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1" r:id="rId5"/>
    <p:sldId id="264" r:id="rId6"/>
    <p:sldId id="265" r:id="rId7"/>
    <p:sldId id="266" r:id="rId8"/>
    <p:sldId id="27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10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Edge triggered D flip flop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5" y="973455"/>
            <a:ext cx="600011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84175" y="699135"/>
            <a:ext cx="1160589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instruction set architecture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Integer &amp; Floating point representations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Assemblers and Linkers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So we have a fair idea of how to use the ISA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ISA is a set of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How does the processor implement the ISA?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89865" y="2975610"/>
            <a:ext cx="1123251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endParaRPr lang="x-none" altLang="en-IN"/>
          </a:p>
          <a:p>
            <a:r>
              <a:rPr lang="x-none" altLang="en-IN"/>
              <a:t>Today's class ...</a:t>
            </a:r>
            <a:endParaRPr lang="x-none" altLang="en-IN"/>
          </a:p>
          <a:p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go through the design of a simple processor (which only does a single task)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review some digital logic design, and some higher order digital logic circuits which will be useful in implementing simple processors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2461895" y="3869055"/>
            <a:ext cx="7874635" cy="437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The instruction set architecture (ISA)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3433445" y="4665345"/>
            <a:ext cx="593153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Processor implementation</a:t>
            </a:r>
            <a:endParaRPr lang="x-none" altLang="en-IN"/>
          </a:p>
          <a:p>
            <a:pPr algn="ctr"/>
            <a:r>
              <a:rPr lang="x-none" altLang="en-IN"/>
              <a:t>of ISA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3433445" y="2814320"/>
            <a:ext cx="5931535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Using the ISA (via assemblers, C)</a:t>
            </a:r>
            <a:endParaRPr lang="x-none" altLang="en-IN"/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>
            <a:off x="6399530" y="3509010"/>
            <a:ext cx="0" cy="36004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6399530" y="4306570"/>
            <a:ext cx="0" cy="3587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simple processor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We need to implement a processor to add together four two bit numbers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This can be done using combinational logic - Exercise: try for two two bit numbers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try to design this processor to do this in a sequence of steps in order to illustrate and review some aspects of digital logic design which will be useful for us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need to design a memory device which can store four two bit numbers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need to design an accumulator which will accumulate the sum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see that the following combinational digital logic circuits will be useful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Half and full adders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Decoders and Encoders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Muxes and Demuxes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Read only memory (ROM) (is this combinational or sequential?)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also need to look at sequential logic circuits in order to implement memory elements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You can try using a digital logic simulator such as Logisim in order to play around with these circuits and understand it better.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Half adder and Full adder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half adder?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full adder?</a:t>
            </a:r>
            <a:endParaRPr lang="x-none" altLang="en-IN"/>
          </a:p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7" name="Table 6"/>
          <p:cNvGraphicFramePr/>
          <p:nvPr/>
        </p:nvGraphicFramePr>
        <p:xfrm>
          <a:off x="1195705" y="1254760"/>
          <a:ext cx="4499610" cy="208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20"/>
                <a:gridCol w="1124585"/>
                <a:gridCol w="1125220"/>
                <a:gridCol w="1124585"/>
              </a:tblGrid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1245870" y="4329430"/>
          <a:ext cx="4384040" cy="19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70"/>
                <a:gridCol w="875665"/>
                <a:gridCol w="877570"/>
                <a:gridCol w="876300"/>
                <a:gridCol w="876935"/>
              </a:tblGrid>
              <a:tr h="35369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A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B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C</a:t>
                      </a:r>
                      <a:r>
                        <a:rPr lang="x-none" sz="1400" baseline="-25000"/>
                        <a:t>in</a:t>
                      </a:r>
                      <a:endParaRPr lang="x-none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S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C</a:t>
                      </a:r>
                      <a:r>
                        <a:rPr lang="x-none" sz="1400" baseline="-25000"/>
                        <a:t>out</a:t>
                      </a:r>
                      <a:endParaRPr lang="x-none" sz="1400" baseline="-250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....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....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65" y="1001395"/>
            <a:ext cx="4329430" cy="252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Decoders and Encoders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2x4 decoder?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4x2 encoder?</a:t>
            </a:r>
            <a:endParaRPr lang="x-none" altLang="en-IN"/>
          </a:p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7" name="Table 6"/>
          <p:cNvGraphicFramePr/>
          <p:nvPr/>
        </p:nvGraphicFramePr>
        <p:xfrm>
          <a:off x="1195705" y="1254760"/>
          <a:ext cx="4499610" cy="208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17"/>
                <a:gridCol w="749935"/>
                <a:gridCol w="750076"/>
                <a:gridCol w="749794"/>
                <a:gridCol w="749794"/>
                <a:gridCol w="749794"/>
              </a:tblGrid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D4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1245870" y="4329430"/>
          <a:ext cx="4384040" cy="19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91"/>
                <a:gridCol w="729703"/>
                <a:gridCol w="731291"/>
                <a:gridCol w="730232"/>
                <a:gridCol w="730885"/>
                <a:gridCol w="730638"/>
              </a:tblGrid>
              <a:tr h="35369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A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B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C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D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E1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E2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0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/>
                        <a:t>1</a:t>
                      </a:r>
                      <a:endParaRPr lang="x-none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1212850"/>
            <a:ext cx="4871085" cy="3468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Muxes and Demuxes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4x1 mux?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a 1x4 demux?</a:t>
            </a:r>
            <a:endParaRPr lang="x-none" altLang="en-IN"/>
          </a:p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454025"/>
            <a:ext cx="3004185" cy="3067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10" y="3981450"/>
            <a:ext cx="2955925" cy="2600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Read only memory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548130"/>
            <a:ext cx="5295265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SR latch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564005"/>
            <a:ext cx="3474720" cy="217170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744220" y="1751965"/>
          <a:ext cx="4499610" cy="208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76"/>
                <a:gridCol w="749794"/>
                <a:gridCol w="749794"/>
                <a:gridCol w="749794"/>
              </a:tblGrid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~Q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?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?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~Q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Transparent D latch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71475" y="802005"/>
            <a:ext cx="11464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charset="0"/>
              <a:buNone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15" y="868680"/>
            <a:ext cx="5911850" cy="304038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502920" y="1028700"/>
          <a:ext cx="4499610" cy="208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17"/>
                <a:gridCol w="749935"/>
                <a:gridCol w="750076"/>
                <a:gridCol w="749794"/>
                <a:gridCol w="749794"/>
                <a:gridCol w="749794"/>
              </a:tblGrid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~Q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~Q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Q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~Q</a:t>
                      </a:r>
                      <a:endParaRPr lang="x-none"/>
                    </a:p>
                  </a:txBody>
                  <a:tcPr/>
                </a:tc>
              </a:tr>
              <a:tr h="4165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Kingsoft Office WPP</Application>
  <PresentationFormat>Widescreen</PresentationFormat>
  <Paragraphs>444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71</cp:revision>
  <dcterms:created xsi:type="dcterms:W3CDTF">2017-02-07T01:02:18Z</dcterms:created>
  <dcterms:modified xsi:type="dcterms:W3CDTF">2017-02-07T01:02:18Z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16393ܬ-10.1.0.5672</vt:lpwstr>
  </property>
</Properties>
</file>