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11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02/02/2017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Review ...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84175" y="699135"/>
            <a:ext cx="11605895" cy="285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What should the simple processor do?</a:t>
            </a:r>
            <a:endParaRPr lang="x-none" altLang="en-IN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Review of digital circuits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Half and full adders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Decoders and Encoders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Muxes and Demuxes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Read only memory (ROM)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SR latch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Transparent D latch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Edge triggered D flip flop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Memory device for storing four 2 bit numbers</a:t>
            </a: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Tristate buffers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71475" y="802005"/>
            <a:ext cx="1146429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charset="0"/>
              <a:buNone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15" y="1170305"/>
            <a:ext cx="3285490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 basic memory cell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71475" y="802005"/>
            <a:ext cx="1146429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charset="0"/>
              <a:buNone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153035" y="3665855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 two bit memory device</a:t>
            </a:r>
            <a:endParaRPr lang="x-none" alt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443865"/>
            <a:ext cx="7369175" cy="320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235" y="3668395"/>
            <a:ext cx="6280150" cy="3027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Memory device for storing four two bit numbers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71475" y="802005"/>
            <a:ext cx="1146429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charset="0"/>
              <a:buNone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240" y="706120"/>
            <a:ext cx="6550025" cy="58680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clock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71475" y="802005"/>
            <a:ext cx="1146429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charset="0"/>
              <a:buNone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25" y="884555"/>
            <a:ext cx="7768590" cy="48329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Operating the memory device for storing four two bit numbers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71475" y="802005"/>
            <a:ext cx="1146429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charset="0"/>
              <a:buNone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" y="680085"/>
            <a:ext cx="6550025" cy="5868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10" y="1157605"/>
            <a:ext cx="4673600" cy="23945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515" y="4107815"/>
            <a:ext cx="4702175" cy="24498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35825" y="699135"/>
            <a:ext cx="46577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Clock and Data inputs (d0 and d1)</a:t>
            </a:r>
            <a:endParaRPr lang="x-none" altLang="en-IN"/>
          </a:p>
        </p:txBody>
      </p:sp>
      <p:sp>
        <p:nvSpPr>
          <p:cNvPr id="11" name="TextBox 10"/>
          <p:cNvSpPr txBox="1"/>
          <p:nvPr/>
        </p:nvSpPr>
        <p:spPr>
          <a:xfrm>
            <a:off x="7246620" y="3656965"/>
            <a:ext cx="46577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Control inputs M0, M1, and ~R/W</a:t>
            </a:r>
            <a:endParaRPr lang="x-none" alt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How to generate the control signals?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71475" y="802005"/>
            <a:ext cx="1146429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charset="0"/>
              <a:buNone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" y="1577975"/>
            <a:ext cx="4288155" cy="24142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8460" y="737870"/>
            <a:ext cx="1111758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Use a counter (up-counter) as the memory address for a read only memory (ROM)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The ROM is hardcoded with the values of the control signals</a:t>
            </a:r>
            <a:endParaRPr lang="x-none" alt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80" y="4593590"/>
            <a:ext cx="6478905" cy="19970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9260" y="4417695"/>
            <a:ext cx="4207510" cy="1480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What is a counter?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Sequential circuits - counts clock transitions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Exercise: Find out how a counter is implemented using flip flops.</a:t>
            </a:r>
            <a:endParaRPr lang="x-none" altLang="en-IN"/>
          </a:p>
        </p:txBody>
      </p:sp>
      <p:graphicFrame>
        <p:nvGraphicFramePr>
          <p:cNvPr id="7" name="Table 6"/>
          <p:cNvGraphicFramePr/>
          <p:nvPr/>
        </p:nvGraphicFramePr>
        <p:xfrm>
          <a:off x="6334760" y="1748155"/>
          <a:ext cx="4273550" cy="250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95"/>
                <a:gridCol w="684530"/>
                <a:gridCol w="683895"/>
                <a:gridCol w="683895"/>
                <a:gridCol w="684530"/>
                <a:gridCol w="852805"/>
              </a:tblGrid>
              <a:tr h="50165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C2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C1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C0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M0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M1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~R/W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101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165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101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101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1031</Words>
  <Application>Kingsoft Office WPP</Application>
  <PresentationFormat>Widescreen</PresentationFormat>
  <Paragraphs>122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66</cp:revision>
  <dcterms:created xsi:type="dcterms:W3CDTF">2017-02-07T05:45:11Z</dcterms:created>
  <dcterms:modified xsi:type="dcterms:W3CDTF">2017-02-07T05:45:11Z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16393-10.1.0.5672</vt:lpwstr>
  </property>
</Properties>
</file>