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5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8" name="TextBox 7"/>
          <p:cNvSpPr txBox="1"/>
          <p:nvPr/>
        </p:nvSpPr>
        <p:spPr>
          <a:xfrm>
            <a:off x="311150" y="777875"/>
            <a:ext cx="114230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 b="1"/>
              <a:t>Pipelining &amp; Exceptions</a:t>
            </a:r>
            <a:endParaRPr lang="x-none" alt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448310" y="1535430"/>
            <a:ext cx="1152906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AutoNum type="arabicPeriod"/>
            </a:pPr>
            <a:r>
              <a:rPr lang="x-none" altLang="en-IN">
                <a:sym typeface="+mn-ea"/>
              </a:rPr>
              <a:t>From the textbook Hennessy and Patterson, do the following exercises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4.12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4.13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</a:t>
            </a:r>
            <a:r>
              <a:rPr lang="x-none" altLang="en-IN">
                <a:sym typeface="+mn-ea"/>
              </a:rPr>
              <a:t>4.14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</a:t>
            </a:r>
            <a:r>
              <a:rPr lang="x-none" altLang="en-IN">
                <a:sym typeface="+mn-ea"/>
              </a:rPr>
              <a:t>4.16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</a:t>
            </a:r>
            <a:r>
              <a:rPr lang="x-none" altLang="en-IN">
                <a:sym typeface="+mn-ea"/>
              </a:rPr>
              <a:t>4.20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</a:t>
            </a:r>
            <a:r>
              <a:rPr lang="x-none" altLang="en-IN">
                <a:sym typeface="+mn-ea"/>
              </a:rPr>
              <a:t>4.21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</a:t>
            </a:r>
            <a:r>
              <a:rPr lang="x-none" altLang="en-IN">
                <a:sym typeface="+mn-ea"/>
              </a:rPr>
              <a:t>4.24</a:t>
            </a:r>
            <a:endParaRPr lang="x-none" altLang="en-IN">
              <a:sym typeface="+mn-ea"/>
            </a:endParaRPr>
          </a:p>
          <a:p>
            <a:pPr marL="342900" indent="-342900" algn="just">
              <a:buAutoNum type="arabicPeriod"/>
            </a:pPr>
            <a:r>
              <a:rPr lang="x-none" altLang="en-IN">
                <a:sym typeface="+mn-ea"/>
              </a:rPr>
              <a:t>Check whether the performance issue with the loop when using the 1 bit branch predictor is  solved with the 2 bit branch predictor</a:t>
            </a:r>
            <a:endParaRPr lang="x-none" altLang="en-IN">
              <a:sym typeface="+mn-ea"/>
            </a:endParaRPr>
          </a:p>
          <a:p>
            <a:pPr marL="342900" indent="-342900" algn="just">
              <a:buAutoNum type="arabicPeriod"/>
            </a:pPr>
            <a:r>
              <a:rPr lang="x-none" altLang="en-IN">
                <a:sym typeface="+mn-ea"/>
              </a:rPr>
              <a:t>Modify the architecture of the single cycle processor that we have studied to handle arithmetic overflow and invalid opcode exceptions in our single cycle processor?</a:t>
            </a:r>
            <a:endParaRPr lang="x-none" altLang="en-IN"/>
          </a:p>
          <a:p>
            <a:pPr marL="342900" indent="-342900" algn="just">
              <a:buAutoNum type="arabicPeriod"/>
            </a:pP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Kingsoft Office WPP</Application>
  <PresentationFormat>Widescreen</PresentationFormat>
  <Paragraphs>28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148</cp:revision>
  <dcterms:created xsi:type="dcterms:W3CDTF">2017-03-11T10:35:19Z</dcterms:created>
  <dcterms:modified xsi:type="dcterms:W3CDTF">2017-03-11T10:35:19Z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16393؂-10.1.0.5672</vt:lpwstr>
  </property>
</Properties>
</file>