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6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07/03/2017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11150" y="777875"/>
            <a:ext cx="114230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 b="1"/>
              <a:t>Caching</a:t>
            </a:r>
            <a:endParaRPr lang="x-none" alt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448310" y="1535430"/>
            <a:ext cx="1152906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AutoNum type="arabicPeriod"/>
            </a:pPr>
            <a:r>
              <a:rPr lang="x-none" altLang="en-IN"/>
              <a:t>Do the following exercises from the textbook Hennessy and Patterson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/>
              <a:t>Exercise 5.1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5.2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5.3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5.4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5.5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5.6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5.8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Kingsoft Office WPP</Application>
  <PresentationFormat>Widescreen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150</cp:revision>
  <dcterms:created xsi:type="dcterms:W3CDTF">2017-03-11T10:31:38Z</dcterms:created>
  <dcterms:modified xsi:type="dcterms:W3CDTF">2017-03-11T10:31:38Z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16393ջ-10.1.0.5672</vt:lpwstr>
  </property>
</Properties>
</file>