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7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665" y="1330325"/>
            <a:ext cx="9933305" cy="4504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Avionics,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Indian Institute of Space Science and Technology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AV224 - Computer Organization &amp; Operating Systems</a:t>
            </a:r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Instructor: Vineeth B. S. (vineethbs@iist.ac.in)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Assignment 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08/03/2017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Questions</a:t>
            </a:r>
            <a:endParaRPr lang="x-none" altLang="en-IN" b="1"/>
          </a:p>
        </p:txBody>
      </p:sp>
      <p:sp>
        <p:nvSpPr>
          <p:cNvPr id="8" name="TextBox 7"/>
          <p:cNvSpPr txBox="1"/>
          <p:nvPr/>
        </p:nvSpPr>
        <p:spPr>
          <a:xfrm>
            <a:off x="311150" y="777875"/>
            <a:ext cx="114230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>
              <a:buFont typeface="Arial" charset="0"/>
              <a:buNone/>
            </a:pPr>
            <a:r>
              <a:rPr lang="x-none" altLang="en-IN" b="1"/>
              <a:t>Virtual Memory</a:t>
            </a:r>
            <a:endParaRPr lang="x-none" altLang="en-IN" b="1"/>
          </a:p>
        </p:txBody>
      </p:sp>
      <p:sp>
        <p:nvSpPr>
          <p:cNvPr id="7" name="TextBox 6"/>
          <p:cNvSpPr txBox="1"/>
          <p:nvPr/>
        </p:nvSpPr>
        <p:spPr>
          <a:xfrm>
            <a:off x="281305" y="1290955"/>
            <a:ext cx="11529060" cy="1755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AutoNum type="arabicPeriod"/>
            </a:pPr>
            <a:r>
              <a:rPr lang="x-none">
                <a:sym typeface="+mn-ea"/>
              </a:rPr>
              <a:t>Review virtual memory from the textbook</a:t>
            </a:r>
            <a:endParaRPr lang="x-none">
              <a:sym typeface="+mn-ea"/>
            </a:endParaRPr>
          </a:p>
          <a:p>
            <a:pPr marL="342900" indent="-342900" algn="just">
              <a:buAutoNum type="arabicPeriod"/>
            </a:pPr>
            <a:r>
              <a:rPr lang="x-none"/>
              <a:t>Do the following exercises from Hennessy and Patterson</a:t>
            </a:r>
            <a:endParaRPr lang="x-none"/>
          </a:p>
          <a:p>
            <a:pPr marL="800100" lvl="1" indent="-342900" algn="just">
              <a:buAutoNum type="arabicPeriod"/>
            </a:pPr>
            <a:r>
              <a:rPr lang="x-none"/>
              <a:t>Exercise 5.10</a:t>
            </a:r>
            <a:endParaRPr lang="x-none"/>
          </a:p>
          <a:p>
            <a:pPr marL="800100" lvl="1" indent="-342900" algn="just">
              <a:buAutoNum type="arabicPeriod"/>
            </a:pPr>
            <a:r>
              <a:rPr lang="x-none"/>
              <a:t>Exercise 5.11</a:t>
            </a:r>
            <a:endParaRPr lang="x-none"/>
          </a:p>
          <a:p>
            <a:pPr marL="800100" lvl="1" indent="-342900" algn="just">
              <a:buAutoNum type="arabicPeriod"/>
            </a:pPr>
            <a:r>
              <a:rPr lang="x-none"/>
              <a:t>Exercise 5.12</a:t>
            </a:r>
            <a:endParaRPr lang="x-none"/>
          </a:p>
          <a:p>
            <a:pPr marL="342900" lvl="0" indent="-342900" algn="just">
              <a:buAutoNum type="arabicPeriod"/>
            </a:pPr>
            <a:r>
              <a:rPr lang="x-none"/>
              <a:t>Reading assignment: Virtual machines from the textbook</a:t>
            </a:r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Kingsoft Office WPP</Application>
  <PresentationFormat>Widescreen</PresentationFormat>
  <Paragraphs>23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vineeth</dc:creator>
  <cp:lastModifiedBy>vineeth</cp:lastModifiedBy>
  <cp:revision>151</cp:revision>
  <dcterms:created xsi:type="dcterms:W3CDTF">2017-03-11T10:22:00Z</dcterms:created>
  <dcterms:modified xsi:type="dcterms:W3CDTF">2017-03-11T10:22:00Z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16393؅-10.1.0.5672</vt:lpwstr>
  </property>
</Properties>
</file>