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Assignment 8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09/03/2017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Questions</a:t>
            </a:r>
            <a:endParaRPr lang="x-none" altLang="en-IN" b="1"/>
          </a:p>
        </p:txBody>
      </p:sp>
      <p:sp>
        <p:nvSpPr>
          <p:cNvPr id="8" name="TextBox 7"/>
          <p:cNvSpPr txBox="1"/>
          <p:nvPr/>
        </p:nvSpPr>
        <p:spPr>
          <a:xfrm>
            <a:off x="311150" y="777875"/>
            <a:ext cx="114230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charset="0"/>
              <a:buNone/>
            </a:pPr>
            <a:r>
              <a:rPr lang="x-none" altLang="en-IN" b="1"/>
              <a:t>I/O and Storage</a:t>
            </a:r>
            <a:endParaRPr lang="x-none" altLang="en-IN" b="1"/>
          </a:p>
        </p:txBody>
      </p:sp>
      <p:sp>
        <p:nvSpPr>
          <p:cNvPr id="7" name="TextBox 6"/>
          <p:cNvSpPr txBox="1"/>
          <p:nvPr/>
        </p:nvSpPr>
        <p:spPr>
          <a:xfrm>
            <a:off x="306705" y="1200785"/>
            <a:ext cx="11529060" cy="367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AutoNum type="arabicPeriod"/>
            </a:pPr>
            <a:r>
              <a:rPr lang="x-none" altLang="en-IN"/>
              <a:t>Reading assignment</a:t>
            </a:r>
            <a:endParaRPr lang="x-none" altLang="en-IN"/>
          </a:p>
          <a:p>
            <a:pPr marL="800100" lvl="1" indent="-342900" algn="just">
              <a:buAutoNum type="arabicPeriod"/>
            </a:pPr>
            <a:r>
              <a:rPr lang="x-none" altLang="en-IN"/>
              <a:t>RAID</a:t>
            </a:r>
            <a:endParaRPr lang="x-none" altLang="en-IN"/>
          </a:p>
          <a:p>
            <a:pPr marL="800100" lvl="1" indent="-342900" algn="just">
              <a:buAutoNum type="arabicPeriod"/>
            </a:pPr>
            <a:r>
              <a:rPr lang="x-none" altLang="en-IN"/>
              <a:t>Flash Storage</a:t>
            </a:r>
            <a:endParaRPr lang="x-none" altLang="en-IN"/>
          </a:p>
          <a:p>
            <a:pPr marL="800100" lvl="1" indent="-342900" algn="just">
              <a:buAutoNum type="arabicPeriod"/>
            </a:pPr>
            <a:r>
              <a:rPr lang="x-none" altLang="en-IN"/>
              <a:t>USB protocol</a:t>
            </a:r>
            <a:endParaRPr lang="x-none" altLang="en-IN"/>
          </a:p>
          <a:p>
            <a:pPr marL="800100" lvl="1" indent="-342900" algn="just">
              <a:buAutoNum type="arabicPeriod"/>
            </a:pPr>
            <a:r>
              <a:rPr lang="x-none" altLang="en-IN"/>
              <a:t>ATA - SATA and PATA</a:t>
            </a:r>
            <a:endParaRPr lang="x-none" altLang="en-IN"/>
          </a:p>
          <a:p>
            <a:pPr marL="342900" lvl="0" indent="-342900" algn="just">
              <a:buAutoNum type="arabicPeriod"/>
            </a:pPr>
            <a:r>
              <a:rPr lang="x-none" altLang="en-IN"/>
              <a:t>From Hennessy and Patterson</a:t>
            </a:r>
            <a:endParaRPr lang="x-none" altLang="en-IN"/>
          </a:p>
          <a:p>
            <a:pPr marL="800100" lvl="1" indent="-342900" algn="just">
              <a:buAutoNum type="arabicPeriod"/>
            </a:pPr>
            <a:r>
              <a:rPr lang="x-none" altLang="en-IN"/>
              <a:t>Exercise 6.3</a:t>
            </a:r>
            <a:endParaRPr lang="x-none" altLang="en-IN"/>
          </a:p>
          <a:p>
            <a:pPr marL="800100" lvl="1" indent="-342900" algn="just">
              <a:buAutoNum type="arabicPeriod"/>
            </a:pPr>
            <a:r>
              <a:rPr lang="x-none" altLang="en-IN"/>
              <a:t>Exercise 6.6</a:t>
            </a:r>
            <a:endParaRPr lang="x-none" altLang="en-IN"/>
          </a:p>
          <a:p>
            <a:pPr marL="800100" lvl="1" indent="-342900" algn="just">
              <a:buAutoNum type="arabicPeriod"/>
            </a:pPr>
            <a:r>
              <a:rPr lang="x-none" altLang="en-IN"/>
              <a:t>Exercise 6.7 </a:t>
            </a:r>
            <a:endParaRPr lang="x-none" altLang="en-IN"/>
          </a:p>
          <a:p>
            <a:pPr marL="800100" lvl="1" indent="-342900" algn="just">
              <a:buAutoNum type="arabicPeriod"/>
            </a:pPr>
            <a:r>
              <a:rPr lang="x-none" altLang="en-IN"/>
              <a:t>Exercise 6.8</a:t>
            </a:r>
            <a:endParaRPr lang="x-none" altLang="en-IN"/>
          </a:p>
          <a:p>
            <a:pPr marL="800100" lvl="1" indent="-342900" algn="just">
              <a:buAutoNum type="arabicPeriod"/>
            </a:pPr>
            <a:r>
              <a:rPr lang="x-none" altLang="en-IN">
                <a:sym typeface="+mn-ea"/>
              </a:rPr>
              <a:t>Exercise 6.9</a:t>
            </a:r>
            <a:endParaRPr lang="x-none" altLang="en-IN">
              <a:sym typeface="+mn-ea"/>
            </a:endParaRPr>
          </a:p>
          <a:p>
            <a:pPr marL="800100" lvl="1" indent="-342900" algn="just">
              <a:buAutoNum type="arabicPeriod"/>
            </a:pPr>
            <a:r>
              <a:rPr lang="x-none" altLang="en-IN"/>
              <a:t>Exercise 6.11</a:t>
            </a:r>
            <a:endParaRPr lang="x-none" altLang="en-IN"/>
          </a:p>
          <a:p>
            <a:pPr marL="800100" lvl="1" indent="-342900" algn="just">
              <a:buAutoNum type="arabicPeriod"/>
            </a:pP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Kingsoft Office WPP</Application>
  <PresentationFormat>Widescreen</PresentationFormat>
  <Paragraphs>30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155</cp:revision>
  <dcterms:created xsi:type="dcterms:W3CDTF">2017-03-11T10:17:56Z</dcterms:created>
  <dcterms:modified xsi:type="dcterms:W3CDTF">2017-03-11T10:17:56Z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16393־-10.1.0.5672</vt:lpwstr>
  </property>
</Properties>
</file>