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5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did we do today?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Assembly language instructions (in Intel syntax)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Reading assignment and other tasks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Start reading Chapter 2 of Hennessy and Patterson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what are the instructions for ARM that have similar results as x86?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what is the ARM processor model?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how different are the ARM instructions from x86?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Search on the internet for x86 programming examples; familiarize yourself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Search on the internet for x86 simulators; find out how to use them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Wikibooks - https://en.wikibooks.org/wiki/X86_Assembly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Wikipedia - https://en.wikipedia.org/wiki/X86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Prof. Sarangi's course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IA32 programmers manual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http://www.cs.virginia.edu/~evans/cs216/guides/x86.html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83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x86 ISA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Processor model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Memory model - linear and segmented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Assembly language - Intel and AT&amp;T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mov and xchg instruction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63830" y="271399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 ...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37820" y="3219450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Continue with our study of x86 assembly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Both operands could be registers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At most one operand can be an immediate; size of immediates &lt;= register size (e.g. 32 bits)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At most one operand can be a memory location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Data transfer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mov</a:t>
            </a:r>
            <a:r>
              <a:rPr lang="x-none" altLang="en-IN"/>
              <a:t> destination, src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destination and src can be registers or memory locations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src could be immediate too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movsx</a:t>
            </a:r>
            <a:r>
              <a:rPr lang="x-none" altLang="en-IN"/>
              <a:t> and </a:t>
            </a:r>
            <a:r>
              <a:rPr lang="x-none" altLang="en-IN">
                <a:solidFill>
                  <a:srgbClr val="FF0000"/>
                </a:solidFill>
              </a:rPr>
              <a:t>movzx</a:t>
            </a:r>
            <a:r>
              <a:rPr lang="x-none" altLang="en-IN"/>
              <a:t>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xchg </a:t>
            </a:r>
            <a:r>
              <a:rPr lang="x-none" altLang="en-IN">
                <a:solidFill>
                  <a:schemeClr val="tx1"/>
                </a:solidFill>
              </a:rPr>
              <a:t>location1, location2</a:t>
            </a: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using the stack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What is a stack?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are the operations done on a stack?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x86 implements a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ESP (SP - stack pointer) is used to implement a stack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push </a:t>
            </a:r>
            <a:r>
              <a:rPr lang="x-none" altLang="en-IN"/>
              <a:t>register or memory or immediate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decrement ESP (ESP = ESP - 4)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store the value that is pushed at [ESP]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pop </a:t>
            </a:r>
            <a:r>
              <a:rPr lang="x-none" altLang="en-IN"/>
              <a:t>register or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store the value at [ESP] to register or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increment ESP (ESP = ESP + 4)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What about EBP?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307205"/>
            <a:ext cx="10828655" cy="16668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61430" y="4018915"/>
            <a:ext cx="1183640" cy="2148840"/>
          </a:xfrm>
          <a:prstGeom prst="rect">
            <a:avLst/>
          </a:prstGeom>
          <a:noFill/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Rectangle 8"/>
          <p:cNvSpPr/>
          <p:nvPr/>
        </p:nvSpPr>
        <p:spPr>
          <a:xfrm>
            <a:off x="7530465" y="4017010"/>
            <a:ext cx="1183640" cy="2148840"/>
          </a:xfrm>
          <a:prstGeom prst="rect">
            <a:avLst/>
          </a:prstGeom>
          <a:noFill/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data types and operand sizes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byte (8 bits), word (16 bits), dword (32 bits), qword (64 bits)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assembler allows us to use directives to explicitly state what size should be used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For registers different sizes have different names, (AL, AH), AX, EAX, RAX</a:t>
            </a:r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Common arithmetic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add </a:t>
            </a:r>
            <a:r>
              <a:rPr lang="x-none" altLang="en-IN"/>
              <a:t>R1/M1, R2/M2/I2 : R1 = R1 + R2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sub </a:t>
            </a:r>
            <a:r>
              <a:rPr lang="x-none" altLang="en-IN"/>
              <a:t>R1/M1, R2/M2/I2 : R1 = R1 - R2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inc </a:t>
            </a:r>
            <a:r>
              <a:rPr lang="x-none" altLang="en-IN"/>
              <a:t>R1/M1 : R1 = R1 + 1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dec </a:t>
            </a:r>
            <a:r>
              <a:rPr lang="x-none" altLang="en-IN"/>
              <a:t>R1/M1 : R1 = R1 - 1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neg </a:t>
            </a:r>
            <a:r>
              <a:rPr lang="x-none" altLang="en-IN"/>
              <a:t>R1/M1 : R1 = - R1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Multiplication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 (EDX and EAX = EAX * ECX)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R1, R2/M2 , (R1 = R1 * R2)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R1, R2/M2, I (R1 = R2 * I)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Division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idiv </a:t>
            </a:r>
            <a:r>
              <a:rPr lang="x-none" altLang="en-IN"/>
              <a:t>R1/ M1 (Divides the contents of EDX and EAX with the contents of R1 and M1; EAX contains the quotient while EDX contains the remainder)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Logical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and </a:t>
            </a:r>
            <a:r>
              <a:rPr lang="x-none" altLang="en-IN"/>
              <a:t>R/M, R/M/I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or </a:t>
            </a:r>
            <a:r>
              <a:rPr lang="x-none" altLang="en-IN"/>
              <a:t>R/M, R/M/I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not </a:t>
            </a:r>
            <a:r>
              <a:rPr lang="x-none" altLang="en-IN"/>
              <a:t>R/M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effectLst/>
              </a:rPr>
              <a:t>xor </a:t>
            </a:r>
            <a:r>
              <a:rPr lang="x-none" altLang="en-IN"/>
              <a:t>R/M, R/M/I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Shift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shr </a:t>
            </a:r>
            <a:r>
              <a:rPr lang="x-none" altLang="en-IN"/>
              <a:t>R/M, I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Similarly </a:t>
            </a:r>
            <a:r>
              <a:rPr lang="x-none" altLang="en-IN">
                <a:solidFill>
                  <a:srgbClr val="FF0000"/>
                </a:solidFill>
              </a:rPr>
              <a:t>shl </a:t>
            </a:r>
            <a:r>
              <a:rPr lang="x-none" altLang="en-IN"/>
              <a:t>for left shift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Branching/Jump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jmp </a:t>
            </a:r>
            <a:r>
              <a:rPr lang="x-none" altLang="en-IN"/>
              <a:t>&lt;label&gt; (this label is a human readable label which will be converted by the assembler to a proper address)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j&lt;condition code&gt; e.g. </a:t>
            </a:r>
            <a:r>
              <a:rPr lang="x-none" altLang="en-IN">
                <a:solidFill>
                  <a:srgbClr val="FF0000"/>
                </a:solidFill>
              </a:rPr>
              <a:t>jeq</a:t>
            </a:r>
            <a:r>
              <a:rPr lang="x-none" altLang="en-IN"/>
              <a:t>, </a:t>
            </a:r>
            <a:r>
              <a:rPr lang="x-none" altLang="en-IN">
                <a:solidFill>
                  <a:srgbClr val="FF0000"/>
                </a:solidFill>
              </a:rPr>
              <a:t>jne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Conditional jumps are usually used along with the cmp instruction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Example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rgbClr val="FF0000"/>
                </a:solidFill>
              </a:rPr>
              <a:t>cmp </a:t>
            </a:r>
            <a:r>
              <a:rPr lang="x-none" altLang="en-IN">
                <a:solidFill>
                  <a:schemeClr val="tx1"/>
                </a:solidFill>
              </a:rPr>
              <a:t>eax, ebx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je &lt;label&gt;, jne &lt;label&gt;, jb, jnb, jz, jnz, jbe, jl, jle, jg, jg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Example from Prof. Sarangi's course: write a program to test whether an integer is prime.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Function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Function call using </a:t>
            </a:r>
            <a:r>
              <a:rPr lang="x-none" altLang="en-IN">
                <a:solidFill>
                  <a:srgbClr val="FF0000"/>
                </a:solidFill>
              </a:rPr>
              <a:t>call </a:t>
            </a:r>
            <a:r>
              <a:rPr lang="x-none" altLang="en-IN">
                <a:solidFill>
                  <a:schemeClr val="tx1"/>
                </a:solidFill>
              </a:rPr>
              <a:t>&lt;label&gt;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 return address is pushed onto the stack and the program execution jumps to the &lt;label&gt;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Return from function from </a:t>
            </a:r>
            <a:r>
              <a:rPr lang="x-none" altLang="en-IN">
                <a:solidFill>
                  <a:srgbClr val="FF0000"/>
                </a:solidFill>
              </a:rPr>
              <a:t>ret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Program execution returns to the address on the top of the stack and the address is popped off the stack.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3278</Words>
  <Application>Kingsoft Office WPP</Application>
  <PresentationFormat>Widescreen</PresentationFormat>
  <Paragraphs>121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152</cp:revision>
  <dcterms:created xsi:type="dcterms:W3CDTF">2017-01-18T05:22:38Z</dcterms:created>
  <dcterms:modified xsi:type="dcterms:W3CDTF">2017-01-18T05:22:38Z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16393օ-10.1.0.5672</vt:lpwstr>
  </property>
</Properties>
</file>