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3"/>
    <p:sldId id="27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2" name="TextBox 1"/>
          <p:cNvSpPr txBox="1"/>
          <p:nvPr/>
        </p:nvSpPr>
        <p:spPr>
          <a:xfrm>
            <a:off x="1129665" y="1330325"/>
            <a:ext cx="9933305" cy="4504690"/>
          </a:xfrm>
          <a:prstGeom prst="rect">
            <a:avLst/>
          </a:prstGeom>
          <a:noFill/>
        </p:spPr>
        <p:txBody>
          <a:bodyPr wrap="square" rtlCol="0">
            <a:spAutoFit/>
          </a:bodyPr>
          <a:p>
            <a:pPr algn="ctr"/>
            <a:r>
              <a:rPr lang="x-none" altLang="en-IN" sz="2400">
                <a:solidFill>
                  <a:schemeClr val="accent1"/>
                </a:solidFill>
                <a:effectLst>
                  <a:outerShdw blurRad="38100" dist="25400" dir="5400000" algn="ctr" rotWithShape="0">
                    <a:srgbClr val="6E747A">
                      <a:alpha val="43000"/>
                    </a:srgbClr>
                  </a:outerShdw>
                </a:effectLst>
              </a:rPr>
              <a:t>Department of Avionics,</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Indian Institute of Space Science and Technology</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3200">
                <a:solidFill>
                  <a:schemeClr val="accent1"/>
                </a:solidFill>
                <a:effectLst>
                  <a:outerShdw blurRad="38100" dist="25400" dir="5400000" algn="ctr" rotWithShape="0">
                    <a:srgbClr val="6E747A">
                      <a:alpha val="43000"/>
                    </a:srgbClr>
                  </a:outerShdw>
                </a:effectLst>
              </a:rPr>
              <a:t>AV224 - Computer Organization &amp; Operating Systems</a:t>
            </a: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Instructor: Vineeth B. S. (vineethbs@iist.ac.in)</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Assignment 14</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13/04/2017</a:t>
            </a:r>
            <a:endParaRPr lang="x-none" altLang="en-IN" sz="24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b="1"/>
              <a:t>Questions (from Silberschatz et al.)</a:t>
            </a:r>
            <a:endParaRPr lang="x-none" altLang="en-IN" b="1"/>
          </a:p>
        </p:txBody>
      </p:sp>
      <p:sp>
        <p:nvSpPr>
          <p:cNvPr id="9" name="TextBox 8"/>
          <p:cNvSpPr txBox="1"/>
          <p:nvPr/>
        </p:nvSpPr>
        <p:spPr>
          <a:xfrm>
            <a:off x="294005" y="917575"/>
            <a:ext cx="11541760" cy="5046980"/>
          </a:xfrm>
          <a:prstGeom prst="rect">
            <a:avLst/>
          </a:prstGeom>
          <a:noFill/>
        </p:spPr>
        <p:txBody>
          <a:bodyPr wrap="square" rtlCol="0">
            <a:spAutoFit/>
          </a:bodyPr>
          <a:p>
            <a:pPr marL="342900" indent="-342900" algn="just">
              <a:buFont typeface="Arial" charset="0"/>
              <a:buAutoNum type="arabicPeriod"/>
            </a:pPr>
            <a:r>
              <a:rPr lang="x-none" altLang="en-IN"/>
              <a:t>Suppose that a disk drive has 5000 cylinders, numbered 0 to 4999. The drive is currently serving a request at cylinder 2150, and the previous request was at cylinder 1805. The queue of pending requests, in FIFO order, is: 2069, 1212, 2296, 2800, 544, 1618, 356, 1523, 4965, 3681</a:t>
            </a:r>
            <a:endParaRPr lang="x-none" altLang="en-IN"/>
          </a:p>
          <a:p>
            <a:pPr marL="800100" lvl="1" indent="-342900" algn="just">
              <a:buFont typeface="Arial" charset="0"/>
              <a:buAutoNum type="arabicPeriod"/>
            </a:pPr>
            <a:r>
              <a:rPr lang="x-none" altLang="en-IN"/>
              <a:t>Starting from the current head position, what is the total distance (in cylinders) that the disk arm moves to satisfy all pending requests for each one of the following disk scheduling algorithms</a:t>
            </a:r>
            <a:endParaRPr lang="x-none" altLang="en-IN"/>
          </a:p>
          <a:p>
            <a:pPr marL="1257300" lvl="2" indent="-342900" algn="just">
              <a:buFont typeface="Arial" charset="0"/>
              <a:buAutoNum type="arabicPeriod"/>
            </a:pPr>
            <a:r>
              <a:rPr lang="x-none" altLang="en-IN"/>
              <a:t>FCFS</a:t>
            </a:r>
            <a:endParaRPr lang="x-none" altLang="en-IN"/>
          </a:p>
          <a:p>
            <a:pPr marL="1257300" lvl="2" indent="-342900" algn="just">
              <a:buFont typeface="Arial" charset="0"/>
              <a:buAutoNum type="arabicPeriod"/>
            </a:pPr>
            <a:r>
              <a:rPr lang="x-none" altLang="en-IN"/>
              <a:t>SSTF</a:t>
            </a:r>
            <a:endParaRPr lang="x-none" altLang="en-IN"/>
          </a:p>
          <a:p>
            <a:pPr marL="1257300" lvl="2" indent="-342900" algn="just">
              <a:buFont typeface="Arial" charset="0"/>
              <a:buAutoNum type="arabicPeriod"/>
            </a:pPr>
            <a:r>
              <a:rPr lang="x-none" altLang="en-IN"/>
              <a:t>SCAN</a:t>
            </a:r>
            <a:endParaRPr lang="x-none" altLang="en-IN"/>
          </a:p>
          <a:p>
            <a:pPr marL="1257300" lvl="2" indent="-342900" algn="just">
              <a:buFont typeface="Arial" charset="0"/>
              <a:buAutoNum type="arabicPeriod"/>
            </a:pPr>
            <a:r>
              <a:rPr lang="x-none" altLang="en-IN"/>
              <a:t>LOOK</a:t>
            </a:r>
            <a:endParaRPr lang="x-none" altLang="en-IN"/>
          </a:p>
          <a:p>
            <a:pPr marL="1257300" lvl="2" indent="-342900" algn="just">
              <a:buFont typeface="Arial" charset="0"/>
              <a:buAutoNum type="arabicPeriod"/>
            </a:pPr>
            <a:r>
              <a:rPr lang="x-none" altLang="en-IN"/>
              <a:t>C-SCAN</a:t>
            </a:r>
            <a:endParaRPr lang="x-none" altLang="en-IN"/>
          </a:p>
          <a:p>
            <a:pPr marL="1257300" lvl="2" indent="-342900" algn="just">
              <a:buFont typeface="Arial" charset="0"/>
              <a:buAutoNum type="arabicPeriod"/>
            </a:pPr>
            <a:r>
              <a:rPr lang="x-none" altLang="en-IN"/>
              <a:t>C-LOOK</a:t>
            </a:r>
            <a:endParaRPr lang="x-none" altLang="en-IN"/>
          </a:p>
          <a:p>
            <a:pPr marL="800100" lvl="1" indent="-342900" algn="just">
              <a:buFont typeface="Arial" charset="0"/>
              <a:buAutoNum type="arabicPeriod"/>
            </a:pPr>
            <a:r>
              <a:rPr lang="x-none" altLang="en-IN"/>
              <a:t>Write C functions to implement each one of the above scheduling algorithms, which takes in a list of cylinder numbers as input and prints out the sequence in which the cylinder numbers are actually served.</a:t>
            </a:r>
            <a:endParaRPr lang="x-none" altLang="en-IN"/>
          </a:p>
          <a:p>
            <a:pPr marL="342900" lvl="0" indent="-342900" algn="just">
              <a:buFont typeface="Arial" charset="0"/>
              <a:buAutoNum type="arabicPeriod"/>
            </a:pPr>
            <a:r>
              <a:rPr lang="x-none" altLang="en-IN"/>
              <a:t>Requests are not usually uniformly distributed. For example, we can expect a cylinder containing the file-system metadata to be accessed more frequently than a cylinder containing only files. Suppose you know that 50 percent of the requests are for a small, fixed number of cylinders. Would any of the scheduling algorithms discussed in this chapter be particularly good for this case? Explain your answer.</a:t>
            </a:r>
            <a:endParaRPr lang="x-none" alt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1339</Words>
  <Application>Kingsoft Office WPP</Application>
  <PresentationFormat>Widescreen</PresentationFormat>
  <Paragraphs>25</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vineeth</dc:creator>
  <cp:lastModifiedBy>vineeth</cp:lastModifiedBy>
  <cp:revision>225</cp:revision>
  <dcterms:created xsi:type="dcterms:W3CDTF">2017-04-15T05:40:32Z</dcterms:created>
  <dcterms:modified xsi:type="dcterms:W3CDTF">2017-04-15T05:40:32Z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16393ֳ-10.1.0.5672</vt:lpwstr>
  </property>
</Properties>
</file>