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77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 project discussion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09/03/2017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Course project - Red or Blue</a:t>
            </a:r>
            <a:endParaRPr lang="x-none" altLang="en-IN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55" y="702945"/>
            <a:ext cx="5813425" cy="3028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045" y="3773805"/>
            <a:ext cx="11168380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olidFill>
                  <a:schemeClr val="accent1"/>
                </a:solidFill>
              </a:rPr>
              <a:t>Blue</a:t>
            </a:r>
            <a:endParaRPr lang="x-none" altLang="en-IN">
              <a:solidFill>
                <a:schemeClr val="accent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Report on a collection of advanced topics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Maximum marks will be </a:t>
            </a:r>
            <a:r>
              <a:rPr lang="x-none" altLang="en-IN">
                <a:solidFill>
                  <a:srgbClr val="FF0000"/>
                </a:solidFill>
              </a:rPr>
              <a:t>16 out of 20</a:t>
            </a:r>
            <a:endParaRPr lang="x-none" altLang="en-IN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Red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Coding - implementation of some additions to a simple operating system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Maximum marks will be </a:t>
            </a:r>
            <a:r>
              <a:rPr lang="x-none" altLang="en-IN">
                <a:solidFill>
                  <a:srgbClr val="FF0000"/>
                </a:solidFill>
              </a:rPr>
              <a:t>20 out of 20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Group of maximum size 2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Stricter evaluation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Viva or Presentation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Code review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Course project - Report on a collection of topics</a:t>
            </a:r>
            <a:endParaRPr lang="x-none" altLang="en-IN" b="1"/>
          </a:p>
        </p:txBody>
      </p:sp>
      <p:sp>
        <p:nvSpPr>
          <p:cNvPr id="10" name="TextBox 9"/>
          <p:cNvSpPr txBox="1"/>
          <p:nvPr/>
        </p:nvSpPr>
        <p:spPr>
          <a:xfrm>
            <a:off x="281305" y="685165"/>
            <a:ext cx="11168380" cy="477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olidFill>
                  <a:schemeClr val="accent1"/>
                </a:solidFill>
              </a:rPr>
              <a:t>Blue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Maximum marks will be </a:t>
            </a:r>
            <a:r>
              <a:rPr lang="x-none" altLang="en-IN">
                <a:solidFill>
                  <a:srgbClr val="FF0000"/>
                </a:solidFill>
              </a:rPr>
              <a:t>16 out of 20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2 topics each out of computer organization and operating systems - 4 topics in total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Topics in computer organization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MIPS instruction set architecture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ARMv7 instruction set architecture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SIMD extensions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Case study of Intel Core i7 pipeline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Cache coherence mechanisms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RAID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SCSI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USB protocol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Virtual machines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...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Topics in operating systems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...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Course project - Operating system - extension</a:t>
            </a:r>
            <a:endParaRPr lang="x-none" altLang="en-IN" b="1"/>
          </a:p>
        </p:txBody>
      </p:sp>
      <p:sp>
        <p:nvSpPr>
          <p:cNvPr id="10" name="TextBox 9"/>
          <p:cNvSpPr txBox="1"/>
          <p:nvPr/>
        </p:nvSpPr>
        <p:spPr>
          <a:xfrm>
            <a:off x="281305" y="685165"/>
            <a:ext cx="11168380" cy="5046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Red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Maximum marks will be </a:t>
            </a:r>
            <a:r>
              <a:rPr lang="x-none" altLang="en-IN">
                <a:solidFill>
                  <a:srgbClr val="FF0000"/>
                </a:solidFill>
              </a:rPr>
              <a:t>20</a:t>
            </a:r>
            <a:r>
              <a:rPr lang="x-none" altLang="en-IN">
                <a:solidFill>
                  <a:srgbClr val="FF0000"/>
                </a:solidFill>
              </a:rPr>
              <a:t> out of 20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Choose a (small) operating system that you like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xv6, xinu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NachOS, Contiki, FreeRTOS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Find out how to simulate running the OS on your computer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Bochs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QEMU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VirtualBox, VMware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Set up a tool chain for modifying, compiling (cross-compiling) your OS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Boot up the OS that you have compiled on the computer simulator (a.k.a virtual machine) 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Choose modifications and implement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Network stack implementations or improvements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Process scheduling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1406</Words>
  <Application>Kingsoft Office WPP</Application>
  <PresentationFormat>Widescreen</PresentationFormat>
  <Paragraphs>67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174</cp:revision>
  <dcterms:created xsi:type="dcterms:W3CDTF">2017-03-09T05:55:21Z</dcterms:created>
  <dcterms:modified xsi:type="dcterms:W3CDTF">2017-03-09T05:55:21Z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16393ԙ-10.1.0.5672</vt:lpwstr>
  </property>
</Properties>
</file>