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23/01/2017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Using the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Logic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Jumps and conditional jumps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27139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3219450"/>
            <a:ext cx="1172146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Function calls in x86 assembly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String instructions in x86 assembly (illustration of CISC aspects)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701040"/>
            <a:ext cx="1179830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 call using </a:t>
            </a:r>
            <a:r>
              <a:rPr lang="x-none" altLang="en-IN">
                <a:solidFill>
                  <a:srgbClr val="FF0000"/>
                </a:solidFill>
              </a:rPr>
              <a:t>call </a:t>
            </a:r>
            <a:r>
              <a:rPr lang="x-none" altLang="en-IN">
                <a:solidFill>
                  <a:schemeClr val="tx1"/>
                </a:solidFill>
              </a:rPr>
              <a:t>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return address is pushed onto the stack and the program execution jumps to the 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Return from function from </a:t>
            </a:r>
            <a:r>
              <a:rPr lang="x-none" altLang="en-IN">
                <a:solidFill>
                  <a:srgbClr val="FF0000"/>
                </a:solidFill>
              </a:rPr>
              <a:t>ret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Program execution returns to the address on the top of the stack and the address is popped off the stack.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canonical example - find the factorial of a (3 bit) number using recursion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 to clear up doubts about passing arguments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Let us think about how to compile the following C code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x-none" altLang="en-IN">
                <a:solidFill>
                  <a:schemeClr val="tx1"/>
                </a:solidFill>
              </a:rPr>
              <a:t> sum(</a:t>
            </a:r>
            <a:r>
              <a:rPr lang="x-none" alt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x-none" altLang="en-IN">
                <a:solidFill>
                  <a:schemeClr val="tx1"/>
                </a:solidFill>
              </a:rPr>
              <a:t> a, </a:t>
            </a:r>
            <a:r>
              <a:rPr lang="x-none" alt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x-none" altLang="en-IN">
                <a:solidFill>
                  <a:schemeClr val="tx1"/>
                </a:solidFill>
              </a:rPr>
              <a:t> b)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{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</a:t>
            </a:r>
            <a:r>
              <a:rPr lang="x-none" alt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x-none" altLang="en-IN">
                <a:solidFill>
                  <a:schemeClr val="tx1"/>
                </a:solidFill>
              </a:rPr>
              <a:t> c = a + b;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</a:t>
            </a:r>
            <a:r>
              <a:rPr lang="x-none" altLang="en-IN">
                <a:solidFill>
                  <a:srgbClr val="FF0000"/>
                </a:solidFill>
              </a:rPr>
              <a:t>return </a:t>
            </a:r>
            <a:r>
              <a:rPr lang="x-none" altLang="en-IN">
                <a:solidFill>
                  <a:schemeClr val="tx1"/>
                </a:solidFill>
              </a:rPr>
              <a:t>c;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}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...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...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result = sum(a, b);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What if we were passing arguments by reference? (assume that we are implementing an accumulate function)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72720" y="790575"/>
            <a:ext cx="1179830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String instructions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Make use of the special ESI and EDI registers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EDI - destination index, ESI - source index (used with ES and DS segment registers)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lea </a:t>
            </a:r>
            <a:r>
              <a:rPr lang="x-none" altLang="en-IN">
                <a:solidFill>
                  <a:schemeClr val="tx1"/>
                </a:solidFill>
              </a:rPr>
              <a:t>(load effective address)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lea esi, [ecx + edx * 4]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Note that this loads the effective address - ecx + edx * 4 into esi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What is the alternate method for doing this?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stosd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eax to [edi]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lodsd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[esi] to eax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movsd </a:t>
            </a:r>
            <a:r>
              <a:rPr lang="x-none" altLang="en-IN">
                <a:solidFill>
                  <a:schemeClr val="tx1"/>
                </a:solidFill>
              </a:rPr>
              <a:t>- no operand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moves contents of [esi] to [edi]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20" y="1315085"/>
            <a:ext cx="10828020" cy="2150745"/>
            <a:chOff x="972" y="2071"/>
            <a:chExt cx="17052" cy="33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" y="2487"/>
              <a:ext cx="17053" cy="26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646" y="2074"/>
              <a:ext cx="1864" cy="3384"/>
            </a:xfrm>
            <a:prstGeom prst="rect">
              <a:avLst/>
            </a:prstGeom>
            <a:noFill/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28" y="2071"/>
              <a:ext cx="2431" cy="3384"/>
            </a:xfrm>
            <a:prstGeom prst="rect">
              <a:avLst/>
            </a:prstGeom>
            <a:noFill/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72720" y="790575"/>
            <a:ext cx="1179830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String instructions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Why are stosd, lodsd, movsd useful?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There is a special flag - DF (direction flag) in the EFLAGS register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if DF = 1 then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edi = edi - 4 after stosd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esi = esi - 4 after lodsd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if DF = 0 then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	edi = edi + 4 after </a:t>
            </a:r>
            <a:r>
              <a:rPr lang="x-none" altLang="en-IN">
                <a:sym typeface="+mn-ea"/>
              </a:rPr>
              <a:t>stosd and movsd data operations are done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ym typeface="+mn-ea"/>
              </a:rPr>
              <a:t>	esi = esi + 4 after lodsd and movsd data operations are done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Special instructions </a:t>
            </a:r>
            <a:r>
              <a:rPr lang="x-none" altLang="en-IN">
                <a:solidFill>
                  <a:srgbClr val="FF0000"/>
                </a:solidFill>
                <a:sym typeface="+mn-ea"/>
              </a:rPr>
              <a:t>std </a:t>
            </a:r>
            <a:r>
              <a:rPr lang="x-none" altLang="en-IN">
                <a:solidFill>
                  <a:schemeClr val="tx1"/>
                </a:solidFill>
                <a:sym typeface="+mn-ea"/>
              </a:rPr>
              <a:t>and </a:t>
            </a:r>
            <a:r>
              <a:rPr lang="x-none" altLang="en-IN">
                <a:solidFill>
                  <a:srgbClr val="FF0000"/>
                </a:solidFill>
                <a:sym typeface="+mn-ea"/>
              </a:rPr>
              <a:t>cld </a:t>
            </a:r>
            <a:r>
              <a:rPr lang="x-none" altLang="en-IN">
                <a:solidFill>
                  <a:schemeClr val="tx1"/>
                </a:solidFill>
                <a:sym typeface="+mn-ea"/>
              </a:rPr>
              <a:t>for setting and clearing the DF flag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lvl="2" indent="0">
              <a:buFont typeface="Arial" charset="0"/>
              <a:buNone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rep 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repeats a string instruction as many times as the value in </a:t>
            </a:r>
            <a:r>
              <a:rPr lang="x-none" altLang="en-IN">
                <a:solidFill>
                  <a:srgbClr val="FF0000"/>
                </a:solidFill>
              </a:rPr>
              <a:t>ecx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Write a x86 program to zero out a block of memory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More assembly language instructions (in Intel syntax)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Assignment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Is available at the course webpage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Please do it on your own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Wikipedia - https://en.wikipedia.org/wiki/X86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Prof. Sarangi's course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IA32 programmers manual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http://www.cs.virginia.edu/~evans/cs216/guides/x86.html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2507</Words>
  <Application>Kingsoft Office WPP</Application>
  <PresentationFormat>Widescreen</PresentationFormat>
  <Paragraphs>114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34</cp:revision>
  <dcterms:created xsi:type="dcterms:W3CDTF">2017-01-23T03:19:40Z</dcterms:created>
  <dcterms:modified xsi:type="dcterms:W3CDTF">2017-01-23T03:19:40Z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16393Ԝ-10.1.0.5672</vt:lpwstr>
  </property>
</Properties>
</file>