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393" r:id="rId6"/>
    <p:sldId id="396" r:id="rId7"/>
    <p:sldId id="394" r:id="rId8"/>
    <p:sldId id="395" r:id="rId9"/>
    <p:sldId id="397" r:id="rId10"/>
    <p:sldId id="398" r:id="rId11"/>
    <p:sldId id="399" r:id="rId12"/>
    <p:sldId id="402" r:id="rId13"/>
    <p:sldId id="400" r:id="rId14"/>
    <p:sldId id="403" r:id="rId15"/>
    <p:sldId id="404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23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A set associative cache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95235" name="Picture 4" descr="f05-17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05" y="734060"/>
            <a:ext cx="6356350" cy="528764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403860" y="840740"/>
            <a:ext cx="494093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Suppose there are 256 sets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number of blocks in each set is 4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Suppose each block = 1 word = 32 bits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Various forms of associativity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7044" name="Picture 7" descr="f05-14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25" y="974725"/>
            <a:ext cx="6757035" cy="528510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84785" y="724535"/>
            <a:ext cx="527558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Consider a cache with 8 blocks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Associativity should decrease miss time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But it can potentially increase the hit time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Various forms of associativity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84785" y="724535"/>
            <a:ext cx="463296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Consider a cache with 4 blocks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Each block is 1 word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Suppose the processor accesses the locations 0,8,0,6,8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Schemes for block replacement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If non-valid entry, then use that!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No option in direct mapped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 fully associative any other block can be replaced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 set associative any other block in the set can be replaced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Least recently used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Random</a:t>
            </a:r>
            <a:endParaRPr lang="x-none" altLang="en-IN"/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5375910" y="777240"/>
          <a:ext cx="6754495" cy="1655445"/>
        </p:xfrm>
        <a:graphic>
          <a:graphicData uri="http://schemas.openxmlformats.org/drawingml/2006/table">
            <a:tbl>
              <a:tblPr/>
              <a:tblGrid>
                <a:gridCol w="963930"/>
                <a:gridCol w="967105"/>
                <a:gridCol w="963930"/>
                <a:gridCol w="964565"/>
                <a:gridCol w="965200"/>
                <a:gridCol w="965835"/>
                <a:gridCol w="963930"/>
              </a:tblGrid>
              <a:tr h="23622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5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5375910" y="2853690"/>
          <a:ext cx="6753860" cy="1656080"/>
        </p:xfrm>
        <a:graphic>
          <a:graphicData uri="http://schemas.openxmlformats.org/drawingml/2006/table">
            <a:tbl>
              <a:tblPr/>
              <a:tblGrid>
                <a:gridCol w="963930"/>
                <a:gridCol w="967105"/>
                <a:gridCol w="963930"/>
                <a:gridCol w="963930"/>
                <a:gridCol w="965200"/>
                <a:gridCol w="965835"/>
                <a:gridCol w="963930"/>
              </a:tblGrid>
              <a:tr h="23685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53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365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5349875" y="5024120"/>
          <a:ext cx="6753860" cy="1609725"/>
        </p:xfrm>
        <a:graphic>
          <a:graphicData uri="http://schemas.openxmlformats.org/drawingml/2006/table">
            <a:tbl>
              <a:tblPr/>
              <a:tblGrid>
                <a:gridCol w="963930"/>
                <a:gridCol w="967105"/>
                <a:gridCol w="963930"/>
                <a:gridCol w="963930"/>
                <a:gridCol w="965200"/>
                <a:gridCol w="965835"/>
                <a:gridCol w="963930"/>
              </a:tblGrid>
              <a:tr h="42680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5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93360" y="403860"/>
            <a:ext cx="503110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Direct mapped</a:t>
            </a: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5356225" y="2499360"/>
            <a:ext cx="503110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2 way set associative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5379720" y="4556125"/>
            <a:ext cx="503110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Fully associative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Improving cache performance - using multi level caches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63270"/>
            <a:ext cx="1173480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Multiple levels of cache between the processor and the main memory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Level 1 or L1 cache nearest to the processor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Level 2 or L2 cache on the same chip as the processor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Serves misses from the L1 cache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Does this improve performance?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Example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Processor has a CPI of 1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Clock rate is 4 GHz = 0.25 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Main memory access time is 100 ns = 400 clock cycles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Miss rate per instruction at L1 is 2 %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L2 cache has 5 ns (= 20 clock cycles) access time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L2 cache reduces the miss rate to main memory by 0.5 % per instruction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If only L1 then CPU CPI = 1 + 2 % x 400 = 9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If L1 and L2 present then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CPU CPI = 1 + 2% x 20 + 0.5% x 400 = 3.4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Summary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63270"/>
            <a:ext cx="117348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importance of an optimal block size for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Memory organizations for realizing the above block size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Cache organziation for a block size = n words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Example of cache performance computation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Improving cache performance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Using associativity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Using multilevel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Reference: Hennessy and Patterson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Review</a:t>
            </a:r>
            <a:endParaRPr lang="x-none" altLang="en-IN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75385" y="3722370"/>
            <a:ext cx="9779000" cy="2766695"/>
            <a:chOff x="1851" y="5152"/>
            <a:chExt cx="15400" cy="5066"/>
          </a:xfrm>
        </p:grpSpPr>
        <p:sp>
          <p:nvSpPr>
            <p:cNvPr id="23" name="Rectangle 22"/>
            <p:cNvSpPr/>
            <p:nvPr/>
          </p:nvSpPr>
          <p:spPr>
            <a:xfrm>
              <a:off x="5785" y="6166"/>
              <a:ext cx="4194" cy="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Small and fast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items recently accessed, items near items recently accessed.</a:t>
              </a:r>
              <a:endParaRPr lang="x-none" alt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739" y="5152"/>
              <a:ext cx="5513" cy="5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Large and slow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all items</a:t>
              </a:r>
              <a:endParaRPr lang="x-none" altLang="en-IN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9997" y="7310"/>
              <a:ext cx="1722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51" y="5173"/>
              <a:ext cx="2878" cy="50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4727" y="7310"/>
              <a:ext cx="1093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8165" y="686435"/>
            <a:ext cx="1085977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Locality principles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Hierarchy of memories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Terminology: Hit, miss, hit rate, miss rate, miss penalty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Direct mapped 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Accessing direct mapped 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Cache miss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Writing into caches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Block size for caches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13317" name="Picture 6" descr="f05-1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23820" y="681990"/>
            <a:ext cx="7392035" cy="3913505"/>
          </a:xfrm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384175" y="4700905"/>
            <a:ext cx="1155446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Larger block sizes should reduce the miss rate or reduce the running time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Due to spatial locality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But how much spatial locality is there?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Cache sizes are fixed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Fewer blocks means competition between blocks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Larger miss penalty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Caches with a block size more than a word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" y="751205"/>
            <a:ext cx="11554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Need a multiplexor to select the right word from a block</a:t>
            </a:r>
            <a:endParaRPr lang="x-none" altLang="en-IN"/>
          </a:p>
        </p:txBody>
      </p:sp>
      <p:pic>
        <p:nvPicPr>
          <p:cNvPr id="70659" name="Picture 4" descr="f05-0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05" y="1313180"/>
            <a:ext cx="6341745" cy="5051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400050" y="1937385"/>
            <a:ext cx="505650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has 64 blocks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Each block has 16 bytes or 4 words (what happens if blocks are not the same as words)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addresses the byte 1200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This comes in the floor( 1200 / 16 ) = 75th block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Since there are only 64 blocks, the block address in the cache is 75 modulo 64 = 11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Note that the byte offset is also used in this example!</a:t>
            </a:r>
            <a:endParaRPr lang="x-none" altLang="en-IN">
              <a:solidFill>
                <a:schemeClr val="tx1"/>
              </a:solidFill>
              <a:effectLst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9449435" y="1702435"/>
            <a:ext cx="733425" cy="2959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Left Arrow 8"/>
          <p:cNvSpPr/>
          <p:nvPr/>
        </p:nvSpPr>
        <p:spPr>
          <a:xfrm>
            <a:off x="9460865" y="2228850"/>
            <a:ext cx="1492250" cy="437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6 bits</a:t>
            </a:r>
            <a:endParaRPr lang="x-none" altLang="en-IN"/>
          </a:p>
        </p:txBody>
      </p:sp>
      <p:sp>
        <p:nvSpPr>
          <p:cNvPr id="10" name="Left Arrow 9"/>
          <p:cNvSpPr/>
          <p:nvPr/>
        </p:nvSpPr>
        <p:spPr>
          <a:xfrm>
            <a:off x="9291955" y="5946140"/>
            <a:ext cx="1492250" cy="437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8 bits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Memory organization for supporting caching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21506" name="Picture 6" descr="f05-1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10" y="1184275"/>
            <a:ext cx="6484938" cy="4673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255905" y="776605"/>
            <a:ext cx="505650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There is an optimal block size (number of words in the block) that we need to implement. 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There are many ways to organize main (DRAM) memory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Which is best in terms of memory access times?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Assume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 memory bus clock cycle to send the address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15 memory bus clock cycles to access the DRAM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 memory bus clock cycle to send a word back from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If cache block is 4 words long, then the miss penalty is 1 + 4 x 15 + 4 x 1 = 65 memory bus clock cycles for the case where memory itself is 1 word wide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Memory organization for supporting caching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21506" name="Picture 6" descr="f05-1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10" y="1184275"/>
            <a:ext cx="6484938" cy="4673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255905" y="776605"/>
            <a:ext cx="5056505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Assume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 memory bus clock cycle to send the address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15 memory bus clock cycles to access the DRAM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 memory bus clock cycle to send a word back from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If memory is 2 words wide and the bus is also 2 words wide, then the number of bus cycles needed is 1 + 2 x 15 + 2 x 1 = 33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If we arrange memory in banks, then it is possible to have the advantage of wider memory but lesser bus width.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When an address is put on the address lines the memory banks are accessed independently. However, data transfer occurs sequentially from each bank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 example, number of bus cycles needed is 1 + 1 x 15 + 4 x 1 = 20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Measuring cache performance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Total CPU time = CPU clock cycle time x (# CPU execution clock cycles + # memory stall clock cycles)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# memory stall clock cycles = # read stall cycles + # write stall cycles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# read stall cycles = reads/program x read miss rate x read miss penalty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# write stall cycles = writes/program x write miss rate x write miss penalty + # write buffer stalls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If write buffer is properly designed, then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# memory stall clock cycles = memory accesses/program x miss rate x miss penalty = instructions/program x misses/instruction x miss penalty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An example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Miss rate of an instruction cache is 2% per instruction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Miss rate of a data cache is 4% per instruction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Processor CPI is 2 clocks per instruction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Miss penalty is 100 cycles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Percentage of loads and stores in the program is 36%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Instruction miss cycles is 2 % x 100 = 2 per instruction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Data miss cycles is 36 % x 4 % x 100 = 1.44 per instruction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Processor takes on average 2 + 2 + 1.44 cycles per instruction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Exercise: Complete this example from the textbook, where the performance with an ideal cache is compared with the above case</a:t>
            </a:r>
            <a:endParaRPr lang="x-none" altLang="en-IN">
              <a:sym typeface="+mn-ea"/>
            </a:endParaRPr>
          </a:p>
          <a:p>
            <a:pPr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Improving cache performance - reducing conflict between blocks mapped into same locations in cache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63270"/>
            <a:ext cx="1173480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Direct mapped caches - a fixed rule tells us where the contents of a particular block in memory should be placed in the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Conflict between two blocks might decrease cache performance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Fully associative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block in main memory can be placed at any location in the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To check whether there is a hit or not, all the blocks and associated address information in the cache should be searched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Need as many address comparators as there are blocks - so expensive hardware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Set associative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There are n fixed locations where a block can be placed (instead of one in a direct mapped scheme)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However, the block cannot be placed in any other location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This is called an n-way set associative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block in memory maps to a unique set of locations in the cache, and the block can occupy any location within that 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set address of a block is given by 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block number (modulo) number of sets in the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But we need to search all blocks in a cache set at once - requires lesser number of comparators compared to fully associative cache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Improving cache performance - reducing conflict between blocks mapped into same locations in cache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5" y="777240"/>
            <a:ext cx="11708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63270"/>
            <a:ext cx="117348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Direct mapped caches - a fixed rule tells us where the contents of a particular block in memory should be placed in the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Conflict between two blocks might decrease cache performance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Fully associative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block in main memory can be placed at any location in the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To check whether there is a hit or not, all the blocks and associated address information in the cache should be searched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n-way set associative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block in memory maps to a unique set of locations in the cache, and the block can occupy any location within that 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set address of a block is given by </a:t>
            </a: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block number (modulo) number of sets in the cache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4994" name="Picture 5" descr="f05-13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5" y="4136390"/>
            <a:ext cx="8802370" cy="24250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7851</Words>
  <Application>Kingsoft Office WPP</Application>
  <PresentationFormat>Widescreen</PresentationFormat>
  <Paragraphs>419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1141</cp:revision>
  <dcterms:created xsi:type="dcterms:W3CDTF">2017-03-02T05:24:18Z</dcterms:created>
  <dcterms:modified xsi:type="dcterms:W3CDTF">2017-03-02T05:24:18Z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16393ݓ-10.1.0.5672</vt:lpwstr>
  </property>
</Properties>
</file>