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  <p:sldId id="258" r:id="rId3"/>
    <p:sldId id="262" r:id="rId4"/>
    <p:sldId id="261" r:id="rId5"/>
    <p:sldId id="280" r:id="rId6"/>
    <p:sldId id="263" r:id="rId7"/>
    <p:sldId id="267" r:id="rId8"/>
    <p:sldId id="266" r:id="rId9"/>
    <p:sldId id="279" r:id="rId10"/>
    <p:sldId id="270" r:id="rId11"/>
    <p:sldId id="271" r:id="rId12"/>
    <p:sldId id="272" r:id="rId13"/>
    <p:sldId id="274" r:id="rId14"/>
    <p:sldId id="275" r:id="rId15"/>
    <p:sldId id="281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F78F-26BD-445D-8CBF-92E006F48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170A1-7113-4FFF-B261-38BB2C5D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F2D5-33B3-4F03-B4E1-BA5C4EE0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C1FD-739E-44A7-B76D-F51CC345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F848-5BF3-46A4-A986-41C2F7D1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7AC-9307-4707-B0C5-929E6606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4B446-0F36-464E-AEC2-A5A22758D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B311-E0D8-4508-916A-C23ED854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2390-A678-4818-A2E5-D32B7D3C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70AB-17D6-468B-8B5D-7B9EC5FC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0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B4867-CCCB-4150-BA3D-897A64FEB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8AE81-B5C2-4A13-970E-6BDD149B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42DB-3980-4DEA-99A6-89F860D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8433-3283-45C2-89A1-46BF7C7A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0EFB-8900-45AC-9E09-CE00050D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CDC0-F9E5-4434-8353-7DDFFFE5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7B1F-FFA0-4E31-9180-8E06695D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4571-8CAA-4B47-9CA1-C4EB6F05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D509-54FE-43FD-A7BA-F6B9ABEA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6ED7-2C6D-4919-B4F7-39404664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8645-47E3-4495-8024-9D41C672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FD14F-D340-4D26-833C-19B5BA54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1A1A-C8E1-430A-AD50-3A1B4D65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6C82D-2110-4590-B355-BA493E75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D90C-2A38-4334-B12C-87865C16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7F74-1663-48FC-8657-53CAEF0A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E5F8-2ED3-4894-848E-9CAD482A8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09F29-D2BE-4A16-B69D-8A6FDD432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14673-0E89-4C8A-94B2-627B910E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ED67F-F6CC-4913-9501-E8B375A8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E95F-F808-4A3D-89BF-B76C3659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E8A6-AF47-470E-BAEE-269EF011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717A0-79A9-47B8-BB00-0A16F5886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B898D-8E6C-47D4-B514-BA194FBC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A1B51-3F54-4FC6-87AC-0FCF5118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4738-A955-4E42-B92C-CA654B7B6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27AFF-93EA-4592-A5C8-AB5EFA60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4C348-41EA-4084-B793-35FFDE58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AEA44-D336-476B-97A7-77AE50DD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0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E42E-9636-4CE8-ADFA-06AA599F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83A0E-2BF6-44DF-B7DB-5795E0F3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E370E-9FA9-4E4C-8F03-D1F24EB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90F51-0948-4C21-8367-F45F73A5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2C776-E3E6-4A19-B58D-2EBDF07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00D31-F9EF-4294-8629-ACD6B7F2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04F16-DB68-494F-875A-C3B1DF87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C85C-A6E2-4E7B-8DC6-9B2C9C5D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412E-C5FF-4EF4-BE08-3C85B405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5DEA3-6DEE-4157-8841-E07BB950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B3D8-554B-4000-BC64-1723897B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09E9F-D507-4ECB-B86C-86579C2D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04A7-119C-4B1C-AC83-C8AEC944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97C-1CF4-4A88-8F01-00541DCE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A1ED5-59E1-4E66-AA5A-E64FD51C1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BB153-EDEF-4ECA-B660-B7789640F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B95F-B4BE-475A-9A41-07E25A1B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4/15/22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BC03-013E-4C66-AAD6-6B9E392F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04B4-85AF-43AC-87F1-61CE391D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06BB3-D646-474E-AAF9-314FC6D4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589C7-F71F-4827-8E1D-C33F61DC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ED2B-D072-44E0-98E0-F81953BEA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100C4-68CC-4B29-94BD-A0C8BDC68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137F7-C215-49A1-BDCF-64739F3D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DFD62-B37A-404D-A0EF-EFB590AF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8959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FIFTEEN PUZZLE</a:t>
            </a: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ED8D3-9FC8-4FCA-953A-BC8281793978}"/>
              </a:ext>
            </a:extLst>
          </p:cNvPr>
          <p:cNvSpPr txBox="1"/>
          <p:nvPr/>
        </p:nvSpPr>
        <p:spPr>
          <a:xfrm>
            <a:off x="6090574" y="4488720"/>
            <a:ext cx="4977578" cy="101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2" y="965915"/>
            <a:ext cx="5771895" cy="507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135DFD62-B37A-404D-A0EF-EFB590AFD8B3}"/>
              </a:ext>
            </a:extLst>
          </p:cNvPr>
          <p:cNvSpPr txBox="1">
            <a:spLocks/>
          </p:cNvSpPr>
          <p:nvPr/>
        </p:nvSpPr>
        <p:spPr>
          <a:xfrm>
            <a:off x="6581359" y="4072073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0000"/>
                </a:solidFill>
              </a:rPr>
              <a:t>By 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Vineeth Kumar </a:t>
            </a:r>
            <a:r>
              <a:rPr lang="en-US" sz="2000" dirty="0" err="1">
                <a:solidFill>
                  <a:srgbClr val="000000"/>
                </a:solidFill>
              </a:rPr>
              <a:t>Chandha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Sumanth </a:t>
            </a:r>
            <a:r>
              <a:rPr lang="en-US" sz="2000">
                <a:solidFill>
                  <a:srgbClr val="000000"/>
                </a:solidFill>
              </a:rPr>
              <a:t>Gaddam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10" name="Rectangle 1">
            <a:extLst>
              <a:ext uri="{FF2B5EF4-FFF2-40B4-BE49-F238E27FC236}">
                <a16:creationId xmlns:a16="http://schemas.microsoft.com/office/drawing/2014/main" id="{B4338FB3-5B42-402A-9645-4F49C0750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6000">
                <a:solidFill>
                  <a:srgbClr val="FFFFFF"/>
                </a:solidFill>
              </a:rPr>
              <a:t>CSS Animation</a:t>
            </a:r>
          </a:p>
        </p:txBody>
      </p:sp>
      <p:pic>
        <p:nvPicPr>
          <p:cNvPr id="20483" name="Picture 3" descr="Screen Shot 2017-07-19 at 8.23.12 PM.png">
            <a:extLst>
              <a:ext uri="{FF2B5EF4-FFF2-40B4-BE49-F238E27FC236}">
                <a16:creationId xmlns:a16="http://schemas.microsoft.com/office/drawing/2014/main" id="{6635EED5-977A-483B-B118-4D7A10CC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9229" y="1444996"/>
            <a:ext cx="5390093" cy="53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 descr="Screen Shot 2017-07-19 at 8.21.27 PM.png">
            <a:extLst>
              <a:ext uri="{FF2B5EF4-FFF2-40B4-BE49-F238E27FC236}">
                <a16:creationId xmlns:a16="http://schemas.microsoft.com/office/drawing/2014/main" id="{A080FDB8-2A14-4F77-9331-7A99875C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11026" y="3750733"/>
            <a:ext cx="2926499" cy="27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1">
            <a:extLst>
              <a:ext uri="{FF2B5EF4-FFF2-40B4-BE49-F238E27FC236}">
                <a16:creationId xmlns:a16="http://schemas.microsoft.com/office/drawing/2014/main" id="{19DFC609-DBFA-44AA-9EFD-5F6261E27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600">
                <a:solidFill>
                  <a:srgbClr val="FFFFFF"/>
                </a:solidFill>
              </a:rPr>
              <a:t>CODE FOR MOVING TILE AND CHANGING CSS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7" name="Picture 3" descr="Screen Shot 2017-07-19 at 8.15.00 PM.png">
            <a:extLst>
              <a:ext uri="{FF2B5EF4-FFF2-40B4-BE49-F238E27FC236}">
                <a16:creationId xmlns:a16="http://schemas.microsoft.com/office/drawing/2014/main" id="{B91CBAFD-2F28-4B3B-BA4B-5C3DD651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567" y="2536526"/>
            <a:ext cx="5455917" cy="377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 descr="Screen Shot 2017-07-19 at 8.14.46 PM.png">
            <a:extLst>
              <a:ext uri="{FF2B5EF4-FFF2-40B4-BE49-F238E27FC236}">
                <a16:creationId xmlns:a16="http://schemas.microsoft.com/office/drawing/2014/main" id="{DDCA38CF-2F5E-4050-932D-5B3968CBB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5073" y="2836601"/>
            <a:ext cx="5455917" cy="317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29" name="Picture 1" descr="Screen Shot 2017-07-19 at 8.15.14 PM.png">
            <a:extLst>
              <a:ext uri="{FF2B5EF4-FFF2-40B4-BE49-F238E27FC236}">
                <a16:creationId xmlns:a16="http://schemas.microsoft.com/office/drawing/2014/main" id="{F228D411-B952-42AE-87E8-8819565F9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15368" y="643467"/>
            <a:ext cx="10561263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26259-43B6-4E56-A9D4-EAEC17B4808A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 to calculate time and no of moves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7" name="Picture 1" descr="Screen Shot 2017-07-19 at 8.30.10 PM.png">
            <a:extLst>
              <a:ext uri="{FF2B5EF4-FFF2-40B4-BE49-F238E27FC236}">
                <a16:creationId xmlns:a16="http://schemas.microsoft.com/office/drawing/2014/main" id="{5C6D9CF4-3921-4832-972B-B4C9F5A0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1567" y="3082117"/>
            <a:ext cx="5455917" cy="268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8" name="Picture 2" descr="Screen Shot 2017-07-19 at 8.30.17 PM.png">
            <a:extLst>
              <a:ext uri="{FF2B5EF4-FFF2-40B4-BE49-F238E27FC236}">
                <a16:creationId xmlns:a16="http://schemas.microsoft.com/office/drawing/2014/main" id="{B59A7DB7-35AA-44A3-94D2-772A2AD7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45073" y="3661808"/>
            <a:ext cx="5455917" cy="15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1" name="Picture 1" descr="Screen Shot 2017-07-19 at 8.30.24 PM.png">
            <a:extLst>
              <a:ext uri="{FF2B5EF4-FFF2-40B4-BE49-F238E27FC236}">
                <a16:creationId xmlns:a16="http://schemas.microsoft.com/office/drawing/2014/main" id="{317681BD-31BE-4B25-8E55-5A3ED765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467" y="644395"/>
            <a:ext cx="5291667" cy="31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25602" name="Picture 2" descr="Screen Shot 2017-07-19 at 8.30.47 PM.png">
            <a:extLst>
              <a:ext uri="{FF2B5EF4-FFF2-40B4-BE49-F238E27FC236}">
                <a16:creationId xmlns:a16="http://schemas.microsoft.com/office/drawing/2014/main" id="{E41DD235-E6B4-40E0-9C4B-C75E4865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56868" y="1500862"/>
            <a:ext cx="5316388" cy="147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37BE0-BFA3-429D-B6C9-56EDA32FE93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26905" y="1809742"/>
            <a:ext cx="5115491" cy="791505"/>
            <a:chOff x="0" y="748338"/>
            <a:chExt cx="5115491" cy="791505"/>
          </a:xfrm>
        </p:grpSpPr>
        <p:sp>
          <p:nvSpPr>
            <p:cNvPr id="7" name="Rounded Rectangle 6"/>
            <p:cNvSpPr/>
            <p:nvPr/>
          </p:nvSpPr>
          <p:spPr>
            <a:xfrm>
              <a:off x="0" y="748338"/>
              <a:ext cx="5115491" cy="791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38638" y="786976"/>
              <a:ext cx="5038215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/>
                <a:t>Multiple Backgrounds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26905" y="2711272"/>
            <a:ext cx="5115491" cy="791505"/>
            <a:chOff x="0" y="1634883"/>
            <a:chExt cx="5115491" cy="791505"/>
          </a:xfrm>
        </p:grpSpPr>
        <p:sp>
          <p:nvSpPr>
            <p:cNvPr id="10" name="Rounded Rectangle 9"/>
            <p:cNvSpPr/>
            <p:nvPr/>
          </p:nvSpPr>
          <p:spPr>
            <a:xfrm>
              <a:off x="0" y="1634883"/>
              <a:ext cx="5115491" cy="791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38638" y="1673521"/>
              <a:ext cx="5038215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/>
                <a:t>Different puzzle sizes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52663" y="3639447"/>
            <a:ext cx="5115491" cy="815490"/>
            <a:chOff x="0" y="2522869"/>
            <a:chExt cx="5115491" cy="815490"/>
          </a:xfrm>
        </p:grpSpPr>
        <p:sp>
          <p:nvSpPr>
            <p:cNvPr id="13" name="Rounded Rectangle 12"/>
            <p:cNvSpPr/>
            <p:nvPr/>
          </p:nvSpPr>
          <p:spPr>
            <a:xfrm>
              <a:off x="0" y="2522869"/>
              <a:ext cx="5115491" cy="8154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39809" y="2562678"/>
              <a:ext cx="5035873" cy="735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/>
                <a:t>Animations and transitions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1300" y="4566735"/>
            <a:ext cx="5115491" cy="815490"/>
            <a:chOff x="0" y="3436279"/>
            <a:chExt cx="5115491" cy="815490"/>
          </a:xfrm>
        </p:grpSpPr>
        <p:sp>
          <p:nvSpPr>
            <p:cNvPr id="16" name="Rounded Rectangle 15"/>
            <p:cNvSpPr/>
            <p:nvPr/>
          </p:nvSpPr>
          <p:spPr>
            <a:xfrm>
              <a:off x="0" y="3436279"/>
              <a:ext cx="5115491" cy="8154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26930" y="3461151"/>
              <a:ext cx="5035873" cy="7508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400" kern="1200" dirty="0"/>
                <a:t>End of game notification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45033" y="5473995"/>
            <a:ext cx="5115491" cy="791505"/>
            <a:chOff x="0" y="2964701"/>
            <a:chExt cx="5115491" cy="791505"/>
          </a:xfrm>
        </p:grpSpPr>
        <p:sp>
          <p:nvSpPr>
            <p:cNvPr id="20" name="Rounded Rectangle 19"/>
            <p:cNvSpPr/>
            <p:nvPr/>
          </p:nvSpPr>
          <p:spPr>
            <a:xfrm>
              <a:off x="0" y="2964701"/>
              <a:ext cx="5115491" cy="7915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091522"/>
                <a:satOff val="-62946"/>
                <a:lumOff val="6471"/>
                <a:alphaOff val="0"/>
              </a:schemeClr>
            </a:fillRef>
            <a:effectRef idx="0">
              <a:schemeClr val="accent2">
                <a:hueOff val="-1091522"/>
                <a:satOff val="-62946"/>
                <a:lumOff val="647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 txBox="1"/>
            <p:nvPr/>
          </p:nvSpPr>
          <p:spPr>
            <a:xfrm>
              <a:off x="38638" y="3003339"/>
              <a:ext cx="5038215" cy="7142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/>
                <a:t>Game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12045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1FECC2-29F6-4840-9960-7CDFEA867B7E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1">
            <a:extLst>
              <a:ext uri="{FF2B5EF4-FFF2-40B4-BE49-F238E27FC236}">
                <a16:creationId xmlns:a16="http://schemas.microsoft.com/office/drawing/2014/main" id="{301FE73F-9705-4738-87DB-DA0762607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6E0128F-9CF8-4DA8-87A1-9031B0CB4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Futura" charset="0"/>
              </a:rPr>
              <a:t>FIFTEEN PUZZLE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321177"/>
            <a:ext cx="6877050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7B0CD-EF8B-408D-9E20-E607A5DF3A4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6D45DE-120B-4017-ACF3-90735F6E1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6248" y="953031"/>
            <a:ext cx="5671904" cy="4554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</a:rPr>
              <a:t>HTML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CSS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JAVASCRIPT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CSS ANIMATIONS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64544-326C-4B7E-AB8A-0724878D1D3D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 GUI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5" name="Picture 1" descr="Screen Shot 2017-07-19 at 8.38.25 PM.png">
            <a:extLst>
              <a:ext uri="{FF2B5EF4-FFF2-40B4-BE49-F238E27FC236}">
                <a16:creationId xmlns:a16="http://schemas.microsoft.com/office/drawing/2014/main" id="{A8291381-6F10-407D-9464-A9875311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" y="2798577"/>
            <a:ext cx="11496821" cy="34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7B0CD-EF8B-408D-9E20-E607A5DF3A4B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 </a:t>
            </a:r>
            <a:endParaRPr lang="en-US" sz="2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3786" y="29641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MULTIPLE BACKGROUNDS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en-US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DIFFERENT PUZZLE SIZES</a:t>
            </a:r>
          </a:p>
        </p:txBody>
      </p:sp>
    </p:spTree>
    <p:extLst>
      <p:ext uri="{BB962C8B-B14F-4D97-AF65-F5344CB8AC3E}">
        <p14:creationId xmlns:p14="http://schemas.microsoft.com/office/powerpoint/2010/main" val="153830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3FBB8-102B-4F7E-A432-02D9C84C0EF0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JavaScript code to load images and generate numbers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Screen Shot 2017-07-19 at 8.05.15 PM.png">
            <a:extLst>
              <a:ext uri="{FF2B5EF4-FFF2-40B4-BE49-F238E27FC236}">
                <a16:creationId xmlns:a16="http://schemas.microsoft.com/office/drawing/2014/main" id="{66158AFF-B012-4D44-B9EF-58C4DFDF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5698" y="2426818"/>
            <a:ext cx="396765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3" name="Picture 1" descr="Screen Shot 2017-07-19 at 8.05.28 PM.png">
            <a:extLst>
              <a:ext uri="{FF2B5EF4-FFF2-40B4-BE49-F238E27FC236}">
                <a16:creationId xmlns:a16="http://schemas.microsoft.com/office/drawing/2014/main" id="{04962788-DD4E-4FE4-89D9-08E8C15B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1630" y="2426818"/>
            <a:ext cx="524280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37BE0-BFA3-429D-B6C9-56EDA32FE93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Display puzzle table</a:t>
            </a:r>
          </a:p>
        </p:txBody>
      </p:sp>
      <p:pic>
        <p:nvPicPr>
          <p:cNvPr id="17409" name="Picture 1" descr="Screen Shot 2017-07-19 at 8.14.34 PM.png">
            <a:extLst>
              <a:ext uri="{FF2B5EF4-FFF2-40B4-BE49-F238E27FC236}">
                <a16:creationId xmlns:a16="http://schemas.microsoft.com/office/drawing/2014/main" id="{721A66F0-189C-4899-B734-BDCA70A2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1028245"/>
            <a:ext cx="7188199" cy="47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5AE59-A704-4006-AE17-60AB75F110FD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 random numbers to the game board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5" name="Picture 1" descr="Screen Shot 2017-07-19 at 8.08.18 PM.png">
            <a:extLst>
              <a:ext uri="{FF2B5EF4-FFF2-40B4-BE49-F238E27FC236}">
                <a16:creationId xmlns:a16="http://schemas.microsoft.com/office/drawing/2014/main" id="{80E3D946-87CB-49F3-9BDB-C26AF8903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3565" y="2509911"/>
            <a:ext cx="1058977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67C34F7-D08B-48E3-B143-7BFD737CF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4096" y="321972"/>
            <a:ext cx="10662563" cy="5087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58952">
              <a:spcBef>
                <a:spcPts val="225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Have done CSS animation for the tile which will move and change the border and other style property.</a:t>
            </a:r>
          </a:p>
          <a:p>
            <a:pPr marL="258952">
              <a:spcBef>
                <a:spcPts val="225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CSS animation,  done fading for infinite time until we move the tile.</a:t>
            </a:r>
          </a:p>
          <a:p>
            <a:pPr marL="258952">
              <a:spcBef>
                <a:spcPts val="225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Triggering that through the JavaScript.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73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123</Words>
  <Application>Microsoft Macintosh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FIFTEEN PUZZLE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 Animation</vt:lpstr>
      <vt:lpstr>CODE FOR MOVING TILE AND CHANGING CSS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FIFTEEN PUZZLE</dc:title>
  <dc:creator>Sumanth Reddy Chinna Pullaiah</dc:creator>
  <cp:lastModifiedBy>Vineeth Chandha</cp:lastModifiedBy>
  <cp:revision>13</cp:revision>
  <dcterms:created xsi:type="dcterms:W3CDTF">2019-04-15T15:29:21Z</dcterms:created>
  <dcterms:modified xsi:type="dcterms:W3CDTF">2022-04-15T23:48:05Z</dcterms:modified>
</cp:coreProperties>
</file>