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9C3"/>
    <a:srgbClr val="DBCF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544" autoAdjust="0"/>
    <p:restoredTop sz="94660"/>
  </p:normalViewPr>
  <p:slideViewPr>
    <p:cSldViewPr>
      <p:cViewPr varScale="1">
        <p:scale>
          <a:sx n="66" d="100"/>
          <a:sy n="66" d="100"/>
        </p:scale>
        <p:origin x="-531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553-450B-49AA-B569-967F2EBD7BAB}" type="slidenum">
              <a:rPr lang="en-US" smtClean="0"/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2A4BC6FC-372C-45DF-A0E2-9618542580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C8DFC553-450B-49AA-B569-967F2EBD7B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" y="624840"/>
            <a:ext cx="8235950" cy="2609850"/>
          </a:xfrm>
        </p:spPr>
        <p:txBody>
          <a:bodyPr>
            <a:normAutofit/>
          </a:bodyPr>
          <a:lstStyle/>
          <a:p>
            <a:pPr algn="l"/>
            <a:r>
              <a:rPr lang="en-IN" sz="6600" dirty="0" smtClean="0"/>
              <a:t>GESTURE </a:t>
            </a:r>
            <a:r>
              <a:rPr lang="en-US" altLang="en-IN" sz="6600" dirty="0" smtClean="0"/>
              <a:t>ASSISTANT</a:t>
            </a:r>
            <a:r>
              <a:rPr lang="en-IN" sz="6600" dirty="0" smtClean="0"/>
              <a:t>             </a:t>
            </a:r>
            <a:endParaRPr lang="en-US" sz="6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6120" y="4346575"/>
            <a:ext cx="3210560" cy="2459355"/>
          </a:xfrm>
        </p:spPr>
        <p:txBody>
          <a:bodyPr/>
          <a:lstStyle/>
          <a:p>
            <a:r>
              <a:rPr lang="en-US" dirty="0"/>
              <a:t>BY</a:t>
            </a:r>
            <a:endParaRPr lang="en-US" dirty="0"/>
          </a:p>
          <a:p>
            <a:r>
              <a:rPr lang="en-US" dirty="0"/>
              <a:t>T.M.S.Madhuvani</a:t>
            </a:r>
            <a:endParaRPr lang="en-US" dirty="0"/>
          </a:p>
          <a:p>
            <a:r>
              <a:rPr lang="en-US" dirty="0"/>
              <a:t>V.Vineetha Chowdary</a:t>
            </a:r>
            <a:endParaRPr lang="en-US" dirty="0"/>
          </a:p>
          <a:p>
            <a:r>
              <a:rPr lang="en-US" dirty="0"/>
              <a:t>P.Shree Shupraja</a:t>
            </a:r>
            <a:endParaRPr lang="en-US" dirty="0"/>
          </a:p>
          <a:p>
            <a:r>
              <a:rPr lang="en-US" dirty="0"/>
              <a:t>J.Prathima</a:t>
            </a:r>
            <a:endParaRPr lang="en-US" dirty="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0" y="285728"/>
            <a:ext cx="3429000" cy="205740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CONTENTS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FFFF"/>
                </a:solidFill>
              </a:rPr>
              <a:t>1.INTRODUCTION</a:t>
            </a:r>
            <a:endParaRPr lang="en-IN" sz="2400" dirty="0" smtClean="0">
              <a:solidFill>
                <a:srgbClr val="FFFFFF"/>
              </a:solidFill>
            </a:endParaRPr>
          </a:p>
          <a:p>
            <a:r>
              <a:rPr lang="en-IN" sz="2400" dirty="0" smtClean="0">
                <a:solidFill>
                  <a:srgbClr val="FFFFFF"/>
                </a:solidFill>
              </a:rPr>
              <a:t>2.PROBLEM OF THE PROJECT</a:t>
            </a:r>
            <a:endParaRPr lang="en-IN" sz="2400" dirty="0" smtClean="0">
              <a:solidFill>
                <a:srgbClr val="FFFFFF"/>
              </a:solidFill>
            </a:endParaRPr>
          </a:p>
          <a:p>
            <a:r>
              <a:rPr lang="en-IN" sz="2400" dirty="0" smtClean="0">
                <a:solidFill>
                  <a:srgbClr val="FFFFFF"/>
                </a:solidFill>
              </a:rPr>
              <a:t>3.PROJECT SOLUTION</a:t>
            </a:r>
            <a:endParaRPr lang="en-IN" sz="2400" dirty="0" smtClean="0">
              <a:solidFill>
                <a:srgbClr val="FFFFFF"/>
              </a:solidFill>
            </a:endParaRPr>
          </a:p>
          <a:p>
            <a:r>
              <a:rPr lang="en-IN" sz="2400" dirty="0" smtClean="0">
                <a:solidFill>
                  <a:srgbClr val="FFFFFF"/>
                </a:solidFill>
              </a:rPr>
              <a:t>4.PROCESS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Placeholder 4" descr="pi.jpg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24484" r="24484"/>
          <a:stretch>
            <a:fillRect/>
          </a:stretch>
        </p:blipFill>
        <p:spPr>
          <a:xfrm rot="21027816">
            <a:off x="1099580" y="1599653"/>
            <a:ext cx="3191944" cy="3191944"/>
          </a:xfrm>
        </p:spPr>
      </p:pic>
    </p:spTree>
  </p:cSld>
  <p:clrMapOvr>
    <a:masterClrMapping/>
  </p:clrMapOvr>
  <p:transition spd="med" advTm="1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3786214" cy="857256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HUMAN COMPUTER INTERACTION.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GESTURE PROVIDES A WAY FOR COMUPTERS TO UNDERSTAND HUMAN BODY LANGUAGE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IN" dirty="0" smtClean="0"/>
          </a:p>
          <a:p>
            <a:endParaRPr lang="en-US" dirty="0" smtClean="0"/>
          </a:p>
          <a:p>
            <a:r>
              <a:rPr lang="en-IN" dirty="0" smtClean="0"/>
              <a:t>GESTURE IS A NON VERBAL COMUNICATION IN WHICH VISIBLE BODY COMMUNICATES PARTICULAR MESSAGE</a:t>
            </a:r>
            <a:endParaRPr lang="en-I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286380" y="785794"/>
            <a:ext cx="3429000" cy="12144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/>
              <a:t>PROBLEM OF THE </a:t>
            </a:r>
            <a:r>
              <a:rPr lang="en-US" altLang="en-IN" dirty="0" smtClean="0"/>
              <a:t>p</a:t>
            </a:r>
            <a:r>
              <a:rPr lang="en-IN" dirty="0" smtClean="0"/>
              <a:t>ROJECT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type="body" sz="half" idx="2"/>
          </p:nvPr>
        </p:nvSpPr>
        <p:spPr>
          <a:xfrm>
            <a:off x="5143504" y="2357430"/>
            <a:ext cx="3857652" cy="35719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rgbClr val="B13F9A"/>
              </a:buClr>
              <a:buFont typeface="Wingdings 2" panose="05020102010507070707"/>
              <a:buChar char=""/>
            </a:pPr>
            <a:r>
              <a:rPr lang="en-IN" dirty="0" smtClean="0"/>
              <a:t>IN OUR SOCIETY WE HAVE PEOPLE WITH DISIN OUR SOCIETY WE HAVE PEOPLE WITH </a:t>
            </a:r>
            <a:r>
              <a:rPr lang="en-IN" sz="4500" dirty="0" smtClean="0"/>
              <a:t>DI</a:t>
            </a:r>
            <a:endParaRPr lang="en-IN" sz="7400" dirty="0" smtClean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Font typeface="Wingdings" panose="05000000000000000000" pitchFamily="2" charset="2"/>
              <a:buChar char="Ø"/>
            </a:pPr>
            <a:r>
              <a:rPr lang="en-IN" sz="7400" dirty="0" smtClean="0">
                <a:solidFill>
                  <a:prstClr val="black"/>
                </a:solidFill>
              </a:rPr>
              <a:t> IN OUR SOCIETY WE HAVE PEOPLE WITH DISABILITIES.</a:t>
            </a:r>
            <a:endParaRPr lang="en-IN" sz="7400" dirty="0" smtClean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Font typeface="Wingdings" panose="05000000000000000000" pitchFamily="2" charset="2"/>
              <a:buChar char="Ø"/>
            </a:pPr>
            <a:r>
              <a:rPr lang="en-IN" sz="7400" dirty="0" smtClean="0">
                <a:solidFill>
                  <a:prstClr val="black"/>
                </a:solidFill>
              </a:rPr>
              <a:t>ABOUT NINE BILLION PEOPLE IN  THE WORLD ARE DEAF AND DUM.</a:t>
            </a:r>
            <a:endParaRPr lang="en-IN" sz="7400" dirty="0" smtClean="0">
              <a:solidFill>
                <a:prstClr val="black"/>
              </a:solidFill>
            </a:endParaRPr>
          </a:p>
          <a:p>
            <a:pPr marL="274320" indent="-274320">
              <a:spcBef>
                <a:spcPts val="600"/>
              </a:spcBef>
              <a:buClr>
                <a:srgbClr val="B13F9A"/>
              </a:buClr>
              <a:buFont typeface="Wingdings" panose="05000000000000000000" pitchFamily="2" charset="2"/>
              <a:buChar char="Ø"/>
            </a:pPr>
            <a:r>
              <a:rPr lang="en-IN" sz="7400" dirty="0" smtClean="0">
                <a:solidFill>
                  <a:prstClr val="black"/>
                </a:solidFill>
              </a:rPr>
              <a:t>COMMUNICATION BETWEEN A DEAF MUTE AND A NORMAL PERSON HAVE ALWAYS BEEN A CHALLENGING TASK.</a:t>
            </a:r>
            <a:endParaRPr lang="en-IN" sz="7400" dirty="0" smtClean="0">
              <a:solidFill>
                <a:prstClr val="black"/>
              </a:solidFill>
            </a:endParaRPr>
          </a:p>
          <a:p>
            <a:pPr marL="274320" indent="-274320">
              <a:spcBef>
                <a:spcPts val="600"/>
              </a:spcBef>
              <a:buClr>
                <a:srgbClr val="B13F9A"/>
              </a:buClr>
              <a:buFont typeface="Wingdings" panose="05000000000000000000" pitchFamily="2" charset="2"/>
              <a:buChar char="Ø"/>
            </a:pPr>
            <a:r>
              <a:rPr lang="en-IN" sz="7400" dirty="0" smtClean="0">
                <a:solidFill>
                  <a:prstClr val="black"/>
                </a:solidFill>
              </a:rPr>
              <a:t>SIGN LANGUAGES USING HAND GESTURES HELPS DEAF AND DUM PEOPLE COMMUNICATE WITH OTHER PEOPLE.</a:t>
            </a:r>
            <a:endParaRPr lang="en-IN" sz="7400" dirty="0" smtClean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Font typeface="Wingdings" panose="05000000000000000000" pitchFamily="2" charset="2"/>
              <a:buChar char="Ø"/>
            </a:pPr>
            <a:endParaRPr lang="en-IN" sz="7400" dirty="0" smtClean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</a:pPr>
            <a:endParaRPr lang="en-IN" sz="7400" dirty="0" smtClean="0">
              <a:solidFill>
                <a:prstClr val="black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rgbClr val="B13F9A"/>
              </a:buClr>
              <a:buFont typeface="Wingdings 2" panose="05020102010507070707"/>
              <a:buChar char=""/>
            </a:pPr>
            <a:endParaRPr lang="en-IN" sz="7400" dirty="0" smtClean="0">
              <a:solidFill>
                <a:prstClr val="black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idx="1"/>
          </p:nvPr>
        </p:nvSpPr>
        <p:spPr/>
      </p:sp>
      <p:pic>
        <p:nvPicPr>
          <p:cNvPr id="16" name="Picture 15" descr="deaf_mute_2_lar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48" y="1071546"/>
            <a:ext cx="4071966" cy="407196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4357718" cy="77150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/>
              <a:t>HAND GESTURES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42844" y="1214422"/>
            <a:ext cx="6143668" cy="4286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3200" dirty="0" smtClean="0"/>
              <a:t>SOME OF THE HAND GESTURES ARE:</a:t>
            </a:r>
            <a:endParaRPr lang="en-US" sz="3200" dirty="0"/>
          </a:p>
        </p:txBody>
      </p:sp>
      <p:pic>
        <p:nvPicPr>
          <p:cNvPr id="5" name="Content Placeholder 4" descr="A.jpg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214554"/>
            <a:ext cx="4371975" cy="4371975"/>
          </a:xfrm>
        </p:spPr>
      </p:pic>
      <p:pic>
        <p:nvPicPr>
          <p:cNvPr id="6" name="Picture 5" descr="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285992"/>
            <a:ext cx="3778312" cy="407196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4643470" cy="6429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PROJECT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7643866" cy="5027000"/>
          </a:xfrm>
        </p:spPr>
        <p:txBody>
          <a:bodyPr>
            <a:normAutofit lnSpcReduction="10000"/>
          </a:bodyPr>
          <a:lstStyle/>
          <a:p>
            <a:r>
              <a:rPr lang="en-IN" sz="2200" dirty="0" smtClean="0"/>
              <a:t>GESTURE ASSISTANT IS A WIDELY USED TECHNOLOGY FOR HELPING DEAF AND DUM PEOPLE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IN" sz="2200" dirty="0" smtClean="0"/>
              <a:t>HUMAN HAND HAS REMAINED A POPULAR CHOICE TO CONVEY INFORMATION IN SITUATIONS WHERE SPEECH CANNOT BE USED.</a:t>
            </a:r>
            <a:endParaRPr lang="en-IN" sz="2200" dirty="0" smtClean="0"/>
          </a:p>
          <a:p>
            <a:endParaRPr lang="en-IN" sz="2200" dirty="0" smtClean="0"/>
          </a:p>
          <a:p>
            <a:r>
              <a:rPr lang="en-IN" sz="2200" dirty="0" smtClean="0"/>
              <a:t>GESTURES ARE CONSIDERED AS MOST NATURAL EXPRESSIVE WAY FOR COMMUNICATION BETWEEN HUM</a:t>
            </a:r>
            <a:r>
              <a:rPr lang="en-US" altLang="en-IN" sz="2200" dirty="0" smtClean="0"/>
              <a:t>AN </a:t>
            </a:r>
            <a:r>
              <a:rPr lang="en-IN" sz="2200" dirty="0" smtClean="0"/>
              <a:t>AND COMPUTERS.</a:t>
            </a:r>
            <a:endParaRPr lang="en-IN" sz="2200" dirty="0" smtClean="0"/>
          </a:p>
          <a:p>
            <a:endParaRPr lang="en-IN" sz="2200" dirty="0" smtClean="0"/>
          </a:p>
          <a:p>
            <a:r>
              <a:rPr lang="en-IN" sz="2200" dirty="0" smtClean="0"/>
              <a:t>HAND GESTURESWHICH CAN REPRESENT IDEAS USING UNIQUE SHAPES AND FINGER ORIENTATION HAVE A SCOPE FOR HUMAN MACHINE INTERACTION</a:t>
            </a:r>
            <a:endParaRPr lang="en-IN" sz="22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2357454" cy="714380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FA9C3"/>
                </a:solidFill>
              </a:rPr>
              <a:t>PROCESS</a:t>
            </a:r>
            <a:endParaRPr lang="en-US" sz="4000" dirty="0">
              <a:solidFill>
                <a:srgbClr val="0FA9C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7481918" cy="4955562"/>
          </a:xfrm>
        </p:spPr>
        <p:txBody>
          <a:bodyPr/>
          <a:lstStyle/>
          <a:p>
            <a:r>
              <a:rPr lang="en-IN" dirty="0" smtClean="0"/>
              <a:t>FIRST THE DATA IS COLLECTED.</a:t>
            </a:r>
            <a:endParaRPr lang="en-IN" dirty="0" smtClean="0"/>
          </a:p>
          <a:p>
            <a:r>
              <a:rPr lang="en-IN" dirty="0" smtClean="0"/>
              <a:t>THE DATA IS CLEANED AND SPLIT IS DONE.</a:t>
            </a:r>
            <a:endParaRPr lang="en-IN" dirty="0" smtClean="0"/>
          </a:p>
          <a:p>
            <a:r>
              <a:rPr lang="en-IN" dirty="0" smtClean="0"/>
              <a:t>CNN MODEL IS BUILD USING NUMPY.</a:t>
            </a:r>
            <a:endParaRPr lang="en-IN" dirty="0" smtClean="0"/>
          </a:p>
          <a:p>
            <a:r>
              <a:rPr lang="en-IN" dirty="0" smtClean="0"/>
              <a:t>MODELS WITH DIFFERENT PARAMETERS ARE TRAINED .</a:t>
            </a:r>
            <a:endParaRPr lang="en-IN" dirty="0" smtClean="0"/>
          </a:p>
          <a:p>
            <a:r>
              <a:rPr lang="en-IN" dirty="0" smtClean="0"/>
              <a:t>MODELS ARE COMPARED.</a:t>
            </a:r>
            <a:endParaRPr lang="en-IN" dirty="0" smtClean="0"/>
          </a:p>
          <a:p>
            <a:r>
              <a:rPr lang="en-IN" dirty="0" smtClean="0"/>
              <a:t>FINALLY THE MODEL WAS TESTED.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 descr="IMG_20190601_1107499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542540"/>
            <a:ext cx="3520440" cy="2640330"/>
          </a:xfrm>
          <a:prstGeom prst="rect">
            <a:avLst/>
          </a:prstGeom>
        </p:spPr>
      </p:pic>
      <p:pic>
        <p:nvPicPr>
          <p:cNvPr id="7" name="Content Placeholder 6" descr="IMG_20190601_11071375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8935" y="2542540"/>
            <a:ext cx="3520440" cy="26403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1421</Words>
  <Application>WPS Presentation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Wingdings 2</vt:lpstr>
      <vt:lpstr>Wingdings</vt:lpstr>
      <vt:lpstr>Trebuchet MS</vt:lpstr>
      <vt:lpstr>Microsoft YaHei</vt:lpstr>
      <vt:lpstr>Arial Unicode MS</vt:lpstr>
      <vt:lpstr>Calibri</vt:lpstr>
      <vt:lpstr>Opulent</vt:lpstr>
      <vt:lpstr>GESTURE ASSISTANT             </vt:lpstr>
      <vt:lpstr>CONTENTS</vt:lpstr>
      <vt:lpstr>INTRODUCTION</vt:lpstr>
      <vt:lpstr>PROBLEM OF THE pROJECT</vt:lpstr>
      <vt:lpstr>HAND GESTURES</vt:lpstr>
      <vt:lpstr>PROJECT SOLUTION</vt:lpstr>
      <vt:lpstr>PROCESS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vineetha chowdary</cp:lastModifiedBy>
  <cp:revision>24</cp:revision>
  <dcterms:created xsi:type="dcterms:W3CDTF">2019-05-29T12:35:00Z</dcterms:created>
  <dcterms:modified xsi:type="dcterms:W3CDTF">2019-06-01T05:51:40Z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