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96" r:id="rId1"/>
  </p:sldMasterIdLst>
  <p:notesMasterIdLst>
    <p:notesMasterId r:id="rId16"/>
  </p:notesMasterIdLst>
  <p:sldIdLst>
    <p:sldId id="319" r:id="rId2"/>
    <p:sldId id="434" r:id="rId3"/>
    <p:sldId id="416" r:id="rId4"/>
    <p:sldId id="421" r:id="rId5"/>
    <p:sldId id="422" r:id="rId6"/>
    <p:sldId id="428" r:id="rId7"/>
    <p:sldId id="429" r:id="rId8"/>
    <p:sldId id="430" r:id="rId9"/>
    <p:sldId id="436" r:id="rId10"/>
    <p:sldId id="431" r:id="rId11"/>
    <p:sldId id="435" r:id="rId12"/>
    <p:sldId id="433" r:id="rId13"/>
    <p:sldId id="432" r:id="rId14"/>
    <p:sldId id="43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99"/>
    <a:srgbClr val="FFE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55" autoAdjust="0"/>
    <p:restoredTop sz="94291" autoAdjust="0"/>
  </p:normalViewPr>
  <p:slideViewPr>
    <p:cSldViewPr>
      <p:cViewPr varScale="1">
        <p:scale>
          <a:sx n="69" d="100"/>
          <a:sy n="69" d="100"/>
        </p:scale>
        <p:origin x="136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mtClean="0"/>
            </a:lvl1pPr>
          </a:lstStyle>
          <a:p>
            <a:pPr>
              <a:defRPr/>
            </a:pPr>
            <a:endParaRPr lang="zh-CN" altLang="en-US"/>
          </a:p>
        </p:txBody>
      </p:sp>
      <p:sp>
        <p:nvSpPr>
          <p:cNvPr id="2457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mtClean="0"/>
            </a:lvl1pPr>
          </a:lstStyle>
          <a:p>
            <a:pPr>
              <a:defRPr/>
            </a:pPr>
            <a:endParaRPr lang="en-US" altLang="zh-CN"/>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458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mtClean="0"/>
            </a:lvl1pPr>
          </a:lstStyle>
          <a:p>
            <a:pPr>
              <a:defRPr/>
            </a:pPr>
            <a:endParaRPr lang="en-US" altLang="zh-CN"/>
          </a:p>
        </p:txBody>
      </p:sp>
      <p:sp>
        <p:nvSpPr>
          <p:cNvPr id="2458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mtClean="0"/>
            </a:lvl1pPr>
          </a:lstStyle>
          <a:p>
            <a:pPr>
              <a:defRPr/>
            </a:pPr>
            <a:fld id="{8B2BDBFC-A737-4674-95A6-BD8FC3BBB881}" type="slidenum">
              <a:rPr lang="zh-CN" altLang="en-US"/>
              <a:pPr>
                <a:defRPr/>
              </a:pPr>
              <a:t>‹#›</a:t>
            </a:fld>
            <a:endParaRPr lang="en-US" altLang="zh-CN"/>
          </a:p>
        </p:txBody>
      </p:sp>
    </p:spTree>
    <p:extLst>
      <p:ext uri="{BB962C8B-B14F-4D97-AF65-F5344CB8AC3E}">
        <p14:creationId xmlns:p14="http://schemas.microsoft.com/office/powerpoint/2010/main" val="7557087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9pPr>
          </a:lstStyle>
          <a:p>
            <a:pPr eaLnBrk="1" hangingPunct="1"/>
            <a:fld id="{D9FA2010-55FA-4547-918F-B81D2B6C3183}" type="slidenum">
              <a:rPr lang="en-US" smtClean="0">
                <a:solidFill>
                  <a:srgbClr val="000000"/>
                </a:solidFill>
                <a:latin typeface="Calibri" pitchFamily="34" charset="0"/>
              </a:rPr>
              <a:pPr eaLnBrk="1" hangingPunct="1"/>
              <a:t>1</a:t>
            </a:fld>
            <a:endParaRPr lang="en-US">
              <a:solidFill>
                <a:srgbClr val="000000"/>
              </a:solidFill>
              <a:latin typeface="Calibri" pitchFamily="34" charset="0"/>
            </a:endParaRPr>
          </a:p>
        </p:txBody>
      </p:sp>
      <p:sp>
        <p:nvSpPr>
          <p:cNvPr id="32771" name="Text Box 1"/>
          <p:cNvSpPr txBox="1">
            <a:spLocks noChangeArrowheads="1"/>
          </p:cNvSpPr>
          <p:nvPr/>
        </p:nvSpPr>
        <p:spPr bwMode="auto">
          <a:xfrm>
            <a:off x="3884613" y="8685213"/>
            <a:ext cx="2962275"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9pPr>
          </a:lstStyle>
          <a:p>
            <a:pPr algn="r" eaLnBrk="1" hangingPunct="1">
              <a:buClrTx/>
              <a:buFontTx/>
              <a:buNone/>
            </a:pPr>
            <a:fld id="{6D1301E2-06EF-4199-A0C2-61C79D07C605}" type="slidenum">
              <a:rPr lang="en-US" sz="1200">
                <a:solidFill>
                  <a:srgbClr val="000000"/>
                </a:solidFill>
                <a:latin typeface="Calibri" pitchFamily="34" charset="0"/>
              </a:rPr>
              <a:pPr algn="r" eaLnBrk="1" hangingPunct="1">
                <a:buClrTx/>
                <a:buFontTx/>
                <a:buNone/>
              </a:pPr>
              <a:t>1</a:t>
            </a:fld>
            <a:endParaRPr lang="en-US" sz="1200">
              <a:solidFill>
                <a:srgbClr val="000000"/>
              </a:solidFill>
              <a:latin typeface="Calibri" pitchFamily="34" charset="0"/>
            </a:endParaRPr>
          </a:p>
        </p:txBody>
      </p:sp>
      <p:sp>
        <p:nvSpPr>
          <p:cNvPr id="32772" name="Text Box 2"/>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9pPr>
          </a:lstStyle>
          <a:p>
            <a:pPr algn="r" eaLnBrk="1" hangingPunct="1">
              <a:buClrTx/>
              <a:buFontTx/>
              <a:buNone/>
            </a:pPr>
            <a:fld id="{445B1B0D-FD3A-430C-B5E7-9A25F0634E5E}" type="slidenum">
              <a:rPr lang="en-US" sz="1200">
                <a:solidFill>
                  <a:srgbClr val="000000"/>
                </a:solidFill>
                <a:latin typeface="Calibri" pitchFamily="34" charset="0"/>
              </a:rPr>
              <a:pPr algn="r" eaLnBrk="1" hangingPunct="1">
                <a:buClrTx/>
                <a:buFontTx/>
                <a:buNone/>
              </a:pPr>
              <a:t>1</a:t>
            </a:fld>
            <a:endParaRPr lang="en-US" sz="1200">
              <a:solidFill>
                <a:srgbClr val="000000"/>
              </a:solidFill>
              <a:latin typeface="Calibri" pitchFamily="34" charset="0"/>
            </a:endParaRPr>
          </a:p>
        </p:txBody>
      </p:sp>
      <p:sp>
        <p:nvSpPr>
          <p:cNvPr id="32773" name="Rectangle 3"/>
          <p:cNvSpPr>
            <a:spLocks noGrp="1" noRot="1" noChangeAspect="1" noChangeArrowheads="1" noTextEdit="1"/>
          </p:cNvSpPr>
          <p:nvPr>
            <p:ph type="sldImg"/>
          </p:nvPr>
        </p:nvSpPr>
        <p:spPr>
          <a:xfrm>
            <a:off x="1144588" y="685800"/>
            <a:ext cx="4562475" cy="34226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4" name="Text Box 4"/>
          <p:cNvSpPr txBox="1">
            <a:spLocks noChangeArrowheads="1"/>
          </p:cNvSpPr>
          <p:nvPr/>
        </p:nvSpPr>
        <p:spPr bwMode="auto">
          <a:xfrm>
            <a:off x="685800" y="4343400"/>
            <a:ext cx="5480050" cy="410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73938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BDBFC-A737-4674-95A6-BD8FC3BBB881}" type="slidenum">
              <a:rPr lang="zh-CN" altLang="en-US" smtClean="0"/>
              <a:pPr>
                <a:defRPr/>
              </a:pPr>
              <a:t>3</a:t>
            </a:fld>
            <a:endParaRPr lang="en-US" altLang="zh-CN"/>
          </a:p>
        </p:txBody>
      </p:sp>
    </p:spTree>
    <p:extLst>
      <p:ext uri="{BB962C8B-B14F-4D97-AF65-F5344CB8AC3E}">
        <p14:creationId xmlns:p14="http://schemas.microsoft.com/office/powerpoint/2010/main" val="108363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BDBFC-A737-4674-95A6-BD8FC3BBB881}" type="slidenum">
              <a:rPr lang="zh-CN" altLang="en-US" smtClean="0"/>
              <a:pPr>
                <a:defRPr/>
              </a:pPr>
              <a:t>4</a:t>
            </a:fld>
            <a:endParaRPr lang="en-US" altLang="zh-CN"/>
          </a:p>
        </p:txBody>
      </p:sp>
    </p:spTree>
    <p:extLst>
      <p:ext uri="{BB962C8B-B14F-4D97-AF65-F5344CB8AC3E}">
        <p14:creationId xmlns:p14="http://schemas.microsoft.com/office/powerpoint/2010/main" val="3866739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BDBFC-A737-4674-95A6-BD8FC3BBB881}" type="slidenum">
              <a:rPr lang="zh-CN" altLang="en-US" smtClean="0"/>
              <a:pPr>
                <a:defRPr/>
              </a:pPr>
              <a:t>5</a:t>
            </a:fld>
            <a:endParaRPr lang="en-US" altLang="zh-CN"/>
          </a:p>
        </p:txBody>
      </p:sp>
    </p:spTree>
    <p:extLst>
      <p:ext uri="{BB962C8B-B14F-4D97-AF65-F5344CB8AC3E}">
        <p14:creationId xmlns:p14="http://schemas.microsoft.com/office/powerpoint/2010/main" val="3964551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BDBFC-A737-4674-95A6-BD8FC3BBB881}" type="slidenum">
              <a:rPr lang="zh-CN" altLang="en-US" smtClean="0"/>
              <a:pPr>
                <a:defRPr/>
              </a:pPr>
              <a:t>6</a:t>
            </a:fld>
            <a:endParaRPr lang="en-US" altLang="zh-CN"/>
          </a:p>
        </p:txBody>
      </p:sp>
    </p:spTree>
    <p:extLst>
      <p:ext uri="{BB962C8B-B14F-4D97-AF65-F5344CB8AC3E}">
        <p14:creationId xmlns:p14="http://schemas.microsoft.com/office/powerpoint/2010/main" val="86271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384E2-29B2-473B-9B15-FB4162EA38C6}"/>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1D1D68E3-377A-4EAB-A8AF-AC22ADEAD133}"/>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22E3E1-B583-4E22-BE6E-DB39F8DC194A}"/>
              </a:ext>
            </a:extLst>
          </p:cNvPr>
          <p:cNvSpPr>
            <a:spLocks noGrp="1"/>
          </p:cNvSpPr>
          <p:nvPr>
            <p:ph type="dt" sz="half" idx="10"/>
          </p:nvPr>
        </p:nvSpPr>
        <p:spPr/>
        <p:txBody>
          <a:bodyPr/>
          <a:lstStyle/>
          <a:p>
            <a:pPr>
              <a:defRPr/>
            </a:pPr>
            <a:fld id="{77F78D47-8FFD-4512-8D28-D7D30AA2420B}" type="datetime1">
              <a:rPr lang="en-US" smtClean="0"/>
              <a:t>3/17/2025</a:t>
            </a:fld>
            <a:endParaRPr lang="en-US"/>
          </a:p>
        </p:txBody>
      </p:sp>
      <p:sp>
        <p:nvSpPr>
          <p:cNvPr id="5" name="Footer Placeholder 4">
            <a:extLst>
              <a:ext uri="{FF2B5EF4-FFF2-40B4-BE49-F238E27FC236}">
                <a16:creationId xmlns:a16="http://schemas.microsoft.com/office/drawing/2014/main" id="{64EA822F-80C2-4CE2-8FD6-7812B24585BF}"/>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7F92E405-DC72-42EB-9829-2FE185B4DA62}"/>
              </a:ext>
            </a:extLst>
          </p:cNvPr>
          <p:cNvSpPr>
            <a:spLocks noGrp="1"/>
          </p:cNvSpPr>
          <p:nvPr>
            <p:ph type="sldNum" sz="quarter" idx="12"/>
          </p:nvPr>
        </p:nvSpPr>
        <p:spPr/>
        <p:txBody>
          <a:bodyPr/>
          <a:lstStyle/>
          <a:p>
            <a:pPr>
              <a:defRPr/>
            </a:pPr>
            <a:fld id="{734C9596-1561-4F47-B169-6589373C9CB0}" type="slidenum">
              <a:rPr lang="zh-CN" altLang="en-US" smtClean="0"/>
              <a:pPr>
                <a:defRPr/>
              </a:pPr>
              <a:t>‹#›</a:t>
            </a:fld>
            <a:endParaRPr lang="en-US" altLang="zh-CN"/>
          </a:p>
        </p:txBody>
      </p:sp>
      <p:sp>
        <p:nvSpPr>
          <p:cNvPr id="7" name="Text Box 21">
            <a:extLst>
              <a:ext uri="{FF2B5EF4-FFF2-40B4-BE49-F238E27FC236}">
                <a16:creationId xmlns:a16="http://schemas.microsoft.com/office/drawing/2014/main" id="{E181AF60-5A91-4EB3-9801-1AB645A82A00}"/>
              </a:ext>
            </a:extLst>
          </p:cNvPr>
          <p:cNvSpPr txBox="1">
            <a:spLocks noChangeArrowheads="1"/>
          </p:cNvSpPr>
          <p:nvPr userDrawn="1"/>
        </p:nvSpPr>
        <p:spPr bwMode="auto">
          <a:xfrm>
            <a:off x="7162800" y="152400"/>
            <a:ext cx="1981200" cy="396875"/>
          </a:xfrm>
          <a:prstGeom prst="rect">
            <a:avLst/>
          </a:prstGeom>
          <a:noFill/>
          <a:ln w="9525">
            <a:noFill/>
            <a:miter lim="800000"/>
            <a:headEnd/>
            <a:tailEnd/>
          </a:ln>
          <a:effectLst/>
        </p:spPr>
        <p:txBody>
          <a:bodyPr>
            <a:spAutoFit/>
          </a:bodyPr>
          <a:lstStyle/>
          <a:p>
            <a:pPr algn="ctr">
              <a:defRPr/>
            </a:pPr>
            <a:r>
              <a:rPr lang="en-US" altLang="zh-CN" sz="2000" u="sng">
                <a:latin typeface="AvantGarde" pitchFamily="34" charset="0"/>
                <a:ea typeface="宋体" pitchFamily="2" charset="-122"/>
              </a:rPr>
              <a:t>Outline</a:t>
            </a:r>
          </a:p>
        </p:txBody>
      </p:sp>
      <p:sp>
        <p:nvSpPr>
          <p:cNvPr id="8" name="AutoShape 23">
            <a:hlinkClick r:id="" action="ppaction://hlinkshowjump?jump=previousslide" highlightClick="1"/>
            <a:extLst>
              <a:ext uri="{FF2B5EF4-FFF2-40B4-BE49-F238E27FC236}">
                <a16:creationId xmlns:a16="http://schemas.microsoft.com/office/drawing/2014/main" id="{E8136274-00DC-4015-BD06-CB923B2CB4A5}"/>
              </a:ext>
            </a:extLst>
          </p:cNvPr>
          <p:cNvSpPr>
            <a:spLocks noChangeArrowheads="1"/>
          </p:cNvSpPr>
          <p:nvPr userDrawn="1"/>
        </p:nvSpPr>
        <p:spPr bwMode="auto">
          <a:xfrm rot="5400000">
            <a:off x="7086600" y="76200"/>
            <a:ext cx="304800" cy="304800"/>
          </a:xfrm>
          <a:prstGeom prst="actionButtonBackPrevious">
            <a:avLst/>
          </a:prstGeom>
          <a:solidFill>
            <a:srgbClr val="C0C0C0"/>
          </a:solidFill>
          <a:ln w="9525">
            <a:solidFill>
              <a:schemeClr val="tx1"/>
            </a:solidFill>
            <a:miter lim="800000"/>
            <a:headEnd/>
            <a:tailEnd/>
          </a:ln>
          <a:effectLst/>
        </p:spPr>
        <p:txBody>
          <a:bodyPr anchor="ctr">
            <a:spAutoFit/>
          </a:bodyPr>
          <a:lstStyle/>
          <a:p>
            <a:pPr>
              <a:defRPr/>
            </a:pPr>
            <a:endParaRPr lang="en-US"/>
          </a:p>
        </p:txBody>
      </p:sp>
      <p:sp>
        <p:nvSpPr>
          <p:cNvPr id="9" name="AutoShape 24">
            <a:hlinkClick r:id="" action="ppaction://hlinkshowjump?jump=nextslide" highlightClick="1"/>
            <a:extLst>
              <a:ext uri="{FF2B5EF4-FFF2-40B4-BE49-F238E27FC236}">
                <a16:creationId xmlns:a16="http://schemas.microsoft.com/office/drawing/2014/main" id="{276CE5E1-8B14-4CB7-BB74-EE3BFC3E9341}"/>
              </a:ext>
            </a:extLst>
          </p:cNvPr>
          <p:cNvSpPr>
            <a:spLocks noChangeArrowheads="1"/>
          </p:cNvSpPr>
          <p:nvPr userDrawn="1"/>
        </p:nvSpPr>
        <p:spPr bwMode="auto">
          <a:xfrm rot="16200000">
            <a:off x="7086600" y="457200"/>
            <a:ext cx="304800" cy="304800"/>
          </a:xfrm>
          <a:prstGeom prst="actionButtonBackPrevious">
            <a:avLst/>
          </a:prstGeom>
          <a:solidFill>
            <a:srgbClr val="C0C0C0"/>
          </a:solidFill>
          <a:ln w="9525">
            <a:solidFill>
              <a:schemeClr val="tx1"/>
            </a:solidFill>
            <a:miter lim="800000"/>
            <a:headEnd/>
            <a:tailEnd/>
          </a:ln>
          <a:effectLst/>
        </p:spPr>
        <p:txBody>
          <a:bodyPr anchor="ctr">
            <a:spAutoFit/>
          </a:bodyPr>
          <a:lstStyle/>
          <a:p>
            <a:pPr>
              <a:defRPr/>
            </a:pPr>
            <a:endParaRPr lang="en-US"/>
          </a:p>
        </p:txBody>
      </p:sp>
      <p:sp>
        <p:nvSpPr>
          <p:cNvPr id="10" name="Rectangle 25">
            <a:extLst>
              <a:ext uri="{FF2B5EF4-FFF2-40B4-BE49-F238E27FC236}">
                <a16:creationId xmlns:a16="http://schemas.microsoft.com/office/drawing/2014/main" id="{5AFFD8CA-10EA-457A-8509-BF108EEBF4B7}"/>
              </a:ext>
            </a:extLst>
          </p:cNvPr>
          <p:cNvSpPr>
            <a:spLocks noChangeArrowheads="1"/>
          </p:cNvSpPr>
          <p:nvPr userDrawn="1"/>
        </p:nvSpPr>
        <p:spPr bwMode="auto">
          <a:xfrm>
            <a:off x="6705600" y="838200"/>
            <a:ext cx="2438400" cy="6019800"/>
          </a:xfrm>
          <a:prstGeom prst="rect">
            <a:avLst/>
          </a:prstGeom>
          <a:noFill/>
          <a:ln w="9525">
            <a:noFill/>
            <a:miter lim="800000"/>
            <a:headEnd/>
            <a:tailEnd/>
          </a:ln>
          <a:effectLst/>
        </p:spPr>
        <p:txBody>
          <a:bodyPr/>
          <a:lstStyle/>
          <a:p>
            <a:pPr eaLnBrk="1" hangingPunct="1">
              <a:spcBef>
                <a:spcPct val="0"/>
              </a:spcBef>
              <a:defRPr/>
            </a:pPr>
            <a:endParaRPr lang="zh-CN" altLang="en-US" sz="1400" b="1">
              <a:solidFill>
                <a:schemeClr val="tx1"/>
              </a:solidFill>
              <a:latin typeface="AvantGarde" pitchFamily="34" charset="0"/>
              <a:ea typeface="宋体" pitchFamily="2" charset="-122"/>
            </a:endParaRPr>
          </a:p>
        </p:txBody>
      </p:sp>
      <p:sp>
        <p:nvSpPr>
          <p:cNvPr id="11" name="Text Box 30">
            <a:extLst>
              <a:ext uri="{FF2B5EF4-FFF2-40B4-BE49-F238E27FC236}">
                <a16:creationId xmlns:a16="http://schemas.microsoft.com/office/drawing/2014/main" id="{AD926431-C4E0-4676-B855-D73EE2A09F8C}"/>
              </a:ext>
            </a:extLst>
          </p:cNvPr>
          <p:cNvSpPr txBox="1">
            <a:spLocks noChangeArrowheads="1"/>
          </p:cNvSpPr>
          <p:nvPr userDrawn="1"/>
        </p:nvSpPr>
        <p:spPr bwMode="auto">
          <a:xfrm>
            <a:off x="0" y="6400800"/>
            <a:ext cx="6629400" cy="274638"/>
          </a:xfrm>
          <a:prstGeom prst="rect">
            <a:avLst/>
          </a:prstGeom>
          <a:noFill/>
          <a:ln w="9525">
            <a:noFill/>
            <a:miter lim="800000"/>
            <a:headEnd/>
            <a:tailEnd/>
          </a:ln>
          <a:effectLst/>
        </p:spPr>
        <p:txBody>
          <a:bodyPr>
            <a:spAutoFit/>
          </a:bodyPr>
          <a:lstStyle/>
          <a:p>
            <a:pPr algn="ctr" eaLnBrk="1" hangingPunct="1">
              <a:defRPr/>
            </a:pPr>
            <a:r>
              <a:rPr lang="en-US" altLang="zh-CN">
                <a:solidFill>
                  <a:schemeClr val="tx1"/>
                </a:solidFill>
                <a:ea typeface="宋体" pitchFamily="2" charset="-122"/>
              </a:rPr>
              <a:t>© Copyright 1992–2004 by Deitel &amp; Associates, Inc. and Pearson Education Inc. All Rights Reserved</a:t>
            </a:r>
            <a:r>
              <a:rPr lang="en-US" altLang="zh-CN">
                <a:solidFill>
                  <a:schemeClr val="tx1"/>
                </a:solidFill>
                <a:latin typeface="AvantGarde" pitchFamily="34" charset="0"/>
                <a:ea typeface="宋体" pitchFamily="2" charset="-122"/>
              </a:rPr>
              <a:t>.</a:t>
            </a:r>
            <a:endParaRPr lang="en-US" altLang="zh-CN">
              <a:solidFill>
                <a:schemeClr val="tx1"/>
              </a:solidFill>
              <a:ea typeface="宋体" pitchFamily="2" charset="-122"/>
            </a:endParaRPr>
          </a:p>
        </p:txBody>
      </p:sp>
    </p:spTree>
    <p:extLst>
      <p:ext uri="{BB962C8B-B14F-4D97-AF65-F5344CB8AC3E}">
        <p14:creationId xmlns:p14="http://schemas.microsoft.com/office/powerpoint/2010/main" val="114316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7C0F5-CC60-4A58-B110-71E849CD375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67BBE7-791B-47E0-8342-5D74B6392B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019286-9FBD-4324-B4CF-37E961729770}"/>
              </a:ext>
            </a:extLst>
          </p:cNvPr>
          <p:cNvSpPr>
            <a:spLocks noGrp="1"/>
          </p:cNvSpPr>
          <p:nvPr>
            <p:ph type="dt" sz="half" idx="10"/>
          </p:nvPr>
        </p:nvSpPr>
        <p:spPr/>
        <p:txBody>
          <a:bodyPr/>
          <a:lstStyle/>
          <a:p>
            <a:pPr>
              <a:defRPr/>
            </a:pPr>
            <a:fld id="{3A339E02-518C-45D4-AFEA-20FF5E86475A}" type="datetime1">
              <a:rPr lang="en-US" smtClean="0"/>
              <a:t>3/17/2025</a:t>
            </a:fld>
            <a:endParaRPr lang="en-US"/>
          </a:p>
        </p:txBody>
      </p:sp>
      <p:sp>
        <p:nvSpPr>
          <p:cNvPr id="5" name="Footer Placeholder 4">
            <a:extLst>
              <a:ext uri="{FF2B5EF4-FFF2-40B4-BE49-F238E27FC236}">
                <a16:creationId xmlns:a16="http://schemas.microsoft.com/office/drawing/2014/main" id="{5214643B-B0CA-4F1F-B7DF-0676622B266E}"/>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873A957-2CC5-4C83-BC04-44A9E0CA7488}"/>
              </a:ext>
            </a:extLst>
          </p:cNvPr>
          <p:cNvSpPr>
            <a:spLocks noGrp="1"/>
          </p:cNvSpPr>
          <p:nvPr>
            <p:ph type="sldNum" sz="quarter" idx="12"/>
          </p:nvPr>
        </p:nvSpPr>
        <p:spPr/>
        <p:txBody>
          <a:bodyPr/>
          <a:lstStyle/>
          <a:p>
            <a:pPr>
              <a:defRPr/>
            </a:pPr>
            <a:fld id="{5147999E-7031-42ED-94DE-C845CFFA06BB}" type="slidenum">
              <a:rPr lang="zh-CN" altLang="en-US" smtClean="0"/>
              <a:pPr>
                <a:defRPr/>
              </a:pPr>
              <a:t>‹#›</a:t>
            </a:fld>
            <a:endParaRPr lang="en-US" altLang="zh-CN"/>
          </a:p>
        </p:txBody>
      </p:sp>
    </p:spTree>
    <p:extLst>
      <p:ext uri="{BB962C8B-B14F-4D97-AF65-F5344CB8AC3E}">
        <p14:creationId xmlns:p14="http://schemas.microsoft.com/office/powerpoint/2010/main" val="3767826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0B0C1B-8D93-465F-BCFF-41798B3852BB}"/>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9AA99D-FF1A-45BD-AAC1-C5192068046B}"/>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A2DCF0-D048-4B37-9FD8-5FF8AE6C42D4}"/>
              </a:ext>
            </a:extLst>
          </p:cNvPr>
          <p:cNvSpPr>
            <a:spLocks noGrp="1"/>
          </p:cNvSpPr>
          <p:nvPr>
            <p:ph type="dt" sz="half" idx="10"/>
          </p:nvPr>
        </p:nvSpPr>
        <p:spPr/>
        <p:txBody>
          <a:bodyPr/>
          <a:lstStyle/>
          <a:p>
            <a:pPr>
              <a:defRPr/>
            </a:pPr>
            <a:fld id="{F603D3B3-07F5-4EA3-B17D-BBF195AEF26D}" type="datetime1">
              <a:rPr lang="en-US" smtClean="0"/>
              <a:t>3/17/2025</a:t>
            </a:fld>
            <a:endParaRPr lang="en-US"/>
          </a:p>
        </p:txBody>
      </p:sp>
      <p:sp>
        <p:nvSpPr>
          <p:cNvPr id="5" name="Footer Placeholder 4">
            <a:extLst>
              <a:ext uri="{FF2B5EF4-FFF2-40B4-BE49-F238E27FC236}">
                <a16:creationId xmlns:a16="http://schemas.microsoft.com/office/drawing/2014/main" id="{40C2C259-4962-46D2-B0E4-9EA9A9500FC6}"/>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055C994C-4A19-4C0F-9F87-C203870179B6}"/>
              </a:ext>
            </a:extLst>
          </p:cNvPr>
          <p:cNvSpPr>
            <a:spLocks noGrp="1"/>
          </p:cNvSpPr>
          <p:nvPr>
            <p:ph type="sldNum" sz="quarter" idx="12"/>
          </p:nvPr>
        </p:nvSpPr>
        <p:spPr/>
        <p:txBody>
          <a:bodyPr/>
          <a:lstStyle/>
          <a:p>
            <a:pPr>
              <a:defRPr/>
            </a:pPr>
            <a:fld id="{60008B66-D13B-4331-A839-75D7D9B9D9CA}" type="slidenum">
              <a:rPr lang="zh-CN" altLang="en-US" smtClean="0"/>
              <a:pPr>
                <a:defRPr/>
              </a:pPr>
              <a:t>‹#›</a:t>
            </a:fld>
            <a:endParaRPr lang="en-US" altLang="zh-CN"/>
          </a:p>
        </p:txBody>
      </p:sp>
    </p:spTree>
    <p:extLst>
      <p:ext uri="{BB962C8B-B14F-4D97-AF65-F5344CB8AC3E}">
        <p14:creationId xmlns:p14="http://schemas.microsoft.com/office/powerpoint/2010/main" val="851268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8DAA1-91C1-4C5F-BDAF-DB5E286AF5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9B7DB8-FB8B-4B9E-8D4D-92B0662310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DA8477-CC20-4B19-8C40-5C3108AAFA09}"/>
              </a:ext>
            </a:extLst>
          </p:cNvPr>
          <p:cNvSpPr>
            <a:spLocks noGrp="1"/>
          </p:cNvSpPr>
          <p:nvPr>
            <p:ph type="dt" sz="half" idx="10"/>
          </p:nvPr>
        </p:nvSpPr>
        <p:spPr/>
        <p:txBody>
          <a:bodyPr/>
          <a:lstStyle/>
          <a:p>
            <a:pPr>
              <a:defRPr/>
            </a:pPr>
            <a:fld id="{8A967B43-3C75-4C05-9F51-EAE257C2773C}" type="datetime1">
              <a:rPr lang="en-US" smtClean="0"/>
              <a:t>3/17/2025</a:t>
            </a:fld>
            <a:endParaRPr lang="en-US"/>
          </a:p>
        </p:txBody>
      </p:sp>
      <p:sp>
        <p:nvSpPr>
          <p:cNvPr id="5" name="Footer Placeholder 4">
            <a:extLst>
              <a:ext uri="{FF2B5EF4-FFF2-40B4-BE49-F238E27FC236}">
                <a16:creationId xmlns:a16="http://schemas.microsoft.com/office/drawing/2014/main" id="{FBFB5869-6686-4410-86B5-DEDA700B12B2}"/>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097A075-549C-4AF2-A490-06220BB476C4}"/>
              </a:ext>
            </a:extLst>
          </p:cNvPr>
          <p:cNvSpPr>
            <a:spLocks noGrp="1"/>
          </p:cNvSpPr>
          <p:nvPr>
            <p:ph type="sldNum" sz="quarter" idx="12"/>
          </p:nvPr>
        </p:nvSpPr>
        <p:spPr/>
        <p:txBody>
          <a:bodyPr/>
          <a:lstStyle/>
          <a:p>
            <a:pPr>
              <a:defRPr/>
            </a:pPr>
            <a:fld id="{78CCCDE8-2898-41C9-91F5-5C437B111C38}" type="slidenum">
              <a:rPr lang="zh-CN" altLang="en-US" smtClean="0"/>
              <a:pPr>
                <a:defRPr/>
              </a:pPr>
              <a:t>‹#›</a:t>
            </a:fld>
            <a:endParaRPr lang="en-US" altLang="zh-CN"/>
          </a:p>
        </p:txBody>
      </p:sp>
    </p:spTree>
    <p:extLst>
      <p:ext uri="{BB962C8B-B14F-4D97-AF65-F5344CB8AC3E}">
        <p14:creationId xmlns:p14="http://schemas.microsoft.com/office/powerpoint/2010/main" val="2358538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F0302-840F-4D7C-A473-8F1FA231F69F}"/>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C9EAA85-2EB0-46D1-8E1D-33041FE1AC7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2DA50A-DEF0-4838-965D-2E76434C59C0}"/>
              </a:ext>
            </a:extLst>
          </p:cNvPr>
          <p:cNvSpPr>
            <a:spLocks noGrp="1"/>
          </p:cNvSpPr>
          <p:nvPr>
            <p:ph type="dt" sz="half" idx="10"/>
          </p:nvPr>
        </p:nvSpPr>
        <p:spPr/>
        <p:txBody>
          <a:bodyPr/>
          <a:lstStyle/>
          <a:p>
            <a:pPr>
              <a:defRPr/>
            </a:pPr>
            <a:fld id="{3C2CB087-0400-4922-9F91-7DC9C4839E49}" type="datetime1">
              <a:rPr lang="en-US" smtClean="0"/>
              <a:t>3/17/2025</a:t>
            </a:fld>
            <a:endParaRPr lang="en-US"/>
          </a:p>
        </p:txBody>
      </p:sp>
      <p:sp>
        <p:nvSpPr>
          <p:cNvPr id="5" name="Footer Placeholder 4">
            <a:extLst>
              <a:ext uri="{FF2B5EF4-FFF2-40B4-BE49-F238E27FC236}">
                <a16:creationId xmlns:a16="http://schemas.microsoft.com/office/drawing/2014/main" id="{758481AD-E714-4546-B61C-28522DCEEFB6}"/>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7A524374-8573-4A69-8B2D-46884D6B032B}"/>
              </a:ext>
            </a:extLst>
          </p:cNvPr>
          <p:cNvSpPr>
            <a:spLocks noGrp="1"/>
          </p:cNvSpPr>
          <p:nvPr>
            <p:ph type="sldNum" sz="quarter" idx="12"/>
          </p:nvPr>
        </p:nvSpPr>
        <p:spPr/>
        <p:txBody>
          <a:bodyPr/>
          <a:lstStyle/>
          <a:p>
            <a:pPr>
              <a:defRPr/>
            </a:pPr>
            <a:fld id="{BA98A58D-B9CE-4CA6-847A-291E9451A798}" type="slidenum">
              <a:rPr lang="zh-CN" altLang="en-US" smtClean="0"/>
              <a:pPr>
                <a:defRPr/>
              </a:pPr>
              <a:t>‹#›</a:t>
            </a:fld>
            <a:endParaRPr lang="en-US" altLang="zh-CN"/>
          </a:p>
        </p:txBody>
      </p:sp>
    </p:spTree>
    <p:extLst>
      <p:ext uri="{BB962C8B-B14F-4D97-AF65-F5344CB8AC3E}">
        <p14:creationId xmlns:p14="http://schemas.microsoft.com/office/powerpoint/2010/main" val="691339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B73E2-6CF0-4817-A81C-455BCFE3BA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5C7447-B2F6-496B-9572-086101E6A929}"/>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AFD9FF-A74B-4C54-961B-A95AFEDA0C5B}"/>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D0CA999-851E-45D0-B22E-65845B3C8AE3}"/>
              </a:ext>
            </a:extLst>
          </p:cNvPr>
          <p:cNvSpPr>
            <a:spLocks noGrp="1"/>
          </p:cNvSpPr>
          <p:nvPr>
            <p:ph type="dt" sz="half" idx="10"/>
          </p:nvPr>
        </p:nvSpPr>
        <p:spPr/>
        <p:txBody>
          <a:bodyPr/>
          <a:lstStyle/>
          <a:p>
            <a:pPr>
              <a:defRPr/>
            </a:pPr>
            <a:fld id="{86C68D67-6EB7-4DC7-9727-8391EC2B56EB}" type="datetime1">
              <a:rPr lang="en-US" smtClean="0"/>
              <a:t>3/17/2025</a:t>
            </a:fld>
            <a:endParaRPr lang="en-US"/>
          </a:p>
        </p:txBody>
      </p:sp>
      <p:sp>
        <p:nvSpPr>
          <p:cNvPr id="6" name="Footer Placeholder 5">
            <a:extLst>
              <a:ext uri="{FF2B5EF4-FFF2-40B4-BE49-F238E27FC236}">
                <a16:creationId xmlns:a16="http://schemas.microsoft.com/office/drawing/2014/main" id="{C3C63D65-6214-4D89-9B12-A1303BB86457}"/>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3A46AFBC-A822-4087-96EA-8D612442F4F5}"/>
              </a:ext>
            </a:extLst>
          </p:cNvPr>
          <p:cNvSpPr>
            <a:spLocks noGrp="1"/>
          </p:cNvSpPr>
          <p:nvPr>
            <p:ph type="sldNum" sz="quarter" idx="12"/>
          </p:nvPr>
        </p:nvSpPr>
        <p:spPr/>
        <p:txBody>
          <a:bodyPr/>
          <a:lstStyle/>
          <a:p>
            <a:pPr>
              <a:defRPr/>
            </a:pPr>
            <a:fld id="{8A37AD23-FB29-4133-9724-124394767C72}" type="slidenum">
              <a:rPr lang="zh-CN" altLang="en-US" smtClean="0"/>
              <a:pPr>
                <a:defRPr/>
              </a:pPr>
              <a:t>‹#›</a:t>
            </a:fld>
            <a:endParaRPr lang="en-US" altLang="zh-CN"/>
          </a:p>
        </p:txBody>
      </p:sp>
    </p:spTree>
    <p:extLst>
      <p:ext uri="{BB962C8B-B14F-4D97-AF65-F5344CB8AC3E}">
        <p14:creationId xmlns:p14="http://schemas.microsoft.com/office/powerpoint/2010/main" val="1148369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74298-9AF2-422D-B1EE-A63202D1F42A}"/>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A88915-ED0B-49F9-8A7E-97BC9A25CBA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80DCCA7-A896-4ECA-8801-07EC748A3A41}"/>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66CA394-0114-4A88-8527-45CD39E85A8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43D45D6-DF9F-411C-8263-95475B58DE9A}"/>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A5DC717-99B0-42A5-9016-36F5FE846E6B}"/>
              </a:ext>
            </a:extLst>
          </p:cNvPr>
          <p:cNvSpPr>
            <a:spLocks noGrp="1"/>
          </p:cNvSpPr>
          <p:nvPr>
            <p:ph type="dt" sz="half" idx="10"/>
          </p:nvPr>
        </p:nvSpPr>
        <p:spPr/>
        <p:txBody>
          <a:bodyPr/>
          <a:lstStyle/>
          <a:p>
            <a:pPr>
              <a:defRPr/>
            </a:pPr>
            <a:fld id="{CF034FBC-27D4-4810-9F83-B836C1894235}" type="datetime1">
              <a:rPr lang="en-US" smtClean="0"/>
              <a:t>3/17/2025</a:t>
            </a:fld>
            <a:endParaRPr lang="en-US"/>
          </a:p>
        </p:txBody>
      </p:sp>
      <p:sp>
        <p:nvSpPr>
          <p:cNvPr id="8" name="Footer Placeholder 7">
            <a:extLst>
              <a:ext uri="{FF2B5EF4-FFF2-40B4-BE49-F238E27FC236}">
                <a16:creationId xmlns:a16="http://schemas.microsoft.com/office/drawing/2014/main" id="{2383E3F6-1870-49CB-A56B-B66C9CC60B04}"/>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3EC8AFB7-E09C-42AD-ACDD-82742BE20327}"/>
              </a:ext>
            </a:extLst>
          </p:cNvPr>
          <p:cNvSpPr>
            <a:spLocks noGrp="1"/>
          </p:cNvSpPr>
          <p:nvPr>
            <p:ph type="sldNum" sz="quarter" idx="12"/>
          </p:nvPr>
        </p:nvSpPr>
        <p:spPr/>
        <p:txBody>
          <a:bodyPr/>
          <a:lstStyle/>
          <a:p>
            <a:pPr>
              <a:defRPr/>
            </a:pPr>
            <a:fld id="{A6283AFB-95D9-4C50-9E69-CCF772E78D2F}" type="slidenum">
              <a:rPr lang="zh-CN" altLang="en-US" smtClean="0"/>
              <a:pPr>
                <a:defRPr/>
              </a:pPr>
              <a:t>‹#›</a:t>
            </a:fld>
            <a:endParaRPr lang="en-US" altLang="zh-CN"/>
          </a:p>
        </p:txBody>
      </p:sp>
    </p:spTree>
    <p:extLst>
      <p:ext uri="{BB962C8B-B14F-4D97-AF65-F5344CB8AC3E}">
        <p14:creationId xmlns:p14="http://schemas.microsoft.com/office/powerpoint/2010/main" val="3875271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93A4D-7883-4BA4-A2EB-6582708148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7810DCD-0278-4783-9E0B-E62B90207925}"/>
              </a:ext>
            </a:extLst>
          </p:cNvPr>
          <p:cNvSpPr>
            <a:spLocks noGrp="1"/>
          </p:cNvSpPr>
          <p:nvPr>
            <p:ph type="dt" sz="half" idx="10"/>
          </p:nvPr>
        </p:nvSpPr>
        <p:spPr/>
        <p:txBody>
          <a:bodyPr/>
          <a:lstStyle/>
          <a:p>
            <a:pPr>
              <a:defRPr/>
            </a:pPr>
            <a:fld id="{AA852B12-B03F-401A-B09A-22FF8A471D26}" type="datetime1">
              <a:rPr lang="en-US" smtClean="0"/>
              <a:t>3/17/2025</a:t>
            </a:fld>
            <a:endParaRPr lang="en-US"/>
          </a:p>
        </p:txBody>
      </p:sp>
      <p:sp>
        <p:nvSpPr>
          <p:cNvPr id="4" name="Footer Placeholder 3">
            <a:extLst>
              <a:ext uri="{FF2B5EF4-FFF2-40B4-BE49-F238E27FC236}">
                <a16:creationId xmlns:a16="http://schemas.microsoft.com/office/drawing/2014/main" id="{2CBC42EA-D385-492C-BDEB-CE2972FEC458}"/>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62A570D7-30EE-450C-858E-17211BA92C91}"/>
              </a:ext>
            </a:extLst>
          </p:cNvPr>
          <p:cNvSpPr>
            <a:spLocks noGrp="1"/>
          </p:cNvSpPr>
          <p:nvPr>
            <p:ph type="sldNum" sz="quarter" idx="12"/>
          </p:nvPr>
        </p:nvSpPr>
        <p:spPr/>
        <p:txBody>
          <a:bodyPr/>
          <a:lstStyle/>
          <a:p>
            <a:pPr>
              <a:defRPr/>
            </a:pPr>
            <a:fld id="{4C07ACE5-6DCF-44B1-BCE5-AED4F1432B72}" type="slidenum">
              <a:rPr lang="zh-CN" altLang="en-US" smtClean="0"/>
              <a:pPr>
                <a:defRPr/>
              </a:pPr>
              <a:t>‹#›</a:t>
            </a:fld>
            <a:endParaRPr lang="en-US" altLang="zh-CN"/>
          </a:p>
        </p:txBody>
      </p:sp>
    </p:spTree>
    <p:extLst>
      <p:ext uri="{BB962C8B-B14F-4D97-AF65-F5344CB8AC3E}">
        <p14:creationId xmlns:p14="http://schemas.microsoft.com/office/powerpoint/2010/main" val="1850673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E67E85-4812-46FA-B55A-8C0346CBD756}"/>
              </a:ext>
            </a:extLst>
          </p:cNvPr>
          <p:cNvSpPr>
            <a:spLocks noGrp="1"/>
          </p:cNvSpPr>
          <p:nvPr>
            <p:ph type="dt" sz="half" idx="10"/>
          </p:nvPr>
        </p:nvSpPr>
        <p:spPr/>
        <p:txBody>
          <a:bodyPr/>
          <a:lstStyle/>
          <a:p>
            <a:pPr>
              <a:defRPr/>
            </a:pPr>
            <a:fld id="{37DBACEB-86B6-4549-86D9-546E8B661F1D}" type="datetime1">
              <a:rPr lang="en-US" smtClean="0"/>
              <a:t>3/17/2025</a:t>
            </a:fld>
            <a:endParaRPr lang="en-US"/>
          </a:p>
        </p:txBody>
      </p:sp>
      <p:sp>
        <p:nvSpPr>
          <p:cNvPr id="3" name="Footer Placeholder 2">
            <a:extLst>
              <a:ext uri="{FF2B5EF4-FFF2-40B4-BE49-F238E27FC236}">
                <a16:creationId xmlns:a16="http://schemas.microsoft.com/office/drawing/2014/main" id="{148FB567-7683-4806-A86E-0F37B1E5627F}"/>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71F409E3-4A1F-4B6F-A6B3-36992622590F}"/>
              </a:ext>
            </a:extLst>
          </p:cNvPr>
          <p:cNvSpPr>
            <a:spLocks noGrp="1"/>
          </p:cNvSpPr>
          <p:nvPr>
            <p:ph type="sldNum" sz="quarter" idx="12"/>
          </p:nvPr>
        </p:nvSpPr>
        <p:spPr/>
        <p:txBody>
          <a:bodyPr/>
          <a:lstStyle/>
          <a:p>
            <a:pPr>
              <a:defRPr/>
            </a:pPr>
            <a:fld id="{C6EF6C63-F5E9-4477-9611-220F3BE2B4BF}" type="slidenum">
              <a:rPr lang="zh-CN" altLang="en-US" smtClean="0"/>
              <a:pPr>
                <a:defRPr/>
              </a:pPr>
              <a:t>‹#›</a:t>
            </a:fld>
            <a:endParaRPr lang="en-US" altLang="zh-CN"/>
          </a:p>
        </p:txBody>
      </p:sp>
    </p:spTree>
    <p:extLst>
      <p:ext uri="{BB962C8B-B14F-4D97-AF65-F5344CB8AC3E}">
        <p14:creationId xmlns:p14="http://schemas.microsoft.com/office/powerpoint/2010/main" val="2305977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6DCF0-48BD-4DDA-B92F-E29D6B92212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44CF3D-354D-4A6E-AF1B-E13A3F4A23B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1FBFFEF-0518-4957-93D5-89857DDCB03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E7CA3D9-AA64-4F05-84FA-0B1ED13AD192}"/>
              </a:ext>
            </a:extLst>
          </p:cNvPr>
          <p:cNvSpPr>
            <a:spLocks noGrp="1"/>
          </p:cNvSpPr>
          <p:nvPr>
            <p:ph type="dt" sz="half" idx="10"/>
          </p:nvPr>
        </p:nvSpPr>
        <p:spPr/>
        <p:txBody>
          <a:bodyPr/>
          <a:lstStyle/>
          <a:p>
            <a:pPr>
              <a:defRPr/>
            </a:pPr>
            <a:fld id="{F243E961-2071-4164-A816-F9134ED2D6BA}" type="datetime1">
              <a:rPr lang="en-US" smtClean="0"/>
              <a:t>3/17/2025</a:t>
            </a:fld>
            <a:endParaRPr lang="en-US"/>
          </a:p>
        </p:txBody>
      </p:sp>
      <p:sp>
        <p:nvSpPr>
          <p:cNvPr id="6" name="Footer Placeholder 5">
            <a:extLst>
              <a:ext uri="{FF2B5EF4-FFF2-40B4-BE49-F238E27FC236}">
                <a16:creationId xmlns:a16="http://schemas.microsoft.com/office/drawing/2014/main" id="{DBCA81AD-DB12-49BE-A4B7-61A1EEFFF027}"/>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C4FC6E26-110D-432F-9EA4-F7542D48C6B0}"/>
              </a:ext>
            </a:extLst>
          </p:cNvPr>
          <p:cNvSpPr>
            <a:spLocks noGrp="1"/>
          </p:cNvSpPr>
          <p:nvPr>
            <p:ph type="sldNum" sz="quarter" idx="12"/>
          </p:nvPr>
        </p:nvSpPr>
        <p:spPr/>
        <p:txBody>
          <a:bodyPr/>
          <a:lstStyle/>
          <a:p>
            <a:pPr>
              <a:defRPr/>
            </a:pPr>
            <a:fld id="{DB0F9606-3640-4612-B129-D14368C53603}" type="slidenum">
              <a:rPr lang="zh-CN" altLang="en-US" smtClean="0"/>
              <a:pPr>
                <a:defRPr/>
              </a:pPr>
              <a:t>‹#›</a:t>
            </a:fld>
            <a:endParaRPr lang="en-US" altLang="zh-CN"/>
          </a:p>
        </p:txBody>
      </p:sp>
    </p:spTree>
    <p:extLst>
      <p:ext uri="{BB962C8B-B14F-4D97-AF65-F5344CB8AC3E}">
        <p14:creationId xmlns:p14="http://schemas.microsoft.com/office/powerpoint/2010/main" val="1569643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2DCB-3EA8-4C02-A5BB-2D8C09FA848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6004F2-CF89-4A93-901F-8580E241679F}"/>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F12AF3AE-E0F2-4DBA-8DA2-1FFC94CDF05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13D77BD-42F8-4BBF-93D1-C1BD19FAE7DB}"/>
              </a:ext>
            </a:extLst>
          </p:cNvPr>
          <p:cNvSpPr>
            <a:spLocks noGrp="1"/>
          </p:cNvSpPr>
          <p:nvPr>
            <p:ph type="dt" sz="half" idx="10"/>
          </p:nvPr>
        </p:nvSpPr>
        <p:spPr/>
        <p:txBody>
          <a:bodyPr/>
          <a:lstStyle/>
          <a:p>
            <a:pPr>
              <a:defRPr/>
            </a:pPr>
            <a:fld id="{B20EB93D-55FD-41C9-8418-0659BC3F3680}" type="datetime1">
              <a:rPr lang="en-US" smtClean="0"/>
              <a:t>3/17/2025</a:t>
            </a:fld>
            <a:endParaRPr lang="en-US"/>
          </a:p>
        </p:txBody>
      </p:sp>
      <p:sp>
        <p:nvSpPr>
          <p:cNvPr id="6" name="Footer Placeholder 5">
            <a:extLst>
              <a:ext uri="{FF2B5EF4-FFF2-40B4-BE49-F238E27FC236}">
                <a16:creationId xmlns:a16="http://schemas.microsoft.com/office/drawing/2014/main" id="{CBD1D6FD-3EDE-4090-982B-7A76CCC53344}"/>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73639B87-141A-4F5C-AA21-79CB16928D63}"/>
              </a:ext>
            </a:extLst>
          </p:cNvPr>
          <p:cNvSpPr>
            <a:spLocks noGrp="1"/>
          </p:cNvSpPr>
          <p:nvPr>
            <p:ph type="sldNum" sz="quarter" idx="12"/>
          </p:nvPr>
        </p:nvSpPr>
        <p:spPr/>
        <p:txBody>
          <a:bodyPr/>
          <a:lstStyle/>
          <a:p>
            <a:pPr>
              <a:defRPr/>
            </a:pPr>
            <a:fld id="{4EC7D8D7-F45D-4981-8A87-AE77D5099B43}" type="slidenum">
              <a:rPr lang="zh-CN" altLang="en-US" smtClean="0"/>
              <a:pPr>
                <a:defRPr/>
              </a:pPr>
              <a:t>‹#›</a:t>
            </a:fld>
            <a:endParaRPr lang="en-US" altLang="zh-CN"/>
          </a:p>
        </p:txBody>
      </p:sp>
    </p:spTree>
    <p:extLst>
      <p:ext uri="{BB962C8B-B14F-4D97-AF65-F5344CB8AC3E}">
        <p14:creationId xmlns:p14="http://schemas.microsoft.com/office/powerpoint/2010/main" val="3872346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C28140-F895-4F06-BF88-42CCEA259DDD}"/>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67FC8D-C02F-4F4C-A012-39ECF417984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56592A-D9CF-46D3-92CD-2CD6BB05C3A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5EE1A3FC-59CE-474D-9569-50AD22CC8E28}" type="datetime1">
              <a:rPr lang="en-US" smtClean="0"/>
              <a:t>3/17/2025</a:t>
            </a:fld>
            <a:endParaRPr lang="en-US"/>
          </a:p>
        </p:txBody>
      </p:sp>
      <p:sp>
        <p:nvSpPr>
          <p:cNvPr id="5" name="Footer Placeholder 4">
            <a:extLst>
              <a:ext uri="{FF2B5EF4-FFF2-40B4-BE49-F238E27FC236}">
                <a16:creationId xmlns:a16="http://schemas.microsoft.com/office/drawing/2014/main" id="{44F76B21-0471-40FC-AD3A-A9986053597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79AE1B8B-8F02-4176-8EF5-DB3DCA2D7076}"/>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9B166E11-64E3-4F73-B04E-7F106BCFFF09}" type="slidenum">
              <a:rPr lang="zh-CN" altLang="en-US" smtClean="0"/>
              <a:pPr>
                <a:defRPr/>
              </a:pPr>
              <a:t>‹#›</a:t>
            </a:fld>
            <a:endParaRPr lang="en-US" altLang="zh-CN"/>
          </a:p>
        </p:txBody>
      </p:sp>
    </p:spTree>
    <p:extLst>
      <p:ext uri="{BB962C8B-B14F-4D97-AF65-F5344CB8AC3E}">
        <p14:creationId xmlns:p14="http://schemas.microsoft.com/office/powerpoint/2010/main" val="1056767583"/>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AutoShape 3"/>
          <p:cNvSpPr>
            <a:spLocks noChangeArrowheads="1"/>
          </p:cNvSpPr>
          <p:nvPr/>
        </p:nvSpPr>
        <p:spPr bwMode="auto">
          <a:xfrm>
            <a:off x="2133600" y="2057400"/>
            <a:ext cx="5943600" cy="803275"/>
          </a:xfrm>
          <a:prstGeom prst="roundRect">
            <a:avLst>
              <a:gd name="adj" fmla="val 16667"/>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18" name="Text Box 2"/>
          <p:cNvSpPr txBox="1">
            <a:spLocks noChangeArrowheads="1"/>
          </p:cNvSpPr>
          <p:nvPr/>
        </p:nvSpPr>
        <p:spPr bwMode="auto">
          <a:xfrm>
            <a:off x="228600" y="1711485"/>
            <a:ext cx="8686800" cy="50099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tabLst>
                <a:tab pos="633413" algn="l"/>
                <a:tab pos="1081088" algn="l"/>
                <a:tab pos="1530350" algn="l"/>
                <a:tab pos="1979613" algn="l"/>
                <a:tab pos="2428875" algn="l"/>
                <a:tab pos="2878138" algn="l"/>
                <a:tab pos="3327400" algn="l"/>
                <a:tab pos="3776663" algn="l"/>
                <a:tab pos="4225925" algn="l"/>
                <a:tab pos="4675188" algn="l"/>
                <a:tab pos="5124450" algn="l"/>
                <a:tab pos="5573713" algn="l"/>
                <a:tab pos="6022975" algn="l"/>
                <a:tab pos="6472238" algn="l"/>
                <a:tab pos="6921500" algn="l"/>
                <a:tab pos="7370763" algn="l"/>
                <a:tab pos="7820025" algn="l"/>
                <a:tab pos="8269288" algn="l"/>
                <a:tab pos="8718550" algn="l"/>
                <a:tab pos="9167813" algn="l"/>
                <a:tab pos="9617075" algn="l"/>
              </a:tabLst>
              <a:defRPr>
                <a:solidFill>
                  <a:schemeClr val="bg1"/>
                </a:solidFill>
                <a:latin typeface="Arial" pitchFamily="34" charset="0"/>
                <a:ea typeface="Droid Sans Fallback" charset="0"/>
                <a:cs typeface="Droid Sans Fallback" charset="0"/>
              </a:defRPr>
            </a:lvl1pPr>
            <a:lvl2pPr marL="365125" eaLnBrk="0" hangingPunct="0">
              <a:tabLst>
                <a:tab pos="633413" algn="l"/>
                <a:tab pos="1081088" algn="l"/>
                <a:tab pos="1530350" algn="l"/>
                <a:tab pos="1979613" algn="l"/>
                <a:tab pos="2428875" algn="l"/>
                <a:tab pos="2878138" algn="l"/>
                <a:tab pos="3327400" algn="l"/>
                <a:tab pos="3776663" algn="l"/>
                <a:tab pos="4225925" algn="l"/>
                <a:tab pos="4675188" algn="l"/>
                <a:tab pos="5124450" algn="l"/>
                <a:tab pos="5573713" algn="l"/>
                <a:tab pos="6022975" algn="l"/>
                <a:tab pos="6472238" algn="l"/>
                <a:tab pos="6921500" algn="l"/>
                <a:tab pos="7370763" algn="l"/>
                <a:tab pos="7820025" algn="l"/>
                <a:tab pos="8269288" algn="l"/>
                <a:tab pos="8718550" algn="l"/>
                <a:tab pos="9167813" algn="l"/>
                <a:tab pos="9617075" algn="l"/>
              </a:tabLst>
              <a:defRPr>
                <a:solidFill>
                  <a:schemeClr val="bg1"/>
                </a:solidFill>
                <a:latin typeface="Arial" pitchFamily="34" charset="0"/>
                <a:ea typeface="Droid Sans Fallback" charset="0"/>
                <a:cs typeface="Droid Sans Fallback" charset="0"/>
              </a:defRPr>
            </a:lvl2pPr>
            <a:lvl3pPr eaLnBrk="0" hangingPunct="0">
              <a:tabLst>
                <a:tab pos="633413" algn="l"/>
                <a:tab pos="1081088" algn="l"/>
                <a:tab pos="1530350" algn="l"/>
                <a:tab pos="1979613" algn="l"/>
                <a:tab pos="2428875" algn="l"/>
                <a:tab pos="2878138" algn="l"/>
                <a:tab pos="3327400" algn="l"/>
                <a:tab pos="3776663" algn="l"/>
                <a:tab pos="4225925" algn="l"/>
                <a:tab pos="4675188" algn="l"/>
                <a:tab pos="5124450" algn="l"/>
                <a:tab pos="5573713" algn="l"/>
                <a:tab pos="6022975" algn="l"/>
                <a:tab pos="6472238" algn="l"/>
                <a:tab pos="6921500" algn="l"/>
                <a:tab pos="7370763" algn="l"/>
                <a:tab pos="7820025" algn="l"/>
                <a:tab pos="8269288" algn="l"/>
                <a:tab pos="8718550" algn="l"/>
                <a:tab pos="9167813" algn="l"/>
                <a:tab pos="9617075" algn="l"/>
              </a:tabLst>
              <a:defRPr>
                <a:solidFill>
                  <a:schemeClr val="bg1"/>
                </a:solidFill>
                <a:latin typeface="Arial" pitchFamily="34" charset="0"/>
                <a:ea typeface="Droid Sans Fallback" charset="0"/>
                <a:cs typeface="Droid Sans Fallback" charset="0"/>
              </a:defRPr>
            </a:lvl3pPr>
            <a:lvl4pPr eaLnBrk="0" hangingPunct="0">
              <a:tabLst>
                <a:tab pos="633413" algn="l"/>
                <a:tab pos="1081088" algn="l"/>
                <a:tab pos="1530350" algn="l"/>
                <a:tab pos="1979613" algn="l"/>
                <a:tab pos="2428875" algn="l"/>
                <a:tab pos="2878138" algn="l"/>
                <a:tab pos="3327400" algn="l"/>
                <a:tab pos="3776663" algn="l"/>
                <a:tab pos="4225925" algn="l"/>
                <a:tab pos="4675188" algn="l"/>
                <a:tab pos="5124450" algn="l"/>
                <a:tab pos="5573713" algn="l"/>
                <a:tab pos="6022975" algn="l"/>
                <a:tab pos="6472238" algn="l"/>
                <a:tab pos="6921500" algn="l"/>
                <a:tab pos="7370763" algn="l"/>
                <a:tab pos="7820025" algn="l"/>
                <a:tab pos="8269288" algn="l"/>
                <a:tab pos="8718550" algn="l"/>
                <a:tab pos="9167813" algn="l"/>
                <a:tab pos="9617075" algn="l"/>
              </a:tabLst>
              <a:defRPr>
                <a:solidFill>
                  <a:schemeClr val="bg1"/>
                </a:solidFill>
                <a:latin typeface="Arial" pitchFamily="34" charset="0"/>
                <a:ea typeface="Droid Sans Fallback" charset="0"/>
                <a:cs typeface="Droid Sans Fallback" charset="0"/>
              </a:defRPr>
            </a:lvl4pPr>
            <a:lvl5pPr eaLnBrk="0" hangingPunct="0">
              <a:tabLst>
                <a:tab pos="633413" algn="l"/>
                <a:tab pos="1081088" algn="l"/>
                <a:tab pos="1530350" algn="l"/>
                <a:tab pos="1979613" algn="l"/>
                <a:tab pos="2428875" algn="l"/>
                <a:tab pos="2878138" algn="l"/>
                <a:tab pos="3327400" algn="l"/>
                <a:tab pos="3776663" algn="l"/>
                <a:tab pos="4225925" algn="l"/>
                <a:tab pos="4675188" algn="l"/>
                <a:tab pos="5124450" algn="l"/>
                <a:tab pos="5573713" algn="l"/>
                <a:tab pos="6022975" algn="l"/>
                <a:tab pos="6472238" algn="l"/>
                <a:tab pos="6921500" algn="l"/>
                <a:tab pos="7370763" algn="l"/>
                <a:tab pos="7820025" algn="l"/>
                <a:tab pos="8269288" algn="l"/>
                <a:tab pos="8718550" algn="l"/>
                <a:tab pos="9167813" algn="l"/>
                <a:tab pos="9617075"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633413" algn="l"/>
                <a:tab pos="1081088" algn="l"/>
                <a:tab pos="1530350" algn="l"/>
                <a:tab pos="1979613" algn="l"/>
                <a:tab pos="2428875" algn="l"/>
                <a:tab pos="2878138" algn="l"/>
                <a:tab pos="3327400" algn="l"/>
                <a:tab pos="3776663" algn="l"/>
                <a:tab pos="4225925" algn="l"/>
                <a:tab pos="4675188" algn="l"/>
                <a:tab pos="5124450" algn="l"/>
                <a:tab pos="5573713" algn="l"/>
                <a:tab pos="6022975" algn="l"/>
                <a:tab pos="6472238" algn="l"/>
                <a:tab pos="6921500" algn="l"/>
                <a:tab pos="7370763" algn="l"/>
                <a:tab pos="7820025" algn="l"/>
                <a:tab pos="8269288" algn="l"/>
                <a:tab pos="8718550" algn="l"/>
                <a:tab pos="9167813" algn="l"/>
                <a:tab pos="9617075"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633413" algn="l"/>
                <a:tab pos="1081088" algn="l"/>
                <a:tab pos="1530350" algn="l"/>
                <a:tab pos="1979613" algn="l"/>
                <a:tab pos="2428875" algn="l"/>
                <a:tab pos="2878138" algn="l"/>
                <a:tab pos="3327400" algn="l"/>
                <a:tab pos="3776663" algn="l"/>
                <a:tab pos="4225925" algn="l"/>
                <a:tab pos="4675188" algn="l"/>
                <a:tab pos="5124450" algn="l"/>
                <a:tab pos="5573713" algn="l"/>
                <a:tab pos="6022975" algn="l"/>
                <a:tab pos="6472238" algn="l"/>
                <a:tab pos="6921500" algn="l"/>
                <a:tab pos="7370763" algn="l"/>
                <a:tab pos="7820025" algn="l"/>
                <a:tab pos="8269288" algn="l"/>
                <a:tab pos="8718550" algn="l"/>
                <a:tab pos="9167813" algn="l"/>
                <a:tab pos="9617075"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633413" algn="l"/>
                <a:tab pos="1081088" algn="l"/>
                <a:tab pos="1530350" algn="l"/>
                <a:tab pos="1979613" algn="l"/>
                <a:tab pos="2428875" algn="l"/>
                <a:tab pos="2878138" algn="l"/>
                <a:tab pos="3327400" algn="l"/>
                <a:tab pos="3776663" algn="l"/>
                <a:tab pos="4225925" algn="l"/>
                <a:tab pos="4675188" algn="l"/>
                <a:tab pos="5124450" algn="l"/>
                <a:tab pos="5573713" algn="l"/>
                <a:tab pos="6022975" algn="l"/>
                <a:tab pos="6472238" algn="l"/>
                <a:tab pos="6921500" algn="l"/>
                <a:tab pos="7370763" algn="l"/>
                <a:tab pos="7820025" algn="l"/>
                <a:tab pos="8269288" algn="l"/>
                <a:tab pos="8718550" algn="l"/>
                <a:tab pos="9167813" algn="l"/>
                <a:tab pos="9617075"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633413" algn="l"/>
                <a:tab pos="1081088" algn="l"/>
                <a:tab pos="1530350" algn="l"/>
                <a:tab pos="1979613" algn="l"/>
                <a:tab pos="2428875" algn="l"/>
                <a:tab pos="2878138" algn="l"/>
                <a:tab pos="3327400" algn="l"/>
                <a:tab pos="3776663" algn="l"/>
                <a:tab pos="4225925" algn="l"/>
                <a:tab pos="4675188" algn="l"/>
                <a:tab pos="5124450" algn="l"/>
                <a:tab pos="5573713" algn="l"/>
                <a:tab pos="6022975" algn="l"/>
                <a:tab pos="6472238" algn="l"/>
                <a:tab pos="6921500" algn="l"/>
                <a:tab pos="7370763" algn="l"/>
                <a:tab pos="7820025" algn="l"/>
                <a:tab pos="8269288" algn="l"/>
                <a:tab pos="8718550" algn="l"/>
                <a:tab pos="9167813" algn="l"/>
                <a:tab pos="9617075" algn="l"/>
              </a:tabLst>
              <a:defRPr>
                <a:solidFill>
                  <a:schemeClr val="bg1"/>
                </a:solidFill>
                <a:latin typeface="Arial" pitchFamily="34" charset="0"/>
                <a:ea typeface="Droid Sans Fallback" charset="0"/>
                <a:cs typeface="Droid Sans Fallback" charset="0"/>
              </a:defRPr>
            </a:lvl9pPr>
          </a:lstStyle>
          <a:p>
            <a:pPr lvl="1" indent="0" algn="ctr" eaLnBrk="1" hangingPunct="1">
              <a:spcBef>
                <a:spcPts val="550"/>
              </a:spcBef>
              <a:buClr>
                <a:srgbClr val="4F81BD"/>
              </a:buClr>
              <a:buSzPct val="70000"/>
            </a:pPr>
            <a:r>
              <a:rPr lang="en-US" sz="3200" dirty="0">
                <a:solidFill>
                  <a:schemeClr val="accent1">
                    <a:lumMod val="50000"/>
                  </a:schemeClr>
                </a:solidFill>
                <a:latin typeface="Times New Roman" panose="02020603050405020304" pitchFamily="18" charset="0"/>
                <a:cs typeface="Times New Roman" panose="02020603050405020304" pitchFamily="18" charset="0"/>
              </a:rPr>
              <a:t>customer relationship management system give me for ppt</a:t>
            </a:r>
            <a:endParaRPr lang="en-US" sz="3000" b="1" dirty="0">
              <a:solidFill>
                <a:schemeClr val="accent1">
                  <a:lumMod val="50000"/>
                </a:schemeClr>
              </a:solidFill>
              <a:latin typeface="Times New Roman" panose="02020603050405020304" pitchFamily="18" charset="0"/>
              <a:cs typeface="Times New Roman" pitchFamily="18" charset="0"/>
            </a:endParaRPr>
          </a:p>
          <a:p>
            <a:pPr lvl="1" indent="0" eaLnBrk="1" hangingPunct="1">
              <a:spcBef>
                <a:spcPts val="550"/>
              </a:spcBef>
              <a:buClr>
                <a:srgbClr val="4F81BD"/>
              </a:buClr>
              <a:buSzPct val="70000"/>
            </a:pPr>
            <a:br>
              <a:rPr lang="en-US" sz="2400" b="1" dirty="0">
                <a:solidFill>
                  <a:schemeClr val="accent1">
                    <a:lumMod val="50000"/>
                  </a:schemeClr>
                </a:solidFill>
                <a:latin typeface="Times New Roman" panose="02020603050405020304" pitchFamily="18" charset="0"/>
                <a:cs typeface="Times New Roman" pitchFamily="18" charset="0"/>
              </a:rPr>
            </a:br>
            <a:r>
              <a:rPr lang="en-US" sz="2400" b="1" dirty="0">
                <a:solidFill>
                  <a:srgbClr val="C00000"/>
                </a:solidFill>
                <a:latin typeface="Times New Roman" pitchFamily="18" charset="0"/>
                <a:cs typeface="Times New Roman" pitchFamily="18" charset="0"/>
              </a:rPr>
              <a:t>Supervisor							Research Scholar</a:t>
            </a:r>
          </a:p>
          <a:p>
            <a:pPr lvl="1" indent="0" eaLnBrk="1" hangingPunct="1">
              <a:spcBef>
                <a:spcPts val="550"/>
              </a:spcBef>
              <a:buClr>
                <a:srgbClr val="4F81BD"/>
              </a:buClr>
              <a:buSzPct val="70000"/>
            </a:pPr>
            <a:r>
              <a:rPr lang="en-US" sz="2400" b="1" dirty="0">
                <a:solidFill>
                  <a:srgbClr val="C00000"/>
                </a:solidFill>
                <a:latin typeface="Times New Roman" pitchFamily="18" charset="0"/>
                <a:cs typeface="Times New Roman" pitchFamily="18" charset="0"/>
              </a:rPr>
              <a:t>                                                         </a:t>
            </a:r>
            <a:r>
              <a:rPr lang="en-US" sz="2400" b="1" dirty="0" err="1">
                <a:solidFill>
                  <a:schemeClr val="accent1">
                    <a:lumMod val="50000"/>
                  </a:schemeClr>
                </a:solidFill>
                <a:latin typeface="Times New Roman" pitchFamily="18" charset="0"/>
                <a:cs typeface="Times New Roman" pitchFamily="18" charset="0"/>
              </a:rPr>
              <a:t>K.Dhanush</a:t>
            </a:r>
            <a:endParaRPr lang="en-US" sz="2400" b="1" dirty="0">
              <a:solidFill>
                <a:schemeClr val="accent1">
                  <a:lumMod val="50000"/>
                </a:schemeClr>
              </a:solidFill>
              <a:latin typeface="Times New Roman" pitchFamily="18" charset="0"/>
              <a:cs typeface="Times New Roman" pitchFamily="18" charset="0"/>
            </a:endParaRPr>
          </a:p>
          <a:p>
            <a:pPr lvl="1" indent="0" eaLnBrk="1" hangingPunct="1">
              <a:spcBef>
                <a:spcPts val="550"/>
              </a:spcBef>
              <a:buClr>
                <a:srgbClr val="4F81BD"/>
              </a:buClr>
              <a:buSzPct val="70000"/>
            </a:pPr>
            <a:r>
              <a:rPr lang="en-US" sz="2400" b="1" dirty="0">
                <a:solidFill>
                  <a:schemeClr val="accent1">
                    <a:lumMod val="50000"/>
                  </a:schemeClr>
                </a:solidFill>
                <a:latin typeface="Times New Roman" pitchFamily="18" charset="0"/>
                <a:cs typeface="Times New Roman" pitchFamily="18" charset="0"/>
              </a:rPr>
              <a:t>                                                         </a:t>
            </a:r>
            <a:r>
              <a:rPr lang="en-US" sz="2400" b="1" dirty="0" err="1">
                <a:solidFill>
                  <a:schemeClr val="accent1">
                    <a:lumMod val="50000"/>
                  </a:schemeClr>
                </a:solidFill>
                <a:latin typeface="Times New Roman" pitchFamily="18" charset="0"/>
                <a:cs typeface="Times New Roman" pitchFamily="18" charset="0"/>
              </a:rPr>
              <a:t>M.Suraj</a:t>
            </a:r>
            <a:endParaRPr lang="en-US" sz="2400" b="1" dirty="0">
              <a:solidFill>
                <a:schemeClr val="accent1">
                  <a:lumMod val="50000"/>
                </a:schemeClr>
              </a:solidFill>
              <a:latin typeface="Times New Roman" pitchFamily="18" charset="0"/>
              <a:cs typeface="Times New Roman" pitchFamily="18" charset="0"/>
            </a:endParaRPr>
          </a:p>
          <a:p>
            <a:pPr lvl="1" indent="0" eaLnBrk="1" hangingPunct="1">
              <a:spcBef>
                <a:spcPts val="550"/>
              </a:spcBef>
              <a:buClr>
                <a:srgbClr val="4F81BD"/>
              </a:buClr>
              <a:buSzPct val="70000"/>
            </a:pPr>
            <a:r>
              <a:rPr lang="en-US" sz="2000" b="1" dirty="0" err="1">
                <a:solidFill>
                  <a:srgbClr val="002060"/>
                </a:solidFill>
                <a:latin typeface="Times New Roman" pitchFamily="18" charset="0"/>
                <a:cs typeface="Times New Roman" pitchFamily="18" charset="0"/>
              </a:rPr>
              <a:t>Dr.Sudha</a:t>
            </a:r>
            <a:r>
              <a:rPr lang="en-US" sz="2000" b="1" dirty="0">
                <a:solidFill>
                  <a:srgbClr val="002060"/>
                </a:solidFill>
                <a:latin typeface="Times New Roman" pitchFamily="18" charset="0"/>
                <a:cs typeface="Times New Roman" pitchFamily="18" charset="0"/>
              </a:rPr>
              <a:t> </a:t>
            </a:r>
            <a:r>
              <a:rPr lang="en-US" sz="2000" b="1" dirty="0" err="1">
                <a:solidFill>
                  <a:srgbClr val="002060"/>
                </a:solidFill>
                <a:latin typeface="Times New Roman" pitchFamily="18" charset="0"/>
                <a:cs typeface="Times New Roman" pitchFamily="18" charset="0"/>
              </a:rPr>
              <a:t>Indiran</a:t>
            </a:r>
            <a:r>
              <a:rPr lang="en-US" sz="2000" b="1" dirty="0">
                <a:solidFill>
                  <a:srgbClr val="002060"/>
                </a:solidFill>
                <a:latin typeface="Times New Roman" pitchFamily="18" charset="0"/>
                <a:cs typeface="Times New Roman" pitchFamily="18" charset="0"/>
              </a:rPr>
              <a:t>						</a:t>
            </a:r>
          </a:p>
          <a:p>
            <a:pPr lvl="1" indent="0" eaLnBrk="1" hangingPunct="1">
              <a:spcBef>
                <a:spcPts val="550"/>
              </a:spcBef>
              <a:buClr>
                <a:srgbClr val="4F81BD"/>
              </a:buClr>
              <a:buSzPct val="70000"/>
            </a:pPr>
            <a:r>
              <a:rPr lang="en-US" sz="2000" b="1" dirty="0">
                <a:solidFill>
                  <a:srgbClr val="002060"/>
                </a:solidFill>
                <a:latin typeface="Times New Roman" pitchFamily="18" charset="0"/>
                <a:cs typeface="Times New Roman" pitchFamily="18" charset="0"/>
              </a:rPr>
              <a:t>Designation                                               RegNO:192110031,192110030</a:t>
            </a:r>
          </a:p>
          <a:p>
            <a:pPr lvl="1" indent="0" eaLnBrk="1" hangingPunct="1">
              <a:spcBef>
                <a:spcPts val="550"/>
              </a:spcBef>
              <a:buClr>
                <a:srgbClr val="4F81BD"/>
              </a:buClr>
              <a:buSzPct val="70000"/>
            </a:pPr>
            <a:r>
              <a:rPr lang="en-US" sz="2000" b="1" dirty="0">
                <a:solidFill>
                  <a:srgbClr val="002060"/>
                </a:solidFill>
                <a:latin typeface="Times New Roman" pitchFamily="18" charset="0"/>
                <a:cs typeface="Times New Roman" pitchFamily="18" charset="0"/>
              </a:rPr>
              <a:t>Institute of 						       Institute of </a:t>
            </a:r>
          </a:p>
          <a:p>
            <a:pPr lvl="1" indent="0" eaLnBrk="1" hangingPunct="1">
              <a:spcBef>
                <a:spcPts val="550"/>
              </a:spcBef>
              <a:buClr>
                <a:srgbClr val="4F81BD"/>
              </a:buClr>
              <a:buSzPct val="70000"/>
            </a:pPr>
            <a:r>
              <a:rPr lang="en-US" sz="2000" b="1" dirty="0">
                <a:solidFill>
                  <a:srgbClr val="002060"/>
                </a:solidFill>
                <a:latin typeface="Times New Roman" pitchFamily="18" charset="0"/>
                <a:cs typeface="Times New Roman" pitchFamily="18" charset="0"/>
              </a:rPr>
              <a:t>Saveetha School of Engineering		</a:t>
            </a:r>
            <a:r>
              <a:rPr lang="en-US" sz="2000" b="1" dirty="0" err="1">
                <a:solidFill>
                  <a:srgbClr val="002060"/>
                </a:solidFill>
                <a:latin typeface="Times New Roman" pitchFamily="18" charset="0"/>
                <a:cs typeface="Times New Roman" pitchFamily="18" charset="0"/>
              </a:rPr>
              <a:t>Saveetha</a:t>
            </a:r>
            <a:r>
              <a:rPr lang="en-US" sz="2000" b="1" dirty="0">
                <a:solidFill>
                  <a:srgbClr val="002060"/>
                </a:solidFill>
                <a:latin typeface="Times New Roman" pitchFamily="18" charset="0"/>
                <a:cs typeface="Times New Roman" pitchFamily="18" charset="0"/>
              </a:rPr>
              <a:t> School of Engineering 											</a:t>
            </a:r>
          </a:p>
          <a:p>
            <a:pPr lvl="1" indent="0" algn="ctr" eaLnBrk="1" hangingPunct="1">
              <a:spcBef>
                <a:spcPts val="550"/>
              </a:spcBef>
              <a:buClr>
                <a:srgbClr val="4F81BD"/>
              </a:buClr>
              <a:buSzPct val="70000"/>
            </a:pPr>
            <a:r>
              <a:rPr lang="en-US" sz="3600" b="1" dirty="0">
                <a:solidFill>
                  <a:srgbClr val="C00000"/>
                </a:solidFill>
                <a:latin typeface="Times New Roman" pitchFamily="18" charset="0"/>
                <a:cs typeface="Times New Roman" pitchFamily="18" charset="0"/>
              </a:rPr>
              <a:t>                                    </a:t>
            </a:r>
            <a:endParaRPr lang="en-US" sz="2000" b="1" dirty="0">
              <a:solidFill>
                <a:srgbClr val="002060"/>
              </a:solidFill>
              <a:latin typeface="Times New Roman" pitchFamily="18" charset="0"/>
              <a:cs typeface="Times New Roman" pitchFamily="18" charset="0"/>
            </a:endParaRPr>
          </a:p>
          <a:p>
            <a:pPr lvl="1" indent="0" algn="ctr" eaLnBrk="1" hangingPunct="1">
              <a:spcBef>
                <a:spcPts val="550"/>
              </a:spcBef>
              <a:buClr>
                <a:srgbClr val="4F81BD"/>
              </a:buClr>
              <a:buSzPct val="70000"/>
            </a:pPr>
            <a:endParaRPr lang="en-US" sz="3600" b="1" dirty="0">
              <a:solidFill>
                <a:srgbClr val="C00000"/>
              </a:solidFill>
              <a:latin typeface="Times New Roman" pitchFamily="18" charset="0"/>
              <a:cs typeface="Times New Roman" pitchFamily="18" charset="0"/>
            </a:endParaRPr>
          </a:p>
          <a:p>
            <a:pPr lvl="1" indent="0" algn="ctr" eaLnBrk="1" hangingPunct="1">
              <a:spcBef>
                <a:spcPts val="550"/>
              </a:spcBef>
              <a:buClr>
                <a:srgbClr val="4F81BD"/>
              </a:buClr>
              <a:buSzPct val="70000"/>
            </a:pPr>
            <a:endParaRPr lang="en-US" sz="3200" b="1" dirty="0">
              <a:solidFill>
                <a:srgbClr val="C00000"/>
              </a:solidFill>
              <a:latin typeface="Times New Roman" pitchFamily="18" charset="0"/>
              <a:cs typeface="Times New Roman" pitchFamily="18" charset="0"/>
            </a:endParaRPr>
          </a:p>
          <a:p>
            <a:pPr lvl="1" indent="0" algn="ctr" eaLnBrk="1" hangingPunct="1">
              <a:spcBef>
                <a:spcPts val="550"/>
              </a:spcBef>
              <a:buClr>
                <a:srgbClr val="4F81BD"/>
              </a:buClr>
              <a:buSzPct val="70000"/>
            </a:pPr>
            <a:endParaRPr lang="en-US" sz="3200" b="1" dirty="0">
              <a:solidFill>
                <a:srgbClr val="C00000"/>
              </a:solidFill>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pPr>
              <a:defRPr/>
            </a:pPr>
            <a:fld id="{C6EF6C63-F5E9-4477-9611-220F3BE2B4BF}" type="slidenum">
              <a:rPr lang="zh-CN" altLang="en-US" sz="1400" b="1" smtClean="0">
                <a:solidFill>
                  <a:schemeClr val="tx1"/>
                </a:solidFill>
              </a:rPr>
              <a:pPr>
                <a:defRPr/>
              </a:pPr>
              <a:t>1</a:t>
            </a:fld>
            <a:endParaRPr lang="en-US" altLang="zh-CN" sz="1400" b="1" dirty="0">
              <a:solidFill>
                <a:schemeClr val="tx1"/>
              </a:solidFill>
            </a:endParaRPr>
          </a:p>
        </p:txBody>
      </p:sp>
      <p:pic>
        <p:nvPicPr>
          <p:cNvPr id="1026" name="Picture 2" descr="SSE-Computer Science and Engineer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09571"/>
            <a:ext cx="7239000" cy="1109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402621"/>
      </p:ext>
    </p:extLst>
  </p:cSld>
  <p:clrMapOvr>
    <a:masterClrMapping/>
  </p:clrMapOvr>
  <p:transition spd="med"/>
  <p:timing>
    <p:tnLst>
      <p:par>
        <p:cTn id="1" dur="indefinite" restart="never" nodeType="tmRoot">
          <p:childTnLst>
            <p:par>
              <p:cTn id="2" fill="hold" nodeType="interactiveSeq">
                <p:stCondLst>
                  <p:cond delay="0"/>
                </p:stCondLst>
                <p:childTnLst>
                  <p:par>
                    <p:cTn id="3" fill="hold">
                      <p:childTnLst>
                        <p:par>
                          <p:cTn id="4" fill="hold">
                            <p:stCondLst>
                              <p:cond delay="0"/>
                            </p:stCondLst>
                            <p:childTnLst>
                              <p:par>
                                <p:cTn id="5" presetID="2" presetClass="mediacall" fill="hold" nodeType="clickEffect">
                                  <p:stCondLst>
                                    <p:cond delay="0"/>
                                  </p:stCondLst>
                                  <p:childTnLst>
                                    <p:par>
                                      <p:cTn id="6"/>
                                    </p:par>
                                  </p:childTnLst>
                                </p:cTn>
                              </p:par>
                            </p:childTnLst>
                          </p:cTn>
                        </p:par>
                      </p:childTnLst>
                    </p:cTn>
                  </p:par>
                </p:childTnLst>
              </p:cTn>
            </p:par>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0E0FC7D-1904-85B1-E766-5CC39A331631}"/>
              </a:ext>
            </a:extLst>
          </p:cNvPr>
          <p:cNvSpPr>
            <a:spLocks noGrp="1"/>
          </p:cNvSpPr>
          <p:nvPr>
            <p:ph type="title"/>
          </p:nvPr>
        </p:nvSpPr>
        <p:spPr>
          <a:xfrm>
            <a:off x="1371600" y="1294215"/>
            <a:ext cx="6977063" cy="1166312"/>
          </a:xfrm>
        </p:spPr>
        <p:txBody>
          <a:bodyPr/>
          <a:lstStyle/>
          <a:p>
            <a:r>
              <a:rPr lang="en-US" b="1" dirty="0">
                <a:solidFill>
                  <a:srgbClr val="C00000"/>
                </a:solidFill>
                <a:latin typeface="Times New Roman" panose="02020603050405020304" pitchFamily="18" charset="0"/>
                <a:cs typeface="Times New Roman" panose="02020603050405020304" pitchFamily="18" charset="0"/>
              </a:rPr>
              <a:t>Challenges in CRM Implementation</a:t>
            </a:r>
          </a:p>
        </p:txBody>
      </p:sp>
      <p:sp>
        <p:nvSpPr>
          <p:cNvPr id="2" name="Date Placeholder 1">
            <a:extLst>
              <a:ext uri="{FF2B5EF4-FFF2-40B4-BE49-F238E27FC236}">
                <a16:creationId xmlns:a16="http://schemas.microsoft.com/office/drawing/2014/main" id="{3628DDE8-8CCD-41C1-B6BB-DDB05282CD43}"/>
              </a:ext>
            </a:extLst>
          </p:cNvPr>
          <p:cNvSpPr>
            <a:spLocks noGrp="1"/>
          </p:cNvSpPr>
          <p:nvPr>
            <p:ph type="dt" sz="half" idx="10"/>
          </p:nvPr>
        </p:nvSpPr>
        <p:spPr/>
        <p:txBody>
          <a:bodyPr/>
          <a:lstStyle/>
          <a:p>
            <a:pPr>
              <a:defRPr/>
            </a:pPr>
            <a:fld id="{37DBACEB-86B6-4549-86D9-546E8B661F1D}" type="datetime1">
              <a:rPr lang="en-US" smtClean="0"/>
              <a:t>3/17/2025</a:t>
            </a:fld>
            <a:endParaRPr lang="en-US"/>
          </a:p>
        </p:txBody>
      </p:sp>
      <p:sp>
        <p:nvSpPr>
          <p:cNvPr id="3" name="Slide Number Placeholder 2">
            <a:extLst>
              <a:ext uri="{FF2B5EF4-FFF2-40B4-BE49-F238E27FC236}">
                <a16:creationId xmlns:a16="http://schemas.microsoft.com/office/drawing/2014/main" id="{FEC9AE2B-1A8C-8D39-DB6B-1A761BF484D2}"/>
              </a:ext>
            </a:extLst>
          </p:cNvPr>
          <p:cNvSpPr>
            <a:spLocks noGrp="1"/>
          </p:cNvSpPr>
          <p:nvPr>
            <p:ph type="sldNum" sz="quarter" idx="12"/>
          </p:nvPr>
        </p:nvSpPr>
        <p:spPr/>
        <p:txBody>
          <a:bodyPr/>
          <a:lstStyle/>
          <a:p>
            <a:pPr>
              <a:defRPr/>
            </a:pPr>
            <a:fld id="{C6EF6C63-F5E9-4477-9611-220F3BE2B4BF}" type="slidenum">
              <a:rPr lang="zh-CN" altLang="en-US" smtClean="0"/>
              <a:pPr>
                <a:defRPr/>
              </a:pPr>
              <a:t>10</a:t>
            </a:fld>
            <a:endParaRPr lang="en-US" altLang="zh-CN"/>
          </a:p>
        </p:txBody>
      </p:sp>
      <p:pic>
        <p:nvPicPr>
          <p:cNvPr id="4" name="Picture 2" descr="SSE-Computer Science and Engineering">
            <a:extLst>
              <a:ext uri="{FF2B5EF4-FFF2-40B4-BE49-F238E27FC236}">
                <a16:creationId xmlns:a16="http://schemas.microsoft.com/office/drawing/2014/main" id="{4FAE7154-C2AB-7EAC-00B5-35E964F7F50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09571"/>
            <a:ext cx="7239000" cy="110963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27058E6-A2D3-F0B2-AE3B-6DA2FA80D305}"/>
              </a:ext>
            </a:extLst>
          </p:cNvPr>
          <p:cNvSpPr txBox="1"/>
          <p:nvPr/>
        </p:nvSpPr>
        <p:spPr>
          <a:xfrm>
            <a:off x="1657350" y="2403844"/>
            <a:ext cx="6257925" cy="4093428"/>
          </a:xfrm>
          <a:prstGeom prst="rect">
            <a:avLst/>
          </a:prstGeom>
          <a:noFill/>
        </p:spPr>
        <p:txBody>
          <a:bodyPr wrap="square">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Employees may be reluctant to use the new CRM system, especially if they are accustomed to previous methods of managing customer relationships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Customizing a CRM to fit a company's exact needs can be costly, requiring additional development and resources.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CRM systems, especially for large businesses, can require significant upfront investment, including software licenses, implementation costs, and system configuration.</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keep the CRM system functional and up-to-date, businesses need to budget for ongoing maintenance, software updates, and possibly hardware upgrades</a:t>
            </a:r>
            <a:r>
              <a:rPr lang="en-US" dirty="0"/>
              <a:t>.</a:t>
            </a:r>
          </a:p>
        </p:txBody>
      </p:sp>
    </p:spTree>
    <p:extLst>
      <p:ext uri="{BB962C8B-B14F-4D97-AF65-F5344CB8AC3E}">
        <p14:creationId xmlns:p14="http://schemas.microsoft.com/office/powerpoint/2010/main" val="3491628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B7434C-0E5A-8106-DEED-01F2A122FBD5}"/>
              </a:ext>
            </a:extLst>
          </p:cNvPr>
          <p:cNvSpPr>
            <a:spLocks noGrp="1"/>
          </p:cNvSpPr>
          <p:nvPr>
            <p:ph type="dt" sz="half" idx="10"/>
          </p:nvPr>
        </p:nvSpPr>
        <p:spPr/>
        <p:txBody>
          <a:bodyPr/>
          <a:lstStyle/>
          <a:p>
            <a:pPr>
              <a:defRPr/>
            </a:pPr>
            <a:fld id="{37DBACEB-86B6-4549-86D9-546E8B661F1D}" type="datetime1">
              <a:rPr lang="en-US" smtClean="0"/>
              <a:t>3/17/2025</a:t>
            </a:fld>
            <a:endParaRPr lang="en-US"/>
          </a:p>
        </p:txBody>
      </p:sp>
      <p:sp>
        <p:nvSpPr>
          <p:cNvPr id="3" name="Slide Number Placeholder 2">
            <a:extLst>
              <a:ext uri="{FF2B5EF4-FFF2-40B4-BE49-F238E27FC236}">
                <a16:creationId xmlns:a16="http://schemas.microsoft.com/office/drawing/2014/main" id="{E07C88E0-5198-8334-E11F-50F96DFFD230}"/>
              </a:ext>
            </a:extLst>
          </p:cNvPr>
          <p:cNvSpPr>
            <a:spLocks noGrp="1"/>
          </p:cNvSpPr>
          <p:nvPr>
            <p:ph type="sldNum" sz="quarter" idx="12"/>
          </p:nvPr>
        </p:nvSpPr>
        <p:spPr/>
        <p:txBody>
          <a:bodyPr/>
          <a:lstStyle/>
          <a:p>
            <a:pPr>
              <a:defRPr/>
            </a:pPr>
            <a:fld id="{C6EF6C63-F5E9-4477-9611-220F3BE2B4BF}" type="slidenum">
              <a:rPr lang="zh-CN" altLang="en-US" smtClean="0"/>
              <a:pPr>
                <a:defRPr/>
              </a:pPr>
              <a:t>11</a:t>
            </a:fld>
            <a:endParaRPr lang="en-US" altLang="zh-CN"/>
          </a:p>
        </p:txBody>
      </p:sp>
      <p:pic>
        <p:nvPicPr>
          <p:cNvPr id="4" name="Picture 2" descr="SSE-Computer Science and Engineering">
            <a:extLst>
              <a:ext uri="{FF2B5EF4-FFF2-40B4-BE49-F238E27FC236}">
                <a16:creationId xmlns:a16="http://schemas.microsoft.com/office/drawing/2014/main" id="{4CC23AFC-13FB-75E9-9319-8B0CB765B8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09571"/>
            <a:ext cx="7239000" cy="110963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Top Challenges in CRM Solution Implementation">
            <a:extLst>
              <a:ext uri="{FF2B5EF4-FFF2-40B4-BE49-F238E27FC236}">
                <a16:creationId xmlns:a16="http://schemas.microsoft.com/office/drawing/2014/main" id="{2F1274BF-9BA5-4925-893E-7EFF79BCFD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7" y="1447800"/>
            <a:ext cx="9144000" cy="5430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780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E1372-DC5D-9019-2612-6909E018E469}"/>
              </a:ext>
            </a:extLst>
          </p:cNvPr>
          <p:cNvSpPr>
            <a:spLocks noGrp="1"/>
          </p:cNvSpPr>
          <p:nvPr>
            <p:ph type="title"/>
          </p:nvPr>
        </p:nvSpPr>
        <p:spPr>
          <a:xfrm>
            <a:off x="3255818" y="1600200"/>
            <a:ext cx="2403764" cy="950265"/>
          </a:xfrm>
        </p:spPr>
        <p:txBody>
          <a:bodyPr/>
          <a:lstStyle/>
          <a:p>
            <a:r>
              <a:rPr lang="en-US" b="1" dirty="0">
                <a:solidFill>
                  <a:srgbClr val="C00000"/>
                </a:solidFill>
                <a:latin typeface="Times New Roman" panose="02020603050405020304" pitchFamily="18" charset="0"/>
                <a:cs typeface="Times New Roman" panose="02020603050405020304" pitchFamily="18" charset="0"/>
              </a:rPr>
              <a:t>Conclusion</a:t>
            </a:r>
          </a:p>
        </p:txBody>
      </p:sp>
      <p:sp>
        <p:nvSpPr>
          <p:cNvPr id="3" name="Date Placeholder 2">
            <a:extLst>
              <a:ext uri="{FF2B5EF4-FFF2-40B4-BE49-F238E27FC236}">
                <a16:creationId xmlns:a16="http://schemas.microsoft.com/office/drawing/2014/main" id="{59C7509F-CF28-2E2A-C3CF-89198CA933CE}"/>
              </a:ext>
            </a:extLst>
          </p:cNvPr>
          <p:cNvSpPr>
            <a:spLocks noGrp="1"/>
          </p:cNvSpPr>
          <p:nvPr>
            <p:ph type="dt" sz="half" idx="10"/>
          </p:nvPr>
        </p:nvSpPr>
        <p:spPr/>
        <p:txBody>
          <a:bodyPr/>
          <a:lstStyle/>
          <a:p>
            <a:pPr>
              <a:defRPr/>
            </a:pPr>
            <a:fld id="{AA852B12-B03F-401A-B09A-22FF8A471D26}" type="datetime1">
              <a:rPr lang="en-US" smtClean="0"/>
              <a:t>3/17/2025</a:t>
            </a:fld>
            <a:endParaRPr lang="en-US"/>
          </a:p>
        </p:txBody>
      </p:sp>
      <p:sp>
        <p:nvSpPr>
          <p:cNvPr id="4" name="Slide Number Placeholder 3">
            <a:extLst>
              <a:ext uri="{FF2B5EF4-FFF2-40B4-BE49-F238E27FC236}">
                <a16:creationId xmlns:a16="http://schemas.microsoft.com/office/drawing/2014/main" id="{CDEEC464-C040-7ACD-13B6-10D24E40B5C0}"/>
              </a:ext>
            </a:extLst>
          </p:cNvPr>
          <p:cNvSpPr>
            <a:spLocks noGrp="1"/>
          </p:cNvSpPr>
          <p:nvPr>
            <p:ph type="sldNum" sz="quarter" idx="12"/>
          </p:nvPr>
        </p:nvSpPr>
        <p:spPr/>
        <p:txBody>
          <a:bodyPr/>
          <a:lstStyle/>
          <a:p>
            <a:pPr>
              <a:defRPr/>
            </a:pPr>
            <a:fld id="{4C07ACE5-6DCF-44B1-BCE5-AED4F1432B72}" type="slidenum">
              <a:rPr lang="zh-CN" altLang="en-US" smtClean="0"/>
              <a:pPr>
                <a:defRPr/>
              </a:pPr>
              <a:t>12</a:t>
            </a:fld>
            <a:endParaRPr lang="en-US" altLang="zh-CN"/>
          </a:p>
        </p:txBody>
      </p:sp>
      <p:pic>
        <p:nvPicPr>
          <p:cNvPr id="5" name="Picture 2" descr="SSE-Computer Science and Engineering">
            <a:extLst>
              <a:ext uri="{FF2B5EF4-FFF2-40B4-BE49-F238E27FC236}">
                <a16:creationId xmlns:a16="http://schemas.microsoft.com/office/drawing/2014/main" id="{665748CB-4981-E487-91F4-526CC737C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09571"/>
            <a:ext cx="7239000" cy="110963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3FEECD0-35E7-D29B-9317-4AD9F57D0C89}"/>
              </a:ext>
            </a:extLst>
          </p:cNvPr>
          <p:cNvSpPr txBox="1"/>
          <p:nvPr/>
        </p:nvSpPr>
        <p:spPr>
          <a:xfrm>
            <a:off x="1171575" y="2655055"/>
            <a:ext cx="6572250" cy="4093428"/>
          </a:xfrm>
          <a:prstGeom prst="rect">
            <a:avLst/>
          </a:prstGeom>
          <a:noFill/>
        </p:spPr>
        <p:txBody>
          <a:bodyPr wrap="square">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conclusion, Customer Relationship Management (CRM) systems play a pivotal role in today’s business environment by helping companies manage and nurture customer relationships more effectively. Through their key features, such as customer data management, sales tracking, marketing automation, and customer service support, CRMs enable businesses to streamline operations, enhance customer satisfaction, and drive growth.</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Additionally, as CRM technology continues to evolve with trends like artificial intelligence, mobile accessibility, and omnichannel strategies, companies can continue to stay competitive and relevant in a rapidly changing market.</a:t>
            </a:r>
          </a:p>
        </p:txBody>
      </p:sp>
    </p:spTree>
    <p:extLst>
      <p:ext uri="{BB962C8B-B14F-4D97-AF65-F5344CB8AC3E}">
        <p14:creationId xmlns:p14="http://schemas.microsoft.com/office/powerpoint/2010/main" val="1355491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737C2-444D-BFF3-86A3-BC18AC086E1D}"/>
              </a:ext>
            </a:extLst>
          </p:cNvPr>
          <p:cNvSpPr>
            <a:spLocks noGrp="1"/>
          </p:cNvSpPr>
          <p:nvPr>
            <p:ph type="title"/>
          </p:nvPr>
        </p:nvSpPr>
        <p:spPr>
          <a:xfrm>
            <a:off x="3124200" y="1523978"/>
            <a:ext cx="4248150" cy="792367"/>
          </a:xfrm>
        </p:spPr>
        <p:txBody>
          <a:bodyPr/>
          <a:lstStyle/>
          <a:p>
            <a:r>
              <a:rPr lang="en-US" b="1" dirty="0">
                <a:solidFill>
                  <a:srgbClr val="C00000"/>
                </a:solidFill>
                <a:latin typeface="Times New Roman" panose="02020603050405020304" pitchFamily="18" charset="0"/>
                <a:cs typeface="Times New Roman" panose="02020603050405020304" pitchFamily="18" charset="0"/>
              </a:rPr>
              <a:t>References</a:t>
            </a:r>
          </a:p>
        </p:txBody>
      </p:sp>
      <p:sp>
        <p:nvSpPr>
          <p:cNvPr id="3" name="Date Placeholder 2">
            <a:extLst>
              <a:ext uri="{FF2B5EF4-FFF2-40B4-BE49-F238E27FC236}">
                <a16:creationId xmlns:a16="http://schemas.microsoft.com/office/drawing/2014/main" id="{A39714BE-6590-8174-27FF-8A73463083CA}"/>
              </a:ext>
            </a:extLst>
          </p:cNvPr>
          <p:cNvSpPr>
            <a:spLocks noGrp="1"/>
          </p:cNvSpPr>
          <p:nvPr>
            <p:ph type="dt" sz="half" idx="10"/>
          </p:nvPr>
        </p:nvSpPr>
        <p:spPr/>
        <p:txBody>
          <a:bodyPr/>
          <a:lstStyle/>
          <a:p>
            <a:pPr>
              <a:defRPr/>
            </a:pPr>
            <a:fld id="{AA852B12-B03F-401A-B09A-22FF8A471D26}" type="datetime1">
              <a:rPr lang="en-US" smtClean="0"/>
              <a:t>3/17/2025</a:t>
            </a:fld>
            <a:endParaRPr lang="en-US"/>
          </a:p>
        </p:txBody>
      </p:sp>
      <p:sp>
        <p:nvSpPr>
          <p:cNvPr id="4" name="Slide Number Placeholder 3">
            <a:extLst>
              <a:ext uri="{FF2B5EF4-FFF2-40B4-BE49-F238E27FC236}">
                <a16:creationId xmlns:a16="http://schemas.microsoft.com/office/drawing/2014/main" id="{E7A81B8D-BECA-2808-ED76-9EECFAA37DA8}"/>
              </a:ext>
            </a:extLst>
          </p:cNvPr>
          <p:cNvSpPr>
            <a:spLocks noGrp="1"/>
          </p:cNvSpPr>
          <p:nvPr>
            <p:ph type="sldNum" sz="quarter" idx="12"/>
          </p:nvPr>
        </p:nvSpPr>
        <p:spPr/>
        <p:txBody>
          <a:bodyPr/>
          <a:lstStyle/>
          <a:p>
            <a:pPr>
              <a:defRPr/>
            </a:pPr>
            <a:fld id="{4C07ACE5-6DCF-44B1-BCE5-AED4F1432B72}" type="slidenum">
              <a:rPr lang="zh-CN" altLang="en-US" smtClean="0"/>
              <a:pPr>
                <a:defRPr/>
              </a:pPr>
              <a:t>13</a:t>
            </a:fld>
            <a:endParaRPr lang="en-US" altLang="zh-CN"/>
          </a:p>
        </p:txBody>
      </p:sp>
      <p:pic>
        <p:nvPicPr>
          <p:cNvPr id="5" name="Picture 2" descr="SSE-Computer Science and Engineering">
            <a:extLst>
              <a:ext uri="{FF2B5EF4-FFF2-40B4-BE49-F238E27FC236}">
                <a16:creationId xmlns:a16="http://schemas.microsoft.com/office/drawing/2014/main" id="{378AC08D-933F-C47F-3392-47B85F83850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1436" y="136524"/>
            <a:ext cx="7239000" cy="110963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5">
            <a:extLst>
              <a:ext uri="{FF2B5EF4-FFF2-40B4-BE49-F238E27FC236}">
                <a16:creationId xmlns:a16="http://schemas.microsoft.com/office/drawing/2014/main" id="{EC6DDA6E-DAD0-35C2-00E2-5CFDD6F4CBD5}"/>
              </a:ext>
            </a:extLst>
          </p:cNvPr>
          <p:cNvSpPr>
            <a:spLocks noGrp="1" noChangeArrowheads="1"/>
          </p:cNvSpPr>
          <p:nvPr>
            <p:ph idx="1"/>
          </p:nvPr>
        </p:nvSpPr>
        <p:spPr bwMode="auto">
          <a:xfrm>
            <a:off x="649432" y="2279498"/>
            <a:ext cx="811356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Chalmeta</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 (2006).</a:t>
            </a:r>
            <a:b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"Methodology for Customer Relationship Management." </a:t>
            </a:r>
            <a:r>
              <a:rPr kumimoji="0" lang="en-US" altLang="en-US" sz="180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Journal of Information and Knowledge Management Systems</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36(3), 413-434.</a:t>
            </a:r>
            <a:b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DOI: 10.1108/13673270610678822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Buttle, F. (2009).</a:t>
            </a:r>
            <a:b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Relationship Management: Concepts and Technologies." 2nd Edition. </a:t>
            </a:r>
            <a:r>
              <a:rPr kumimoji="0" lang="en-US" altLang="en-US" sz="180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Butterworth-Heinemann.</a:t>
            </a:r>
            <a:b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ISBN: 978-1856176203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Payne, A., &amp; Frow, P. (2005).</a:t>
            </a:r>
            <a:b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Strategic Framework for Customer Relationship Management." </a:t>
            </a:r>
            <a:r>
              <a:rPr kumimoji="0" lang="en-US" altLang="en-US" sz="180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Journal of Marketing</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69(4), 167-176.</a:t>
            </a:r>
            <a:b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DOI: 10.1509/jmkg.69.4.167.60759</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Greenberg, P. (2010).</a:t>
            </a:r>
            <a:b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"CRM at the Speed of Light: Social CRM Strategies, Tools, and Techniques for Engaging Your Customers." 4th Edition. </a:t>
            </a:r>
            <a:r>
              <a:rPr kumimoji="0" lang="en-US" altLang="en-US" sz="180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McGraw-Hill Education.</a:t>
            </a:r>
            <a:b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ISBN: 978-0071742013</a:t>
            </a:r>
          </a:p>
        </p:txBody>
      </p:sp>
    </p:spTree>
    <p:extLst>
      <p:ext uri="{BB962C8B-B14F-4D97-AF65-F5344CB8AC3E}">
        <p14:creationId xmlns:p14="http://schemas.microsoft.com/office/powerpoint/2010/main" val="1930046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B8B5B2-E42C-DBA2-EA3B-52C9ED5ABDDF}"/>
              </a:ext>
            </a:extLst>
          </p:cNvPr>
          <p:cNvSpPr>
            <a:spLocks noGrp="1"/>
          </p:cNvSpPr>
          <p:nvPr>
            <p:ph type="dt" sz="half" idx="10"/>
          </p:nvPr>
        </p:nvSpPr>
        <p:spPr/>
        <p:txBody>
          <a:bodyPr/>
          <a:lstStyle/>
          <a:p>
            <a:pPr>
              <a:defRPr/>
            </a:pPr>
            <a:fld id="{37DBACEB-86B6-4549-86D9-546E8B661F1D}" type="datetime1">
              <a:rPr lang="en-US" smtClean="0"/>
              <a:t>3/17/2025</a:t>
            </a:fld>
            <a:endParaRPr lang="en-US"/>
          </a:p>
        </p:txBody>
      </p:sp>
      <p:sp>
        <p:nvSpPr>
          <p:cNvPr id="3" name="Slide Number Placeholder 2">
            <a:extLst>
              <a:ext uri="{FF2B5EF4-FFF2-40B4-BE49-F238E27FC236}">
                <a16:creationId xmlns:a16="http://schemas.microsoft.com/office/drawing/2014/main" id="{BF8FCC09-52D9-F1DC-D174-7381AB104A61}"/>
              </a:ext>
            </a:extLst>
          </p:cNvPr>
          <p:cNvSpPr>
            <a:spLocks noGrp="1"/>
          </p:cNvSpPr>
          <p:nvPr>
            <p:ph type="sldNum" sz="quarter" idx="12"/>
          </p:nvPr>
        </p:nvSpPr>
        <p:spPr/>
        <p:txBody>
          <a:bodyPr/>
          <a:lstStyle/>
          <a:p>
            <a:pPr>
              <a:defRPr/>
            </a:pPr>
            <a:fld id="{C6EF6C63-F5E9-4477-9611-220F3BE2B4BF}" type="slidenum">
              <a:rPr lang="zh-CN" altLang="en-US" smtClean="0"/>
              <a:pPr>
                <a:defRPr/>
              </a:pPr>
              <a:t>14</a:t>
            </a:fld>
            <a:endParaRPr lang="en-US" altLang="zh-CN"/>
          </a:p>
        </p:txBody>
      </p:sp>
      <p:pic>
        <p:nvPicPr>
          <p:cNvPr id="4" name="Picture 2" descr="SSE-Computer Science and Engineering">
            <a:extLst>
              <a:ext uri="{FF2B5EF4-FFF2-40B4-BE49-F238E27FC236}">
                <a16:creationId xmlns:a16="http://schemas.microsoft.com/office/drawing/2014/main" id="{57C3AC67-9A89-4AA7-E99B-F233DA3FE7D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1436" y="136524"/>
            <a:ext cx="7239000" cy="11096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hands shaking with text&#10;&#10;AI-generated content may be incorrect.">
            <a:extLst>
              <a:ext uri="{FF2B5EF4-FFF2-40B4-BE49-F238E27FC236}">
                <a16:creationId xmlns:a16="http://schemas.microsoft.com/office/drawing/2014/main" id="{30D83C00-E823-6460-73EA-A7B146AB4E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47800"/>
            <a:ext cx="9144000" cy="5410200"/>
          </a:xfrm>
          <a:prstGeom prst="rect">
            <a:avLst/>
          </a:prstGeom>
        </p:spPr>
      </p:pic>
    </p:spTree>
    <p:extLst>
      <p:ext uri="{BB962C8B-B14F-4D97-AF65-F5344CB8AC3E}">
        <p14:creationId xmlns:p14="http://schemas.microsoft.com/office/powerpoint/2010/main" val="2864037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20062-24FB-CD5B-916F-0C734D189C28}"/>
              </a:ext>
            </a:extLst>
          </p:cNvPr>
          <p:cNvSpPr>
            <a:spLocks noGrp="1"/>
          </p:cNvSpPr>
          <p:nvPr>
            <p:ph type="title"/>
          </p:nvPr>
        </p:nvSpPr>
        <p:spPr>
          <a:xfrm>
            <a:off x="3657600" y="1394619"/>
            <a:ext cx="2235777" cy="1020763"/>
          </a:xfrm>
        </p:spPr>
        <p:txBody>
          <a:bodyPr/>
          <a:lstStyle/>
          <a:p>
            <a:r>
              <a:rPr lang="en-US" b="1" dirty="0">
                <a:solidFill>
                  <a:srgbClr val="C00000"/>
                </a:solidFill>
                <a:latin typeface="Times New Roman" panose="02020603050405020304" pitchFamily="18" charset="0"/>
                <a:cs typeface="Times New Roman" panose="02020603050405020304" pitchFamily="18" charset="0"/>
              </a:rPr>
              <a:t>Abstract</a:t>
            </a:r>
          </a:p>
        </p:txBody>
      </p:sp>
      <p:sp>
        <p:nvSpPr>
          <p:cNvPr id="3" name="Date Placeholder 2">
            <a:extLst>
              <a:ext uri="{FF2B5EF4-FFF2-40B4-BE49-F238E27FC236}">
                <a16:creationId xmlns:a16="http://schemas.microsoft.com/office/drawing/2014/main" id="{8FAF753A-5DB2-8777-1484-DFC35ABC8BB8}"/>
              </a:ext>
            </a:extLst>
          </p:cNvPr>
          <p:cNvSpPr>
            <a:spLocks noGrp="1"/>
          </p:cNvSpPr>
          <p:nvPr>
            <p:ph type="dt" sz="half" idx="10"/>
          </p:nvPr>
        </p:nvSpPr>
        <p:spPr/>
        <p:txBody>
          <a:bodyPr/>
          <a:lstStyle/>
          <a:p>
            <a:pPr>
              <a:defRPr/>
            </a:pPr>
            <a:fld id="{AA852B12-B03F-401A-B09A-22FF8A471D26}" type="datetime1">
              <a:rPr lang="en-US" smtClean="0"/>
              <a:t>3/17/2025</a:t>
            </a:fld>
            <a:endParaRPr lang="en-US"/>
          </a:p>
        </p:txBody>
      </p:sp>
      <p:sp>
        <p:nvSpPr>
          <p:cNvPr id="4" name="Slide Number Placeholder 3">
            <a:extLst>
              <a:ext uri="{FF2B5EF4-FFF2-40B4-BE49-F238E27FC236}">
                <a16:creationId xmlns:a16="http://schemas.microsoft.com/office/drawing/2014/main" id="{D1287628-3636-34F4-B340-4EE569D3DAAA}"/>
              </a:ext>
            </a:extLst>
          </p:cNvPr>
          <p:cNvSpPr>
            <a:spLocks noGrp="1"/>
          </p:cNvSpPr>
          <p:nvPr>
            <p:ph type="sldNum" sz="quarter" idx="12"/>
          </p:nvPr>
        </p:nvSpPr>
        <p:spPr/>
        <p:txBody>
          <a:bodyPr/>
          <a:lstStyle/>
          <a:p>
            <a:pPr>
              <a:defRPr/>
            </a:pPr>
            <a:fld id="{4C07ACE5-6DCF-44B1-BCE5-AED4F1432B72}" type="slidenum">
              <a:rPr lang="zh-CN" altLang="en-US" smtClean="0"/>
              <a:pPr>
                <a:defRPr/>
              </a:pPr>
              <a:t>2</a:t>
            </a:fld>
            <a:endParaRPr lang="en-US" altLang="zh-CN"/>
          </a:p>
        </p:txBody>
      </p:sp>
      <p:pic>
        <p:nvPicPr>
          <p:cNvPr id="5" name="Picture 2" descr="SSE-Computer Science and Engineering">
            <a:extLst>
              <a:ext uri="{FF2B5EF4-FFF2-40B4-BE49-F238E27FC236}">
                <a16:creationId xmlns:a16="http://schemas.microsoft.com/office/drawing/2014/main" id="{17019E86-7EFB-4A68-C7E3-1CAFD50B28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09571"/>
            <a:ext cx="7239000" cy="110963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0E9837D-B919-398A-B530-5DDDE18FF5E7}"/>
              </a:ext>
            </a:extLst>
          </p:cNvPr>
          <p:cNvSpPr txBox="1"/>
          <p:nvPr/>
        </p:nvSpPr>
        <p:spPr>
          <a:xfrm>
            <a:off x="1434812" y="2452412"/>
            <a:ext cx="6274377" cy="4093428"/>
          </a:xfrm>
          <a:prstGeom prst="rect">
            <a:avLst/>
          </a:prstGeom>
          <a:noFill/>
        </p:spPr>
        <p:txBody>
          <a:bodyPr wrap="square">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Customer Relationship Management (CRM) systems have become essential tools for businesses aiming to enhance their customer interactions and improve overall business efficiency. This presentation explores the concept of CRM, focusing on its importance, key features, and benefits for businesses of all sizes. It delves into the various types of CRM systems—operational, analytical, and collaborative—and explains how each contributes to sales, marketing, and customer service processes. Additionally, the presentation covers the CRM implementation process, highlighting common challenges such as data integration, user adoption, and cost concerns.</a:t>
            </a:r>
          </a:p>
        </p:txBody>
      </p:sp>
    </p:spTree>
    <p:extLst>
      <p:ext uri="{BB962C8B-B14F-4D97-AF65-F5344CB8AC3E}">
        <p14:creationId xmlns:p14="http://schemas.microsoft.com/office/powerpoint/2010/main" val="2442017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3285" y="1119982"/>
            <a:ext cx="7499350" cy="792162"/>
          </a:xfrm>
        </p:spPr>
        <p:txBody>
          <a:bodyPr>
            <a:normAutofit/>
          </a:bodyPr>
          <a:lstStyle/>
          <a:p>
            <a:pPr algn="ctr" fontAlgn="auto">
              <a:spcAft>
                <a:spcPts val="0"/>
              </a:spcAft>
              <a:defRPr/>
            </a:pPr>
            <a:r>
              <a:rPr lang="en-US" sz="3600" b="1" dirty="0">
                <a:solidFill>
                  <a:srgbClr val="C00000"/>
                </a:solidFill>
                <a:latin typeface="Times New Roman" pitchFamily="18" charset="0"/>
                <a:cs typeface="Times New Roman" pitchFamily="18" charset="0"/>
              </a:rPr>
              <a:t>Introduction</a:t>
            </a:r>
          </a:p>
        </p:txBody>
      </p:sp>
      <p:sp>
        <p:nvSpPr>
          <p:cNvPr id="3" name="Content Placeholder 2"/>
          <p:cNvSpPr>
            <a:spLocks noGrp="1"/>
          </p:cNvSpPr>
          <p:nvPr>
            <p:ph idx="1"/>
          </p:nvPr>
        </p:nvSpPr>
        <p:spPr>
          <a:xfrm>
            <a:off x="1179660" y="1828799"/>
            <a:ext cx="7086600" cy="4919629"/>
          </a:xfrm>
        </p:spPr>
        <p:txBody>
          <a:bodyPr>
            <a:noAutofit/>
          </a:bodyPr>
          <a:lstStyle/>
          <a:p>
            <a:pPr marL="365760" indent="-283464" fontAlgn="auto">
              <a:lnSpc>
                <a:spcPct val="150000"/>
              </a:lnSpc>
              <a:spcBef>
                <a:spcPts val="0"/>
              </a:spcBef>
              <a:spcAft>
                <a:spcPts val="0"/>
              </a:spcAft>
              <a:buFont typeface="Wingdings 2"/>
              <a:buChar char=""/>
              <a:defRPr/>
            </a:pPr>
            <a:r>
              <a:rPr lang="en-US" sz="1800" dirty="0">
                <a:latin typeface="Times New Roman" panose="02020603050405020304" pitchFamily="18" charset="0"/>
                <a:cs typeface="Times New Roman" panose="02020603050405020304" pitchFamily="18" charset="0"/>
              </a:rPr>
              <a:t>Customer Relationship Management (CRM) refers to the practices, strategies, and technologies used by companies to manage and analyze customer interactions and data throughout the customer lifecycle. The goal is to improve business relationships, streamline processes, and ultimately increase profitability.</a:t>
            </a:r>
          </a:p>
          <a:p>
            <a:pPr marL="365760" indent="-283464" fontAlgn="auto">
              <a:lnSpc>
                <a:spcPct val="150000"/>
              </a:lnSpc>
              <a:spcBef>
                <a:spcPts val="0"/>
              </a:spcBef>
              <a:spcAft>
                <a:spcPts val="0"/>
              </a:spcAft>
              <a:buFont typeface="Wingdings 2"/>
              <a:buChar char=""/>
              <a:defRPr/>
            </a:pPr>
            <a:r>
              <a:rPr lang="en-US" sz="1600" dirty="0">
                <a:latin typeface="Times New Roman" panose="02020603050405020304" pitchFamily="18" charset="0"/>
                <a:cs typeface="Times New Roman" panose="02020603050405020304" pitchFamily="18" charset="0"/>
              </a:rPr>
              <a:t>The stage for explaining the importance and functionality of CRM systems, as well as how they have evolved over time. It provides a more comprehensive understanding of CRM's role in driving business success.</a:t>
            </a:r>
            <a:endParaRPr lang="en-US" sz="2000" dirty="0">
              <a:latin typeface="Times New Roman" panose="02020603050405020304" pitchFamily="18" charset="0"/>
              <a:cs typeface="Times New Roman" panose="02020603050405020304" pitchFamily="18" charset="0"/>
            </a:endParaRPr>
          </a:p>
          <a:p>
            <a:pPr marL="365760" indent="-283464" fontAlgn="auto">
              <a:lnSpc>
                <a:spcPct val="150000"/>
              </a:lnSpc>
              <a:spcBef>
                <a:spcPts val="0"/>
              </a:spcBef>
              <a:spcAft>
                <a:spcPts val="0"/>
              </a:spcAft>
              <a:buFont typeface="Wingdings 2"/>
              <a:buChar char=""/>
              <a:defRPr/>
            </a:pPr>
            <a:r>
              <a:rPr lang="en-US" sz="2000" dirty="0">
                <a:latin typeface="Times New Roman" panose="02020603050405020304" pitchFamily="18" charset="0"/>
                <a:cs typeface="Times New Roman" panose="02020603050405020304" pitchFamily="18" charset="0"/>
              </a:rPr>
              <a:t>A system and strategy used to manage and analyze customer interactions and data throughout the customer lifecycle.</a:t>
            </a:r>
          </a:p>
          <a:p>
            <a:pPr marL="365760" indent="-283464" fontAlgn="auto">
              <a:lnSpc>
                <a:spcPct val="150000"/>
              </a:lnSpc>
              <a:spcBef>
                <a:spcPts val="0"/>
              </a:spcBef>
              <a:spcAft>
                <a:spcPts val="0"/>
              </a:spcAft>
              <a:buFont typeface="Wingdings 2"/>
              <a:buChar char=""/>
              <a:defRPr/>
            </a:pPr>
            <a:r>
              <a:rPr lang="en-US" sz="2000" dirty="0">
                <a:latin typeface="Times New Roman" panose="02020603050405020304" pitchFamily="18" charset="0"/>
                <a:cs typeface="Times New Roman" panose="02020603050405020304" pitchFamily="18" charset="0"/>
              </a:rPr>
              <a:t>Improve customer relationships, streamline business processes, and increase profitability.</a:t>
            </a:r>
          </a:p>
          <a:p>
            <a:pPr marL="365760" indent="-283464" fontAlgn="auto">
              <a:lnSpc>
                <a:spcPct val="150000"/>
              </a:lnSpc>
              <a:spcBef>
                <a:spcPts val="0"/>
              </a:spcBef>
              <a:spcAft>
                <a:spcPts val="0"/>
              </a:spcAft>
              <a:buFont typeface="Wingdings 2"/>
              <a:buChar char=""/>
              <a:defRPr/>
            </a:pPr>
            <a:endParaRPr lang="en-US" sz="2000" dirty="0">
              <a:latin typeface="Times New Roman" panose="02020603050405020304" pitchFamily="18" charset="0"/>
              <a:cs typeface="Times New Roman" panose="02020603050405020304" pitchFamily="18" charset="0"/>
            </a:endParaRPr>
          </a:p>
          <a:p>
            <a:pPr marL="365760" indent="-283464" fontAlgn="auto">
              <a:lnSpc>
                <a:spcPct val="150000"/>
              </a:lnSpc>
              <a:spcBef>
                <a:spcPts val="0"/>
              </a:spcBef>
              <a:spcAft>
                <a:spcPts val="0"/>
              </a:spcAft>
              <a:buFont typeface="Wingdings 2"/>
              <a:buChar char=""/>
              <a:defRPr/>
            </a:pP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7241A7F6-1F69-443A-82D9-777AEA64EBC9}" type="slidenum">
              <a:rPr lang="zh-CN" altLang="en-US"/>
              <a:pPr>
                <a:defRPr/>
              </a:pPr>
              <a:t>3</a:t>
            </a:fld>
            <a:endParaRPr lang="en-US" altLang="zh-CN"/>
          </a:p>
        </p:txBody>
      </p:sp>
      <p:pic>
        <p:nvPicPr>
          <p:cNvPr id="7" name="Picture 2" descr="SSE-Computer Science and Engineer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09571"/>
            <a:ext cx="7239000" cy="1109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4460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7241A7F6-1F69-443A-82D9-777AEA64EBC9}" type="slidenum">
              <a:rPr lang="zh-CN" altLang="en-US"/>
              <a:pPr>
                <a:defRPr/>
              </a:pPr>
              <a:t>4</a:t>
            </a:fld>
            <a:endParaRPr lang="en-US" altLang="zh-CN"/>
          </a:p>
        </p:txBody>
      </p:sp>
      <p:pic>
        <p:nvPicPr>
          <p:cNvPr id="7" name="Picture 2" descr="SSE-Computer Science and Engineer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09571"/>
            <a:ext cx="7239000" cy="110963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ow Start-ups Can Benefit by Using Customer Relationship Management |  Entrepreneur">
            <a:extLst>
              <a:ext uri="{FF2B5EF4-FFF2-40B4-BE49-F238E27FC236}">
                <a16:creationId xmlns:a16="http://schemas.microsoft.com/office/drawing/2014/main" id="{9A37BF72-9EEB-0F92-AFD4-DEF15B3B3B74}"/>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90500" y="1733551"/>
            <a:ext cx="8763000" cy="4805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006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674" y="1462882"/>
            <a:ext cx="7499350" cy="792162"/>
          </a:xfrm>
        </p:spPr>
        <p:txBody>
          <a:bodyPr>
            <a:normAutofit/>
          </a:bodyPr>
          <a:lstStyle/>
          <a:p>
            <a:pPr algn="ctr" fontAlgn="auto">
              <a:spcAft>
                <a:spcPts val="0"/>
              </a:spcAft>
              <a:defRPr/>
            </a:pPr>
            <a:r>
              <a:rPr lang="en-US" sz="3600" b="1" dirty="0">
                <a:solidFill>
                  <a:srgbClr val="C00000"/>
                </a:solidFill>
                <a:latin typeface="Times New Roman" pitchFamily="18" charset="0"/>
                <a:cs typeface="Times New Roman" pitchFamily="18" charset="0"/>
              </a:rPr>
              <a:t>Key Features</a:t>
            </a:r>
          </a:p>
        </p:txBody>
      </p:sp>
      <p:sp>
        <p:nvSpPr>
          <p:cNvPr id="4" name="Slide Number Placeholder 3"/>
          <p:cNvSpPr>
            <a:spLocks noGrp="1"/>
          </p:cNvSpPr>
          <p:nvPr>
            <p:ph type="sldNum" sz="quarter" idx="12"/>
          </p:nvPr>
        </p:nvSpPr>
        <p:spPr/>
        <p:txBody>
          <a:bodyPr/>
          <a:lstStyle/>
          <a:p>
            <a:pPr>
              <a:defRPr/>
            </a:pPr>
            <a:fld id="{7241A7F6-1F69-443A-82D9-777AEA64EBC9}" type="slidenum">
              <a:rPr lang="zh-CN" altLang="en-US"/>
              <a:pPr>
                <a:defRPr/>
              </a:pPr>
              <a:t>5</a:t>
            </a:fld>
            <a:endParaRPr lang="en-US" altLang="zh-CN"/>
          </a:p>
        </p:txBody>
      </p:sp>
      <p:sp>
        <p:nvSpPr>
          <p:cNvPr id="9" name="Content Placeholder 2">
            <a:extLst>
              <a:ext uri="{FF2B5EF4-FFF2-40B4-BE49-F238E27FC236}">
                <a16:creationId xmlns:a16="http://schemas.microsoft.com/office/drawing/2014/main" id="{D47A8223-39EF-FB47-A105-FA55A82981FD}"/>
              </a:ext>
            </a:extLst>
          </p:cNvPr>
          <p:cNvSpPr txBox="1">
            <a:spLocks/>
          </p:cNvSpPr>
          <p:nvPr/>
        </p:nvSpPr>
        <p:spPr>
          <a:xfrm>
            <a:off x="770529" y="2819400"/>
            <a:ext cx="7086600" cy="381000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65760" indent="-283464">
              <a:lnSpc>
                <a:spcPct val="150000"/>
              </a:lnSpc>
              <a:spcBef>
                <a:spcPts val="0"/>
              </a:spcBef>
              <a:buFont typeface="Wingdings 2"/>
              <a:buChar char=""/>
              <a:defRPr/>
            </a:pPr>
            <a:r>
              <a:rPr lang="en-US" sz="2000" dirty="0">
                <a:latin typeface="Times New Roman" panose="02020603050405020304" pitchFamily="18" charset="0"/>
                <a:cs typeface="Times New Roman" panose="02020603050405020304" pitchFamily="18" charset="0"/>
              </a:rPr>
              <a:t>Centralized database for customer details and interactions.</a:t>
            </a:r>
          </a:p>
          <a:p>
            <a:pPr marL="365760" indent="-283464">
              <a:lnSpc>
                <a:spcPct val="150000"/>
              </a:lnSpc>
              <a:spcBef>
                <a:spcPts val="0"/>
              </a:spcBef>
              <a:buFont typeface="Wingdings 2"/>
              <a:buChar char=""/>
              <a:defRPr/>
            </a:pPr>
            <a:r>
              <a:rPr lang="en-US" sz="2000" dirty="0">
                <a:latin typeface="Times New Roman" panose="02020603050405020304" pitchFamily="18" charset="0"/>
                <a:cs typeface="Times New Roman" panose="02020603050405020304" pitchFamily="18" charset="0"/>
              </a:rPr>
              <a:t>Tracks sales activities, leads, and opportunities.</a:t>
            </a:r>
          </a:p>
          <a:p>
            <a:pPr marL="365760" indent="-283464">
              <a:lnSpc>
                <a:spcPct val="150000"/>
              </a:lnSpc>
              <a:spcBef>
                <a:spcPts val="0"/>
              </a:spcBef>
              <a:buFont typeface="Wingdings 2"/>
              <a:buChar char=""/>
              <a:defRPr/>
            </a:pPr>
            <a:r>
              <a:rPr lang="en-US" sz="2000" dirty="0">
                <a:latin typeface="Times New Roman" panose="02020603050405020304" pitchFamily="18" charset="0"/>
                <a:cs typeface="Times New Roman" panose="02020603050405020304" pitchFamily="18" charset="0"/>
              </a:rPr>
              <a:t>Automates marketing campaigns, emails, and lead nurturing.</a:t>
            </a:r>
          </a:p>
          <a:p>
            <a:pPr marL="365760" indent="-283464">
              <a:lnSpc>
                <a:spcPct val="150000"/>
              </a:lnSpc>
              <a:spcBef>
                <a:spcPts val="0"/>
              </a:spcBef>
              <a:buFont typeface="Wingdings 2"/>
              <a:buChar char=""/>
              <a:defRPr/>
            </a:pPr>
            <a:r>
              <a:rPr lang="en-US" sz="2000" dirty="0">
                <a:latin typeface="Times New Roman" panose="02020603050405020304" pitchFamily="18" charset="0"/>
                <a:cs typeface="Times New Roman" panose="02020603050405020304" pitchFamily="18" charset="0"/>
              </a:rPr>
              <a:t>Manages inquiries, complaints, and service requests.</a:t>
            </a:r>
          </a:p>
          <a:p>
            <a:pPr marL="365760" indent="-283464">
              <a:lnSpc>
                <a:spcPct val="150000"/>
              </a:lnSpc>
              <a:spcBef>
                <a:spcPts val="0"/>
              </a:spcBef>
              <a:buFont typeface="Wingdings 2"/>
              <a:buChar char=""/>
              <a:defRPr/>
            </a:pPr>
            <a:r>
              <a:rPr lang="en-US" sz="2000" dirty="0">
                <a:latin typeface="Times New Roman" panose="02020603050405020304" pitchFamily="18" charset="0"/>
                <a:cs typeface="Times New Roman" panose="02020603050405020304" pitchFamily="18" charset="0"/>
              </a:rPr>
              <a:t>Provides insights on customer behavior and sales trends.</a:t>
            </a:r>
          </a:p>
          <a:p>
            <a:pPr marL="365760" indent="-283464">
              <a:lnSpc>
                <a:spcPct val="150000"/>
              </a:lnSpc>
              <a:spcBef>
                <a:spcPts val="0"/>
              </a:spcBef>
              <a:buFont typeface="Wingdings 2"/>
              <a:buChar char=""/>
              <a:defRPr/>
            </a:pPr>
            <a:r>
              <a:rPr lang="en-US" sz="2000" dirty="0">
                <a:latin typeface="Times New Roman" panose="02020603050405020304" pitchFamily="18" charset="0"/>
                <a:cs typeface="Times New Roman" panose="02020603050405020304" pitchFamily="18" charset="0"/>
              </a:rPr>
              <a:t>Improves communication across sales, marketing, and support teams.</a:t>
            </a:r>
          </a:p>
          <a:p>
            <a:pPr marL="365760" indent="-283464">
              <a:lnSpc>
                <a:spcPct val="150000"/>
              </a:lnSpc>
              <a:spcBef>
                <a:spcPts val="0"/>
              </a:spcBef>
              <a:buFont typeface="Wingdings 2"/>
              <a:buChar char=""/>
              <a:defRPr/>
            </a:pPr>
            <a:endParaRPr lang="en-US" sz="2400" dirty="0">
              <a:solidFill>
                <a:srgbClr val="002060"/>
              </a:solidFill>
              <a:latin typeface="Times New Roman" panose="02020603050405020304" pitchFamily="18" charset="0"/>
              <a:cs typeface="Times New Roman" panose="02020603050405020304" pitchFamily="18" charset="0"/>
            </a:endParaRPr>
          </a:p>
        </p:txBody>
      </p:sp>
      <p:pic>
        <p:nvPicPr>
          <p:cNvPr id="7" name="Picture 2" descr="SSE-Computer Science and Engineer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09571"/>
            <a:ext cx="7239000" cy="1109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1777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7241A7F6-1F69-443A-82D9-777AEA64EBC9}" type="slidenum">
              <a:rPr lang="zh-CN" altLang="en-US"/>
              <a:pPr>
                <a:defRPr/>
              </a:pPr>
              <a:t>6</a:t>
            </a:fld>
            <a:endParaRPr lang="en-US" altLang="zh-CN"/>
          </a:p>
        </p:txBody>
      </p:sp>
      <p:sp>
        <p:nvSpPr>
          <p:cNvPr id="9" name="Content Placeholder 2">
            <a:extLst>
              <a:ext uri="{FF2B5EF4-FFF2-40B4-BE49-F238E27FC236}">
                <a16:creationId xmlns:a16="http://schemas.microsoft.com/office/drawing/2014/main" id="{D47A8223-39EF-FB47-A105-FA55A82981FD}"/>
              </a:ext>
            </a:extLst>
          </p:cNvPr>
          <p:cNvSpPr txBox="1">
            <a:spLocks/>
          </p:cNvSpPr>
          <p:nvPr/>
        </p:nvSpPr>
        <p:spPr>
          <a:xfrm>
            <a:off x="1524000" y="3709752"/>
            <a:ext cx="5600700" cy="3004797"/>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65760" indent="-283464">
              <a:lnSpc>
                <a:spcPct val="150000"/>
              </a:lnSpc>
              <a:spcBef>
                <a:spcPts val="0"/>
              </a:spcBef>
              <a:buFont typeface="Wingdings 2"/>
              <a:buChar char=""/>
              <a:defRPr/>
            </a:pPr>
            <a:endParaRPr lang="en-US" sz="2400" dirty="0">
              <a:solidFill>
                <a:srgbClr val="002060"/>
              </a:solidFill>
              <a:latin typeface="Times New Roman" panose="02020603050405020304" pitchFamily="18" charset="0"/>
              <a:cs typeface="Times New Roman" panose="02020603050405020304" pitchFamily="18" charset="0"/>
            </a:endParaRPr>
          </a:p>
        </p:txBody>
      </p:sp>
      <p:pic>
        <p:nvPicPr>
          <p:cNvPr id="7" name="Picture 2" descr="SSE-Computer Science and Engineer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09571"/>
            <a:ext cx="7239000" cy="110963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Who Uses CRM? Industries that Benefit from CRM the Most">
            <a:extLst>
              <a:ext uri="{FF2B5EF4-FFF2-40B4-BE49-F238E27FC236}">
                <a16:creationId xmlns:a16="http://schemas.microsoft.com/office/drawing/2014/main" id="{9155CD47-7997-011A-FE9D-F5A914A2AF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9046" y="1443160"/>
            <a:ext cx="7128577" cy="5319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6799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D436E21-A0C0-88D7-E886-A0F8F8A04D49}"/>
              </a:ext>
            </a:extLst>
          </p:cNvPr>
          <p:cNvSpPr>
            <a:spLocks noGrp="1"/>
          </p:cNvSpPr>
          <p:nvPr>
            <p:ph type="title"/>
          </p:nvPr>
        </p:nvSpPr>
        <p:spPr>
          <a:xfrm>
            <a:off x="628650" y="1245136"/>
            <a:ext cx="7886700" cy="1325563"/>
          </a:xfrm>
        </p:spPr>
        <p:txBody>
          <a:bodyPr/>
          <a:lstStyle/>
          <a:p>
            <a:r>
              <a:rPr lang="en-US" dirty="0"/>
              <a:t>                             </a:t>
            </a:r>
            <a:r>
              <a:rPr lang="en-US" b="1" dirty="0">
                <a:solidFill>
                  <a:srgbClr val="C00000"/>
                </a:solidFill>
                <a:latin typeface="Times New Roman" panose="02020603050405020304" pitchFamily="18" charset="0"/>
                <a:cs typeface="Times New Roman" panose="02020603050405020304" pitchFamily="18" charset="0"/>
              </a:rPr>
              <a:t>Proposed Aim</a:t>
            </a:r>
          </a:p>
        </p:txBody>
      </p:sp>
      <p:sp>
        <p:nvSpPr>
          <p:cNvPr id="2" name="Date Placeholder 1">
            <a:extLst>
              <a:ext uri="{FF2B5EF4-FFF2-40B4-BE49-F238E27FC236}">
                <a16:creationId xmlns:a16="http://schemas.microsoft.com/office/drawing/2014/main" id="{D639337C-797C-4B3E-5F9C-469F3CD9B372}"/>
              </a:ext>
            </a:extLst>
          </p:cNvPr>
          <p:cNvSpPr>
            <a:spLocks noGrp="1"/>
          </p:cNvSpPr>
          <p:nvPr>
            <p:ph type="dt" sz="half" idx="10"/>
          </p:nvPr>
        </p:nvSpPr>
        <p:spPr/>
        <p:txBody>
          <a:bodyPr/>
          <a:lstStyle/>
          <a:p>
            <a:pPr>
              <a:defRPr/>
            </a:pPr>
            <a:fld id="{37DBACEB-86B6-4549-86D9-546E8B661F1D}" type="datetime1">
              <a:rPr lang="en-US" smtClean="0"/>
              <a:t>3/17/2025</a:t>
            </a:fld>
            <a:endParaRPr lang="en-US"/>
          </a:p>
        </p:txBody>
      </p:sp>
      <p:sp>
        <p:nvSpPr>
          <p:cNvPr id="3" name="Slide Number Placeholder 2">
            <a:extLst>
              <a:ext uri="{FF2B5EF4-FFF2-40B4-BE49-F238E27FC236}">
                <a16:creationId xmlns:a16="http://schemas.microsoft.com/office/drawing/2014/main" id="{A993765F-03EC-5B8F-4F89-739AF7D614EC}"/>
              </a:ext>
            </a:extLst>
          </p:cNvPr>
          <p:cNvSpPr>
            <a:spLocks noGrp="1"/>
          </p:cNvSpPr>
          <p:nvPr>
            <p:ph type="sldNum" sz="quarter" idx="12"/>
          </p:nvPr>
        </p:nvSpPr>
        <p:spPr/>
        <p:txBody>
          <a:bodyPr/>
          <a:lstStyle/>
          <a:p>
            <a:pPr>
              <a:defRPr/>
            </a:pPr>
            <a:fld id="{C6EF6C63-F5E9-4477-9611-220F3BE2B4BF}" type="slidenum">
              <a:rPr lang="zh-CN" altLang="en-US" smtClean="0"/>
              <a:pPr>
                <a:defRPr/>
              </a:pPr>
              <a:t>7</a:t>
            </a:fld>
            <a:endParaRPr lang="en-US" altLang="zh-CN"/>
          </a:p>
        </p:txBody>
      </p:sp>
      <p:pic>
        <p:nvPicPr>
          <p:cNvPr id="4" name="Picture 2" descr="SSE-Computer Science and Engineering">
            <a:extLst>
              <a:ext uri="{FF2B5EF4-FFF2-40B4-BE49-F238E27FC236}">
                <a16:creationId xmlns:a16="http://schemas.microsoft.com/office/drawing/2014/main" id="{9D6B7E8C-31B9-7CAE-F697-B6619771619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09571"/>
            <a:ext cx="7239000" cy="110963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DC5F7C6-F958-644D-300C-4B071CCD7C2E}"/>
              </a:ext>
            </a:extLst>
          </p:cNvPr>
          <p:cNvSpPr txBox="1"/>
          <p:nvPr/>
        </p:nvSpPr>
        <p:spPr>
          <a:xfrm>
            <a:off x="1066800" y="2570699"/>
            <a:ext cx="7010400" cy="3785652"/>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aim of this presentation is to provide an in-depth understanding of Customer Relationship Management (CRM) systems, focusing on their key features, benefits, and how they help businesses enhance customer relationships, streamline operations, and boost overall performance. We will explore the various types of CRM systems, their implementation processes, and the latest trends that drive success in today’s competitive business environment.</a:t>
            </a:r>
          </a:p>
        </p:txBody>
      </p:sp>
    </p:spTree>
    <p:extLst>
      <p:ext uri="{BB962C8B-B14F-4D97-AF65-F5344CB8AC3E}">
        <p14:creationId xmlns:p14="http://schemas.microsoft.com/office/powerpoint/2010/main" val="3282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E3D2AC-1F47-BF9D-65C8-AB282C60DF47}"/>
              </a:ext>
            </a:extLst>
          </p:cNvPr>
          <p:cNvSpPr>
            <a:spLocks noGrp="1"/>
          </p:cNvSpPr>
          <p:nvPr>
            <p:ph type="dt" sz="half" idx="10"/>
          </p:nvPr>
        </p:nvSpPr>
        <p:spPr/>
        <p:txBody>
          <a:bodyPr/>
          <a:lstStyle/>
          <a:p>
            <a:pPr>
              <a:defRPr/>
            </a:pPr>
            <a:fld id="{37DBACEB-86B6-4549-86D9-546E8B661F1D}" type="datetime1">
              <a:rPr lang="en-US" smtClean="0"/>
              <a:t>3/17/2025</a:t>
            </a:fld>
            <a:endParaRPr lang="en-US"/>
          </a:p>
        </p:txBody>
      </p:sp>
      <p:sp>
        <p:nvSpPr>
          <p:cNvPr id="3" name="Slide Number Placeholder 2">
            <a:extLst>
              <a:ext uri="{FF2B5EF4-FFF2-40B4-BE49-F238E27FC236}">
                <a16:creationId xmlns:a16="http://schemas.microsoft.com/office/drawing/2014/main" id="{B1C1D872-F8FA-8B15-B370-D33C81393DDF}"/>
              </a:ext>
            </a:extLst>
          </p:cNvPr>
          <p:cNvSpPr>
            <a:spLocks noGrp="1"/>
          </p:cNvSpPr>
          <p:nvPr>
            <p:ph type="sldNum" sz="quarter" idx="12"/>
          </p:nvPr>
        </p:nvSpPr>
        <p:spPr/>
        <p:txBody>
          <a:bodyPr/>
          <a:lstStyle/>
          <a:p>
            <a:pPr>
              <a:defRPr/>
            </a:pPr>
            <a:fld id="{C6EF6C63-F5E9-4477-9611-220F3BE2B4BF}" type="slidenum">
              <a:rPr lang="zh-CN" altLang="en-US" smtClean="0"/>
              <a:pPr>
                <a:defRPr/>
              </a:pPr>
              <a:t>8</a:t>
            </a:fld>
            <a:endParaRPr lang="en-US" altLang="zh-CN"/>
          </a:p>
        </p:txBody>
      </p:sp>
      <p:pic>
        <p:nvPicPr>
          <p:cNvPr id="4" name="Picture 2" descr="SSE-Computer Science and Engineering">
            <a:extLst>
              <a:ext uri="{FF2B5EF4-FFF2-40B4-BE49-F238E27FC236}">
                <a16:creationId xmlns:a16="http://schemas.microsoft.com/office/drawing/2014/main" id="{CC01B78A-C7E7-FF1C-68FD-696D7ECBC4D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09571"/>
            <a:ext cx="7239000" cy="110963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0B184A4-2F22-9E32-12FD-D23CEBC71083}"/>
              </a:ext>
            </a:extLst>
          </p:cNvPr>
          <p:cNvSpPr txBox="1"/>
          <p:nvPr/>
        </p:nvSpPr>
        <p:spPr>
          <a:xfrm>
            <a:off x="3124200" y="1728897"/>
            <a:ext cx="3333750" cy="584775"/>
          </a:xfrm>
          <a:prstGeom prst="rect">
            <a:avLst/>
          </a:prstGeom>
          <a:noFill/>
        </p:spPr>
        <p:txBody>
          <a:bodyPr wrap="square">
            <a:spAutoFit/>
          </a:bodyPr>
          <a:lstStyle/>
          <a:p>
            <a:r>
              <a:rPr lang="en-US" sz="3200" b="1" dirty="0">
                <a:solidFill>
                  <a:srgbClr val="C00000"/>
                </a:solidFill>
                <a:latin typeface="Times New Roman" panose="02020603050405020304" pitchFamily="18" charset="0"/>
                <a:cs typeface="Times New Roman" panose="02020603050405020304" pitchFamily="18" charset="0"/>
              </a:rPr>
              <a:t>Objectives</a:t>
            </a:r>
          </a:p>
        </p:txBody>
      </p:sp>
      <p:sp>
        <p:nvSpPr>
          <p:cNvPr id="8" name="TextBox 7">
            <a:extLst>
              <a:ext uri="{FF2B5EF4-FFF2-40B4-BE49-F238E27FC236}">
                <a16:creationId xmlns:a16="http://schemas.microsoft.com/office/drawing/2014/main" id="{B9F0CA09-9B92-36BD-CEEE-47998827DD3C}"/>
              </a:ext>
            </a:extLst>
          </p:cNvPr>
          <p:cNvSpPr txBox="1"/>
          <p:nvPr/>
        </p:nvSpPr>
        <p:spPr>
          <a:xfrm>
            <a:off x="1291936" y="2823369"/>
            <a:ext cx="6591300" cy="3785652"/>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Provide a clear understanding of what CRM is and its role in improving customer relationships and business efficiency.</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Centralized database to store and manage customer information</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Automates campaigns, email marketing, and social media efforts to nurture leads and increase conversions.</a:t>
            </a:r>
          </a:p>
        </p:txBody>
      </p:sp>
    </p:spTree>
    <p:extLst>
      <p:ext uri="{BB962C8B-B14F-4D97-AF65-F5344CB8AC3E}">
        <p14:creationId xmlns:p14="http://schemas.microsoft.com/office/powerpoint/2010/main" val="3762050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808CA0-1824-E318-E475-71021D99CBFF}"/>
              </a:ext>
            </a:extLst>
          </p:cNvPr>
          <p:cNvSpPr>
            <a:spLocks noGrp="1"/>
          </p:cNvSpPr>
          <p:nvPr>
            <p:ph type="dt" sz="half" idx="10"/>
          </p:nvPr>
        </p:nvSpPr>
        <p:spPr/>
        <p:txBody>
          <a:bodyPr/>
          <a:lstStyle/>
          <a:p>
            <a:pPr>
              <a:defRPr/>
            </a:pPr>
            <a:fld id="{37DBACEB-86B6-4549-86D9-546E8B661F1D}" type="datetime1">
              <a:rPr lang="en-US" smtClean="0"/>
              <a:t>3/17/2025</a:t>
            </a:fld>
            <a:endParaRPr lang="en-US"/>
          </a:p>
        </p:txBody>
      </p:sp>
      <p:sp>
        <p:nvSpPr>
          <p:cNvPr id="3" name="Slide Number Placeholder 2">
            <a:extLst>
              <a:ext uri="{FF2B5EF4-FFF2-40B4-BE49-F238E27FC236}">
                <a16:creationId xmlns:a16="http://schemas.microsoft.com/office/drawing/2014/main" id="{57F332EF-2522-5E9A-B9A4-DBBA10732C24}"/>
              </a:ext>
            </a:extLst>
          </p:cNvPr>
          <p:cNvSpPr>
            <a:spLocks noGrp="1"/>
          </p:cNvSpPr>
          <p:nvPr>
            <p:ph type="sldNum" sz="quarter" idx="12"/>
          </p:nvPr>
        </p:nvSpPr>
        <p:spPr/>
        <p:txBody>
          <a:bodyPr/>
          <a:lstStyle/>
          <a:p>
            <a:pPr>
              <a:defRPr/>
            </a:pPr>
            <a:fld id="{C6EF6C63-F5E9-4477-9611-220F3BE2B4BF}" type="slidenum">
              <a:rPr lang="zh-CN" altLang="en-US" smtClean="0"/>
              <a:pPr>
                <a:defRPr/>
              </a:pPr>
              <a:t>9</a:t>
            </a:fld>
            <a:endParaRPr lang="en-US" altLang="zh-CN"/>
          </a:p>
        </p:txBody>
      </p:sp>
      <p:pic>
        <p:nvPicPr>
          <p:cNvPr id="4" name="Picture 2" descr="SSE-Computer Science and Engineering">
            <a:extLst>
              <a:ext uri="{FF2B5EF4-FFF2-40B4-BE49-F238E27FC236}">
                <a16:creationId xmlns:a16="http://schemas.microsoft.com/office/drawing/2014/main" id="{69DCCDA4-6AD7-746C-649B-C6BFEA52573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09571"/>
            <a:ext cx="7239000" cy="1109630"/>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12">
            <a:extLst>
              <a:ext uri="{FF2B5EF4-FFF2-40B4-BE49-F238E27FC236}">
                <a16:creationId xmlns:a16="http://schemas.microsoft.com/office/drawing/2014/main" id="{6A9D2272-0092-2464-563D-7530CBD6566E}"/>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a:extLst>
              <a:ext uri="{FF2B5EF4-FFF2-40B4-BE49-F238E27FC236}">
                <a16:creationId xmlns:a16="http://schemas.microsoft.com/office/drawing/2014/main" id="{DAAD0F22-618A-EF11-8888-0BEBD47552A5}"/>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9652B41D-EF9A-5F95-5FC7-CFC55F6C1B8F}"/>
              </a:ext>
            </a:extLst>
          </p:cNvPr>
          <p:cNvPicPr>
            <a:picLocks noChangeAspect="1"/>
          </p:cNvPicPr>
          <p:nvPr/>
        </p:nvPicPr>
        <p:blipFill>
          <a:blip r:embed="rId3"/>
          <a:stretch>
            <a:fillRect/>
          </a:stretch>
        </p:blipFill>
        <p:spPr>
          <a:xfrm>
            <a:off x="1904769" y="1142802"/>
            <a:ext cx="5334462" cy="4572396"/>
          </a:xfrm>
          <a:prstGeom prst="rect">
            <a:avLst/>
          </a:prstGeom>
        </p:spPr>
      </p:pic>
      <p:pic>
        <p:nvPicPr>
          <p:cNvPr id="12" name="Picture 11">
            <a:extLst>
              <a:ext uri="{FF2B5EF4-FFF2-40B4-BE49-F238E27FC236}">
                <a16:creationId xmlns:a16="http://schemas.microsoft.com/office/drawing/2014/main" id="{F0C56395-E6BA-6ACC-F9E4-5D97A11988FF}"/>
              </a:ext>
            </a:extLst>
          </p:cNvPr>
          <p:cNvPicPr>
            <a:picLocks noChangeAspect="1"/>
          </p:cNvPicPr>
          <p:nvPr/>
        </p:nvPicPr>
        <p:blipFill>
          <a:blip r:embed="rId4"/>
          <a:stretch>
            <a:fillRect/>
          </a:stretch>
        </p:blipFill>
        <p:spPr>
          <a:xfrm>
            <a:off x="0" y="1371600"/>
            <a:ext cx="9144000" cy="5486399"/>
          </a:xfrm>
          <a:prstGeom prst="rect">
            <a:avLst/>
          </a:prstGeom>
        </p:spPr>
      </p:pic>
    </p:spTree>
    <p:extLst>
      <p:ext uri="{BB962C8B-B14F-4D97-AF65-F5344CB8AC3E}">
        <p14:creationId xmlns:p14="http://schemas.microsoft.com/office/powerpoint/2010/main" val="561924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5824</TotalTime>
  <Words>836</Words>
  <Application>Microsoft Office PowerPoint</Application>
  <PresentationFormat>On-screen Show (4:3)</PresentationFormat>
  <Paragraphs>76</Paragraphs>
  <Slides>14</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宋体</vt:lpstr>
      <vt:lpstr>Arial</vt:lpstr>
      <vt:lpstr>AvantGarde</vt:lpstr>
      <vt:lpstr>Calibri</vt:lpstr>
      <vt:lpstr>Calibri Light</vt:lpstr>
      <vt:lpstr>Times New Roman</vt:lpstr>
      <vt:lpstr>Wingdings 2</vt:lpstr>
      <vt:lpstr>Office Theme</vt:lpstr>
      <vt:lpstr>PowerPoint Presentation</vt:lpstr>
      <vt:lpstr>Abstract</vt:lpstr>
      <vt:lpstr>Introduction</vt:lpstr>
      <vt:lpstr>PowerPoint Presentation</vt:lpstr>
      <vt:lpstr>Key Features</vt:lpstr>
      <vt:lpstr>PowerPoint Presentation</vt:lpstr>
      <vt:lpstr>                             Proposed Aim</vt:lpstr>
      <vt:lpstr>PowerPoint Presentation</vt:lpstr>
      <vt:lpstr>PowerPoint Presentation</vt:lpstr>
      <vt:lpstr>Challenges in CRM Implementation</vt:lpstr>
      <vt:lpstr>PowerPoint Presentation</vt:lpstr>
      <vt:lpstr>Conclusion</vt:lpstr>
      <vt:lpstr>References</vt:lpstr>
      <vt:lpstr>PowerPoint Presentation</vt:lpstr>
    </vt:vector>
  </TitlesOfParts>
  <Company>Deitel &amp; Associates,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kalid</dc:creator>
  <cp:lastModifiedBy>SAIL</cp:lastModifiedBy>
  <cp:revision>405</cp:revision>
  <dcterms:created xsi:type="dcterms:W3CDTF">2000-07-06T15:05:59Z</dcterms:created>
  <dcterms:modified xsi:type="dcterms:W3CDTF">2025-03-17T04:08:29Z</dcterms:modified>
</cp:coreProperties>
</file>