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7" r:id="rId4"/>
    <p:sldId id="258" r:id="rId5"/>
    <p:sldId id="259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AC23-8434-EC06-F7A4-64FA233F6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D2151-F568-6962-03CB-5C08F5F2A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45C31-B682-BA5C-3CF4-6601A425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7E1E-D938-4FF1-A7B8-9485F17F672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2F568-2B8B-0738-2D9F-0B18F000D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209F2-3F79-7309-01E1-098C17E8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193-6CB5-443F-B07D-AC49CD455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72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D8A5B-1B5A-B9D7-C3FD-07EAFC8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B3A27-AE40-D8D7-349A-2B32810E6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5C64C-B185-CAE5-47CD-3A90B01F1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7E1E-D938-4FF1-A7B8-9485F17F672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33B3C-1442-CC4C-FAC3-6E2F00F4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3880D-3A43-9E1D-8F35-43EFB008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193-6CB5-443F-B07D-AC49CD455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32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A5CAE-80FB-4BE5-D52A-14D606D53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78433-43EB-84FF-527E-D36D41B66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7E0CA-89CF-0F77-0941-5A8CDB75D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7E1E-D938-4FF1-A7B8-9485F17F672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C3925-C632-9992-525D-231491C05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543F9-6518-E072-34B7-8BA5C262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193-6CB5-443F-B07D-AC49CD455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83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3A4E-35BB-A1C0-4EDC-C0220F4A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E162-20AF-8371-5BA4-79D1B83DE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BF165-D5D8-70C6-2EA2-E5072EEF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7E1E-D938-4FF1-A7B8-9485F17F672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421C2-1891-65B4-DE12-4F7345DE9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2F50C-32E3-BBAB-6B96-090918E9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193-6CB5-443F-B07D-AC49CD455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25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D41E-A81C-2324-B925-1AC6BBC9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17678-028B-4461-464F-52F0D2ED5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1DD4D-DE86-68E7-4F8B-EC41BAC5E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7E1E-D938-4FF1-A7B8-9485F17F672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1587F-94A9-6828-D591-E7CA78CA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A13A4-31AF-0CD5-A3B3-419484AE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193-6CB5-443F-B07D-AC49CD455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18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ED1BC-BA42-FD77-A2FD-8F20698E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C9EB-0402-02F1-3B28-2124C18F95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47443-CCC3-47B1-821D-431E69E63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A7E67-A868-D6BF-0574-9EDFF3CD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7E1E-D938-4FF1-A7B8-9485F17F672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F2087-CEFF-7A1F-C1C5-A1300785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CA3F9-1A3E-78FA-5CF8-5459B21A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193-6CB5-443F-B07D-AC49CD455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16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0AF4-57E8-A08F-6CB0-4307390B5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E1EDF-6F8E-61E1-0FC8-525DB00FA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3451B-AA3B-F150-0CA5-A532620A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D7556-AD2A-843C-A711-0A00E963E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FF61B2-1E10-7189-9C6F-8A9D8F051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2858F-B6B5-EE36-BBEA-E2926F81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7E1E-D938-4FF1-A7B8-9485F17F672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99D46D-25F3-B407-C5F5-663D09D9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B095F-8707-C479-93CE-692909C6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193-6CB5-443F-B07D-AC49CD455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674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9DBD-8582-10F6-541F-0CB6EF39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FDD81-E9C4-5A0D-EFC7-11A5A9A9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7E1E-D938-4FF1-A7B8-9485F17F672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5806B-D0C1-C200-3675-11F7AE05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95E69-7415-37B3-3637-87FC3A61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193-6CB5-443F-B07D-AC49CD455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5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7A8BC-C9B0-0C98-2250-59E08E36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7E1E-D938-4FF1-A7B8-9485F17F672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CE4E2-7EAB-A415-CA35-4C6AAA1D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986CF-E2EC-71AB-2A9C-3AB853D2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193-6CB5-443F-B07D-AC49CD455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232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29C4-C2D4-F91C-70C6-A0166DEC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77726-43D3-A50A-9A8A-E17B27907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6BB19-8CA1-F6FC-2279-69D5EEE20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86FB4-1245-E37F-8022-D88FB3AA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7E1E-D938-4FF1-A7B8-9485F17F672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5A959-1AC8-53DE-BFFF-C621BEF4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7E911-9E73-2FC2-3F25-63E85851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193-6CB5-443F-B07D-AC49CD455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0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C1DA-B60A-369D-8F9B-17BEB9CF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08596-CD60-8113-5301-6639C1644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EC20F-DC78-D4F8-AAE7-13EA292D4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3F657-FB47-7423-A682-33C631B5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77E1E-D938-4FF1-A7B8-9485F17F672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C7AAF-FCB3-84CD-4DD1-8E6E6253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5A647-979F-A3D4-A91E-96D4FA6C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8193-6CB5-443F-B07D-AC49CD455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463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3D53D-CB55-EC4F-E80C-FECF70964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ACB96-5946-71F0-06F0-E9012069E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2F8C0-4B80-E886-155A-64755D546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77E1E-D938-4FF1-A7B8-9485F17F672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9C7CB-9C61-B5A4-1976-EA80E2989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E4B1-7502-452B-8370-9472E1A47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F8193-6CB5-443F-B07D-AC49CD4553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01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CE7C-C182-8098-5DAB-AE082545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466" y="119592"/>
            <a:ext cx="10515600" cy="1325563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Name – Vineet Kaldate</a:t>
            </a:r>
            <a:br>
              <a:rPr lang="en-IN" sz="28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IN" sz="28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Prn – 202401110074</a:t>
            </a:r>
            <a:br>
              <a:rPr lang="en-IN" sz="28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IN" sz="28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Roll no – CS7-87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D52233-9C5B-38B9-E31E-FED5DF641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7"/>
            <a:ext cx="12192000" cy="5167313"/>
          </a:xfrm>
        </p:spPr>
      </p:pic>
    </p:spTree>
    <p:extLst>
      <p:ext uri="{BB962C8B-B14F-4D97-AF65-F5344CB8AC3E}">
        <p14:creationId xmlns:p14="http://schemas.microsoft.com/office/powerpoint/2010/main" val="201505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174D-56F3-EDC9-5A83-F80121E4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541D61-40FA-4B7A-C6CF-EF7597ED8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17380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2328-0ED0-85C5-F673-C286BAA2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82F9E6-AFAE-1B51-E1E4-2689A5724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06133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52514-3940-8344-9B2E-F1E415092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BE9265-164E-C062-54BF-F4EC01310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6983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22C5E-B83F-BFA6-1CC8-8F19E0E0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964F1D-B1F3-6D70-7BD1-8D55A740D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8200" cy="6857999"/>
          </a:xfrm>
        </p:spPr>
      </p:pic>
    </p:spTree>
    <p:extLst>
      <p:ext uri="{BB962C8B-B14F-4D97-AF65-F5344CB8AC3E}">
        <p14:creationId xmlns:p14="http://schemas.microsoft.com/office/powerpoint/2010/main" val="189472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5B30-F237-E977-53EC-715E81904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3DA3A0-1A7E-66F8-D960-0776BACC9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19957-D6CE-C98C-38AB-412A252DD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85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ADLaM Display</vt:lpstr>
      <vt:lpstr>Arial</vt:lpstr>
      <vt:lpstr>Calibri</vt:lpstr>
      <vt:lpstr>Calibri Light</vt:lpstr>
      <vt:lpstr>Office Theme</vt:lpstr>
      <vt:lpstr>Name – Vineet Kaldate Prn – 202401110074 Roll no – CS7-87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Vineet Kaldate</dc:creator>
  <cp:lastModifiedBy>Vineet Kaldate</cp:lastModifiedBy>
  <cp:revision>1</cp:revision>
  <dcterms:created xsi:type="dcterms:W3CDTF">2025-05-06T18:27:07Z</dcterms:created>
  <dcterms:modified xsi:type="dcterms:W3CDTF">2025-05-06T18:27:24Z</dcterms:modified>
</cp:coreProperties>
</file>