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DAB510-7BBC-4E56-8E40-B8ED35D2A51E}" v="160" dt="2024-11-07T05:50:47.1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80"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eet Mishra" userId="b21be0077e8ba75e" providerId="LiveId" clId="{BEDAB510-7BBC-4E56-8E40-B8ED35D2A51E}"/>
    <pc:docChg chg="undo custSel addSld delSld modSld">
      <pc:chgData name="Vineet Mishra" userId="b21be0077e8ba75e" providerId="LiveId" clId="{BEDAB510-7BBC-4E56-8E40-B8ED35D2A51E}" dt="2024-11-07T05:50:47.294" v="2704" actId="27636"/>
      <pc:docMkLst>
        <pc:docMk/>
      </pc:docMkLst>
      <pc:sldChg chg="addSp modSp new mod modTransition">
        <pc:chgData name="Vineet Mishra" userId="b21be0077e8ba75e" providerId="LiveId" clId="{BEDAB510-7BBC-4E56-8E40-B8ED35D2A51E}" dt="2024-11-07T05:50:47.154" v="2699"/>
        <pc:sldMkLst>
          <pc:docMk/>
          <pc:sldMk cId="3112906908" sldId="256"/>
        </pc:sldMkLst>
        <pc:spChg chg="mod">
          <ac:chgData name="Vineet Mishra" userId="b21be0077e8ba75e" providerId="LiveId" clId="{BEDAB510-7BBC-4E56-8E40-B8ED35D2A51E}" dt="2024-11-07T05:50:47.154" v="2699"/>
          <ac:spMkLst>
            <pc:docMk/>
            <pc:sldMk cId="3112906908" sldId="256"/>
            <ac:spMk id="2" creationId="{797B3CD7-2B5F-C860-0F8F-4ABADEDACB21}"/>
          </ac:spMkLst>
        </pc:spChg>
        <pc:spChg chg="mod">
          <ac:chgData name="Vineet Mishra" userId="b21be0077e8ba75e" providerId="LiveId" clId="{BEDAB510-7BBC-4E56-8E40-B8ED35D2A51E}" dt="2024-11-07T05:50:47.154" v="2699"/>
          <ac:spMkLst>
            <pc:docMk/>
            <pc:sldMk cId="3112906908" sldId="256"/>
            <ac:spMk id="3" creationId="{9C0DA8FD-CC0F-2A98-5E9E-23B44ABA5F66}"/>
          </ac:spMkLst>
        </pc:spChg>
        <pc:picChg chg="add mod">
          <ac:chgData name="Vineet Mishra" userId="b21be0077e8ba75e" providerId="LiveId" clId="{BEDAB510-7BBC-4E56-8E40-B8ED35D2A51E}" dt="2024-11-07T04:42:09.902" v="15" actId="14100"/>
          <ac:picMkLst>
            <pc:docMk/>
            <pc:sldMk cId="3112906908" sldId="256"/>
            <ac:picMk id="5" creationId="{6E7B4FD4-A03D-16DC-B4F7-54BE7C6BD1C7}"/>
          </ac:picMkLst>
        </pc:picChg>
      </pc:sldChg>
      <pc:sldChg chg="modSp new mod modTransition setBg">
        <pc:chgData name="Vineet Mishra" userId="b21be0077e8ba75e" providerId="LiveId" clId="{BEDAB510-7BBC-4E56-8E40-B8ED35D2A51E}" dt="2024-11-07T05:50:47.154" v="2699"/>
        <pc:sldMkLst>
          <pc:docMk/>
          <pc:sldMk cId="2802070585" sldId="257"/>
        </pc:sldMkLst>
        <pc:spChg chg="mod">
          <ac:chgData name="Vineet Mishra" userId="b21be0077e8ba75e" providerId="LiveId" clId="{BEDAB510-7BBC-4E56-8E40-B8ED35D2A51E}" dt="2024-11-07T05:50:47.154" v="2699"/>
          <ac:spMkLst>
            <pc:docMk/>
            <pc:sldMk cId="2802070585" sldId="257"/>
            <ac:spMk id="2" creationId="{09AEB1C8-8BDB-C57D-E65B-23B0CE2B04D0}"/>
          </ac:spMkLst>
        </pc:spChg>
        <pc:spChg chg="mod">
          <ac:chgData name="Vineet Mishra" userId="b21be0077e8ba75e" providerId="LiveId" clId="{BEDAB510-7BBC-4E56-8E40-B8ED35D2A51E}" dt="2024-11-07T04:47:05.582" v="96" actId="13822"/>
          <ac:spMkLst>
            <pc:docMk/>
            <pc:sldMk cId="2802070585" sldId="257"/>
            <ac:spMk id="3" creationId="{9352E010-FD88-6110-04C8-CD9CF5520E48}"/>
          </ac:spMkLst>
        </pc:spChg>
      </pc:sldChg>
      <pc:sldChg chg="modSp new mod modTransition setBg">
        <pc:chgData name="Vineet Mishra" userId="b21be0077e8ba75e" providerId="LiveId" clId="{BEDAB510-7BBC-4E56-8E40-B8ED35D2A51E}" dt="2024-11-07T05:49:30.042" v="2689"/>
        <pc:sldMkLst>
          <pc:docMk/>
          <pc:sldMk cId="1002156758" sldId="258"/>
        </pc:sldMkLst>
        <pc:spChg chg="mod">
          <ac:chgData name="Vineet Mishra" userId="b21be0077e8ba75e" providerId="LiveId" clId="{BEDAB510-7BBC-4E56-8E40-B8ED35D2A51E}" dt="2024-11-07T04:57:12.815" v="375" actId="1076"/>
          <ac:spMkLst>
            <pc:docMk/>
            <pc:sldMk cId="1002156758" sldId="258"/>
            <ac:spMk id="2" creationId="{81CD7A7E-B1B1-819F-198F-DF5E0B77C3F6}"/>
          </ac:spMkLst>
        </pc:spChg>
        <pc:spChg chg="mod">
          <ac:chgData name="Vineet Mishra" userId="b21be0077e8ba75e" providerId="LiveId" clId="{BEDAB510-7BBC-4E56-8E40-B8ED35D2A51E}" dt="2024-11-07T05:00:21.040" v="463" actId="17032"/>
          <ac:spMkLst>
            <pc:docMk/>
            <pc:sldMk cId="1002156758" sldId="258"/>
            <ac:spMk id="3" creationId="{BAC079D4-B7A3-2DD0-4AF0-24A63E7A19AA}"/>
          </ac:spMkLst>
        </pc:spChg>
      </pc:sldChg>
      <pc:sldChg chg="new del">
        <pc:chgData name="Vineet Mishra" userId="b21be0077e8ba75e" providerId="LiveId" clId="{BEDAB510-7BBC-4E56-8E40-B8ED35D2A51E}" dt="2024-11-07T04:48:08.491" v="112" actId="2696"/>
        <pc:sldMkLst>
          <pc:docMk/>
          <pc:sldMk cId="2437024968" sldId="258"/>
        </pc:sldMkLst>
      </pc:sldChg>
      <pc:sldChg chg="new del">
        <pc:chgData name="Vineet Mishra" userId="b21be0077e8ba75e" providerId="LiveId" clId="{BEDAB510-7BBC-4E56-8E40-B8ED35D2A51E}" dt="2024-11-07T04:49:25.983" v="114" actId="2696"/>
        <pc:sldMkLst>
          <pc:docMk/>
          <pc:sldMk cId="2461430159" sldId="258"/>
        </pc:sldMkLst>
      </pc:sldChg>
      <pc:sldChg chg="modSp new mod modTransition setBg">
        <pc:chgData name="Vineet Mishra" userId="b21be0077e8ba75e" providerId="LiveId" clId="{BEDAB510-7BBC-4E56-8E40-B8ED35D2A51E}" dt="2024-11-07T05:50:47.263" v="2700" actId="27636"/>
        <pc:sldMkLst>
          <pc:docMk/>
          <pc:sldMk cId="566552721" sldId="259"/>
        </pc:sldMkLst>
        <pc:spChg chg="mod">
          <ac:chgData name="Vineet Mishra" userId="b21be0077e8ba75e" providerId="LiveId" clId="{BEDAB510-7BBC-4E56-8E40-B8ED35D2A51E}" dt="2024-11-07T05:50:47.154" v="2699"/>
          <ac:spMkLst>
            <pc:docMk/>
            <pc:sldMk cId="566552721" sldId="259"/>
            <ac:spMk id="2" creationId="{DE8DDD14-3214-F7B3-281B-54F7A02E3C3B}"/>
          </ac:spMkLst>
        </pc:spChg>
        <pc:spChg chg="mod">
          <ac:chgData name="Vineet Mishra" userId="b21be0077e8ba75e" providerId="LiveId" clId="{BEDAB510-7BBC-4E56-8E40-B8ED35D2A51E}" dt="2024-11-07T05:50:47.263" v="2700" actId="27636"/>
          <ac:spMkLst>
            <pc:docMk/>
            <pc:sldMk cId="566552721" sldId="259"/>
            <ac:spMk id="3" creationId="{768A0338-F1EF-276D-FB1A-BC4AB93F74F5}"/>
          </ac:spMkLst>
        </pc:spChg>
      </pc:sldChg>
      <pc:sldChg chg="modSp new mod modTransition setBg">
        <pc:chgData name="Vineet Mishra" userId="b21be0077e8ba75e" providerId="LiveId" clId="{BEDAB510-7BBC-4E56-8E40-B8ED35D2A51E}" dt="2024-11-07T05:50:47.154" v="2699"/>
        <pc:sldMkLst>
          <pc:docMk/>
          <pc:sldMk cId="1816840258" sldId="260"/>
        </pc:sldMkLst>
        <pc:spChg chg="mod">
          <ac:chgData name="Vineet Mishra" userId="b21be0077e8ba75e" providerId="LiveId" clId="{BEDAB510-7BBC-4E56-8E40-B8ED35D2A51E}" dt="2024-11-07T05:50:47.154" v="2699"/>
          <ac:spMkLst>
            <pc:docMk/>
            <pc:sldMk cId="1816840258" sldId="260"/>
            <ac:spMk id="2" creationId="{9B3FED15-B2B1-60BA-4075-321EDCD5F2AE}"/>
          </ac:spMkLst>
        </pc:spChg>
        <pc:spChg chg="mod">
          <ac:chgData name="Vineet Mishra" userId="b21be0077e8ba75e" providerId="LiveId" clId="{BEDAB510-7BBC-4E56-8E40-B8ED35D2A51E}" dt="2024-11-07T05:50:47.154" v="2699"/>
          <ac:spMkLst>
            <pc:docMk/>
            <pc:sldMk cId="1816840258" sldId="260"/>
            <ac:spMk id="3" creationId="{45BBDD03-CF33-38BB-CD55-A7050E98B146}"/>
          </ac:spMkLst>
        </pc:spChg>
      </pc:sldChg>
      <pc:sldChg chg="modSp new mod modTransition setBg">
        <pc:chgData name="Vineet Mishra" userId="b21be0077e8ba75e" providerId="LiveId" clId="{BEDAB510-7BBC-4E56-8E40-B8ED35D2A51E}" dt="2024-11-07T05:50:47.263" v="2701" actId="27636"/>
        <pc:sldMkLst>
          <pc:docMk/>
          <pc:sldMk cId="1796612101" sldId="261"/>
        </pc:sldMkLst>
        <pc:spChg chg="mod">
          <ac:chgData name="Vineet Mishra" userId="b21be0077e8ba75e" providerId="LiveId" clId="{BEDAB510-7BBC-4E56-8E40-B8ED35D2A51E}" dt="2024-11-07T05:50:47.154" v="2699"/>
          <ac:spMkLst>
            <pc:docMk/>
            <pc:sldMk cId="1796612101" sldId="261"/>
            <ac:spMk id="2" creationId="{AC2B0DAD-028A-BC57-1F9A-1ACEB9D8CA71}"/>
          </ac:spMkLst>
        </pc:spChg>
        <pc:spChg chg="mod">
          <ac:chgData name="Vineet Mishra" userId="b21be0077e8ba75e" providerId="LiveId" clId="{BEDAB510-7BBC-4E56-8E40-B8ED35D2A51E}" dt="2024-11-07T05:50:47.263" v="2701" actId="27636"/>
          <ac:spMkLst>
            <pc:docMk/>
            <pc:sldMk cId="1796612101" sldId="261"/>
            <ac:spMk id="3" creationId="{8DBAFEDD-6460-88CB-E748-244A94A0269F}"/>
          </ac:spMkLst>
        </pc:spChg>
      </pc:sldChg>
      <pc:sldChg chg="addSp delSp modSp new mod modTransition setBg">
        <pc:chgData name="Vineet Mishra" userId="b21be0077e8ba75e" providerId="LiveId" clId="{BEDAB510-7BBC-4E56-8E40-B8ED35D2A51E}" dt="2024-11-07T05:50:47.279" v="2702" actId="27636"/>
        <pc:sldMkLst>
          <pc:docMk/>
          <pc:sldMk cId="3235522657" sldId="262"/>
        </pc:sldMkLst>
        <pc:spChg chg="mod">
          <ac:chgData name="Vineet Mishra" userId="b21be0077e8ba75e" providerId="LiveId" clId="{BEDAB510-7BBC-4E56-8E40-B8ED35D2A51E}" dt="2024-11-07T05:50:47.154" v="2699"/>
          <ac:spMkLst>
            <pc:docMk/>
            <pc:sldMk cId="3235522657" sldId="262"/>
            <ac:spMk id="2" creationId="{632FAB6C-0D05-774D-E3B6-A8548993856C}"/>
          </ac:spMkLst>
        </pc:spChg>
        <pc:spChg chg="mod">
          <ac:chgData name="Vineet Mishra" userId="b21be0077e8ba75e" providerId="LiveId" clId="{BEDAB510-7BBC-4E56-8E40-B8ED35D2A51E}" dt="2024-11-07T05:50:47.279" v="2702" actId="27636"/>
          <ac:spMkLst>
            <pc:docMk/>
            <pc:sldMk cId="3235522657" sldId="262"/>
            <ac:spMk id="3" creationId="{0C1B98CB-7660-3A1B-246F-244731FA7867}"/>
          </ac:spMkLst>
        </pc:spChg>
        <pc:inkChg chg="add del">
          <ac:chgData name="Vineet Mishra" userId="b21be0077e8ba75e" providerId="LiveId" clId="{BEDAB510-7BBC-4E56-8E40-B8ED35D2A51E}" dt="2024-11-07T05:47:59.559" v="2685" actId="9405"/>
          <ac:inkMkLst>
            <pc:docMk/>
            <pc:sldMk cId="3235522657" sldId="262"/>
            <ac:inkMk id="4" creationId="{3FE81D78-1B40-7DAB-75BF-C4ED2A73530C}"/>
          </ac:inkMkLst>
        </pc:inkChg>
      </pc:sldChg>
      <pc:sldChg chg="modSp new mod modTransition setBg">
        <pc:chgData name="Vineet Mishra" userId="b21be0077e8ba75e" providerId="LiveId" clId="{BEDAB510-7BBC-4E56-8E40-B8ED35D2A51E}" dt="2024-11-07T05:50:47.154" v="2699"/>
        <pc:sldMkLst>
          <pc:docMk/>
          <pc:sldMk cId="2625506348" sldId="263"/>
        </pc:sldMkLst>
        <pc:spChg chg="mod">
          <ac:chgData name="Vineet Mishra" userId="b21be0077e8ba75e" providerId="LiveId" clId="{BEDAB510-7BBC-4E56-8E40-B8ED35D2A51E}" dt="2024-11-07T05:50:47.154" v="2699"/>
          <ac:spMkLst>
            <pc:docMk/>
            <pc:sldMk cId="2625506348" sldId="263"/>
            <ac:spMk id="2" creationId="{73BBBBFF-AE9A-054D-C7EA-B3646B3DF6A0}"/>
          </ac:spMkLst>
        </pc:spChg>
        <pc:spChg chg="mod">
          <ac:chgData name="Vineet Mishra" userId="b21be0077e8ba75e" providerId="LiveId" clId="{BEDAB510-7BBC-4E56-8E40-B8ED35D2A51E}" dt="2024-11-07T05:47:23.307" v="2673" actId="1076"/>
          <ac:spMkLst>
            <pc:docMk/>
            <pc:sldMk cId="2625506348" sldId="263"/>
            <ac:spMk id="3" creationId="{776D2EE0-6F01-20C6-FFC3-8C0CB31CD911}"/>
          </ac:spMkLst>
        </pc:spChg>
      </pc:sldChg>
      <pc:sldChg chg="modSp new mod modTransition setBg">
        <pc:chgData name="Vineet Mishra" userId="b21be0077e8ba75e" providerId="LiveId" clId="{BEDAB510-7BBC-4E56-8E40-B8ED35D2A51E}" dt="2024-11-07T05:50:47.279" v="2703" actId="27636"/>
        <pc:sldMkLst>
          <pc:docMk/>
          <pc:sldMk cId="3999124616" sldId="264"/>
        </pc:sldMkLst>
        <pc:spChg chg="mod">
          <ac:chgData name="Vineet Mishra" userId="b21be0077e8ba75e" providerId="LiveId" clId="{BEDAB510-7BBC-4E56-8E40-B8ED35D2A51E}" dt="2024-11-07T05:50:47.154" v="2699"/>
          <ac:spMkLst>
            <pc:docMk/>
            <pc:sldMk cId="3999124616" sldId="264"/>
            <ac:spMk id="2" creationId="{4A0C5F1B-9786-1D5F-B02A-997A93EAE4DA}"/>
          </ac:spMkLst>
        </pc:spChg>
        <pc:spChg chg="mod">
          <ac:chgData name="Vineet Mishra" userId="b21be0077e8ba75e" providerId="LiveId" clId="{BEDAB510-7BBC-4E56-8E40-B8ED35D2A51E}" dt="2024-11-07T05:50:47.279" v="2703" actId="27636"/>
          <ac:spMkLst>
            <pc:docMk/>
            <pc:sldMk cId="3999124616" sldId="264"/>
            <ac:spMk id="3" creationId="{857BBDF8-CF3B-43F9-0C18-2761950D80E2}"/>
          </ac:spMkLst>
        </pc:spChg>
      </pc:sldChg>
      <pc:sldChg chg="modSp new mod modTransition setBg">
        <pc:chgData name="Vineet Mishra" userId="b21be0077e8ba75e" providerId="LiveId" clId="{BEDAB510-7BBC-4E56-8E40-B8ED35D2A51E}" dt="2024-11-07T05:50:47.294" v="2704" actId="27636"/>
        <pc:sldMkLst>
          <pc:docMk/>
          <pc:sldMk cId="2207152795" sldId="265"/>
        </pc:sldMkLst>
        <pc:spChg chg="mod">
          <ac:chgData name="Vineet Mishra" userId="b21be0077e8ba75e" providerId="LiveId" clId="{BEDAB510-7BBC-4E56-8E40-B8ED35D2A51E}" dt="2024-11-07T05:50:47.154" v="2699"/>
          <ac:spMkLst>
            <pc:docMk/>
            <pc:sldMk cId="2207152795" sldId="265"/>
            <ac:spMk id="2" creationId="{EBE374FF-446E-F46F-9F46-46817C2C1DFF}"/>
          </ac:spMkLst>
        </pc:spChg>
        <pc:spChg chg="mod">
          <ac:chgData name="Vineet Mishra" userId="b21be0077e8ba75e" providerId="LiveId" clId="{BEDAB510-7BBC-4E56-8E40-B8ED35D2A51E}" dt="2024-11-07T05:50:47.294" v="2704" actId="27636"/>
          <ac:spMkLst>
            <pc:docMk/>
            <pc:sldMk cId="2207152795" sldId="265"/>
            <ac:spMk id="3" creationId="{E5267DF7-F3A0-AE88-49C1-2EC8C565FEC0}"/>
          </ac:spMkLst>
        </pc:spChg>
      </pc:sldChg>
      <pc:sldChg chg="modSp new mod modTransition setBg">
        <pc:chgData name="Vineet Mishra" userId="b21be0077e8ba75e" providerId="LiveId" clId="{BEDAB510-7BBC-4E56-8E40-B8ED35D2A51E}" dt="2024-11-07T05:50:47.154" v="2699"/>
        <pc:sldMkLst>
          <pc:docMk/>
          <pc:sldMk cId="3155124107" sldId="266"/>
        </pc:sldMkLst>
        <pc:spChg chg="mod">
          <ac:chgData name="Vineet Mishra" userId="b21be0077e8ba75e" providerId="LiveId" clId="{BEDAB510-7BBC-4E56-8E40-B8ED35D2A51E}" dt="2024-11-07T05:50:47.154" v="2699"/>
          <ac:spMkLst>
            <pc:docMk/>
            <pc:sldMk cId="3155124107" sldId="266"/>
            <ac:spMk id="2" creationId="{9A315093-100D-F728-6307-B591AAE681F5}"/>
          </ac:spMkLst>
        </pc:spChg>
        <pc:spChg chg="mod">
          <ac:chgData name="Vineet Mishra" userId="b21be0077e8ba75e" providerId="LiveId" clId="{BEDAB510-7BBC-4E56-8E40-B8ED35D2A51E}" dt="2024-11-07T05:50:47.154" v="2699"/>
          <ac:spMkLst>
            <pc:docMk/>
            <pc:sldMk cId="3155124107" sldId="266"/>
            <ac:spMk id="3" creationId="{D660289C-71FE-4E97-2C17-43B8CA7DB9AC}"/>
          </ac:spMkLst>
        </pc:spChg>
      </pc:sldChg>
      <pc:sldChg chg="addSp modSp new del mod">
        <pc:chgData name="Vineet Mishra" userId="b21be0077e8ba75e" providerId="LiveId" clId="{BEDAB510-7BBC-4E56-8E40-B8ED35D2A51E}" dt="2024-11-07T05:39:32.491" v="2444" actId="2696"/>
        <pc:sldMkLst>
          <pc:docMk/>
          <pc:sldMk cId="528937667" sldId="267"/>
        </pc:sldMkLst>
        <pc:picChg chg="add mod">
          <ac:chgData name="Vineet Mishra" userId="b21be0077e8ba75e" providerId="LiveId" clId="{BEDAB510-7BBC-4E56-8E40-B8ED35D2A51E}" dt="2024-11-07T05:39:26.573" v="2443"/>
          <ac:picMkLst>
            <pc:docMk/>
            <pc:sldMk cId="528937667" sldId="267"/>
            <ac:picMk id="3" creationId="{59FDBEEE-91F7-277D-D3B7-376DBA1796B6}"/>
          </ac:picMkLst>
        </pc:picChg>
      </pc:sldChg>
      <pc:sldChg chg="addSp modSp new mod modTransition setBg">
        <pc:chgData name="Vineet Mishra" userId="b21be0077e8ba75e" providerId="LiveId" clId="{BEDAB510-7BBC-4E56-8E40-B8ED35D2A51E}" dt="2024-11-07T05:49:51.392" v="2697"/>
        <pc:sldMkLst>
          <pc:docMk/>
          <pc:sldMk cId="846073621" sldId="267"/>
        </pc:sldMkLst>
        <pc:picChg chg="add mod">
          <ac:chgData name="Vineet Mishra" userId="b21be0077e8ba75e" providerId="LiveId" clId="{BEDAB510-7BBC-4E56-8E40-B8ED35D2A51E}" dt="2024-11-07T05:40:11.432" v="2450" actId="14100"/>
          <ac:picMkLst>
            <pc:docMk/>
            <pc:sldMk cId="846073621" sldId="267"/>
            <ac:picMk id="3" creationId="{B43A6A36-40EB-E5D3-44E7-E582659D217B}"/>
          </ac:picMkLst>
        </pc:picChg>
      </pc:sldChg>
      <pc:sldChg chg="modSp new mod modTransition setBg">
        <pc:chgData name="Vineet Mishra" userId="b21be0077e8ba75e" providerId="LiveId" clId="{BEDAB510-7BBC-4E56-8E40-B8ED35D2A51E}" dt="2024-11-07T05:49:53.720" v="2698"/>
        <pc:sldMkLst>
          <pc:docMk/>
          <pc:sldMk cId="3015862168" sldId="268"/>
        </pc:sldMkLst>
        <pc:spChg chg="mod">
          <ac:chgData name="Vineet Mishra" userId="b21be0077e8ba75e" providerId="LiveId" clId="{BEDAB510-7BBC-4E56-8E40-B8ED35D2A51E}" dt="2024-11-07T05:42:19.746" v="2468" actId="2711"/>
          <ac:spMkLst>
            <pc:docMk/>
            <pc:sldMk cId="3015862168" sldId="268"/>
            <ac:spMk id="2" creationId="{D46471E4-277C-8801-C245-19294F5BB0D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047545-46EC-4DDC-B8C4-B1A8451B526C}"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BE69A-3DE8-40E2-8F44-16DB8020DE76}" type="slidenum">
              <a:rPr lang="en-IN" smtClean="0"/>
              <a:t>‹#›</a:t>
            </a:fld>
            <a:endParaRPr lang="en-IN"/>
          </a:p>
        </p:txBody>
      </p:sp>
    </p:spTree>
    <p:extLst>
      <p:ext uri="{BB962C8B-B14F-4D97-AF65-F5344CB8AC3E}">
        <p14:creationId xmlns:p14="http://schemas.microsoft.com/office/powerpoint/2010/main" val="3273086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47545-46EC-4DDC-B8C4-B1A8451B526C}"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BE69A-3DE8-40E2-8F44-16DB8020DE76}" type="slidenum">
              <a:rPr lang="en-IN" smtClean="0"/>
              <a:t>‹#›</a:t>
            </a:fld>
            <a:endParaRPr lang="en-IN"/>
          </a:p>
        </p:txBody>
      </p:sp>
    </p:spTree>
    <p:extLst>
      <p:ext uri="{BB962C8B-B14F-4D97-AF65-F5344CB8AC3E}">
        <p14:creationId xmlns:p14="http://schemas.microsoft.com/office/powerpoint/2010/main" val="2850285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47545-46EC-4DDC-B8C4-B1A8451B526C}"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BE69A-3DE8-40E2-8F44-16DB8020DE7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56844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47545-46EC-4DDC-B8C4-B1A8451B526C}"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BE69A-3DE8-40E2-8F44-16DB8020DE76}" type="slidenum">
              <a:rPr lang="en-IN" smtClean="0"/>
              <a:t>‹#›</a:t>
            </a:fld>
            <a:endParaRPr lang="en-IN"/>
          </a:p>
        </p:txBody>
      </p:sp>
    </p:spTree>
    <p:extLst>
      <p:ext uri="{BB962C8B-B14F-4D97-AF65-F5344CB8AC3E}">
        <p14:creationId xmlns:p14="http://schemas.microsoft.com/office/powerpoint/2010/main" val="2499252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47545-46EC-4DDC-B8C4-B1A8451B526C}"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BE69A-3DE8-40E2-8F44-16DB8020DE7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8088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47545-46EC-4DDC-B8C4-B1A8451B526C}"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BE69A-3DE8-40E2-8F44-16DB8020DE76}" type="slidenum">
              <a:rPr lang="en-IN" smtClean="0"/>
              <a:t>‹#›</a:t>
            </a:fld>
            <a:endParaRPr lang="en-IN"/>
          </a:p>
        </p:txBody>
      </p:sp>
    </p:spTree>
    <p:extLst>
      <p:ext uri="{BB962C8B-B14F-4D97-AF65-F5344CB8AC3E}">
        <p14:creationId xmlns:p14="http://schemas.microsoft.com/office/powerpoint/2010/main" val="3293545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047545-46EC-4DDC-B8C4-B1A8451B526C}"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BE69A-3DE8-40E2-8F44-16DB8020DE76}" type="slidenum">
              <a:rPr lang="en-IN" smtClean="0"/>
              <a:t>‹#›</a:t>
            </a:fld>
            <a:endParaRPr lang="en-IN"/>
          </a:p>
        </p:txBody>
      </p:sp>
    </p:spTree>
    <p:extLst>
      <p:ext uri="{BB962C8B-B14F-4D97-AF65-F5344CB8AC3E}">
        <p14:creationId xmlns:p14="http://schemas.microsoft.com/office/powerpoint/2010/main" val="2416625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047545-46EC-4DDC-B8C4-B1A8451B526C}"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BE69A-3DE8-40E2-8F44-16DB8020DE76}" type="slidenum">
              <a:rPr lang="en-IN" smtClean="0"/>
              <a:t>‹#›</a:t>
            </a:fld>
            <a:endParaRPr lang="en-IN"/>
          </a:p>
        </p:txBody>
      </p:sp>
    </p:spTree>
    <p:extLst>
      <p:ext uri="{BB962C8B-B14F-4D97-AF65-F5344CB8AC3E}">
        <p14:creationId xmlns:p14="http://schemas.microsoft.com/office/powerpoint/2010/main" val="3049673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047545-46EC-4DDC-B8C4-B1A8451B526C}"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BE69A-3DE8-40E2-8F44-16DB8020DE76}" type="slidenum">
              <a:rPr lang="en-IN" smtClean="0"/>
              <a:t>‹#›</a:t>
            </a:fld>
            <a:endParaRPr lang="en-IN"/>
          </a:p>
        </p:txBody>
      </p:sp>
    </p:spTree>
    <p:extLst>
      <p:ext uri="{BB962C8B-B14F-4D97-AF65-F5344CB8AC3E}">
        <p14:creationId xmlns:p14="http://schemas.microsoft.com/office/powerpoint/2010/main" val="4142313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47545-46EC-4DDC-B8C4-B1A8451B526C}"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BE69A-3DE8-40E2-8F44-16DB8020DE76}" type="slidenum">
              <a:rPr lang="en-IN" smtClean="0"/>
              <a:t>‹#›</a:t>
            </a:fld>
            <a:endParaRPr lang="en-IN"/>
          </a:p>
        </p:txBody>
      </p:sp>
    </p:spTree>
    <p:extLst>
      <p:ext uri="{BB962C8B-B14F-4D97-AF65-F5344CB8AC3E}">
        <p14:creationId xmlns:p14="http://schemas.microsoft.com/office/powerpoint/2010/main" val="3658211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047545-46EC-4DDC-B8C4-B1A8451B526C}" type="datetimeFigureOut">
              <a:rPr lang="en-IN" smtClean="0"/>
              <a:t>07-11-2024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BE69A-3DE8-40E2-8F44-16DB8020DE76}" type="slidenum">
              <a:rPr lang="en-IN" smtClean="0"/>
              <a:t>‹#›</a:t>
            </a:fld>
            <a:endParaRPr lang="en-IN"/>
          </a:p>
        </p:txBody>
      </p:sp>
    </p:spTree>
    <p:extLst>
      <p:ext uri="{BB962C8B-B14F-4D97-AF65-F5344CB8AC3E}">
        <p14:creationId xmlns:p14="http://schemas.microsoft.com/office/powerpoint/2010/main" val="3719055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047545-46EC-4DDC-B8C4-B1A8451B526C}" type="datetimeFigureOut">
              <a:rPr lang="en-IN" smtClean="0"/>
              <a:t>07-11-2024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8BE69A-3DE8-40E2-8F44-16DB8020DE76}" type="slidenum">
              <a:rPr lang="en-IN" smtClean="0"/>
              <a:t>‹#›</a:t>
            </a:fld>
            <a:endParaRPr lang="en-IN"/>
          </a:p>
        </p:txBody>
      </p:sp>
    </p:spTree>
    <p:extLst>
      <p:ext uri="{BB962C8B-B14F-4D97-AF65-F5344CB8AC3E}">
        <p14:creationId xmlns:p14="http://schemas.microsoft.com/office/powerpoint/2010/main" val="575633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047545-46EC-4DDC-B8C4-B1A8451B526C}" type="datetimeFigureOut">
              <a:rPr lang="en-IN" smtClean="0"/>
              <a:t>07-11-2024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8BE69A-3DE8-40E2-8F44-16DB8020DE76}" type="slidenum">
              <a:rPr lang="en-IN" smtClean="0"/>
              <a:t>‹#›</a:t>
            </a:fld>
            <a:endParaRPr lang="en-IN"/>
          </a:p>
        </p:txBody>
      </p:sp>
    </p:spTree>
    <p:extLst>
      <p:ext uri="{BB962C8B-B14F-4D97-AF65-F5344CB8AC3E}">
        <p14:creationId xmlns:p14="http://schemas.microsoft.com/office/powerpoint/2010/main" val="2373483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047545-46EC-4DDC-B8C4-B1A8451B526C}" type="datetimeFigureOut">
              <a:rPr lang="en-IN" smtClean="0"/>
              <a:t>07-11-2024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8BE69A-3DE8-40E2-8F44-16DB8020DE76}" type="slidenum">
              <a:rPr lang="en-IN" smtClean="0"/>
              <a:t>‹#›</a:t>
            </a:fld>
            <a:endParaRPr lang="en-IN"/>
          </a:p>
        </p:txBody>
      </p:sp>
    </p:spTree>
    <p:extLst>
      <p:ext uri="{BB962C8B-B14F-4D97-AF65-F5344CB8AC3E}">
        <p14:creationId xmlns:p14="http://schemas.microsoft.com/office/powerpoint/2010/main" val="43910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047545-46EC-4DDC-B8C4-B1A8451B526C}" type="datetimeFigureOut">
              <a:rPr lang="en-IN" smtClean="0"/>
              <a:t>07-11-2024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BE69A-3DE8-40E2-8F44-16DB8020DE76}" type="slidenum">
              <a:rPr lang="en-IN" smtClean="0"/>
              <a:t>‹#›</a:t>
            </a:fld>
            <a:endParaRPr lang="en-IN"/>
          </a:p>
        </p:txBody>
      </p:sp>
    </p:spTree>
    <p:extLst>
      <p:ext uri="{BB962C8B-B14F-4D97-AF65-F5344CB8AC3E}">
        <p14:creationId xmlns:p14="http://schemas.microsoft.com/office/powerpoint/2010/main" val="376487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047545-46EC-4DDC-B8C4-B1A8451B526C}" type="datetimeFigureOut">
              <a:rPr lang="en-IN" smtClean="0"/>
              <a:t>07-11-2024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BE69A-3DE8-40E2-8F44-16DB8020DE76}" type="slidenum">
              <a:rPr lang="en-IN" smtClean="0"/>
              <a:t>‹#›</a:t>
            </a:fld>
            <a:endParaRPr lang="en-IN"/>
          </a:p>
        </p:txBody>
      </p:sp>
    </p:spTree>
    <p:extLst>
      <p:ext uri="{BB962C8B-B14F-4D97-AF65-F5344CB8AC3E}">
        <p14:creationId xmlns:p14="http://schemas.microsoft.com/office/powerpoint/2010/main" val="1484247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1047545-46EC-4DDC-B8C4-B1A8451B526C}" type="datetimeFigureOut">
              <a:rPr lang="en-IN" smtClean="0"/>
              <a:t>07-11-2024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F8BE69A-3DE8-40E2-8F44-16DB8020DE76}" type="slidenum">
              <a:rPr lang="en-IN" smtClean="0"/>
              <a:t>‹#›</a:t>
            </a:fld>
            <a:endParaRPr lang="en-IN"/>
          </a:p>
        </p:txBody>
      </p:sp>
    </p:spTree>
    <p:extLst>
      <p:ext uri="{BB962C8B-B14F-4D97-AF65-F5344CB8AC3E}">
        <p14:creationId xmlns:p14="http://schemas.microsoft.com/office/powerpoint/2010/main" val="27849021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B3CD7-2B5F-C860-0F8F-4ABADEDACB21}"/>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9C0DA8FD-CC0F-2A98-5E9E-23B44ABA5F66}"/>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6E7B4FD4-A03D-16DC-B4F7-54BE7C6BD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129069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74FF-446E-F46F-9F46-46817C2C1DFF}"/>
              </a:ext>
            </a:extLst>
          </p:cNvPr>
          <p:cNvSpPr>
            <a:spLocks noGrp="1"/>
          </p:cNvSpPr>
          <p:nvPr>
            <p:ph type="title"/>
          </p:nvPr>
        </p:nvSpPr>
        <p:spPr/>
        <p:txBody>
          <a:bodyPr/>
          <a:lstStyle/>
          <a:p>
            <a:pPr marL="571500" indent="-571500">
              <a:buFont typeface="Wingdings" panose="05000000000000000000" pitchFamily="2" charset="2"/>
              <a:buChar char="Ø"/>
            </a:pPr>
            <a:r>
              <a:rPr lang="en-IN" dirty="0">
                <a:solidFill>
                  <a:schemeClr val="accent2">
                    <a:lumMod val="75000"/>
                  </a:schemeClr>
                </a:solidFill>
                <a:latin typeface="Algerian" panose="04020705040A02060702" pitchFamily="82" charset="0"/>
              </a:rPr>
              <a:t>Day to Day Activities</a:t>
            </a:r>
          </a:p>
        </p:txBody>
      </p:sp>
      <p:sp>
        <p:nvSpPr>
          <p:cNvPr id="3" name="Content Placeholder 2">
            <a:extLst>
              <a:ext uri="{FF2B5EF4-FFF2-40B4-BE49-F238E27FC236}">
                <a16:creationId xmlns:a16="http://schemas.microsoft.com/office/drawing/2014/main" id="{E5267DF7-F3A0-AE88-49C1-2EC8C565FEC0}"/>
              </a:ext>
            </a:extLst>
          </p:cNvPr>
          <p:cNvSpPr>
            <a:spLocks noGrp="1"/>
          </p:cNvSpPr>
          <p:nvPr>
            <p:ph idx="1"/>
          </p:nvPr>
        </p:nvSpPr>
        <p:spPr/>
        <p:txBody>
          <a:bodyPr>
            <a:normAutofit fontScale="40000" lnSpcReduction="20000"/>
          </a:bodyPr>
          <a:lstStyle/>
          <a:p>
            <a:pPr marL="0" indent="0">
              <a:buNone/>
            </a:pPr>
            <a:r>
              <a:rPr lang="en-US" dirty="0"/>
              <a:t>• </a:t>
            </a:r>
            <a:r>
              <a:rPr lang="en-US" sz="3400" dirty="0"/>
              <a:t>My day would start with understanding the task and creating a plan for the day </a:t>
            </a:r>
          </a:p>
          <a:p>
            <a:pPr marL="0" indent="0">
              <a:buNone/>
            </a:pPr>
            <a:endParaRPr lang="en-US" sz="3400" dirty="0"/>
          </a:p>
          <a:p>
            <a:pPr marL="0" indent="0">
              <a:buNone/>
            </a:pPr>
            <a:r>
              <a:rPr lang="en-US" sz="3400" dirty="0"/>
              <a:t>• Then I used to conduct some research work related to the task </a:t>
            </a:r>
          </a:p>
          <a:p>
            <a:pPr marL="0" indent="0">
              <a:buNone/>
            </a:pPr>
            <a:endParaRPr lang="en-US" sz="3400" dirty="0"/>
          </a:p>
          <a:p>
            <a:pPr marL="0" indent="0">
              <a:buNone/>
            </a:pPr>
            <a:r>
              <a:rPr lang="en-US" sz="3400" dirty="0"/>
              <a:t>• After that I would start doing my analysis task along with documenting each step and process </a:t>
            </a:r>
          </a:p>
          <a:p>
            <a:pPr marL="0" indent="0">
              <a:buNone/>
            </a:pPr>
            <a:endParaRPr lang="en-US" sz="3400" dirty="0"/>
          </a:p>
          <a:p>
            <a:pPr marL="0" indent="0">
              <a:buNone/>
            </a:pPr>
            <a:r>
              <a:rPr lang="en-US" sz="3400" dirty="0"/>
              <a:t>• After completing the task, I used to clean up my code and make it more readable </a:t>
            </a:r>
          </a:p>
          <a:p>
            <a:pPr marL="0" indent="0">
              <a:buNone/>
            </a:pPr>
            <a:endParaRPr lang="en-US" sz="3400" dirty="0"/>
          </a:p>
          <a:p>
            <a:pPr marL="0" indent="0">
              <a:buNone/>
            </a:pPr>
            <a:r>
              <a:rPr lang="en-US" sz="3400" dirty="0"/>
              <a:t>• And then I used to work on creating the presentation with the results I found during the analysis process </a:t>
            </a:r>
          </a:p>
          <a:p>
            <a:pPr marL="0" indent="0">
              <a:buNone/>
            </a:pPr>
            <a:endParaRPr lang="en-US" sz="3400" dirty="0"/>
          </a:p>
          <a:p>
            <a:pPr marL="0" indent="0">
              <a:buNone/>
            </a:pPr>
            <a:r>
              <a:rPr lang="en-US" sz="3400" dirty="0"/>
              <a:t>• Once these steps were completed, I used to write the tasks for the next day in advance</a:t>
            </a:r>
            <a:endParaRPr lang="en-IN" sz="3400" dirty="0"/>
          </a:p>
        </p:txBody>
      </p:sp>
    </p:spTree>
    <p:extLst>
      <p:ext uri="{BB962C8B-B14F-4D97-AF65-F5344CB8AC3E}">
        <p14:creationId xmlns:p14="http://schemas.microsoft.com/office/powerpoint/2010/main" val="22071527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15093-100D-F728-6307-B591AAE681F5}"/>
              </a:ext>
            </a:extLst>
          </p:cNvPr>
          <p:cNvSpPr>
            <a:spLocks noGrp="1"/>
          </p:cNvSpPr>
          <p:nvPr>
            <p:ph type="title"/>
          </p:nvPr>
        </p:nvSpPr>
        <p:spPr/>
        <p:txBody>
          <a:bodyPr/>
          <a:lstStyle/>
          <a:p>
            <a:pPr marL="571500" indent="-571500">
              <a:buFont typeface="Wingdings" panose="05000000000000000000" pitchFamily="2" charset="2"/>
              <a:buChar char="Ø"/>
            </a:pPr>
            <a:r>
              <a:rPr lang="en-IN" dirty="0">
                <a:solidFill>
                  <a:schemeClr val="accent2">
                    <a:lumMod val="75000"/>
                  </a:schemeClr>
                </a:solidFill>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D660289C-71FE-4E97-2C17-43B8CA7DB9AC}"/>
              </a:ext>
            </a:extLst>
          </p:cNvPr>
          <p:cNvSpPr>
            <a:spLocks noGrp="1"/>
          </p:cNvSpPr>
          <p:nvPr>
            <p:ph idx="1"/>
          </p:nvPr>
        </p:nvSpPr>
        <p:spPr>
          <a:solidFill>
            <a:schemeClr val="accent4">
              <a:lumMod val="20000"/>
              <a:lumOff val="80000"/>
            </a:schemeClr>
          </a:solidFill>
        </p:spPr>
        <p:txBody>
          <a:bodyPr/>
          <a:lstStyle/>
          <a:p>
            <a:r>
              <a:rPr lang="en-US" dirty="0"/>
              <a:t>I conclude that for this internship as a Data Analyst, the knowledge of tools and software proved to be beneficial for the tasks that were assigned to me and the results I delivered were well appreciated.</a:t>
            </a:r>
          </a:p>
          <a:p>
            <a:endParaRPr lang="en-US" dirty="0"/>
          </a:p>
          <a:p>
            <a:pPr marL="0" indent="0">
              <a:buNone/>
            </a:pPr>
            <a:r>
              <a:rPr lang="en-US" dirty="0"/>
              <a:t>• It was a great time interning for this renewable energy company and I'm glad I was able to deliver results and submit my reports on time.</a:t>
            </a:r>
          </a:p>
          <a:p>
            <a:pPr marL="0" indent="0">
              <a:buNone/>
            </a:pPr>
            <a:r>
              <a:rPr lang="en-US" dirty="0"/>
              <a:t> </a:t>
            </a:r>
          </a:p>
          <a:p>
            <a:pPr marL="0" indent="0">
              <a:buNone/>
            </a:pPr>
            <a:r>
              <a:rPr lang="en-US" dirty="0"/>
              <a:t>• I have become more skilled and acquired business acumen after interning for the company.</a:t>
            </a:r>
            <a:endParaRPr lang="en-IN" dirty="0"/>
          </a:p>
        </p:txBody>
      </p:sp>
    </p:spTree>
    <p:extLst>
      <p:ext uri="{BB962C8B-B14F-4D97-AF65-F5344CB8AC3E}">
        <p14:creationId xmlns:p14="http://schemas.microsoft.com/office/powerpoint/2010/main" val="31551241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3A6A36-40EB-E5D3-44E7-E582659D2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6457" y="0"/>
            <a:ext cx="6085114" cy="6858000"/>
          </a:xfrm>
          <a:prstGeom prst="rect">
            <a:avLst/>
          </a:prstGeom>
        </p:spPr>
      </p:pic>
    </p:spTree>
    <p:extLst>
      <p:ext uri="{BB962C8B-B14F-4D97-AF65-F5344CB8AC3E}">
        <p14:creationId xmlns:p14="http://schemas.microsoft.com/office/powerpoint/2010/main" val="8460736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471E4-277C-8801-C245-19294F5BB0D0}"/>
              </a:ext>
            </a:extLst>
          </p:cNvPr>
          <p:cNvSpPr>
            <a:spLocks noGrp="1"/>
          </p:cNvSpPr>
          <p:nvPr>
            <p:ph type="title"/>
          </p:nvPr>
        </p:nvSpPr>
        <p:spPr>
          <a:xfrm>
            <a:off x="838200" y="2766218"/>
            <a:ext cx="10515600" cy="1325563"/>
          </a:xfrm>
        </p:spPr>
        <p:txBody>
          <a:bodyPr>
            <a:normAutofit/>
          </a:bodyPr>
          <a:lstStyle/>
          <a:p>
            <a:pPr algn="ctr"/>
            <a:r>
              <a:rPr lang="en-IN" sz="8000" dirty="0">
                <a:latin typeface="Bauhaus 93" panose="04030905020B02020C02" pitchFamily="82" charset="0"/>
              </a:rPr>
              <a:t>END</a:t>
            </a:r>
          </a:p>
        </p:txBody>
      </p:sp>
    </p:spTree>
    <p:extLst>
      <p:ext uri="{BB962C8B-B14F-4D97-AF65-F5344CB8AC3E}">
        <p14:creationId xmlns:p14="http://schemas.microsoft.com/office/powerpoint/2010/main" val="30158621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alpha val="8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B1C8-8BDB-C57D-E65B-23B0CE2B04D0}"/>
              </a:ext>
            </a:extLst>
          </p:cNvPr>
          <p:cNvSpPr>
            <a:spLocks noGrp="1"/>
          </p:cNvSpPr>
          <p:nvPr>
            <p:ph type="ctrTitle"/>
          </p:nvPr>
        </p:nvSpPr>
        <p:spPr>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en-IN" dirty="0">
                <a:latin typeface="Algerian" panose="04020705040A02060702" pitchFamily="82" charset="0"/>
              </a:rPr>
              <a:t>INTERNSHIP PROJECT REPORT</a:t>
            </a:r>
          </a:p>
        </p:txBody>
      </p:sp>
      <p:sp>
        <p:nvSpPr>
          <p:cNvPr id="3" name="Subtitle 2">
            <a:extLst>
              <a:ext uri="{FF2B5EF4-FFF2-40B4-BE49-F238E27FC236}">
                <a16:creationId xmlns:a16="http://schemas.microsoft.com/office/drawing/2014/main" id="{9352E010-FD88-6110-04C8-CD9CF5520E48}"/>
              </a:ext>
            </a:extLst>
          </p:cNvPr>
          <p:cNvSpPr>
            <a:spLocks noGrp="1"/>
          </p:cNvSpPr>
          <p:nvPr>
            <p:ph type="subTitle" idx="1"/>
          </p:nvPr>
        </p:nvSpPr>
        <p:spPr>
          <a:xfrm>
            <a:off x="1524000" y="3602037"/>
            <a:ext cx="9144000" cy="2133599"/>
          </a:xfrm>
        </p:spPr>
        <p:style>
          <a:lnRef idx="1">
            <a:schemeClr val="accent3"/>
          </a:lnRef>
          <a:fillRef idx="2">
            <a:schemeClr val="accent3"/>
          </a:fillRef>
          <a:effectRef idx="1">
            <a:schemeClr val="accent3"/>
          </a:effectRef>
          <a:fontRef idx="minor">
            <a:schemeClr val="dk1"/>
          </a:fontRef>
        </p:style>
        <p:txBody>
          <a:bodyPr>
            <a:normAutofit/>
          </a:bodyPr>
          <a:lstStyle/>
          <a:p>
            <a:r>
              <a:rPr lang="en-IN" sz="3200" dirty="0">
                <a:latin typeface="Algerian" panose="04020705040A02060702" pitchFamily="82" charset="0"/>
              </a:rPr>
              <a:t>FROM</a:t>
            </a:r>
          </a:p>
          <a:p>
            <a:r>
              <a:rPr lang="en-IN" sz="3200" dirty="0">
                <a:latin typeface="Algerian" panose="04020705040A02060702" pitchFamily="82" charset="0"/>
              </a:rPr>
              <a:t>VIGO TECHNOWORLD PVT. LTD.</a:t>
            </a:r>
          </a:p>
        </p:txBody>
      </p:sp>
    </p:spTree>
    <p:extLst>
      <p:ext uri="{BB962C8B-B14F-4D97-AF65-F5344CB8AC3E}">
        <p14:creationId xmlns:p14="http://schemas.microsoft.com/office/powerpoint/2010/main" val="28020705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1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7A7E-B1B1-819F-198F-DF5E0B77C3F6}"/>
              </a:ext>
            </a:extLst>
          </p:cNvPr>
          <p:cNvSpPr>
            <a:spLocks noGrp="1"/>
          </p:cNvSpPr>
          <p:nvPr>
            <p:ph type="title"/>
          </p:nvPr>
        </p:nvSpPr>
        <p:spPr>
          <a:xfrm>
            <a:off x="838200" y="381681"/>
            <a:ext cx="10515600" cy="2852737"/>
          </a:xfrm>
          <a:solidFill>
            <a:schemeClr val="accent6">
              <a:lumMod val="40000"/>
              <a:lumOff val="60000"/>
            </a:schemeClr>
          </a:solidFill>
          <a:ln>
            <a:noFill/>
          </a:ln>
        </p:spPr>
        <p:style>
          <a:lnRef idx="0">
            <a:scrgbClr r="0" g="0" b="0"/>
          </a:lnRef>
          <a:fillRef idx="0">
            <a:scrgbClr r="0" g="0" b="0"/>
          </a:fillRef>
          <a:effectRef idx="0">
            <a:scrgbClr r="0" g="0" b="0"/>
          </a:effectRef>
          <a:fontRef idx="minor">
            <a:schemeClr val="accent1"/>
          </a:fontRef>
        </p:style>
        <p:txBody>
          <a:bodyPr>
            <a:normAutofit/>
          </a:bodyPr>
          <a:lstStyle/>
          <a:p>
            <a:r>
              <a:rPr lang="en-IN" dirty="0">
                <a:latin typeface="Bauhaus 93" panose="04030905020B02020C02" pitchFamily="82" charset="0"/>
              </a:rPr>
              <a:t>MADE BY-</a:t>
            </a:r>
            <a:br>
              <a:rPr lang="en-IN" dirty="0"/>
            </a:br>
            <a:r>
              <a:rPr lang="en-IN" sz="4400" dirty="0">
                <a:latin typeface="Bauhaus 93" panose="04030905020B02020C02" pitchFamily="82" charset="0"/>
              </a:rPr>
              <a:t>VINEET MISHRA</a:t>
            </a:r>
            <a:br>
              <a:rPr lang="en-IN" sz="4400" dirty="0">
                <a:latin typeface="Bauhaus 93" panose="04030905020B02020C02" pitchFamily="82" charset="0"/>
              </a:rPr>
            </a:br>
            <a:r>
              <a:rPr lang="en-IN" sz="4400" dirty="0">
                <a:latin typeface="Bauhaus 93" panose="04030905020B02020C02" pitchFamily="82" charset="0"/>
              </a:rPr>
              <a:t>MASTER OF BUSINESS ADMINISTRATION</a:t>
            </a:r>
            <a:br>
              <a:rPr lang="en-IN" sz="4400" dirty="0">
                <a:latin typeface="Bauhaus 93" panose="04030905020B02020C02" pitchFamily="82" charset="0"/>
              </a:rPr>
            </a:br>
            <a:r>
              <a:rPr lang="en-IN" sz="4400" dirty="0">
                <a:latin typeface="Bauhaus 93" panose="04030905020B02020C02" pitchFamily="82" charset="0"/>
              </a:rPr>
              <a:t>BUSINESS ANALYTICS</a:t>
            </a:r>
          </a:p>
        </p:txBody>
      </p:sp>
      <p:sp>
        <p:nvSpPr>
          <p:cNvPr id="3" name="Text Placeholder 2">
            <a:extLst>
              <a:ext uri="{FF2B5EF4-FFF2-40B4-BE49-F238E27FC236}">
                <a16:creationId xmlns:a16="http://schemas.microsoft.com/office/drawing/2014/main" id="{BAC079D4-B7A3-2DD0-4AF0-24A63E7A19AA}"/>
              </a:ext>
            </a:extLst>
          </p:cNvPr>
          <p:cNvSpPr>
            <a:spLocks noGrp="1"/>
          </p:cNvSpPr>
          <p:nvPr>
            <p:ph type="body" idx="1"/>
          </p:nvPr>
        </p:nvSpPr>
        <p:spPr>
          <a:xfrm>
            <a:off x="951593" y="4234543"/>
            <a:ext cx="10515600" cy="2415267"/>
          </a:xfr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a:noAutofit/>
          </a:bodyPr>
          <a:lstStyle/>
          <a:p>
            <a:r>
              <a:rPr lang="en-IN" sz="3600" dirty="0">
                <a:latin typeface="Bauhaus 93" panose="04030905020B02020C02" pitchFamily="82" charset="0"/>
              </a:rPr>
              <a:t>SUBMITTED TO – </a:t>
            </a:r>
          </a:p>
          <a:p>
            <a:r>
              <a:rPr lang="en-IN" sz="3600" dirty="0">
                <a:latin typeface="Bauhaus 93" panose="04030905020B02020C02" pitchFamily="82" charset="0"/>
              </a:rPr>
              <a:t>MS. SRISHTI KHAMPARIYA</a:t>
            </a:r>
          </a:p>
          <a:p>
            <a:r>
              <a:rPr lang="en-IN" sz="3600" dirty="0">
                <a:latin typeface="Bauhaus 93" panose="04030905020B02020C02" pitchFamily="82" charset="0"/>
              </a:rPr>
              <a:t>GYAN GANGA INSTITUTE OF TECHNOLOGY AND SCIENCE</a:t>
            </a:r>
          </a:p>
        </p:txBody>
      </p:sp>
    </p:spTree>
    <p:extLst>
      <p:ext uri="{BB962C8B-B14F-4D97-AF65-F5344CB8AC3E}">
        <p14:creationId xmlns:p14="http://schemas.microsoft.com/office/powerpoint/2010/main" val="10021567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DDD14-3214-F7B3-281B-54F7A02E3C3B}"/>
              </a:ext>
            </a:extLst>
          </p:cNvPr>
          <p:cNvSpPr>
            <a:spLocks noGrp="1"/>
          </p:cNvSpPr>
          <p:nvPr>
            <p:ph type="title"/>
          </p:nvPr>
        </p:nvSpPr>
        <p:spPr/>
        <p:txBody>
          <a:bodyPr/>
          <a:lstStyle/>
          <a:p>
            <a:pPr marL="571500" indent="-571500">
              <a:buFont typeface="Wingdings" panose="05000000000000000000" pitchFamily="2" charset="2"/>
              <a:buChar char="Ø"/>
            </a:pPr>
            <a:r>
              <a:rPr lang="en-US" dirty="0">
                <a:solidFill>
                  <a:schemeClr val="accent2">
                    <a:lumMod val="75000"/>
                  </a:schemeClr>
                </a:solidFill>
                <a:latin typeface="Algerian" panose="04020705040A02060702" pitchFamily="82" charset="0"/>
              </a:rPr>
              <a:t>Introduction </a:t>
            </a:r>
            <a:endParaRPr lang="en-IN" dirty="0">
              <a:solidFill>
                <a:schemeClr val="accent2">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68A0338-F1EF-276D-FB1A-BC4AB93F74F5}"/>
              </a:ext>
            </a:extLst>
          </p:cNvPr>
          <p:cNvSpPr>
            <a:spLocks noGrp="1"/>
          </p:cNvSpPr>
          <p:nvPr>
            <p:ph idx="1"/>
          </p:nvPr>
        </p:nvSpPr>
        <p:spPr/>
        <p:txBody>
          <a:bodyPr>
            <a:normAutofit/>
          </a:bodyPr>
          <a:lstStyle/>
          <a:p>
            <a:pPr marL="0" indent="0">
              <a:buNone/>
            </a:pPr>
            <a:r>
              <a:rPr lang="en-US" dirty="0"/>
              <a:t>• </a:t>
            </a:r>
            <a:r>
              <a:rPr lang="en-US" dirty="0">
                <a:latin typeface="Corbel" panose="020B0503020204020204" pitchFamily="34" charset="0"/>
              </a:rPr>
              <a:t>The development and use of renewable energy resource is on the rise today. Many new companies are stepping into the field of solar energy and installment of solar appliances.</a:t>
            </a:r>
          </a:p>
          <a:p>
            <a:pPr marL="0" indent="0">
              <a:buNone/>
            </a:pPr>
            <a:endParaRPr lang="en-US" dirty="0">
              <a:latin typeface="Corbel" panose="020B0503020204020204" pitchFamily="34" charset="0"/>
            </a:endParaRPr>
          </a:p>
          <a:p>
            <a:pPr marL="0" indent="0">
              <a:buNone/>
            </a:pPr>
            <a:r>
              <a:rPr lang="en-US" dirty="0">
                <a:latin typeface="Corbel" panose="020B0503020204020204" pitchFamily="34" charset="0"/>
              </a:rPr>
              <a:t>• But in today's competitive world, these businesses need something more than just traditional business process. </a:t>
            </a:r>
          </a:p>
          <a:p>
            <a:pPr marL="0" indent="0">
              <a:buNone/>
            </a:pPr>
            <a:endParaRPr lang="en-US" dirty="0">
              <a:latin typeface="Corbel" panose="020B0503020204020204" pitchFamily="34" charset="0"/>
            </a:endParaRPr>
          </a:p>
          <a:p>
            <a:pPr marL="0" indent="0">
              <a:buNone/>
            </a:pPr>
            <a:r>
              <a:rPr lang="en-US" dirty="0">
                <a:latin typeface="Corbel" panose="020B0503020204020204" pitchFamily="34" charset="0"/>
              </a:rPr>
              <a:t>• These businesses need to go a step ahead and invest in processes that can successfully develop new business strategies and suggest ways to implement them. </a:t>
            </a:r>
          </a:p>
          <a:p>
            <a:pPr marL="0" indent="0">
              <a:buNone/>
            </a:pPr>
            <a:endParaRPr lang="en-US" dirty="0">
              <a:latin typeface="Corbel" panose="020B0503020204020204" pitchFamily="34" charset="0"/>
            </a:endParaRPr>
          </a:p>
          <a:p>
            <a:pPr marL="0" indent="0">
              <a:buNone/>
            </a:pPr>
            <a:r>
              <a:rPr lang="en-US" dirty="0">
                <a:latin typeface="Corbel" panose="020B0503020204020204" pitchFamily="34" charset="0"/>
              </a:rPr>
              <a:t>• One such process is Business Analytics, which helps business grow by analyzing their data and taking actions accordingly.</a:t>
            </a:r>
            <a:endParaRPr lang="en-IN" dirty="0">
              <a:latin typeface="Corbel" panose="020B0503020204020204" pitchFamily="34" charset="0"/>
            </a:endParaRPr>
          </a:p>
        </p:txBody>
      </p:sp>
    </p:spTree>
    <p:extLst>
      <p:ext uri="{BB962C8B-B14F-4D97-AF65-F5344CB8AC3E}">
        <p14:creationId xmlns:p14="http://schemas.microsoft.com/office/powerpoint/2010/main" val="5665527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FED15-B2B1-60BA-4075-321EDCD5F2AE}"/>
              </a:ext>
            </a:extLst>
          </p:cNvPr>
          <p:cNvSpPr>
            <a:spLocks noGrp="1"/>
          </p:cNvSpPr>
          <p:nvPr>
            <p:ph type="title"/>
          </p:nvPr>
        </p:nvSpPr>
        <p:spPr/>
        <p:txBody>
          <a:bodyPr/>
          <a:lstStyle/>
          <a:p>
            <a:pPr marL="571500" indent="-571500">
              <a:buFont typeface="Wingdings" panose="05000000000000000000" pitchFamily="2" charset="2"/>
              <a:buChar char="Ø"/>
            </a:pPr>
            <a:r>
              <a:rPr lang="en-IN" dirty="0">
                <a:solidFill>
                  <a:schemeClr val="accent2">
                    <a:lumMod val="75000"/>
                  </a:schemeClr>
                </a:solidFill>
                <a:latin typeface="Algerian" panose="04020705040A02060702" pitchFamily="82" charset="0"/>
              </a:rPr>
              <a:t>SOFTWARE USED- </a:t>
            </a:r>
          </a:p>
        </p:txBody>
      </p:sp>
      <p:sp>
        <p:nvSpPr>
          <p:cNvPr id="3" name="Content Placeholder 2">
            <a:extLst>
              <a:ext uri="{FF2B5EF4-FFF2-40B4-BE49-F238E27FC236}">
                <a16:creationId xmlns:a16="http://schemas.microsoft.com/office/drawing/2014/main" id="{45BBDD03-CF33-38BB-CD55-A7050E98B146}"/>
              </a:ext>
            </a:extLst>
          </p:cNvPr>
          <p:cNvSpPr>
            <a:spLocks noGrp="1"/>
          </p:cNvSpPr>
          <p:nvPr>
            <p:ph idx="1"/>
          </p:nvPr>
        </p:nvSpPr>
        <p:spPr/>
        <p:txBody>
          <a:bodyPr/>
          <a:lstStyle/>
          <a:p>
            <a:pPr marL="0" indent="0">
              <a:buNone/>
            </a:pPr>
            <a:r>
              <a:rPr lang="en-US" dirty="0"/>
              <a:t>• </a:t>
            </a:r>
            <a:r>
              <a:rPr lang="en-US" dirty="0">
                <a:latin typeface="Franklin Gothic Medium Cond" panose="020B0606030402020204" pitchFamily="34" charset="0"/>
              </a:rPr>
              <a:t>Throughout my internship I was required to know the use and implementation of a number of software and tools like: </a:t>
            </a:r>
          </a:p>
          <a:p>
            <a:pPr marL="0" indent="0">
              <a:buNone/>
            </a:pPr>
            <a:endParaRPr lang="en-US" dirty="0">
              <a:latin typeface="Franklin Gothic Medium Cond" panose="020B0606030402020204" pitchFamily="34" charset="0"/>
            </a:endParaRPr>
          </a:p>
          <a:p>
            <a:pPr marL="0" indent="0">
              <a:buNone/>
            </a:pPr>
            <a:r>
              <a:rPr lang="en-US" dirty="0">
                <a:latin typeface="Franklin Gothic Medium Cond" panose="020B0606030402020204" pitchFamily="34" charset="0"/>
              </a:rPr>
              <a:t>• Microsoft Excel </a:t>
            </a:r>
          </a:p>
          <a:p>
            <a:pPr marL="0" indent="0">
              <a:buNone/>
            </a:pPr>
            <a:endParaRPr lang="en-US" dirty="0">
              <a:latin typeface="Franklin Gothic Medium Cond" panose="020B0606030402020204" pitchFamily="34" charset="0"/>
            </a:endParaRPr>
          </a:p>
          <a:p>
            <a:pPr marL="0" indent="0">
              <a:buNone/>
            </a:pPr>
            <a:r>
              <a:rPr lang="en-US" dirty="0">
                <a:latin typeface="Franklin Gothic Medium Cond" panose="020B0606030402020204" pitchFamily="34" charset="0"/>
              </a:rPr>
              <a:t>• Power BI</a:t>
            </a:r>
          </a:p>
          <a:p>
            <a:pPr marL="0" indent="0">
              <a:buNone/>
            </a:pPr>
            <a:endParaRPr lang="en-US" dirty="0">
              <a:latin typeface="Franklin Gothic Medium Cond" panose="020B0606030402020204" pitchFamily="34" charset="0"/>
            </a:endParaRPr>
          </a:p>
          <a:p>
            <a:pPr marL="0" indent="0">
              <a:buNone/>
            </a:pPr>
            <a:r>
              <a:rPr lang="en-US" dirty="0">
                <a:latin typeface="Franklin Gothic Medium Cond" panose="020B0606030402020204" pitchFamily="34" charset="0"/>
              </a:rPr>
              <a:t>• </a:t>
            </a:r>
            <a:r>
              <a:rPr lang="en-US" dirty="0" err="1">
                <a:latin typeface="Franklin Gothic Medium Cond" panose="020B0606030402020204" pitchFamily="34" charset="0"/>
              </a:rPr>
              <a:t>Postgre</a:t>
            </a:r>
            <a:r>
              <a:rPr lang="en-US" dirty="0">
                <a:latin typeface="Franklin Gothic Medium Cond" panose="020B0606030402020204" pitchFamily="34" charset="0"/>
              </a:rPr>
              <a:t> SQL</a:t>
            </a:r>
          </a:p>
          <a:p>
            <a:pPr marL="0" indent="0">
              <a:buNone/>
            </a:pPr>
            <a:endParaRPr lang="en-IN" dirty="0"/>
          </a:p>
        </p:txBody>
      </p:sp>
    </p:spTree>
    <p:extLst>
      <p:ext uri="{BB962C8B-B14F-4D97-AF65-F5344CB8AC3E}">
        <p14:creationId xmlns:p14="http://schemas.microsoft.com/office/powerpoint/2010/main" val="18168402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B0DAD-028A-BC57-1F9A-1ACEB9D8CA71}"/>
              </a:ext>
            </a:extLst>
          </p:cNvPr>
          <p:cNvSpPr>
            <a:spLocks noGrp="1"/>
          </p:cNvSpPr>
          <p:nvPr>
            <p:ph type="title"/>
          </p:nvPr>
        </p:nvSpPr>
        <p:spPr/>
        <p:txBody>
          <a:bodyPr/>
          <a:lstStyle/>
          <a:p>
            <a:pPr marL="571500" indent="-571500">
              <a:buFont typeface="Wingdings" panose="05000000000000000000" pitchFamily="2" charset="2"/>
              <a:buChar char="Ø"/>
            </a:pPr>
            <a:r>
              <a:rPr lang="en-IN" dirty="0">
                <a:solidFill>
                  <a:schemeClr val="accent2">
                    <a:lumMod val="75000"/>
                  </a:schemeClr>
                </a:solidFill>
              </a:rPr>
              <a:t>   </a:t>
            </a:r>
            <a:r>
              <a:rPr lang="en-IN" dirty="0">
                <a:solidFill>
                  <a:schemeClr val="accent2">
                    <a:lumMod val="75000"/>
                  </a:schemeClr>
                </a:solidFill>
                <a:latin typeface="Algerian" panose="04020705040A02060702" pitchFamily="82" charset="0"/>
              </a:rPr>
              <a:t>Software for Particular Work</a:t>
            </a:r>
          </a:p>
        </p:txBody>
      </p:sp>
      <p:sp>
        <p:nvSpPr>
          <p:cNvPr id="3" name="Content Placeholder 2">
            <a:extLst>
              <a:ext uri="{FF2B5EF4-FFF2-40B4-BE49-F238E27FC236}">
                <a16:creationId xmlns:a16="http://schemas.microsoft.com/office/drawing/2014/main" id="{8DBAFEDD-6460-88CB-E748-244A94A0269F}"/>
              </a:ext>
            </a:extLst>
          </p:cNvPr>
          <p:cNvSpPr>
            <a:spLocks noGrp="1"/>
          </p:cNvSpPr>
          <p:nvPr>
            <p:ph idx="1"/>
          </p:nvPr>
        </p:nvSpPr>
        <p:spPr>
          <a:xfrm>
            <a:off x="838200" y="1545772"/>
            <a:ext cx="10515600" cy="5225142"/>
          </a:xfrm>
        </p:spPr>
        <p:txBody>
          <a:bodyPr>
            <a:normAutofit/>
          </a:bodyPr>
          <a:lstStyle/>
          <a:p>
            <a:pPr marL="0" indent="0">
              <a:buNone/>
            </a:pPr>
            <a:endParaRPr lang="en-US" dirty="0"/>
          </a:p>
          <a:p>
            <a:pPr marL="0" indent="0">
              <a:buNone/>
            </a:pPr>
            <a:r>
              <a:rPr lang="en-US" dirty="0"/>
              <a:t>• I used several tools throughout the analysis process </a:t>
            </a:r>
          </a:p>
          <a:p>
            <a:pPr marL="0" indent="0">
              <a:buNone/>
            </a:pPr>
            <a:endParaRPr lang="en-US" dirty="0"/>
          </a:p>
          <a:p>
            <a:pPr marL="0" indent="0">
              <a:buNone/>
            </a:pPr>
            <a:r>
              <a:rPr lang="en-US" dirty="0"/>
              <a:t>• Microsoft Excel: This tool was used for storing the company's data and sharing the data with concerned bodies. </a:t>
            </a:r>
          </a:p>
          <a:p>
            <a:pPr marL="0" indent="0">
              <a:buNone/>
            </a:pPr>
            <a:endParaRPr lang="en-US" dirty="0"/>
          </a:p>
          <a:p>
            <a:pPr marL="0" indent="0">
              <a:buNone/>
            </a:pPr>
            <a:r>
              <a:rPr lang="en-US" dirty="0"/>
              <a:t>• </a:t>
            </a:r>
            <a:r>
              <a:rPr lang="en-US" dirty="0" err="1"/>
              <a:t>Jamovi</a:t>
            </a:r>
            <a:r>
              <a:rPr lang="en-US" dirty="0"/>
              <a:t> Statistical Tool: This tool was used for standardizing the data.</a:t>
            </a:r>
          </a:p>
          <a:p>
            <a:pPr marL="0" indent="0">
              <a:buNone/>
            </a:pPr>
            <a:endParaRPr lang="en-US" dirty="0"/>
          </a:p>
          <a:p>
            <a:pPr marL="0" indent="0">
              <a:buNone/>
            </a:pPr>
            <a:r>
              <a:rPr lang="en-US" dirty="0"/>
              <a:t>• </a:t>
            </a:r>
            <a:r>
              <a:rPr lang="en-US" dirty="0" err="1"/>
              <a:t>Jupyter</a:t>
            </a:r>
            <a:r>
              <a:rPr lang="en-US" dirty="0"/>
              <a:t> Notebook: This was the main tool that I used for carrying out the whole analysis process, all the Data Cleaning, Exploratory Data Analysis, and Data Visualization was done in this tool.</a:t>
            </a:r>
          </a:p>
          <a:p>
            <a:pPr marL="0" indent="0">
              <a:buNone/>
            </a:pPr>
            <a:endParaRPr lang="en-US" dirty="0"/>
          </a:p>
          <a:p>
            <a:pPr marL="0" indent="0">
              <a:buNone/>
            </a:pPr>
            <a:r>
              <a:rPr lang="en-US" dirty="0"/>
              <a:t>• </a:t>
            </a:r>
            <a:r>
              <a:rPr lang="en-US" dirty="0" err="1"/>
              <a:t>Postgre</a:t>
            </a:r>
            <a:r>
              <a:rPr lang="en-US" dirty="0"/>
              <a:t> SQL: This tool was used to create different tables according to clients demand.</a:t>
            </a:r>
            <a:endParaRPr lang="en-IN" dirty="0"/>
          </a:p>
        </p:txBody>
      </p:sp>
    </p:spTree>
    <p:extLst>
      <p:ext uri="{BB962C8B-B14F-4D97-AF65-F5344CB8AC3E}">
        <p14:creationId xmlns:p14="http://schemas.microsoft.com/office/powerpoint/2010/main" val="17966121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FAB6C-0D05-774D-E3B6-A8548993856C}"/>
              </a:ext>
            </a:extLst>
          </p:cNvPr>
          <p:cNvSpPr>
            <a:spLocks noGrp="1"/>
          </p:cNvSpPr>
          <p:nvPr>
            <p:ph type="title"/>
          </p:nvPr>
        </p:nvSpPr>
        <p:spPr/>
        <p:txBody>
          <a:bodyPr/>
          <a:lstStyle/>
          <a:p>
            <a:pPr marL="571500" indent="-571500">
              <a:buFont typeface="Wingdings" panose="05000000000000000000" pitchFamily="2" charset="2"/>
              <a:buChar char="Ø"/>
            </a:pPr>
            <a:r>
              <a:rPr lang="en-IN" dirty="0">
                <a:solidFill>
                  <a:schemeClr val="accent2">
                    <a:lumMod val="75000"/>
                  </a:schemeClr>
                </a:solidFill>
                <a:latin typeface="Algerian" panose="04020705040A02060702" pitchFamily="82" charset="0"/>
              </a:rPr>
              <a:t>Description</a:t>
            </a:r>
          </a:p>
        </p:txBody>
      </p:sp>
      <p:sp>
        <p:nvSpPr>
          <p:cNvPr id="3" name="Content Placeholder 2">
            <a:extLst>
              <a:ext uri="{FF2B5EF4-FFF2-40B4-BE49-F238E27FC236}">
                <a16:creationId xmlns:a16="http://schemas.microsoft.com/office/drawing/2014/main" id="{0C1B98CB-7660-3A1B-246F-244731FA7867}"/>
              </a:ext>
            </a:extLst>
          </p:cNvPr>
          <p:cNvSpPr>
            <a:spLocks noGrp="1"/>
          </p:cNvSpPr>
          <p:nvPr>
            <p:ph idx="1"/>
          </p:nvPr>
        </p:nvSpPr>
        <p:spPr/>
        <p:txBody>
          <a:bodyPr>
            <a:normAutofit fontScale="85000" lnSpcReduction="10000"/>
          </a:bodyPr>
          <a:lstStyle/>
          <a:p>
            <a:pPr marL="0" indent="0">
              <a:buNone/>
            </a:pPr>
            <a:r>
              <a:rPr lang="en-US" dirty="0">
                <a:latin typeface="Franklin Gothic Medium Cond" panose="020B0606030402020204" pitchFamily="34" charset="0"/>
              </a:rPr>
              <a:t>• I was hired for the role of Data Analyst and throughout my internship I worked on these projects. </a:t>
            </a:r>
          </a:p>
          <a:p>
            <a:pPr marL="0" indent="0">
              <a:buNone/>
            </a:pPr>
            <a:endParaRPr lang="en-US" dirty="0">
              <a:latin typeface="Franklin Gothic Medium Cond" panose="020B0606030402020204" pitchFamily="34" charset="0"/>
            </a:endParaRPr>
          </a:p>
          <a:p>
            <a:pPr marL="0" indent="0">
              <a:buNone/>
            </a:pPr>
            <a:r>
              <a:rPr lang="en-US" dirty="0">
                <a:latin typeface="Franklin Gothic Medium Cond" panose="020B0606030402020204" pitchFamily="34" charset="0"/>
              </a:rPr>
              <a:t>• </a:t>
            </a:r>
            <a:r>
              <a:rPr lang="en-US" sz="3100" b="1" dirty="0">
                <a:latin typeface="Franklin Gothic Medium Cond" panose="020B0606030402020204" pitchFamily="34" charset="0"/>
              </a:rPr>
              <a:t>Presentation on State Solar Policies</a:t>
            </a:r>
            <a:r>
              <a:rPr lang="en-US" sz="3100" dirty="0">
                <a:latin typeface="Franklin Gothic Medium Cond" panose="020B0606030402020204" pitchFamily="34" charset="0"/>
              </a:rPr>
              <a:t>:</a:t>
            </a:r>
            <a:r>
              <a:rPr lang="en-US" dirty="0">
                <a:latin typeface="Franklin Gothic Medium Cond" panose="020B0606030402020204" pitchFamily="34" charset="0"/>
              </a:rPr>
              <a:t> I was required to gather data related to Solar Policies of States of India and create a presentation for the same. </a:t>
            </a:r>
          </a:p>
          <a:p>
            <a:pPr marL="0" indent="0">
              <a:buNone/>
            </a:pPr>
            <a:endParaRPr lang="en-US" dirty="0">
              <a:latin typeface="Franklin Gothic Medium Cond" panose="020B0606030402020204" pitchFamily="34" charset="0"/>
            </a:endParaRPr>
          </a:p>
          <a:p>
            <a:pPr marL="0" indent="0">
              <a:buNone/>
            </a:pPr>
            <a:r>
              <a:rPr lang="en-US" dirty="0">
                <a:latin typeface="Franklin Gothic Medium Cond" panose="020B0606030402020204" pitchFamily="34" charset="0"/>
              </a:rPr>
              <a:t>• </a:t>
            </a:r>
            <a:r>
              <a:rPr lang="en-US" sz="3100" b="1" dirty="0">
                <a:latin typeface="Franklin Gothic Medium Cond" panose="020B0606030402020204" pitchFamily="34" charset="0"/>
              </a:rPr>
              <a:t>Analysis of Telemarketing and Sales Data: </a:t>
            </a:r>
            <a:r>
              <a:rPr lang="en-US" dirty="0">
                <a:latin typeface="Franklin Gothic Medium Cond" panose="020B0606030402020204" pitchFamily="34" charset="0"/>
              </a:rPr>
              <a:t>For this project, the company provided us with their Telemarketing and Sales Data which we had to analyze, extract information, and create a presentation on how their Telemarketing and Sales teams were performing and suggest new ways to conduct Telemarketing campaigns. </a:t>
            </a:r>
          </a:p>
          <a:p>
            <a:pPr marL="0" indent="0">
              <a:buNone/>
            </a:pPr>
            <a:endParaRPr lang="en-US" dirty="0">
              <a:latin typeface="Franklin Gothic Medium Cond" panose="020B0606030402020204" pitchFamily="34" charset="0"/>
            </a:endParaRPr>
          </a:p>
          <a:p>
            <a:pPr marL="0" indent="0">
              <a:buNone/>
            </a:pPr>
            <a:r>
              <a:rPr lang="en-US" dirty="0">
                <a:latin typeface="Franklin Gothic Medium Cond" panose="020B0606030402020204" pitchFamily="34" charset="0"/>
              </a:rPr>
              <a:t>• </a:t>
            </a:r>
            <a:r>
              <a:rPr lang="en-US" sz="3100" b="1" dirty="0">
                <a:latin typeface="Franklin Gothic Medium Cond" panose="020B0606030402020204" pitchFamily="34" charset="0"/>
              </a:rPr>
              <a:t>Analysis of Customer Data: </a:t>
            </a:r>
            <a:r>
              <a:rPr lang="en-US" dirty="0">
                <a:latin typeface="Franklin Gothic Medium Cond" panose="020B0606030402020204" pitchFamily="34" charset="0"/>
              </a:rPr>
              <a:t>This was our final project and we were given a dataset containing Customer Data of the company and we were required to analyze it and figure out the states in which the company should invest for increasing sales and attracting more customers</a:t>
            </a:r>
            <a:endParaRPr lang="en-IN" dirty="0">
              <a:latin typeface="Franklin Gothic Medium Cond" panose="020B0606030402020204" pitchFamily="34" charset="0"/>
            </a:endParaRPr>
          </a:p>
        </p:txBody>
      </p:sp>
    </p:spTree>
    <p:extLst>
      <p:ext uri="{BB962C8B-B14F-4D97-AF65-F5344CB8AC3E}">
        <p14:creationId xmlns:p14="http://schemas.microsoft.com/office/powerpoint/2010/main" val="32355226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BBBFF-AE9A-054D-C7EA-B3646B3DF6A0}"/>
              </a:ext>
            </a:extLst>
          </p:cNvPr>
          <p:cNvSpPr>
            <a:spLocks noGrp="1"/>
          </p:cNvSpPr>
          <p:nvPr>
            <p:ph type="title"/>
          </p:nvPr>
        </p:nvSpPr>
        <p:spPr/>
        <p:txBody>
          <a:bodyPr/>
          <a:lstStyle/>
          <a:p>
            <a:pPr marL="685800" indent="-685800">
              <a:buFont typeface="Wingdings" panose="05000000000000000000" pitchFamily="2" charset="2"/>
              <a:buChar char="Ø"/>
            </a:pPr>
            <a:r>
              <a:rPr lang="en-IN" sz="4800" dirty="0">
                <a:solidFill>
                  <a:schemeClr val="accent2">
                    <a:lumMod val="75000"/>
                  </a:schemeClr>
                </a:solidFill>
                <a:latin typeface="Algerian" panose="04020705040A02060702" pitchFamily="82" charset="0"/>
              </a:rPr>
              <a:t>Working as an Intern</a:t>
            </a:r>
          </a:p>
        </p:txBody>
      </p:sp>
      <p:sp>
        <p:nvSpPr>
          <p:cNvPr id="3" name="Content Placeholder 2">
            <a:extLst>
              <a:ext uri="{FF2B5EF4-FFF2-40B4-BE49-F238E27FC236}">
                <a16:creationId xmlns:a16="http://schemas.microsoft.com/office/drawing/2014/main" id="{776D2EE0-6F01-20C6-FFC3-8C0CB31CD911}"/>
              </a:ext>
            </a:extLst>
          </p:cNvPr>
          <p:cNvSpPr>
            <a:spLocks noGrp="1"/>
          </p:cNvSpPr>
          <p:nvPr>
            <p:ph idx="1"/>
          </p:nvPr>
        </p:nvSpPr>
        <p:spPr>
          <a:xfrm>
            <a:off x="838200" y="1825625"/>
            <a:ext cx="10515600" cy="4760232"/>
          </a:xfrm>
        </p:spPr>
        <p:txBody>
          <a:bodyPr>
            <a:noAutofit/>
          </a:bodyPr>
          <a:lstStyle/>
          <a:p>
            <a:r>
              <a:rPr lang="en-US" sz="2400" dirty="0"/>
              <a:t>This was my first internship as a Data Analyst and it was quite an experience for me to explore this field and get an experience of working in a company. </a:t>
            </a:r>
          </a:p>
          <a:p>
            <a:endParaRPr lang="en-US" sz="2400" dirty="0"/>
          </a:p>
          <a:p>
            <a:pPr marL="0" indent="0">
              <a:buNone/>
            </a:pPr>
            <a:r>
              <a:rPr lang="en-US" sz="2400" dirty="0"/>
              <a:t>• We were exposed to the company's working force and structure and we were given real project that impacted the company's working. </a:t>
            </a:r>
          </a:p>
          <a:p>
            <a:pPr marL="0" indent="0">
              <a:buNone/>
            </a:pPr>
            <a:endParaRPr lang="en-US" sz="2400" dirty="0"/>
          </a:p>
          <a:p>
            <a:pPr marL="0" indent="0">
              <a:buNone/>
            </a:pPr>
            <a:r>
              <a:rPr lang="en-US" sz="2400" dirty="0"/>
              <a:t>• The internship was converted to a Work From Home but the our HR Head was very supportive throughout the internship period. </a:t>
            </a:r>
          </a:p>
          <a:p>
            <a:pPr marL="0" indent="0">
              <a:buNone/>
            </a:pPr>
            <a:endParaRPr lang="en-US" sz="2400" dirty="0"/>
          </a:p>
          <a:p>
            <a:pPr marL="0" indent="0">
              <a:buNone/>
            </a:pPr>
            <a:r>
              <a:rPr lang="en-US" sz="2400" dirty="0"/>
              <a:t>• As an Intern my experience as a Data Analyst for the company was quite good and I learned new skills that were required to perform the analysis in a very less time.</a:t>
            </a:r>
            <a:endParaRPr lang="en-IN" sz="2400" dirty="0"/>
          </a:p>
        </p:txBody>
      </p:sp>
    </p:spTree>
    <p:extLst>
      <p:ext uri="{BB962C8B-B14F-4D97-AF65-F5344CB8AC3E}">
        <p14:creationId xmlns:p14="http://schemas.microsoft.com/office/powerpoint/2010/main" val="26255063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5F1B-9786-1D5F-B02A-997A93EAE4DA}"/>
              </a:ext>
            </a:extLst>
          </p:cNvPr>
          <p:cNvSpPr>
            <a:spLocks noGrp="1"/>
          </p:cNvSpPr>
          <p:nvPr>
            <p:ph type="title"/>
          </p:nvPr>
        </p:nvSpPr>
        <p:spPr/>
        <p:txBody>
          <a:bodyPr/>
          <a:lstStyle/>
          <a:p>
            <a:pPr marL="571500" indent="-571500">
              <a:buFont typeface="Wingdings" panose="05000000000000000000" pitchFamily="2" charset="2"/>
              <a:buChar char="v"/>
            </a:pPr>
            <a:r>
              <a:rPr lang="en-IN" dirty="0">
                <a:solidFill>
                  <a:schemeClr val="accent2">
                    <a:lumMod val="75000"/>
                  </a:schemeClr>
                </a:solidFill>
                <a:latin typeface="Algerian" panose="04020705040A02060702" pitchFamily="82" charset="0"/>
              </a:rPr>
              <a:t>Activities</a:t>
            </a:r>
          </a:p>
        </p:txBody>
      </p:sp>
      <p:sp>
        <p:nvSpPr>
          <p:cNvPr id="3" name="Content Placeholder 2">
            <a:extLst>
              <a:ext uri="{FF2B5EF4-FFF2-40B4-BE49-F238E27FC236}">
                <a16:creationId xmlns:a16="http://schemas.microsoft.com/office/drawing/2014/main" id="{857BBDF8-CF3B-43F9-0C18-2761950D80E2}"/>
              </a:ext>
            </a:extLst>
          </p:cNvPr>
          <p:cNvSpPr>
            <a:spLocks noGrp="1"/>
          </p:cNvSpPr>
          <p:nvPr>
            <p:ph idx="1"/>
          </p:nvPr>
        </p:nvSpPr>
        <p:spPr/>
        <p:txBody>
          <a:bodyPr>
            <a:normAutofit fontScale="92500" lnSpcReduction="20000"/>
          </a:bodyPr>
          <a:lstStyle/>
          <a:p>
            <a:r>
              <a:rPr lang="en-US" dirty="0"/>
              <a:t>The activities that were conducted throughout the internship process were-</a:t>
            </a:r>
          </a:p>
          <a:p>
            <a:endParaRPr lang="en-US" dirty="0"/>
          </a:p>
          <a:p>
            <a:r>
              <a:rPr lang="en-US" dirty="0"/>
              <a:t> 1. Assignment of projects and tasks </a:t>
            </a:r>
          </a:p>
          <a:p>
            <a:endParaRPr lang="en-US" dirty="0"/>
          </a:p>
          <a:p>
            <a:r>
              <a:rPr lang="en-US" dirty="0"/>
              <a:t>2. Weekly report submission </a:t>
            </a:r>
          </a:p>
          <a:p>
            <a:endParaRPr lang="en-US" dirty="0"/>
          </a:p>
          <a:p>
            <a:r>
              <a:rPr lang="en-US" dirty="0"/>
              <a:t>3. Weekly meetings for doubts and queries </a:t>
            </a:r>
          </a:p>
          <a:p>
            <a:endParaRPr lang="en-US" dirty="0"/>
          </a:p>
          <a:p>
            <a:r>
              <a:rPr lang="en-US" dirty="0"/>
              <a:t>4. Submission of tasks </a:t>
            </a:r>
          </a:p>
          <a:p>
            <a:endParaRPr lang="en-US" dirty="0"/>
          </a:p>
          <a:p>
            <a:r>
              <a:rPr lang="en-US" dirty="0"/>
              <a:t>5. Evaluation of submitted work</a:t>
            </a:r>
            <a:endParaRPr lang="en-IN" dirty="0"/>
          </a:p>
        </p:txBody>
      </p:sp>
    </p:spTree>
    <p:extLst>
      <p:ext uri="{BB962C8B-B14F-4D97-AF65-F5344CB8AC3E}">
        <p14:creationId xmlns:p14="http://schemas.microsoft.com/office/powerpoint/2010/main" val="39991246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75</TotalTime>
  <Words>774</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Bauhaus 93</vt:lpstr>
      <vt:lpstr>Corbel</vt:lpstr>
      <vt:lpstr>Franklin Gothic Medium Cond</vt:lpstr>
      <vt:lpstr>Trebuchet MS</vt:lpstr>
      <vt:lpstr>Wingdings</vt:lpstr>
      <vt:lpstr>Wingdings 3</vt:lpstr>
      <vt:lpstr>Facet</vt:lpstr>
      <vt:lpstr>PowerPoint Presentation</vt:lpstr>
      <vt:lpstr>INTERNSHIP PROJECT REPORT</vt:lpstr>
      <vt:lpstr>MADE BY- VINEET MISHRA MASTER OF BUSINESS ADMINISTRATION BUSINESS ANALYTICS</vt:lpstr>
      <vt:lpstr>Introduction </vt:lpstr>
      <vt:lpstr>SOFTWARE USED- </vt:lpstr>
      <vt:lpstr>   Software for Particular Work</vt:lpstr>
      <vt:lpstr>Description</vt:lpstr>
      <vt:lpstr>Working as an Intern</vt:lpstr>
      <vt:lpstr>Activities</vt:lpstr>
      <vt:lpstr>Day to Day Activities</vt:lpstr>
      <vt:lpstr>Conclusion</vt:lpstr>
      <vt:lpstr>PowerPoint Presentation</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Vineet Mishra</dc:creator>
  <cp:lastModifiedBy>Vineet Mishra</cp:lastModifiedBy>
  <cp:revision>1</cp:revision>
  <dcterms:created xsi:type="dcterms:W3CDTF">2024-11-07T04:35:41Z</dcterms:created>
  <dcterms:modified xsi:type="dcterms:W3CDTF">2024-11-07T05:50:56Z</dcterms:modified>
</cp:coreProperties>
</file>