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AD05D3-122E-4780-98AA-EF37833F6AC2}">
          <p14:sldIdLst>
            <p14:sldId id="257"/>
            <p14:sldId id="258"/>
            <p14:sldId id="259"/>
            <p14:sldId id="261"/>
            <p14:sldId id="262"/>
            <p14:sldId id="263"/>
            <p14:sldId id="264"/>
            <p14:sldId id="265"/>
            <p14:sldId id="267"/>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74" d="100"/>
          <a:sy n="74" d="100"/>
        </p:scale>
        <p:origin x="14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125675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7/19/2023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7/19/2023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7/19/2023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2020jobofficia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lipcartclonebyvineet.netlify.app/" TargetMode="External"/><Relationship Id="rId2" Type="http://schemas.openxmlformats.org/officeDocument/2006/relationships/hyperlink" Target="https://github.com/Vineetsaini8269/flipcart-clo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24687"/>
            <a:ext cx="9217437"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7090" y="1450326"/>
            <a:ext cx="10972799" cy="4950474"/>
          </a:xfrm>
        </p:spPr>
        <p:txBody>
          <a:bodyPr>
            <a:normAutofit fontScale="40000" lnSpcReduction="20000"/>
          </a:bodyPr>
          <a:lstStyle/>
          <a:p>
            <a:endParaRPr lang="en-GB" sz="6000" dirty="0"/>
          </a:p>
          <a:p>
            <a:r>
              <a:rPr lang="en-GB" sz="6000" dirty="0" err="1"/>
              <a:t>NAMe</a:t>
            </a:r>
            <a:r>
              <a:rPr lang="en-GB" sz="6000" dirty="0"/>
              <a:t> :  </a:t>
            </a:r>
            <a:r>
              <a:rPr lang="en-GB" sz="6000" b="1" i="1" dirty="0"/>
              <a:t>Vineet </a:t>
            </a:r>
            <a:r>
              <a:rPr lang="en-GB" sz="6000" b="1" i="1" dirty="0" err="1"/>
              <a:t>saini</a:t>
            </a:r>
            <a:endParaRPr lang="en-GB" sz="6000" b="1" i="1" dirty="0"/>
          </a:p>
          <a:p>
            <a:pPr algn="l" fontAlgn="base"/>
            <a:r>
              <a:rPr lang="en-GB" sz="6000" dirty="0" err="1"/>
              <a:t>Skillsbuild</a:t>
            </a:r>
            <a:r>
              <a:rPr lang="en-GB" sz="6000" dirty="0"/>
              <a:t> email id : </a:t>
            </a:r>
            <a:r>
              <a:rPr lang="en-GB" sz="6000" b="1" i="1" dirty="0">
                <a:hlinkClick r:id="rId2"/>
              </a:rPr>
              <a:t>2020jobofficial@gmail.com</a:t>
            </a:r>
            <a:endParaRPr lang="en-GB" sz="6000" b="1" i="1" dirty="0"/>
          </a:p>
          <a:p>
            <a:pPr algn="l" fontAlgn="base"/>
            <a:r>
              <a:rPr lang="en-GB" sz="6000" dirty="0" err="1"/>
              <a:t>Skillbuild</a:t>
            </a:r>
            <a:r>
              <a:rPr lang="en-GB" sz="6000" dirty="0"/>
              <a:t> organization : </a:t>
            </a:r>
            <a:r>
              <a:rPr lang="en-GB" sz="6000" b="1" i="1" dirty="0" err="1"/>
              <a:t>DGt</a:t>
            </a:r>
            <a:endParaRPr lang="en-GB" sz="6000" b="1" i="1" dirty="0"/>
          </a:p>
          <a:p>
            <a:pPr algn="l" fontAlgn="base"/>
            <a:r>
              <a:rPr lang="en-GB" sz="6000" dirty="0"/>
              <a:t>College name : </a:t>
            </a:r>
            <a:r>
              <a:rPr lang="en-GB" sz="6000" b="1" i="1" dirty="0"/>
              <a:t>Infinity management &amp; engineering college Sagar</a:t>
            </a:r>
          </a:p>
          <a:p>
            <a:r>
              <a:rPr lang="en-GB" sz="6000" dirty="0"/>
              <a:t>College state : </a:t>
            </a:r>
            <a:r>
              <a:rPr lang="en-GB" sz="6000" b="1" i="1" dirty="0"/>
              <a:t>Madhya Pradesh</a:t>
            </a:r>
          </a:p>
          <a:p>
            <a:r>
              <a:rPr lang="en-GB" sz="6000" dirty="0"/>
              <a:t>Internship domain :  </a:t>
            </a:r>
            <a:r>
              <a:rPr lang="en-GB" sz="6000" b="1" i="1" dirty="0"/>
              <a:t>frontend development internship</a:t>
            </a:r>
          </a:p>
          <a:p>
            <a:r>
              <a:rPr lang="en-GB" sz="6000" dirty="0"/>
              <a:t>Internship start : </a:t>
            </a:r>
            <a:r>
              <a:rPr lang="en-GB" sz="6000" b="1" i="1" dirty="0"/>
              <a:t>12 June 2023</a:t>
            </a:r>
          </a:p>
          <a:p>
            <a:r>
              <a:rPr lang="en-GB" sz="6000" dirty="0"/>
              <a:t>Internship end : </a:t>
            </a:r>
            <a:r>
              <a:rPr lang="en-GB" sz="6000" b="1" i="1" dirty="0"/>
              <a:t>24 July 2023</a:t>
            </a:r>
          </a:p>
          <a:p>
            <a:r>
              <a:rPr lang="en-GB" sz="6000" dirty="0"/>
              <a:t> </a:t>
            </a:r>
          </a:p>
          <a:p>
            <a:endParaRPr lang="en-GB" sz="6000"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62639"/>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45672"/>
            <a:ext cx="11029615" cy="4468091"/>
          </a:xfrm>
        </p:spPr>
        <p:txBody>
          <a:bodyPr/>
          <a:lstStyle/>
          <a:p>
            <a:r>
              <a:rPr lang="en-US" sz="2400" dirty="0">
                <a:effectLst/>
              </a:rPr>
              <a:t>Here are some useful links related to our project:</a:t>
            </a:r>
            <a:endParaRPr lang="en-US" sz="2400" dirty="0"/>
          </a:p>
          <a:p>
            <a:r>
              <a:rPr lang="en-US" sz="2400" dirty="0">
                <a:effectLst/>
              </a:rPr>
              <a:t>Our project repository on GitHub: - </a:t>
            </a:r>
            <a:r>
              <a:rPr lang="en-US" sz="2400" dirty="0">
                <a:effectLst/>
                <a:hlinkClick r:id="rId2"/>
              </a:rPr>
              <a:t>https://github.com/Vineetsaini8269/flipcart-clone</a:t>
            </a:r>
            <a:endParaRPr lang="en-US" sz="2400" dirty="0">
              <a:effectLst/>
            </a:endParaRPr>
          </a:p>
          <a:p>
            <a:r>
              <a:rPr lang="en-US" sz="2400" dirty="0">
                <a:effectLst/>
              </a:rPr>
              <a:t>Our project's page on </a:t>
            </a:r>
            <a:r>
              <a:rPr lang="en-US" sz="2400" dirty="0"/>
              <a:t>Netlify </a:t>
            </a:r>
            <a:r>
              <a:rPr lang="en-US" sz="2400" dirty="0">
                <a:effectLst/>
              </a:rPr>
              <a:t>:- </a:t>
            </a:r>
            <a:r>
              <a:rPr lang="en-US" sz="2400" dirty="0">
                <a:effectLst/>
                <a:hlinkClick r:id="rId3"/>
              </a:rPr>
              <a:t>https://flipcartclonebyvineet.netlify.app/</a:t>
            </a:r>
            <a:endParaRPr lang="en-US" sz="2400" dirty="0">
              <a:effectLst/>
            </a:endParaRPr>
          </a:p>
          <a:p>
            <a:r>
              <a:rPr lang="en-US" sz="2400" dirty="0">
                <a:effectLst/>
              </a:rPr>
              <a:t> Feel free to explore these links to learn more about our project and its development process</a:t>
            </a:r>
            <a:r>
              <a:rPr lang="en-US" sz="2000" dirty="0">
                <a:effectLst/>
              </a:rPr>
              <a:t>.</a:t>
            </a:r>
            <a:endParaRPr lang="en-US" sz="2000" dirty="0"/>
          </a:p>
          <a:p>
            <a:pPr marL="0" indent="0">
              <a:buNone/>
            </a:pPr>
            <a:endParaRPr lang="en-US" dirty="0"/>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4FCA-3E18-2028-0CF5-822E4DAD7171}"/>
              </a:ext>
            </a:extLst>
          </p:cNvPr>
          <p:cNvSpPr>
            <a:spLocks noGrp="1"/>
          </p:cNvSpPr>
          <p:nvPr>
            <p:ph type="title"/>
          </p:nvPr>
        </p:nvSpPr>
        <p:spPr/>
        <p:txBody>
          <a:bodyPr/>
          <a:lstStyle/>
          <a:p>
            <a:r>
              <a:rPr lang="en-US" dirty="0"/>
              <a:t>thankyou</a:t>
            </a:r>
            <a:endParaRPr lang="en-IN" dirty="0"/>
          </a:p>
        </p:txBody>
      </p:sp>
      <p:sp>
        <p:nvSpPr>
          <p:cNvPr id="3" name="Content Placeholder 2">
            <a:extLst>
              <a:ext uri="{FF2B5EF4-FFF2-40B4-BE49-F238E27FC236}">
                <a16:creationId xmlns:a16="http://schemas.microsoft.com/office/drawing/2014/main" id="{AE1E9713-FC58-D71D-8564-661B798AE411}"/>
              </a:ext>
            </a:extLst>
          </p:cNvPr>
          <p:cNvSpPr>
            <a:spLocks noGrp="1"/>
          </p:cNvSpPr>
          <p:nvPr>
            <p:ph idx="1"/>
          </p:nvPr>
        </p:nvSpPr>
        <p:spPr>
          <a:xfrm>
            <a:off x="581191" y="2109355"/>
            <a:ext cx="11029615" cy="3647786"/>
          </a:xfrm>
        </p:spPr>
        <p:txBody>
          <a:bodyPr/>
          <a:lstStyle/>
          <a:p>
            <a:pPr marL="0" indent="0">
              <a:buNone/>
            </a:pPr>
            <a:r>
              <a:rPr lang="en-US" sz="2000" dirty="0">
                <a:effectLst/>
              </a:rPr>
              <a:t>We would like to express our sincere gratitude to everyone who has supported us throughout this project. Your encouragement, feedback, and contributions have been invaluable in helping us create a successful product.</a:t>
            </a:r>
            <a:endParaRPr lang="en-US" sz="2000" dirty="0"/>
          </a:p>
          <a:p>
            <a:pPr marL="0" indent="0">
              <a:buNone/>
            </a:pPr>
            <a:r>
              <a:rPr lang="en-US" sz="2000" dirty="0">
                <a:effectLst/>
              </a:rPr>
              <a:t>We are grateful for the opportunity to work on this project and for the valuable lessons we have learned along the way. We look forward to applying these skills and knowledge to future projects and continuing to grow as developers</a:t>
            </a:r>
            <a:r>
              <a:rPr lang="en-US" dirty="0">
                <a:effectLst/>
              </a:rPr>
              <a:t>.</a:t>
            </a:r>
            <a:endParaRPr lang="en-US" dirty="0"/>
          </a:p>
          <a:p>
            <a:endParaRPr lang="en-IN" dirty="0"/>
          </a:p>
        </p:txBody>
      </p:sp>
      <p:pic>
        <p:nvPicPr>
          <p:cNvPr id="7" name="Picture 6">
            <a:extLst>
              <a:ext uri="{FF2B5EF4-FFF2-40B4-BE49-F238E27FC236}">
                <a16:creationId xmlns:a16="http://schemas.microsoft.com/office/drawing/2014/main" id="{5D7387A9-0232-6F8E-B373-A98750A099F8}"/>
              </a:ext>
            </a:extLst>
          </p:cNvPr>
          <p:cNvPicPr>
            <a:picLocks noChangeAspect="1"/>
          </p:cNvPicPr>
          <p:nvPr/>
        </p:nvPicPr>
        <p:blipFill>
          <a:blip r:embed="rId2"/>
          <a:stretch>
            <a:fillRect/>
          </a:stretch>
        </p:blipFill>
        <p:spPr>
          <a:xfrm>
            <a:off x="4655128" y="5039833"/>
            <a:ext cx="2462646" cy="1434615"/>
          </a:xfrm>
          <a:prstGeom prst="rect">
            <a:avLst/>
          </a:prstGeom>
        </p:spPr>
      </p:pic>
    </p:spTree>
    <p:extLst>
      <p:ext uri="{BB962C8B-B14F-4D97-AF65-F5344CB8AC3E}">
        <p14:creationId xmlns:p14="http://schemas.microsoft.com/office/powerpoint/2010/main" val="373739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99655" y="2115869"/>
            <a:ext cx="10911153" cy="2626261"/>
          </a:xfrm>
        </p:spPr>
        <p:txBody>
          <a:bodyPr>
            <a:normAutofit/>
          </a:bodyPr>
          <a:lstStyle/>
          <a:p>
            <a:pPr marL="0" indent="0">
              <a:buNone/>
            </a:pP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E-commerce</a:t>
            </a: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Website</a:t>
            </a: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p>
          <a:p>
            <a:pPr marL="0" indent="0">
              <a:buNone/>
            </a:pPr>
            <a:r>
              <a:rPr lang="en-IN" sz="5400"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Flipkart</a:t>
            </a: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Clone</a:t>
            </a:r>
            <a:endParaRPr lang="en-US" sz="5400" b="1" i="1" u="sng" dirty="0">
              <a:effectLst>
                <a:glow rad="63500">
                  <a:srgbClr val="0070C0">
                    <a:alpha val="40000"/>
                  </a:srgbClr>
                </a:glow>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pic>
        <p:nvPicPr>
          <p:cNvPr id="5" name="Content Placeholder 4">
            <a:extLst>
              <a:ext uri="{FF2B5EF4-FFF2-40B4-BE49-F238E27FC236}">
                <a16:creationId xmlns:a16="http://schemas.microsoft.com/office/drawing/2014/main" id="{9FD3A42A-A67B-E099-1F05-11A3A7739638}"/>
              </a:ext>
            </a:extLst>
          </p:cNvPr>
          <p:cNvPicPr>
            <a:picLocks noGrp="1" noChangeAspect="1"/>
          </p:cNvPicPr>
          <p:nvPr>
            <p:ph idx="1"/>
          </p:nvPr>
        </p:nvPicPr>
        <p:blipFill>
          <a:blip r:embed="rId3">
            <a:clrChange>
              <a:clrFrom>
                <a:srgbClr val="06264C"/>
              </a:clrFrom>
              <a:clrTo>
                <a:srgbClr val="06264C">
                  <a:alpha val="0"/>
                </a:srgbClr>
              </a:clrTo>
            </a:clrChange>
            <a:alphaModFix amt="50000"/>
          </a:blip>
          <a:stretch>
            <a:fillRect/>
          </a:stretch>
        </p:blipFill>
        <p:spPr>
          <a:xfrm>
            <a:off x="6230381" y="1782040"/>
            <a:ext cx="5795364" cy="3958937"/>
          </a:xfrm>
          <a:effectLst>
            <a:outerShdw blurRad="1270000" dir="5400000" algn="ctr" rotWithShape="0">
              <a:srgbClr val="000000">
                <a:alpha val="0"/>
              </a:srgbClr>
            </a:outerShdw>
          </a:effectLst>
        </p:spPr>
      </p:pic>
      <p:sp>
        <p:nvSpPr>
          <p:cNvPr id="3" name="TextBox 2">
            <a:extLst>
              <a:ext uri="{FF2B5EF4-FFF2-40B4-BE49-F238E27FC236}">
                <a16:creationId xmlns:a16="http://schemas.microsoft.com/office/drawing/2014/main" id="{50DBF0FE-4EC9-00DD-E9B7-4873E8B15F70}"/>
              </a:ext>
            </a:extLst>
          </p:cNvPr>
          <p:cNvSpPr txBox="1"/>
          <p:nvPr/>
        </p:nvSpPr>
        <p:spPr>
          <a:xfrm>
            <a:off x="477283" y="1943692"/>
            <a:ext cx="6079382" cy="4678204"/>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tx1">
                    <a:lumMod val="95000"/>
                    <a:lumOff val="5000"/>
                  </a:schemeClr>
                </a:solidFill>
              </a:rPr>
              <a:t>Project preview.</a:t>
            </a:r>
          </a:p>
          <a:p>
            <a:pPr marL="285750" indent="-285750">
              <a:buFont typeface="Arial" panose="020B0604020202020204" pitchFamily="34" charset="0"/>
              <a:buChar char="•"/>
            </a:pPr>
            <a:r>
              <a:rPr lang="en-US" sz="2800" b="1" dirty="0">
                <a:solidFill>
                  <a:schemeClr val="tx1">
                    <a:lumMod val="95000"/>
                    <a:lumOff val="5000"/>
                  </a:schemeClr>
                </a:solidFill>
              </a:rPr>
              <a:t>Who are the end User.</a:t>
            </a:r>
          </a:p>
          <a:p>
            <a:pPr marL="285750" indent="-285750">
              <a:buFont typeface="Arial" panose="020B0604020202020204" pitchFamily="34" charset="0"/>
              <a:buChar char="•"/>
            </a:pPr>
            <a:r>
              <a:rPr lang="en-US" sz="2800" b="1" dirty="0">
                <a:solidFill>
                  <a:schemeClr val="tx1">
                    <a:lumMod val="95000"/>
                    <a:lumOff val="5000"/>
                  </a:schemeClr>
                </a:solidFill>
              </a:rPr>
              <a:t>Your Solution and its value proposition.</a:t>
            </a:r>
          </a:p>
          <a:p>
            <a:pPr marL="285750" indent="-285750">
              <a:buFont typeface="Arial" panose="020B0604020202020204" pitchFamily="34" charset="0"/>
              <a:buChar char="•"/>
            </a:pPr>
            <a:r>
              <a:rPr lang="en-US" sz="2800" b="1" dirty="0">
                <a:solidFill>
                  <a:schemeClr val="tx1">
                    <a:lumMod val="95000"/>
                    <a:lumOff val="5000"/>
                  </a:schemeClr>
                </a:solidFill>
              </a:rPr>
              <a:t>How did you customize the project and make it your own.</a:t>
            </a:r>
          </a:p>
          <a:p>
            <a:pPr marL="285750" indent="-285750">
              <a:buFont typeface="Arial" panose="020B0604020202020204" pitchFamily="34" charset="0"/>
              <a:buChar char="•"/>
            </a:pPr>
            <a:r>
              <a:rPr lang="en-US" sz="2800" b="1" dirty="0">
                <a:solidFill>
                  <a:schemeClr val="tx1">
                    <a:lumMod val="95000"/>
                    <a:lumOff val="5000"/>
                  </a:schemeClr>
                </a:solidFill>
              </a:rPr>
              <a:t>Modeling.</a:t>
            </a:r>
          </a:p>
          <a:p>
            <a:pPr marL="285750" indent="-285750">
              <a:buFont typeface="Arial" panose="020B0604020202020204" pitchFamily="34" charset="0"/>
              <a:buChar char="•"/>
            </a:pPr>
            <a:r>
              <a:rPr lang="en-US" sz="2800" b="1" dirty="0">
                <a:solidFill>
                  <a:schemeClr val="tx1">
                    <a:lumMod val="95000"/>
                    <a:lumOff val="5000"/>
                  </a:schemeClr>
                </a:solidFill>
              </a:rPr>
              <a:t>Results.</a:t>
            </a:r>
          </a:p>
          <a:p>
            <a:pPr marL="285750" indent="-285750">
              <a:buFont typeface="Arial" panose="020B0604020202020204" pitchFamily="34" charset="0"/>
              <a:buChar char="•"/>
            </a:pPr>
            <a:r>
              <a:rPr lang="en-US" sz="2800" b="1" dirty="0">
                <a:solidFill>
                  <a:schemeClr val="tx1">
                    <a:lumMod val="95000"/>
                    <a:lumOff val="5000"/>
                  </a:schemeClr>
                </a:solidFill>
              </a:rPr>
              <a:t>Links.</a:t>
            </a:r>
          </a:p>
          <a:p>
            <a:pPr marL="285750" indent="-285750">
              <a:buFont typeface="Arial" panose="020B0604020202020204" pitchFamily="34" charset="0"/>
              <a:buChar char="•"/>
            </a:pPr>
            <a:r>
              <a:rPr lang="en-US" sz="2800" b="1" dirty="0">
                <a:solidFill>
                  <a:schemeClr val="tx1">
                    <a:lumMod val="95000"/>
                    <a:lumOff val="5000"/>
                  </a:schemeClr>
                </a:solidFill>
              </a:rPr>
              <a:t>Thank you</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18133"/>
            <a:ext cx="5413663" cy="4062844"/>
          </a:xfrm>
        </p:spPr>
        <p:txBody>
          <a:bodyPr>
            <a:normAutofit/>
          </a:bodyPr>
          <a:lstStyle/>
          <a:p>
            <a:pPr marL="0" indent="0">
              <a:buNone/>
            </a:pPr>
            <a:r>
              <a:rPr lang="en-US" sz="2000" dirty="0"/>
              <a:t>This </a:t>
            </a:r>
            <a:r>
              <a:rPr lang="en-US" sz="2000" dirty="0">
                <a:effectLst/>
              </a:rPr>
              <a:t> is an e-commerce website that offers a wide range of products to customers. The user interface is designed to be simple and intuitive, allowing users to easily navigate through the site. The search functionality was not added because this is a static website here backend was not included, while the product pages provide detailed information about each item. The shopping cart feature enables users to easily add items to their cart and the button is redirect to original site.</a:t>
            </a:r>
            <a:endParaRPr lang="en-US" sz="2000" dirty="0"/>
          </a:p>
        </p:txBody>
      </p:sp>
      <p:pic>
        <p:nvPicPr>
          <p:cNvPr id="5" name="Picture 4">
            <a:extLst>
              <a:ext uri="{FF2B5EF4-FFF2-40B4-BE49-F238E27FC236}">
                <a16:creationId xmlns:a16="http://schemas.microsoft.com/office/drawing/2014/main" id="{1F212226-FF1F-969E-39F3-EF6F0F0FD58A}"/>
              </a:ext>
            </a:extLst>
          </p:cNvPr>
          <p:cNvPicPr>
            <a:picLocks noChangeAspect="1"/>
          </p:cNvPicPr>
          <p:nvPr/>
        </p:nvPicPr>
        <p:blipFill>
          <a:blip r:embed="rId2"/>
          <a:stretch>
            <a:fillRect/>
          </a:stretch>
        </p:blipFill>
        <p:spPr>
          <a:xfrm>
            <a:off x="6816436" y="2187390"/>
            <a:ext cx="4322618" cy="3306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77181"/>
            <a:ext cx="5611789" cy="4579482"/>
          </a:xfrm>
        </p:spPr>
        <p:txBody>
          <a:bodyPr>
            <a:normAutofit lnSpcReduction="10000"/>
          </a:bodyPr>
          <a:lstStyle/>
          <a:p>
            <a:pPr marL="0" indent="0">
              <a:buNone/>
            </a:pPr>
            <a:r>
              <a:rPr lang="en-US" sz="2000" dirty="0">
                <a:effectLst/>
              </a:rPr>
              <a:t>The end user of our project is a tech-savvy individual who values convenience and efficiency. Our target audience includes people of all ages who enjoy online shopping and want to save time by quickly finding what they need. They are comfortable with technology and expect seamless integration between different platforms.</a:t>
            </a:r>
            <a:endParaRPr lang="en-US" sz="2000" dirty="0"/>
          </a:p>
          <a:p>
            <a:pPr marL="0" indent="0">
              <a:buNone/>
            </a:pPr>
            <a:r>
              <a:rPr lang="en-US" sz="2000" dirty="0">
                <a:effectLst/>
              </a:rPr>
              <a:t> our project caters to those who want to stay up-to-date with the latest trends and products. We understand that our users have busy lives and don't always have time to browse through multiple websites. Therefore, we have designed our platform to provide a one-stop-shop for all their needs.</a:t>
            </a:r>
            <a:endParaRPr lang="en-US" sz="2000" dirty="0"/>
          </a:p>
          <a:p>
            <a:endParaRPr lang="en-US" dirty="0"/>
          </a:p>
        </p:txBody>
      </p:sp>
      <p:pic>
        <p:nvPicPr>
          <p:cNvPr id="5" name="Picture 4">
            <a:extLst>
              <a:ext uri="{FF2B5EF4-FFF2-40B4-BE49-F238E27FC236}">
                <a16:creationId xmlns:a16="http://schemas.microsoft.com/office/drawing/2014/main" id="{61E12898-158A-CEC3-9BBE-DEBC2E4602EE}"/>
              </a:ext>
            </a:extLst>
          </p:cNvPr>
          <p:cNvPicPr>
            <a:picLocks noChangeAspect="1"/>
          </p:cNvPicPr>
          <p:nvPr/>
        </p:nvPicPr>
        <p:blipFill>
          <a:blip r:embed="rId2"/>
          <a:stretch>
            <a:fillRect/>
          </a:stretch>
        </p:blipFill>
        <p:spPr>
          <a:xfrm>
            <a:off x="6650474" y="2517508"/>
            <a:ext cx="5114897" cy="2958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2245168"/>
            <a:ext cx="5133809" cy="3490614"/>
          </a:xfrm>
        </p:spPr>
        <p:txBody>
          <a:bodyPr>
            <a:normAutofit lnSpcReduction="10000"/>
          </a:bodyPr>
          <a:lstStyle/>
          <a:p>
            <a:pPr marL="0" indent="0">
              <a:buNone/>
            </a:pPr>
            <a:r>
              <a:rPr lang="en-US" sz="2400" dirty="0">
                <a:effectLst/>
              </a:rPr>
              <a:t>Our  solution provides a seamless shopping experience for our users, with an intuitive user interface that allows for easy navigation . We have also incorporated product pages that provide detailed information about each item, as well as a shopping cart that makes the checkout process quick and simple</a:t>
            </a:r>
            <a:r>
              <a:rPr lang="en-US" sz="2000" dirty="0">
                <a:effectLst/>
              </a:rPr>
              <a:t>.</a:t>
            </a:r>
            <a:endParaRPr lang="en-US" sz="2000" dirty="0"/>
          </a:p>
        </p:txBody>
      </p:sp>
      <p:pic>
        <p:nvPicPr>
          <p:cNvPr id="5" name="Picture 4">
            <a:extLst>
              <a:ext uri="{FF2B5EF4-FFF2-40B4-BE49-F238E27FC236}">
                <a16:creationId xmlns:a16="http://schemas.microsoft.com/office/drawing/2014/main" id="{1D275176-E9A2-779D-BD44-D67EA84FAE43}"/>
              </a:ext>
            </a:extLst>
          </p:cNvPr>
          <p:cNvPicPr>
            <a:picLocks noChangeAspect="1"/>
          </p:cNvPicPr>
          <p:nvPr/>
        </p:nvPicPr>
        <p:blipFill>
          <a:blip r:embed="rId2"/>
          <a:stretch>
            <a:fillRect/>
          </a:stretch>
        </p:blipFill>
        <p:spPr>
          <a:xfrm>
            <a:off x="6016337" y="2517103"/>
            <a:ext cx="5133809" cy="275452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2095499"/>
            <a:ext cx="5514809" cy="3733801"/>
          </a:xfrm>
        </p:spPr>
        <p:txBody>
          <a:bodyPr/>
          <a:lstStyle/>
          <a:p>
            <a:pPr marL="0" indent="0">
              <a:buNone/>
            </a:pPr>
            <a:r>
              <a:rPr lang="en-US" sz="2000" dirty="0">
                <a:effectLst/>
              </a:rPr>
              <a:t>To make my project truly unique and personalized, </a:t>
            </a:r>
            <a:r>
              <a:rPr lang="en-US" sz="2000" dirty="0"/>
              <a:t>I </a:t>
            </a:r>
            <a:r>
              <a:rPr lang="en-US" sz="2000" dirty="0">
                <a:effectLst/>
              </a:rPr>
              <a:t>took a user-centric approach to design. I have tried to  customize this </a:t>
            </a:r>
            <a:r>
              <a:rPr lang="en-US" sz="2000" dirty="0"/>
              <a:t>site and get a good looks and feel</a:t>
            </a:r>
            <a:r>
              <a:rPr lang="en-US" sz="2000" dirty="0">
                <a:effectLst/>
              </a:rPr>
              <a:t>.</a:t>
            </a:r>
            <a:endParaRPr lang="en-US" sz="2000" dirty="0"/>
          </a:p>
          <a:p>
            <a:pPr marL="0" indent="0">
              <a:buNone/>
            </a:pPr>
            <a:r>
              <a:rPr lang="en-US" sz="2000" dirty="0">
                <a:effectLst/>
              </a:rPr>
              <a:t>I also incorporated several custom features that set our project apart from others in the market. We also created a visually product page layout that showcases each item in an engaging and informative way.</a:t>
            </a:r>
            <a:endParaRPr lang="en-US" sz="2000" dirty="0"/>
          </a:p>
          <a:p>
            <a:endParaRPr lang="en-US" dirty="0"/>
          </a:p>
        </p:txBody>
      </p:sp>
      <p:pic>
        <p:nvPicPr>
          <p:cNvPr id="7" name="Picture 6">
            <a:extLst>
              <a:ext uri="{FF2B5EF4-FFF2-40B4-BE49-F238E27FC236}">
                <a16:creationId xmlns:a16="http://schemas.microsoft.com/office/drawing/2014/main" id="{FD4DCC62-A6E0-2F76-78A6-21235DADBC4C}"/>
              </a:ext>
            </a:extLst>
          </p:cNvPr>
          <p:cNvPicPr>
            <a:picLocks noChangeAspect="1"/>
          </p:cNvPicPr>
          <p:nvPr/>
        </p:nvPicPr>
        <p:blipFill>
          <a:blip r:embed="rId2"/>
          <a:stretch>
            <a:fillRect/>
          </a:stretch>
        </p:blipFill>
        <p:spPr>
          <a:xfrm>
            <a:off x="6424208" y="2095499"/>
            <a:ext cx="4766802" cy="35751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pic>
        <p:nvPicPr>
          <p:cNvPr id="5" name="Content Placeholder 4">
            <a:extLst>
              <a:ext uri="{FF2B5EF4-FFF2-40B4-BE49-F238E27FC236}">
                <a16:creationId xmlns:a16="http://schemas.microsoft.com/office/drawing/2014/main" id="{6941DC44-6281-218F-728E-9182372BF7EC}"/>
              </a:ext>
            </a:extLst>
          </p:cNvPr>
          <p:cNvPicPr>
            <a:picLocks noGrp="1" noChangeAspect="1"/>
          </p:cNvPicPr>
          <p:nvPr>
            <p:ph idx="1"/>
          </p:nvPr>
        </p:nvPicPr>
        <p:blipFill>
          <a:blip r:embed="rId2"/>
          <a:stretch>
            <a:fillRect/>
          </a:stretch>
        </p:blipFill>
        <p:spPr>
          <a:xfrm>
            <a:off x="1766455" y="1530493"/>
            <a:ext cx="3574472" cy="4668643"/>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BF0687E-BBC4-E96A-D72E-944572652129}"/>
              </a:ext>
            </a:extLst>
          </p:cNvPr>
          <p:cNvPicPr>
            <a:picLocks noChangeAspect="1"/>
          </p:cNvPicPr>
          <p:nvPr/>
        </p:nvPicPr>
        <p:blipFill>
          <a:blip r:embed="rId3"/>
          <a:stretch>
            <a:fillRect/>
          </a:stretch>
        </p:blipFill>
        <p:spPr>
          <a:xfrm>
            <a:off x="6941126" y="1530493"/>
            <a:ext cx="3834245" cy="46417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62639"/>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84462" y="1520434"/>
            <a:ext cx="5476009" cy="4853350"/>
          </a:xfrm>
        </p:spPr>
        <p:txBody>
          <a:bodyPr>
            <a:normAutofit/>
          </a:bodyPr>
          <a:lstStyle/>
          <a:p>
            <a:pPr marL="0" indent="0">
              <a:buNone/>
            </a:pPr>
            <a:r>
              <a:rPr lang="en-US" sz="2000" dirty="0">
                <a:effectLst/>
              </a:rPr>
              <a:t>Our user interface is intuitive and easy to navigate, allowing users to quickly find what they are looking for. </a:t>
            </a:r>
            <a:r>
              <a:rPr lang="en-US" sz="2000" dirty="0"/>
              <a:t>I give my best to make a fully responsive web page and I hope you all like this . </a:t>
            </a:r>
            <a:r>
              <a:rPr lang="en-US" sz="2000" dirty="0">
                <a:effectLst/>
              </a:rPr>
              <a:t>The product pages provide detailed information about each item, including multiple images and customer reviews . I was added some URL  and links to my website that connect to </a:t>
            </a:r>
            <a:r>
              <a:rPr lang="en-US" sz="2000" dirty="0"/>
              <a:t>F</a:t>
            </a:r>
            <a:r>
              <a:rPr lang="en-US" sz="2000" dirty="0">
                <a:effectLst/>
              </a:rPr>
              <a:t>lipkart site. That make a very good look and feel for all the user . I will always trying to add new Functionality on it. That all my side.</a:t>
            </a:r>
            <a:r>
              <a:rPr lang="en-US" sz="2000" dirty="0"/>
              <a:t> </a:t>
            </a:r>
            <a:r>
              <a:rPr lang="en-US" sz="2000" dirty="0">
                <a:effectLst/>
              </a:rPr>
              <a:t>  </a:t>
            </a:r>
            <a:r>
              <a:rPr lang="en-US" dirty="0">
                <a:effectLst/>
              </a:rPr>
              <a:t> </a:t>
            </a:r>
            <a:endParaRPr lang="en-US" dirty="0"/>
          </a:p>
        </p:txBody>
      </p:sp>
      <p:pic>
        <p:nvPicPr>
          <p:cNvPr id="5" name="Picture 4">
            <a:extLst>
              <a:ext uri="{FF2B5EF4-FFF2-40B4-BE49-F238E27FC236}">
                <a16:creationId xmlns:a16="http://schemas.microsoft.com/office/drawing/2014/main" id="{EE322D33-EB60-713F-9E99-CA1BFF5B0041}"/>
              </a:ext>
            </a:extLst>
          </p:cNvPr>
          <p:cNvPicPr>
            <a:picLocks noChangeAspect="1"/>
          </p:cNvPicPr>
          <p:nvPr/>
        </p:nvPicPr>
        <p:blipFill>
          <a:blip r:embed="rId2">
            <a:alphaModFix amt="90000"/>
          </a:blip>
          <a:stretch>
            <a:fillRect/>
          </a:stretch>
        </p:blipFill>
        <p:spPr>
          <a:xfrm>
            <a:off x="6252685" y="2236049"/>
            <a:ext cx="5319324" cy="31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207</TotalTime>
  <Words>679</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Student Details</vt:lpstr>
      <vt:lpstr>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VINEET SAINI</cp:lastModifiedBy>
  <cp:revision>9</cp:revision>
  <dcterms:created xsi:type="dcterms:W3CDTF">2021-05-26T16:50:10Z</dcterms:created>
  <dcterms:modified xsi:type="dcterms:W3CDTF">2023-07-19T07:58:44Z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