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10.png" ContentType="image/png"/>
  <Override PartName="/ppt/media/image2.jpeg" ContentType="image/jpeg"/>
  <Override PartName="/ppt/media/image13.png" ContentType="image/png"/>
  <Override PartName="/ppt/media/image4.png" ContentType="image/png"/>
  <Override PartName="/ppt/media/image6.png" ContentType="image/png"/>
  <Override PartName="/ppt/media/image3.jpeg" ContentType="image/jpeg"/>
  <Override PartName="/ppt/media/image14.png" ContentType="image/png"/>
  <Override PartName="/ppt/media/image5.png" ContentType="image/png"/>
  <Override PartName="/ppt/media/image7.png" ContentType="image/png"/>
  <Override PartName="/ppt/media/image11.png" ContentType="image/png"/>
  <Override PartName="/ppt/media/image8.png" ContentType="image/png"/>
  <Override PartName="/ppt/media/image12.png" ContentType="image/png"/>
  <Override PartName="/ppt/media/image9.png" ContentType="image/png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1" r:id="rId9"/>
    <p:sldMasterId id="2147483662" r:id="rId10"/>
    <p:sldMasterId id="2147483663" r:id="rId11"/>
    <p:sldMasterId id="2147483664" r:id="rId12"/>
    <p:sldMasterId id="2147483665" r:id="rId13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presProps" Target="presProps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lang="ru-RU" sz="2400" spc="-1" strike="noStrike">
                <a:solidFill>
                  <a:srgbClr val="000000"/>
                </a:solidFill>
                <a:latin typeface="Noto Sans Mono Medium"/>
              </a:defRPr>
            </a:pPr>
            <a:r>
              <a:rPr b="0" lang="ru-RU" sz="2400" spc="-1" strike="noStrike">
                <a:solidFill>
                  <a:srgbClr val="000000"/>
                </a:solidFill>
                <a:latin typeface="Noto Sans Mono Medium"/>
              </a:rPr>
              <a:t>Понятен ли материал на лекциях?</a:t>
            </a:r>
          </a:p>
        </c:rich>
      </c:tx>
      <c:layout>
        <c:manualLayout>
          <c:xMode val="edge"/>
          <c:yMode val="edge"/>
          <c:x val="0.117870469083156"/>
          <c:y val="0.0492578909845097"/>
        </c:manualLayout>
      </c:layout>
      <c:overlay val="0"/>
      <c:spPr>
        <a:noFill/>
        <a:ln w="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502265458422175"/>
          <c:y val="0.373582215308834"/>
          <c:w val="0.46488539445629"/>
          <c:h val="0.429969537883207"/>
        </c:manualLayout>
      </c:layout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Бывают ли у вас сложности с дисциплиной "Программирование"?</c:v>
                </c:pt>
              </c:strCache>
            </c:strRef>
          </c:tx>
          <c:spPr>
            <a:solidFill>
              <a:srgbClr val="780373"/>
            </a:solidFill>
            <a:ln w="0">
              <a:noFill/>
            </a:ln>
          </c:spPr>
          <c:explosion val="0"/>
          <c:dPt>
            <c:idx val="0"/>
            <c:explosion val="5"/>
            <c:spPr>
              <a:solidFill>
                <a:srgbClr val="81d41a"/>
              </a:solidFill>
              <a:ln w="19080">
                <a:noFill/>
              </a:ln>
            </c:spPr>
          </c:dPt>
          <c:dPt>
            <c:idx val="1"/>
            <c:explosion val="5"/>
            <c:spPr>
              <a:solidFill>
                <a:srgbClr val="ffff00"/>
              </a:solidFill>
              <a:ln w="19080">
                <a:noFill/>
              </a:ln>
            </c:spPr>
          </c:dPt>
          <c:dPt>
            <c:idx val="2"/>
            <c:explosion val="3"/>
            <c:spPr>
              <a:solidFill>
                <a:srgbClr val="ff0000"/>
              </a:solidFill>
              <a:ln w="19080">
                <a:noFill/>
              </a:ln>
            </c:spPr>
          </c:dPt>
          <c:dLbls>
            <c:numFmt formatCode="0" sourceLinked="0"/>
            <c:dLbl>
              <c:idx val="0"/>
              <c:numFmt formatCode="0" sourceLinked="0"/>
              <c:txPr>
                <a:bodyPr wrap="square"/>
                <a:lstStyle/>
                <a:p>
                  <a:pPr>
                    <a:defRPr b="1" sz="2200" spc="-1" strike="noStrike">
                      <a:solidFill>
                        <a:srgbClr val="404040"/>
                      </a:solidFill>
                      <a:latin typeface="Noto Sans Mono Black"/>
                    </a:defRPr>
                  </a:pPr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eparator>; </c:separator>
            </c:dLbl>
            <c:dLbl>
              <c:idx val="1"/>
              <c:numFmt formatCode="0" sourceLinked="0"/>
              <c:txPr>
                <a:bodyPr wrap="square"/>
                <a:lstStyle/>
                <a:p>
                  <a:pPr>
                    <a:defRPr b="1" sz="2200" spc="-1" strike="noStrike">
                      <a:solidFill>
                        <a:srgbClr val="404040"/>
                      </a:solidFill>
                      <a:latin typeface="Noto Sans Mono Black"/>
                    </a:defRPr>
                  </a:pPr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eparator>; </c:separator>
            </c:dLbl>
            <c:dLbl>
              <c:idx val="2"/>
              <c:numFmt formatCode="0" sourceLinked="0"/>
              <c:txPr>
                <a:bodyPr wrap="square"/>
                <a:lstStyle/>
                <a:p>
                  <a:pPr>
                    <a:defRPr b="1" sz="2200" spc="-1" strike="noStrike">
                      <a:solidFill>
                        <a:srgbClr val="404040"/>
                      </a:solidFill>
                      <a:latin typeface="Noto Sans Mono Black"/>
                    </a:defRPr>
                  </a:pPr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eparator>; </c:separator>
            </c:dLbl>
            <c:txPr>
              <a:bodyPr wrap="square"/>
              <a:lstStyle/>
              <a:p>
                <a:pPr>
                  <a:defRPr b="1" sz="2200" spc="-1" strike="noStrike">
                    <a:solidFill>
                      <a:srgbClr val="404040"/>
                    </a:solidFill>
                    <a:latin typeface="Noto Sans Mono Black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eparator>; </c:separator>
            <c:showLeaderLines val="1"/>
          </c:dLbls>
          <c:cat>
            <c:strRef>
              <c:f>categories</c:f>
              <c:strCache>
                <c:ptCount val="3"/>
                <c:pt idx="0">
                  <c:v>По большей части понятен</c:v>
                </c:pt>
                <c:pt idx="1">
                  <c:v>Понятен примерно наполовину</c:v>
                </c:pt>
                <c:pt idx="2">
                  <c:v>По большей части непонятен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28</c:v>
                </c:pt>
                <c:pt idx="1">
                  <c:v>27</c:v>
                </c:pt>
                <c:pt idx="2">
                  <c:v>40</c:v>
                </c:pt>
              </c:numCache>
            </c:numRef>
          </c:val>
        </c:ser>
        <c:firstSliceAng val="0"/>
      </c:pieChart>
      <c:spPr>
        <a:noFill/>
        <a:ln w="0">
          <a:noFill/>
        </a:ln>
      </c:spPr>
    </c:plotArea>
    <c:legend>
      <c:legendPos val="l"/>
      <c:layout>
        <c:manualLayout>
          <c:xMode val="edge"/>
          <c:yMode val="edge"/>
          <c:x val="0.0496401918976546"/>
          <c:y val="0.25082636593428"/>
          <c:w val="0.446058506030519"/>
          <c:h val="0.674487943997926"/>
        </c:manualLayout>
      </c:layout>
      <c:overlay val="0"/>
      <c:spPr>
        <a:noFill/>
        <a:ln w="0">
          <a:noFill/>
        </a:ln>
      </c:spPr>
      <c:txPr>
        <a:bodyPr/>
        <a:lstStyle/>
        <a:p>
          <a:pPr>
            <a:defRPr b="0" sz="2000" spc="-1" strike="noStrike">
              <a:solidFill>
                <a:srgbClr val="000000"/>
              </a:solidFill>
              <a:latin typeface="Noto Sans Mono Medium"/>
            </a:defRPr>
          </a:pPr>
        </a:p>
      </c:txPr>
    </c:legend>
    <c:plotVisOnly val="1"/>
  </c:chart>
  <c:spPr>
    <a:noFill/>
    <a:ln w="0"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lang="ru-RU" sz="2400" spc="-1" strike="noStrike">
                <a:solidFill>
                  <a:srgbClr val="000000"/>
                </a:solidFill>
                <a:latin typeface="Noto Sans Mono Medium"/>
              </a:defRPr>
            </a:pPr>
            <a:r>
              <a:rPr b="0" lang="ru-RU" sz="2400" spc="-1" strike="noStrike">
                <a:solidFill>
                  <a:srgbClr val="000000"/>
                </a:solidFill>
                <a:latin typeface="Noto Sans Mono Medium"/>
              </a:rPr>
              <a:t>Интересно ли слушать лекции?</a:t>
            </a:r>
          </a:p>
        </c:rich>
      </c:tx>
      <c:layout>
        <c:manualLayout>
          <c:xMode val="edge"/>
          <c:yMode val="edge"/>
          <c:x val="0.0355668983492615"/>
          <c:y val="0.0442884325175513"/>
        </c:manualLayout>
      </c:layout>
      <c:overlay val="0"/>
      <c:spPr>
        <a:noFill/>
        <a:ln w="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484252823631625"/>
          <c:y val="0.356931959845155"/>
          <c:w val="0.380864465682016"/>
          <c:h val="0.455875598713995"/>
        </c:manualLayout>
      </c:layout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Нравится ли вам, как преподают лекции по программированию?</c:v>
                </c:pt>
              </c:strCache>
            </c:strRef>
          </c:tx>
          <c:spPr>
            <a:solidFill>
              <a:srgbClr val="ffff00"/>
            </a:solidFill>
            <a:ln w="0">
              <a:noFill/>
            </a:ln>
          </c:spPr>
          <c:explosion val="0"/>
          <c:dPt>
            <c:idx val="0"/>
            <c:explosion val="6"/>
            <c:spPr>
              <a:solidFill>
                <a:srgbClr val="81d41a"/>
              </a:solidFill>
              <a:ln w="19080">
                <a:solidFill>
                  <a:srgbClr val="ffffff">
                    <a:alpha val="0"/>
                  </a:srgbClr>
                </a:solidFill>
                <a:round/>
              </a:ln>
            </c:spPr>
          </c:dPt>
          <c:dPt>
            <c:idx val="1"/>
            <c:explosion val="6"/>
            <c:spPr>
              <a:solidFill>
                <a:srgbClr val="ffff00"/>
              </a:solidFill>
              <a:ln w="19080">
                <a:solidFill>
                  <a:srgbClr val="ffffff">
                    <a:alpha val="0"/>
                  </a:srgbClr>
                </a:solidFill>
                <a:round/>
              </a:ln>
            </c:spPr>
          </c:dPt>
          <c:dPt>
            <c:idx val="2"/>
            <c:explosion val="4"/>
            <c:spPr>
              <a:solidFill>
                <a:srgbClr val="ff8000"/>
              </a:solidFill>
              <a:ln w="19080">
                <a:solidFill>
                  <a:srgbClr val="000000">
                    <a:alpha val="0"/>
                  </a:srgbClr>
                </a:solidFill>
                <a:round/>
              </a:ln>
            </c:spPr>
          </c:dPt>
          <c:dPt>
            <c:idx val="3"/>
            <c:explosion val="5"/>
            <c:spPr>
              <a:solidFill>
                <a:srgbClr val="ff0000"/>
              </a:solidFill>
              <a:ln w="19080">
                <a:solidFill>
                  <a:srgbClr val="ffffff">
                    <a:alpha val="0"/>
                  </a:srgbClr>
                </a:solidFill>
                <a:round/>
              </a:ln>
            </c:spPr>
          </c:dPt>
          <c:dLbls>
            <c:numFmt formatCode="0" sourceLinked="0"/>
            <c:dLbl>
              <c:idx val="0"/>
              <c:numFmt formatCode="0" sourceLinked="0"/>
              <c:txPr>
                <a:bodyPr wrap="square"/>
                <a:lstStyle/>
                <a:p>
                  <a:pPr>
                    <a:defRPr b="1" sz="2200" spc="-1" strike="noStrike">
                      <a:solidFill>
                        <a:srgbClr val="404040"/>
                      </a:solidFill>
                      <a:latin typeface="Noto Sans Mono Black"/>
                    </a:defRPr>
                  </a:pPr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eparator>; </c:separator>
            </c:dLbl>
            <c:dLbl>
              <c:idx val="1"/>
              <c:numFmt formatCode="0" sourceLinked="0"/>
              <c:txPr>
                <a:bodyPr wrap="square"/>
                <a:lstStyle/>
                <a:p>
                  <a:pPr>
                    <a:defRPr b="1" sz="2200" spc="-1" strike="noStrike">
                      <a:solidFill>
                        <a:srgbClr val="404040"/>
                      </a:solidFill>
                      <a:latin typeface="Noto Sans Mono Black"/>
                    </a:defRPr>
                  </a:pPr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eparator>; </c:separator>
            </c:dLbl>
            <c:dLbl>
              <c:idx val="2"/>
              <c:numFmt formatCode="0" sourceLinked="0"/>
              <c:txPr>
                <a:bodyPr wrap="square"/>
                <a:lstStyle/>
                <a:p>
                  <a:pPr>
                    <a:defRPr b="1" sz="2200" spc="-1" strike="noStrike">
                      <a:solidFill>
                        <a:srgbClr val="404040"/>
                      </a:solidFill>
                      <a:latin typeface="Noto Sans Mono Black"/>
                    </a:defRPr>
                  </a:pPr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eparator>; </c:separator>
            </c:dLbl>
            <c:dLbl>
              <c:idx val="3"/>
              <c:numFmt formatCode="0" sourceLinked="0"/>
              <c:txPr>
                <a:bodyPr wrap="square"/>
                <a:lstStyle/>
                <a:p>
                  <a:pPr>
                    <a:defRPr b="1" sz="2200" spc="-1" strike="noStrike">
                      <a:solidFill>
                        <a:srgbClr val="404040"/>
                      </a:solidFill>
                      <a:latin typeface="Noto Sans Mono Black"/>
                    </a:defRPr>
                  </a:pPr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eparator>; </c:separator>
            </c:dLbl>
            <c:txPr>
              <a:bodyPr wrap="square"/>
              <a:lstStyle/>
              <a:p>
                <a:pPr>
                  <a:defRPr b="1" sz="2200" spc="-1" strike="noStrike">
                    <a:solidFill>
                      <a:srgbClr val="404040"/>
                    </a:solidFill>
                    <a:latin typeface="Noto Sans Mono Black"/>
                  </a:defRPr>
                </a:pPr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eparator>; </c:separator>
            <c:showLeaderLines val="1"/>
          </c:dLbls>
          <c:cat>
            <c:strRef>
              <c:f>categories</c:f>
              <c:strCache>
                <c:ptCount val="4"/>
                <c:pt idx="0">
                  <c:v>Нравится, интересно слушать</c:v>
                </c:pt>
                <c:pt idx="1">
                  <c:v>Средне</c:v>
                </c:pt>
                <c:pt idx="2">
                  <c:v>Не нравится, лекцию слушать сложно</c:v>
                </c:pt>
                <c:pt idx="3">
                  <c:v>Очень не нравится. Лектора не слушаю, занимаюсь своими делами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7</c:v>
                </c:pt>
                <c:pt idx="1">
                  <c:v>31</c:v>
                </c:pt>
                <c:pt idx="2">
                  <c:v>28</c:v>
                </c:pt>
                <c:pt idx="3">
                  <c:v>29</c:v>
                </c:pt>
              </c:numCache>
            </c:numRef>
          </c:val>
        </c:ser>
        <c:firstSliceAng val="0"/>
      </c:pieChart>
      <c:spPr>
        <a:noFill/>
        <a:ln w="0">
          <a:noFill/>
        </a:ln>
      </c:spPr>
    </c:plotArea>
    <c:legend>
      <c:legendPos val="b"/>
      <c:layout>
        <c:manualLayout>
          <c:xMode val="edge"/>
          <c:yMode val="edge"/>
          <c:x val="0.0328518679409209"/>
          <c:y val="0.262318745489141"/>
          <c:w val="0.39543850122183"/>
          <c:h val="0.698884514435696"/>
        </c:manualLayout>
      </c:layout>
      <c:overlay val="0"/>
      <c:spPr>
        <a:noFill/>
        <a:ln w="0">
          <a:noFill/>
        </a:ln>
      </c:spPr>
      <c:txPr>
        <a:bodyPr/>
        <a:lstStyle/>
        <a:p>
          <a:pPr>
            <a:defRPr b="0" sz="1800" spc="-1" strike="noStrike">
              <a:solidFill>
                <a:srgbClr val="111111"/>
              </a:solidFill>
              <a:latin typeface="Noto Sans Mono Medium"/>
            </a:defRPr>
          </a:pPr>
        </a:p>
      </c:txPr>
    </c:legend>
    <c:plotVisOnly val="1"/>
    <c:dispBlanksAs val="gap"/>
  </c:chart>
  <c:spPr>
    <a:noFill/>
    <a:ln w="0">
      <a:noFill/>
    </a:ln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3200" spc="-1" strike="noStrike">
                <a:solidFill>
                  <a:srgbClr val="000000"/>
                </a:solidFill>
                <a:latin typeface="Noto Sans Mono Medium"/>
              </a:defRPr>
            </a:pPr>
            <a:r>
              <a:rPr b="0" sz="3200" spc="-1" strike="noStrike">
                <a:solidFill>
                  <a:srgbClr val="000000"/>
                </a:solidFill>
                <a:latin typeface="Noto Sans Mono Medium"/>
              </a:rPr>
              <a:t>Как Вы считаете, наш проект будет для Вас полезен?</a:t>
            </a:r>
          </a:p>
        </c:rich>
      </c:tx>
      <c:layout>
        <c:manualLayout>
          <c:xMode val="edge"/>
          <c:yMode val="edge"/>
          <c:x val="0.120665332502214"/>
          <c:y val="0.00972240847525815"/>
        </c:manualLayout>
      </c:layout>
      <c:overlay val="0"/>
      <c:spPr>
        <a:noFill/>
        <a:ln w="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624257734326302"/>
          <c:y val="0.346452997183854"/>
          <c:w val="0.265870542305043"/>
          <c:h val="0.544186670242725"/>
        </c:manualLayout>
      </c:layout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Как Вы считаете, для Вас актуален наш проект?</c:v>
                </c:pt>
              </c:strCache>
            </c:strRef>
          </c:tx>
          <c:spPr>
            <a:solidFill>
              <a:srgbClr val="a5300f"/>
            </a:solidFill>
            <a:ln w="0">
              <a:noFill/>
            </a:ln>
          </c:spPr>
          <c:explosion val="2"/>
          <c:dPt>
            <c:idx val="0"/>
            <c:explosion val="11"/>
            <c:spPr>
              <a:solidFill>
                <a:srgbClr val="92d050"/>
              </a:solidFill>
              <a:ln w="19080">
                <a:solidFill>
                  <a:srgbClr val="ffffff">
                    <a:alpha val="0"/>
                  </a:srgbClr>
                </a:solidFill>
                <a:round/>
              </a:ln>
            </c:spPr>
          </c:dPt>
          <c:dPt>
            <c:idx val="1"/>
            <c:explosion val="9"/>
            <c:spPr>
              <a:solidFill>
                <a:srgbClr val="ffff00"/>
              </a:solidFill>
              <a:ln w="19080">
                <a:solidFill>
                  <a:srgbClr val="ffffff">
                    <a:alpha val="0"/>
                  </a:srgbClr>
                </a:solidFill>
                <a:round/>
              </a:ln>
            </c:spPr>
          </c:dPt>
          <c:dPt>
            <c:idx val="2"/>
            <c:explosion val="19"/>
            <c:spPr>
              <a:solidFill>
                <a:srgbClr val="ff0000"/>
              </a:solidFill>
              <a:ln w="19080">
                <a:solidFill>
                  <a:srgbClr val="ffffff">
                    <a:alpha val="0"/>
                  </a:srgbClr>
                </a:solidFill>
                <a:round/>
              </a:ln>
            </c:spPr>
          </c:dPt>
          <c:dLbls>
            <c:numFmt formatCode="0" sourceLinked="0"/>
            <c:dLbl>
              <c:idx val="0"/>
              <c:numFmt formatCode="0" sourceLinked="0"/>
              <c:txPr>
                <a:bodyPr wrap="square"/>
                <a:lstStyle/>
                <a:p>
                  <a:pPr>
                    <a:defRPr b="1" sz="2000" spc="-1" strike="noStrike">
                      <a:solidFill>
                        <a:srgbClr val="000000"/>
                      </a:solidFill>
                      <a:latin typeface="Noto Sans Mono Black"/>
                    </a:defRPr>
                  </a:pPr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eparator>; </c:separator>
            </c:dLbl>
            <c:dLbl>
              <c:idx val="1"/>
              <c:numFmt formatCode="0" sourceLinked="0"/>
              <c:txPr>
                <a:bodyPr wrap="square"/>
                <a:lstStyle/>
                <a:p>
                  <a:pPr>
                    <a:defRPr b="1" sz="2000" spc="-1" strike="noStrike">
                      <a:solidFill>
                        <a:srgbClr val="000000"/>
                      </a:solidFill>
                      <a:latin typeface="Noto Sans Mono Black"/>
                    </a:defRPr>
                  </a:pPr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eparator>; </c:separator>
            </c:dLbl>
            <c:dLbl>
              <c:idx val="2"/>
              <c:numFmt formatCode="0" sourceLinked="0"/>
              <c:txPr>
                <a:bodyPr wrap="square"/>
                <a:lstStyle/>
                <a:p>
                  <a:pPr>
                    <a:defRPr b="1" sz="2000" spc="-1" strike="noStrike">
                      <a:solidFill>
                        <a:srgbClr val="000000"/>
                      </a:solidFill>
                      <a:latin typeface="Noto Sans Mono Black"/>
                    </a:defRPr>
                  </a:pPr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eparator>; </c:separator>
            </c:dLbl>
            <c:txPr>
              <a:bodyPr wrap="square"/>
              <a:lstStyle/>
              <a:p>
                <a:pPr>
                  <a:defRPr b="1" sz="2000" spc="-1" strike="noStrike">
                    <a:solidFill>
                      <a:srgbClr val="000000"/>
                    </a:solidFill>
                    <a:latin typeface="Noto Sans Mono Black"/>
                  </a:defRPr>
                </a:pPr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eparator>; </c:separator>
            <c:showLeaderLines val="1"/>
          </c:dLbls>
          <c:cat>
            <c:strRef>
              <c:f>categories</c:f>
              <c:strCache>
                <c:ptCount val="3"/>
                <c:pt idx="0">
                  <c:v>Да, думаю, это было бы мне полезно</c:v>
                </c:pt>
                <c:pt idx="1">
                  <c:v>Не знаю</c:v>
                </c:pt>
                <c:pt idx="2">
                  <c:v>Не вижу в этом абсолютно никакого смысла и/или не хочу тратить своё время на изучение пособия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93</c:v>
                </c:pt>
                <c:pt idx="1">
                  <c:v>4</c:v>
                </c:pt>
                <c:pt idx="2">
                  <c:v>2</c:v>
                </c:pt>
              </c:numCache>
            </c:numRef>
          </c:val>
        </c:ser>
        <c:firstSliceAng val="0"/>
      </c:pieChart>
      <c:spPr>
        <a:noFill/>
        <a:ln w="0">
          <a:noFill/>
        </a:ln>
      </c:spPr>
    </c:plotArea>
    <c:legend>
      <c:legendPos val="b"/>
      <c:layout>
        <c:manualLayout>
          <c:xMode val="edge"/>
          <c:yMode val="edge"/>
          <c:x val="0.123453954922739"/>
          <c:y val="0.270350006705109"/>
          <c:w val="0.434120734908136"/>
          <c:h val="0.676523838261919"/>
        </c:manualLayout>
      </c:layout>
      <c:overlay val="0"/>
      <c:spPr>
        <a:noFill/>
        <a:ln w="0">
          <a:noFill/>
        </a:ln>
      </c:spPr>
      <c:txPr>
        <a:bodyPr/>
        <a:lstStyle/>
        <a:p>
          <a:pPr>
            <a:defRPr b="0" sz="2200" spc="-1" strike="noStrike">
              <a:solidFill>
                <a:srgbClr val="000000"/>
              </a:solidFill>
              <a:latin typeface="Noto Sans Mono Medium"/>
            </a:defRPr>
          </a:pPr>
        </a:p>
      </c:txPr>
    </c:legend>
    <c:plotVisOnly val="1"/>
    <c:dispBlanksAs val="gap"/>
  </c:chart>
  <c:spPr>
    <a:noFill/>
    <a:ln w="0"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52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UA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7DE33EB-CA82-42D1-A793-8A3C2F27063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52352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UA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UA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CC8B98C-D4B7-4104-9ED0-092E2184CE7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52352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UA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UA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84EE645-EB98-4144-87B6-E7E4345E16C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52352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UA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UA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48F8068-FF60-4FF6-8306-E8DCB8B73A5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52352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UA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UA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5AC4A47A-CACC-4CD2-928B-430855A0037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52352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UA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UA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CF83FA4F-82FF-44C9-9F46-A72B0CDB2AE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D41159D9-9E86-4D6D-86C3-5CD2A6EFBE9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jpeg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jpeg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7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jpe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jpeg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jpeg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jpeg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Рисунок 7" descr="Изображение выглядит как стрела&#10;&#10;Автоматически созданное описание"/>
          <p:cNvPicPr/>
          <p:nvPr/>
        </p:nvPicPr>
        <p:blipFill>
          <a:blip r:embed="rId2"/>
          <a:stretch/>
        </p:blipFill>
        <p:spPr>
          <a:xfrm>
            <a:off x="720" y="0"/>
            <a:ext cx="12189600" cy="6857640"/>
          </a:xfrm>
          <a:prstGeom prst="rect">
            <a:avLst/>
          </a:prstGeom>
          <a:ln w="0">
            <a:noFill/>
          </a:ln>
        </p:spPr>
      </p:pic>
      <p:pic>
        <p:nvPicPr>
          <p:cNvPr id="1" name="Рисунок 7" descr=""/>
          <p:cNvPicPr/>
          <p:nvPr/>
        </p:nvPicPr>
        <p:blipFill>
          <a:blip r:embed="rId3"/>
          <a:stretch/>
        </p:blipFill>
        <p:spPr>
          <a:xfrm>
            <a:off x="720" y="0"/>
            <a:ext cx="12189600" cy="685764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52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ru-RU" sz="6000" spc="-1" strike="noStrike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b="0" lang="ru-UA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>
          <a:xfrm>
            <a:off x="83772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UA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UA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>
          <a:xfrm>
            <a:off x="403812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>
          <a:xfrm>
            <a:off x="861012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UA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75C07C3-92A2-47D1-96B5-13717FBFD8DB}" type="slidenum">
              <a:rPr b="0" lang="ru-UA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UA" sz="28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ru-UA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UA" sz="20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ru-UA" sz="2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UA" sz="18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ru-UA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UA" sz="18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ru-UA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UA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ru-UA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UA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ru-UA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UA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ru-UA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Рисунок 7" descr="Изображение выглядит как стрела&#10;&#10;Автоматически созданное описание"/>
          <p:cNvPicPr/>
          <p:nvPr/>
        </p:nvPicPr>
        <p:blipFill>
          <a:blip r:embed="rId2"/>
          <a:stretch/>
        </p:blipFill>
        <p:spPr>
          <a:xfrm>
            <a:off x="720" y="0"/>
            <a:ext cx="12189600" cy="6857640"/>
          </a:xfrm>
          <a:prstGeom prst="rect">
            <a:avLst/>
          </a:prstGeom>
          <a:ln w="0">
            <a:noFill/>
          </a:ln>
        </p:spPr>
      </p:pic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7720" y="50040"/>
            <a:ext cx="10515240" cy="79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b="0" lang="ru-UA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dt" idx="28"/>
          </p:nvPr>
        </p:nvSpPr>
        <p:spPr>
          <a:xfrm>
            <a:off x="83772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UA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UA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ftr" idx="29"/>
          </p:nvPr>
        </p:nvSpPr>
        <p:spPr>
          <a:xfrm>
            <a:off x="403812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sldNum" idx="30"/>
          </p:nvPr>
        </p:nvSpPr>
        <p:spPr>
          <a:xfrm>
            <a:off x="861012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UA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1970A2A-94C4-4E47-B414-ACC3A4E248CD}" type="slidenum">
              <a:rPr b="0" lang="ru-UA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UA" sz="28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ru-UA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UA" sz="20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ru-UA" sz="2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UA" sz="18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ru-UA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UA" sz="18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ru-UA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UA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ru-UA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UA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ru-UA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UA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ru-UA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Рисунок 7" descr="Изображение выглядит как стрела&#10;&#10;Автоматически созданное описание"/>
          <p:cNvPicPr/>
          <p:nvPr/>
        </p:nvPicPr>
        <p:blipFill>
          <a:blip r:embed="rId2"/>
          <a:stretch/>
        </p:blipFill>
        <p:spPr>
          <a:xfrm>
            <a:off x="720" y="0"/>
            <a:ext cx="12189600" cy="6857640"/>
          </a:xfrm>
          <a:prstGeom prst="rect">
            <a:avLst/>
          </a:prstGeom>
          <a:ln w="0">
            <a:noFill/>
          </a:ln>
        </p:spPr>
      </p:pic>
      <p:sp>
        <p:nvSpPr>
          <p:cNvPr id="80" name="PlaceHolder 1"/>
          <p:cNvSpPr>
            <a:spLocks noGrp="1"/>
          </p:cNvSpPr>
          <p:nvPr>
            <p:ph type="dt" idx="31"/>
          </p:nvPr>
        </p:nvSpPr>
        <p:spPr>
          <a:xfrm>
            <a:off x="83772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UA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UA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ftr" idx="32"/>
          </p:nvPr>
        </p:nvSpPr>
        <p:spPr>
          <a:xfrm>
            <a:off x="403812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sldNum" idx="33"/>
          </p:nvPr>
        </p:nvSpPr>
        <p:spPr>
          <a:xfrm>
            <a:off x="861012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UA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B884E9C-E660-4C24-AAB8-84EB8DAC7586}" type="slidenum">
              <a:rPr b="0" lang="ru-UA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UA" sz="1800" spc="-1" strike="noStrike">
                <a:solidFill>
                  <a:schemeClr val="dk1"/>
                </a:solidFill>
                <a:latin typeface="Calibri"/>
              </a:rPr>
              <a:t>Click to edit the title text format</a:t>
            </a:r>
            <a:endParaRPr b="0" lang="ru-UA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UA" sz="28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ru-UA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UA" sz="20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ru-UA" sz="2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UA" sz="18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ru-UA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UA" sz="18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ru-UA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UA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ru-UA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UA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ru-UA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UA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ru-UA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Рисунок 7" descr="Изображение выглядит как стрела&#10;&#10;Автоматически созданное описание"/>
          <p:cNvPicPr/>
          <p:nvPr/>
        </p:nvPicPr>
        <p:blipFill>
          <a:blip r:embed="rId2"/>
          <a:stretch/>
        </p:blipFill>
        <p:spPr>
          <a:xfrm>
            <a:off x="720" y="0"/>
            <a:ext cx="12189600" cy="6857640"/>
          </a:xfrm>
          <a:prstGeom prst="rect">
            <a:avLst/>
          </a:prstGeom>
          <a:ln w="0">
            <a:noFill/>
          </a:ln>
        </p:spPr>
      </p:pic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952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3200" spc="-1" strike="noStrike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b="0" lang="ru-UA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18292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ru-UA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Второй уровень</a:t>
            </a:r>
            <a:endParaRPr b="0" lang="ru-UA" sz="28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chemeClr val="dk1"/>
                </a:solidFill>
                <a:latin typeface="Calibri"/>
              </a:rPr>
              <a:t>Третий уровень</a:t>
            </a:r>
            <a:endParaRPr b="0" lang="ru-UA" sz="24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Четвертый уровень</a:t>
            </a:r>
            <a:endParaRPr b="0" lang="ru-UA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Пятый уровень</a:t>
            </a:r>
            <a:endParaRPr b="0" lang="ru-UA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83952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ru-UA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dt" idx="34"/>
          </p:nvPr>
        </p:nvSpPr>
        <p:spPr>
          <a:xfrm>
            <a:off x="83772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UA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UA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ftr" idx="35"/>
          </p:nvPr>
        </p:nvSpPr>
        <p:spPr>
          <a:xfrm>
            <a:off x="403812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sldNum" idx="36"/>
          </p:nvPr>
        </p:nvSpPr>
        <p:spPr>
          <a:xfrm>
            <a:off x="861012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UA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9F17A23-AB74-406A-AE4C-0FB7E50048E3}" type="slidenum">
              <a:rPr b="0" lang="ru-UA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6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7" descr="Изображение выглядит как стрела&#10;&#10;Автоматически созданное описание"/>
          <p:cNvPicPr/>
          <p:nvPr/>
        </p:nvPicPr>
        <p:blipFill>
          <a:blip r:embed="rId2"/>
          <a:stretch/>
        </p:blipFill>
        <p:spPr>
          <a:xfrm>
            <a:off x="720" y="0"/>
            <a:ext cx="12189600" cy="6857640"/>
          </a:xfrm>
          <a:prstGeom prst="rect">
            <a:avLst/>
          </a:prstGeom>
          <a:ln w="0">
            <a:noFill/>
          </a:ln>
        </p:spPr>
      </p:pic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952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3200" spc="-1" strike="noStrike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b="0" lang="ru-UA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18292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UA" sz="28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ru-UA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UA" sz="20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ru-UA" sz="2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UA" sz="18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ru-UA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UA" sz="18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ru-UA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UA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ru-UA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UA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ru-UA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UA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ru-UA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83952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ru-UA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dt" idx="4"/>
          </p:nvPr>
        </p:nvSpPr>
        <p:spPr>
          <a:xfrm>
            <a:off x="83772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UA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UA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ftr" idx="5"/>
          </p:nvPr>
        </p:nvSpPr>
        <p:spPr>
          <a:xfrm>
            <a:off x="403812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6"/>
          <p:cNvSpPr>
            <a:spLocks noGrp="1"/>
          </p:cNvSpPr>
          <p:nvPr>
            <p:ph type="sldNum" idx="6"/>
          </p:nvPr>
        </p:nvSpPr>
        <p:spPr>
          <a:xfrm>
            <a:off x="861012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UA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B21D743-A9FA-43D6-89E5-615630FF6418}" type="slidenum">
              <a:rPr b="0" lang="ru-UA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7" descr="Изображение выглядит как стрела&#10;&#10;Автоматически созданное описание"/>
          <p:cNvPicPr/>
          <p:nvPr/>
        </p:nvPicPr>
        <p:blipFill>
          <a:blip r:embed="rId2"/>
          <a:stretch/>
        </p:blipFill>
        <p:spPr>
          <a:xfrm>
            <a:off x="720" y="0"/>
            <a:ext cx="12189600" cy="6857640"/>
          </a:xfrm>
          <a:prstGeom prst="rect">
            <a:avLst/>
          </a:prstGeom>
          <a:ln w="0">
            <a:noFill/>
          </a:ln>
        </p:spPr>
      </p:pic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7720" y="50040"/>
            <a:ext cx="10515240" cy="79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b="0" lang="ru-UA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772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ru-UA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chemeClr val="dk1"/>
                </a:solidFill>
                <a:latin typeface="Calibri"/>
              </a:rPr>
              <a:t>Второй уровень</a:t>
            </a:r>
            <a:endParaRPr b="0" lang="ru-UA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Третий уровень</a:t>
            </a:r>
            <a:endParaRPr b="0" lang="ru-UA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Четвертый уровень</a:t>
            </a:r>
            <a:endParaRPr b="0" lang="ru-UA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Пятый уровень</a:t>
            </a:r>
            <a:endParaRPr b="0" lang="ru-UA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dt" idx="7"/>
          </p:nvPr>
        </p:nvSpPr>
        <p:spPr>
          <a:xfrm>
            <a:off x="83772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UA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UA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ftr" idx="8"/>
          </p:nvPr>
        </p:nvSpPr>
        <p:spPr>
          <a:xfrm>
            <a:off x="403812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5"/>
          <p:cNvSpPr>
            <a:spLocks noGrp="1"/>
          </p:cNvSpPr>
          <p:nvPr>
            <p:ph type="sldNum" idx="9"/>
          </p:nvPr>
        </p:nvSpPr>
        <p:spPr>
          <a:xfrm>
            <a:off x="861012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UA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4B9D412-3AB5-40FA-A56B-91129DA8D23D}" type="slidenum">
              <a:rPr b="0" lang="ru-UA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Рисунок 7" descr="Изображение выглядит как стрела&#10;&#10;Автоматически созданное описание"/>
          <p:cNvPicPr/>
          <p:nvPr/>
        </p:nvPicPr>
        <p:blipFill>
          <a:blip r:embed="rId2"/>
          <a:stretch/>
        </p:blipFill>
        <p:spPr>
          <a:xfrm>
            <a:off x="720" y="0"/>
            <a:ext cx="12189600" cy="6857640"/>
          </a:xfrm>
          <a:prstGeom prst="rect">
            <a:avLst/>
          </a:prstGeom>
          <a:ln w="0">
            <a:noFill/>
          </a:ln>
        </p:spPr>
      </p:pic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72460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anchorCtr="1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b="0" lang="ru-UA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772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ru-UA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chemeClr val="dk1"/>
                </a:solidFill>
                <a:latin typeface="Calibri"/>
              </a:rPr>
              <a:t>Второй уровень</a:t>
            </a:r>
            <a:endParaRPr b="0" lang="ru-UA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Третий уровень</a:t>
            </a:r>
            <a:endParaRPr b="0" lang="ru-UA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Четвертый уровень</a:t>
            </a:r>
            <a:endParaRPr b="0" lang="ru-UA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Пятый уровень</a:t>
            </a:r>
            <a:endParaRPr b="0" lang="ru-UA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dt" idx="10"/>
          </p:nvPr>
        </p:nvSpPr>
        <p:spPr>
          <a:xfrm>
            <a:off x="83772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UA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UA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ftr" idx="11"/>
          </p:nvPr>
        </p:nvSpPr>
        <p:spPr>
          <a:xfrm>
            <a:off x="403812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sldNum" idx="12"/>
          </p:nvPr>
        </p:nvSpPr>
        <p:spPr>
          <a:xfrm>
            <a:off x="861012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UA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D26AAAB-9E77-42C9-85DD-13BC247C094F}" type="slidenum">
              <a:rPr b="0" lang="ru-UA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Рисунок 7" descr="Изображение выглядит как стрела&#10;&#10;Автоматически созданное описание"/>
          <p:cNvPicPr/>
          <p:nvPr/>
        </p:nvPicPr>
        <p:blipFill>
          <a:blip r:embed="rId2"/>
          <a:stretch/>
        </p:blipFill>
        <p:spPr>
          <a:xfrm>
            <a:off x="720" y="0"/>
            <a:ext cx="12189600" cy="6857640"/>
          </a:xfrm>
          <a:prstGeom prst="rect">
            <a:avLst/>
          </a:prstGeom>
          <a:ln w="0">
            <a:noFill/>
          </a:ln>
        </p:spPr>
      </p:pic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7720" y="50040"/>
            <a:ext cx="10515240" cy="79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b="0" lang="ru-UA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772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ru-UA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chemeClr val="dk1"/>
                </a:solidFill>
                <a:latin typeface="Calibri"/>
              </a:rPr>
              <a:t>Второй уровень</a:t>
            </a:r>
            <a:endParaRPr b="0" lang="ru-UA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Третий уровень</a:t>
            </a:r>
            <a:endParaRPr b="0" lang="ru-UA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Четвертый уровень</a:t>
            </a:r>
            <a:endParaRPr b="0" lang="ru-UA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Пятый уровень</a:t>
            </a:r>
            <a:endParaRPr b="0" lang="ru-UA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dt" idx="13"/>
          </p:nvPr>
        </p:nvSpPr>
        <p:spPr>
          <a:xfrm>
            <a:off x="83772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UA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UA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ftr" idx="14"/>
          </p:nvPr>
        </p:nvSpPr>
        <p:spPr>
          <a:xfrm>
            <a:off x="403812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sldNum" idx="15"/>
          </p:nvPr>
        </p:nvSpPr>
        <p:spPr>
          <a:xfrm>
            <a:off x="861012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UA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9D7DCC2-859B-440E-96D4-347BEE1C6ED3}" type="slidenum">
              <a:rPr b="0" lang="ru-UA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Рисунок 7" descr="Изображение выглядит как стрела&#10;&#10;Автоматически созданное описание"/>
          <p:cNvPicPr/>
          <p:nvPr/>
        </p:nvPicPr>
        <p:blipFill>
          <a:blip r:embed="rId2"/>
          <a:stretch/>
        </p:blipFill>
        <p:spPr>
          <a:xfrm>
            <a:off x="720" y="0"/>
            <a:ext cx="12189600" cy="6857640"/>
          </a:xfrm>
          <a:prstGeom prst="rect">
            <a:avLst/>
          </a:prstGeom>
          <a:ln w="0">
            <a:noFill/>
          </a:ln>
        </p:spPr>
      </p:pic>
      <p:pic>
        <p:nvPicPr>
          <p:cNvPr id="43" name="Рисунок 7" descr=""/>
          <p:cNvPicPr/>
          <p:nvPr/>
        </p:nvPicPr>
        <p:blipFill>
          <a:blip r:embed="rId3"/>
          <a:stretch/>
        </p:blipFill>
        <p:spPr>
          <a:xfrm>
            <a:off x="720" y="0"/>
            <a:ext cx="12189600" cy="6857640"/>
          </a:xfrm>
          <a:prstGeom prst="rect">
            <a:avLst/>
          </a:prstGeom>
          <a:ln w="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432080" y="50040"/>
            <a:ext cx="9920880" cy="79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b="0" lang="ru-UA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83772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ru-UA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chemeClr val="dk1"/>
                </a:solidFill>
                <a:latin typeface="Calibri"/>
              </a:rPr>
              <a:t>Второй уровень</a:t>
            </a:r>
            <a:endParaRPr b="0" lang="ru-UA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Третий уровень</a:t>
            </a:r>
            <a:endParaRPr b="0" lang="ru-UA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Четвертый уровень</a:t>
            </a:r>
            <a:endParaRPr b="0" lang="ru-UA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Пятый уровень</a:t>
            </a:r>
            <a:endParaRPr b="0" lang="ru-UA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16"/>
          </p:nvPr>
        </p:nvSpPr>
        <p:spPr>
          <a:xfrm>
            <a:off x="83772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UA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UA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17"/>
          </p:nvPr>
        </p:nvSpPr>
        <p:spPr>
          <a:xfrm>
            <a:off x="403812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 idx="18"/>
          </p:nvPr>
        </p:nvSpPr>
        <p:spPr>
          <a:xfrm>
            <a:off x="861012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UA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8C2CBA5-C568-4BC8-B711-7253AAD6D182}" type="slidenum">
              <a:rPr b="0" lang="ru-UA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Рисунок 7" descr="Изображение выглядит как стрела&#10;&#10;Автоматически созданное описание"/>
          <p:cNvPicPr/>
          <p:nvPr/>
        </p:nvPicPr>
        <p:blipFill>
          <a:blip r:embed="rId2"/>
          <a:stretch/>
        </p:blipFill>
        <p:spPr>
          <a:xfrm>
            <a:off x="720" y="0"/>
            <a:ext cx="12189600" cy="6857640"/>
          </a:xfrm>
          <a:prstGeom prst="rect">
            <a:avLst/>
          </a:prstGeom>
          <a:ln w="0">
            <a:noFill/>
          </a:ln>
        </p:spPr>
      </p:pic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160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6000" spc="-1" strike="noStrike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b="0" lang="ru-UA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83160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Образец текста</a:t>
            </a:r>
            <a:endParaRPr b="0" lang="ru-UA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dt" idx="19"/>
          </p:nvPr>
        </p:nvSpPr>
        <p:spPr>
          <a:xfrm>
            <a:off x="83772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UA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UA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ftr" idx="20"/>
          </p:nvPr>
        </p:nvSpPr>
        <p:spPr>
          <a:xfrm>
            <a:off x="403812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sldNum" idx="21"/>
          </p:nvPr>
        </p:nvSpPr>
        <p:spPr>
          <a:xfrm>
            <a:off x="861012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UA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E32A029-EA06-4549-951A-4CA04E3457C4}" type="slidenum">
              <a:rPr b="0" lang="ru-UA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Рисунок 7" descr="Изображение выглядит как стрела&#10;&#10;Автоматически созданное описание"/>
          <p:cNvPicPr/>
          <p:nvPr/>
        </p:nvPicPr>
        <p:blipFill>
          <a:blip r:embed="rId2"/>
          <a:stretch/>
        </p:blipFill>
        <p:spPr>
          <a:xfrm>
            <a:off x="720" y="0"/>
            <a:ext cx="12189600" cy="6857640"/>
          </a:xfrm>
          <a:prstGeom prst="rect">
            <a:avLst/>
          </a:prstGeom>
          <a:ln w="0">
            <a:noFill/>
          </a:ln>
        </p:spPr>
      </p:pic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37720" y="50040"/>
            <a:ext cx="10515240" cy="79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b="0" lang="ru-UA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83772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ru-UA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chemeClr val="dk1"/>
                </a:solidFill>
                <a:latin typeface="Calibri"/>
              </a:rPr>
              <a:t>Второй уровень</a:t>
            </a:r>
            <a:endParaRPr b="0" lang="ru-UA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Третий уровень</a:t>
            </a:r>
            <a:endParaRPr b="0" lang="ru-UA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Четвертый уровень</a:t>
            </a:r>
            <a:endParaRPr b="0" lang="ru-UA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Пятый уровень</a:t>
            </a:r>
            <a:endParaRPr b="0" lang="ru-UA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17184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ru-UA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chemeClr val="dk1"/>
                </a:solidFill>
                <a:latin typeface="Calibri"/>
              </a:rPr>
              <a:t>Второй уровень</a:t>
            </a:r>
            <a:endParaRPr b="0" lang="ru-UA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Третий уровень</a:t>
            </a:r>
            <a:endParaRPr b="0" lang="ru-UA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Четвертый уровень</a:t>
            </a:r>
            <a:endParaRPr b="0" lang="ru-UA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Пятый уровень</a:t>
            </a:r>
            <a:endParaRPr b="0" lang="ru-UA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dt" idx="22"/>
          </p:nvPr>
        </p:nvSpPr>
        <p:spPr>
          <a:xfrm>
            <a:off x="83772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UA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UA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PlaceHolder 5"/>
          <p:cNvSpPr>
            <a:spLocks noGrp="1"/>
          </p:cNvSpPr>
          <p:nvPr>
            <p:ph type="ftr" idx="23"/>
          </p:nvPr>
        </p:nvSpPr>
        <p:spPr>
          <a:xfrm>
            <a:off x="403812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6"/>
          <p:cNvSpPr>
            <a:spLocks noGrp="1"/>
          </p:cNvSpPr>
          <p:nvPr>
            <p:ph type="sldNum" idx="24"/>
          </p:nvPr>
        </p:nvSpPr>
        <p:spPr>
          <a:xfrm>
            <a:off x="861012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UA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F9653B7-94C6-4510-860C-F59A2E37CB3A}" type="slidenum">
              <a:rPr b="0" lang="ru-UA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Рисунок 7" descr="Изображение выглядит как стрела&#10;&#10;Автоматически созданное описание"/>
          <p:cNvPicPr/>
          <p:nvPr/>
        </p:nvPicPr>
        <p:blipFill>
          <a:blip r:embed="rId2"/>
          <a:stretch/>
        </p:blipFill>
        <p:spPr>
          <a:xfrm>
            <a:off x="720" y="0"/>
            <a:ext cx="12189600" cy="6857640"/>
          </a:xfrm>
          <a:prstGeom prst="rect">
            <a:avLst/>
          </a:prstGeom>
          <a:ln w="0">
            <a:noFill/>
          </a:ln>
        </p:spPr>
      </p:pic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952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b="0" lang="ru-UA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952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ru-RU" sz="24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ru-UA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952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ru-UA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chemeClr val="dk1"/>
                </a:solidFill>
                <a:latin typeface="Calibri"/>
              </a:rPr>
              <a:t>Второй уровень</a:t>
            </a:r>
            <a:endParaRPr b="0" lang="ru-UA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Третий уровень</a:t>
            </a:r>
            <a:endParaRPr b="0" lang="ru-UA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Четвертый уровень</a:t>
            </a:r>
            <a:endParaRPr b="0" lang="ru-UA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Пятый уровень</a:t>
            </a:r>
            <a:endParaRPr b="0" lang="ru-UA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17184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ru-UA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617184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ru-UA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chemeClr val="dk1"/>
                </a:solidFill>
                <a:latin typeface="Calibri"/>
              </a:rPr>
              <a:t>Второй уровень</a:t>
            </a:r>
            <a:endParaRPr b="0" lang="ru-UA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Третий уровень</a:t>
            </a:r>
            <a:endParaRPr b="0" lang="ru-UA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Четвертый уровень</a:t>
            </a:r>
            <a:endParaRPr b="0" lang="ru-UA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Пятый уровень</a:t>
            </a:r>
            <a:endParaRPr b="0" lang="ru-UA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0" name="PlaceHolder 6"/>
          <p:cNvSpPr>
            <a:spLocks noGrp="1"/>
          </p:cNvSpPr>
          <p:nvPr>
            <p:ph type="dt" idx="25"/>
          </p:nvPr>
        </p:nvSpPr>
        <p:spPr>
          <a:xfrm>
            <a:off x="83772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UA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UA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7"/>
          <p:cNvSpPr>
            <a:spLocks noGrp="1"/>
          </p:cNvSpPr>
          <p:nvPr>
            <p:ph type="ftr" idx="26"/>
          </p:nvPr>
        </p:nvSpPr>
        <p:spPr>
          <a:xfrm>
            <a:off x="403812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8"/>
          <p:cNvSpPr>
            <a:spLocks noGrp="1"/>
          </p:cNvSpPr>
          <p:nvPr>
            <p:ph type="sldNum" idx="27"/>
          </p:nvPr>
        </p:nvSpPr>
        <p:spPr>
          <a:xfrm>
            <a:off x="861012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UA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A10F7E3-FCAF-46DD-BD02-F7B00712AAF9}" type="slidenum">
              <a:rPr b="0" lang="ru-UA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fedorr.vl.fvds.ru/" TargetMode="External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14.png"/><Relationship Id="rId3" Type="http://schemas.openxmlformats.org/officeDocument/2006/relationships/image" Target="../media/image14.png"/><Relationship Id="rId4" Type="http://schemas.openxmlformats.org/officeDocument/2006/relationships/hyperlink" Target="https://fedorr.vl.fvds.ru/" TargetMode="External"/><Relationship Id="rId5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chart" Target="../charts/chart2.xml"/><Relationship Id="rId3" Type="http://schemas.openxmlformats.org/officeDocument/2006/relationships/slideLayout" Target="../slideLayouts/slideLayout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15800" cy="6787440"/>
          </a:xfrm>
          <a:prstGeom prst="rect">
            <a:avLst/>
          </a:prstGeom>
          <a:ln w="0">
            <a:noFill/>
          </a:ln>
        </p:spPr>
      </p:pic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828800" y="3429000"/>
            <a:ext cx="8398080" cy="16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77987"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ru-RU" sz="4000" spc="-1" strike="noStrike">
                <a:solidFill>
                  <a:schemeClr val="dk1"/>
                </a:solidFill>
                <a:latin typeface="Noto Sans Mono Black"/>
              </a:rPr>
              <a:t>"Программирование не должно казаться магией"</a:t>
            </a:r>
            <a:br>
              <a:rPr sz="6000"/>
            </a:br>
            <a:endParaRPr b="0" lang="ru-UA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4" name="Подзаголовок 1"/>
          <p:cNvSpPr txBox="1"/>
          <p:nvPr/>
        </p:nvSpPr>
        <p:spPr>
          <a:xfrm>
            <a:off x="1371600" y="457200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ffffff"/>
                </a:solidFill>
                <a:latin typeface="Noto Sans Mono Medium"/>
              </a:rPr>
              <a:t>Группа Аэ-21-24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2"/>
          <a:stretch/>
        </p:blipFill>
        <p:spPr>
          <a:xfrm>
            <a:off x="2743200" y="1828800"/>
            <a:ext cx="6629400" cy="114624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4800600" cy="732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6000" spc="-1" strike="noStrike">
                <a:solidFill>
                  <a:schemeClr val="dk1"/>
                </a:solidFill>
                <a:latin typeface="Dela Gothic One"/>
              </a:rPr>
              <a:t>Прототип</a:t>
            </a:r>
            <a:endParaRPr b="0" lang="ru-UA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3657600" y="5715000"/>
            <a:ext cx="8686800" cy="914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3200" spc="-1" strike="noStrike" u="sng">
                <a:solidFill>
                  <a:schemeClr val="dk1"/>
                </a:solidFill>
                <a:uFillTx/>
                <a:latin typeface="Calibri"/>
                <a:hlinkClick r:id="rId1"/>
              </a:rPr>
              <a:t>https://fedorr.vl.fvds.ru/</a:t>
            </a:r>
            <a:endParaRPr b="0" lang="ru-UA" sz="32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UA" sz="32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95" name="" descr=""/>
          <p:cNvPicPr/>
          <p:nvPr/>
        </p:nvPicPr>
        <p:blipFill>
          <a:blip r:embed="rId2"/>
          <a:stretch/>
        </p:blipFill>
        <p:spPr>
          <a:xfrm>
            <a:off x="4305600" y="1791000"/>
            <a:ext cx="3466800" cy="346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228960" y="50040"/>
            <a:ext cx="10515240" cy="79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3600" spc="-1" strike="noStrike">
                <a:solidFill>
                  <a:schemeClr val="dk1"/>
                </a:solidFill>
                <a:latin typeface="Dela Gothic One"/>
              </a:rPr>
              <a:t>Перспе</a:t>
            </a:r>
            <a:r>
              <a:rPr b="0" lang="ru-RU" sz="3600" spc="-1" strike="noStrike">
                <a:solidFill>
                  <a:schemeClr val="dk1"/>
                </a:solidFill>
                <a:latin typeface="Dela Gothic One"/>
              </a:rPr>
              <a:t>ктивы </a:t>
            </a:r>
            <a:r>
              <a:rPr b="0" lang="ru-RU" sz="3600" spc="-1" strike="noStrike">
                <a:solidFill>
                  <a:schemeClr val="dk1"/>
                </a:solidFill>
                <a:latin typeface="Dela Gothic One"/>
              </a:rPr>
              <a:t>развит</a:t>
            </a:r>
            <a:r>
              <a:rPr b="0" lang="ru-RU" sz="3600" spc="-1" strike="noStrike">
                <a:solidFill>
                  <a:schemeClr val="dk1"/>
                </a:solidFill>
                <a:latin typeface="Dela Gothic One"/>
              </a:rPr>
              <a:t>ия </a:t>
            </a:r>
            <a:endParaRPr b="0" lang="ru-UA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1655280" y="2514600"/>
            <a:ext cx="8880480" cy="320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Noto Sans Mono Medium"/>
              </a:rPr>
              <a:t>Создать лэндинг</a:t>
            </a:r>
            <a:endParaRPr b="0" lang="ru-UA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Noto Sans Mono Medium"/>
              </a:rPr>
              <a:t>Дополнить учебное пособие</a:t>
            </a:r>
            <a:endParaRPr b="0" lang="ru-UA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Noto Sans Mono Medium"/>
              </a:rPr>
              <a:t>Добавить интерактивные упражнения, </a:t>
            </a:r>
            <a:r>
              <a:rPr b="0" lang="ru-RU" sz="2800" spc="-1" strike="noStrike">
                <a:solidFill>
                  <a:schemeClr val="dk1"/>
                </a:solidFill>
                <a:latin typeface="Noto Sans Mono Medium"/>
              </a:rPr>
              <a:t>встроенные в пособие</a:t>
            </a:r>
            <a:endParaRPr b="0" lang="ru-UA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Noto Sans Mono Medium"/>
              </a:rPr>
              <a:t>Разработать встроенный компилятор</a:t>
            </a:r>
            <a:endParaRPr b="0" lang="ru-UA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ru-UA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12115800" cy="6787440"/>
          </a:xfrm>
          <a:prstGeom prst="rect">
            <a:avLst/>
          </a:prstGeom>
          <a:ln w="0">
            <a:noFill/>
          </a:ln>
        </p:spPr>
      </p:pic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2095200" y="1467000"/>
            <a:ext cx="7791480" cy="79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Dela Gothic One"/>
              </a:rPr>
              <a:t>Спасибо за внимание!</a:t>
            </a:r>
            <a:endParaRPr b="0" lang="ru-UA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0" name="Подзаголовок 2"/>
          <p:cNvSpPr txBox="1"/>
          <p:nvPr/>
        </p:nvSpPr>
        <p:spPr>
          <a:xfrm>
            <a:off x="3724920" y="2305080"/>
            <a:ext cx="4476240" cy="5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ffffff"/>
                </a:solidFill>
                <a:latin typeface="Noto Sans Mono Medium"/>
              </a:rPr>
              <a:t>Можно задавать вопросы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1" name="" descr=""/>
          <p:cNvPicPr/>
          <p:nvPr/>
        </p:nvPicPr>
        <p:blipFill>
          <a:blip r:embed="rId2"/>
          <a:stretch/>
        </p:blipFill>
        <p:spPr>
          <a:xfrm>
            <a:off x="2939760" y="3290040"/>
            <a:ext cx="1777680" cy="1777320"/>
          </a:xfrm>
          <a:prstGeom prst="rect">
            <a:avLst/>
          </a:prstGeom>
          <a:ln w="0">
            <a:noFill/>
          </a:ln>
        </p:spPr>
      </p:pic>
      <p:sp>
        <p:nvSpPr>
          <p:cNvPr id="202" name=""/>
          <p:cNvSpPr/>
          <p:nvPr/>
        </p:nvSpPr>
        <p:spPr>
          <a:xfrm>
            <a:off x="2763720" y="3124440"/>
            <a:ext cx="2122200" cy="2122200"/>
          </a:xfrm>
          <a:prstGeom prst="roundRect">
            <a:avLst>
              <a:gd name="adj" fmla="val 16667"/>
            </a:avLst>
          </a:prstGeom>
          <a:solidFill>
            <a:srgbClr val="ffffff">
              <a:alpha val="92000"/>
            </a:srgbClr>
          </a:solidFill>
          <a:ln w="29160">
            <a:solidFill>
              <a:srgbClr val="000000">
                <a:alpha val="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3" name="" descr=""/>
          <p:cNvPicPr/>
          <p:nvPr/>
        </p:nvPicPr>
        <p:blipFill>
          <a:blip r:embed="rId3"/>
          <a:stretch/>
        </p:blipFill>
        <p:spPr>
          <a:xfrm>
            <a:off x="2940120" y="3290400"/>
            <a:ext cx="1777320" cy="1777320"/>
          </a:xfrm>
          <a:prstGeom prst="rect">
            <a:avLst/>
          </a:prstGeom>
          <a:ln w="0">
            <a:noFill/>
          </a:ln>
        </p:spPr>
      </p:pic>
      <p:sp>
        <p:nvSpPr>
          <p:cNvPr id="204" name="Текст 1"/>
          <p:cNvSpPr txBox="1"/>
          <p:nvPr/>
        </p:nvSpPr>
        <p:spPr>
          <a:xfrm>
            <a:off x="5171400" y="3827880"/>
            <a:ext cx="4744440" cy="499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4366"/>
          </a:bodyPr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3200" spc="-1" strike="noStrike" u="sng">
                <a:solidFill>
                  <a:srgbClr val="ffffff"/>
                </a:solidFill>
                <a:uFillTx/>
                <a:latin typeface="Calibri"/>
                <a:hlinkClick r:id="rId4"/>
              </a:rPr>
              <a:t>https://fedorr.vl.fvds.ru/</a:t>
            </a:r>
            <a:endParaRPr b="0" lang="ru-UA" sz="3200" spc="-1" strike="noStrike">
              <a:solidFill>
                <a:schemeClr val="dk1"/>
              </a:solidFill>
              <a:latin typeface="Calibri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UA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transition spd="slow">
    <p:push dir="u"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457200" y="1983240"/>
            <a:ext cx="5715000" cy="3703680"/>
          </a:xfrm>
          <a:prstGeom prst="rect">
            <a:avLst/>
          </a:prstGeom>
          <a:ln w="0">
            <a:noFill/>
          </a:ln>
        </p:spPr>
      </p:pic>
      <p:pic>
        <p:nvPicPr>
          <p:cNvPr id="97" name="" descr=""/>
          <p:cNvPicPr/>
          <p:nvPr/>
        </p:nvPicPr>
        <p:blipFill>
          <a:blip r:embed="rId2"/>
          <a:stretch/>
        </p:blipFill>
        <p:spPr>
          <a:xfrm>
            <a:off x="6172200" y="2364480"/>
            <a:ext cx="5715000" cy="3885480"/>
          </a:xfrm>
          <a:prstGeom prst="rect">
            <a:avLst/>
          </a:prstGeom>
          <a:ln w="0">
            <a:noFill/>
          </a:ln>
        </p:spPr>
      </p:pic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10515240" cy="79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Dela Gothic One"/>
              </a:rPr>
              <a:t>В двух словах</a:t>
            </a:r>
            <a:endParaRPr b="0" lang="ru-UA" sz="4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7720" y="95400"/>
            <a:ext cx="10515240" cy="79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Dela Gothic One"/>
              </a:rPr>
              <a:t>Цель проекта</a:t>
            </a:r>
            <a:endParaRPr b="0" lang="ru-UA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0" name=""/>
          <p:cNvSpPr/>
          <p:nvPr/>
        </p:nvSpPr>
        <p:spPr>
          <a:xfrm>
            <a:off x="914400" y="1828800"/>
            <a:ext cx="10287000" cy="41148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TextBox 3"/>
          <p:cNvSpPr/>
          <p:nvPr/>
        </p:nvSpPr>
        <p:spPr>
          <a:xfrm>
            <a:off x="1371600" y="2273040"/>
            <a:ext cx="9372600" cy="313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ru-RU" sz="4000" spc="-1" strike="noStrike">
                <a:solidFill>
                  <a:srgbClr val="ffffff"/>
                </a:solidFill>
                <a:latin typeface="Open Sans Condensed"/>
              </a:rPr>
              <a:t>Наша цель - к началу декабря 2024 года создать веб-приложение, которое станет лучшим помощником для изучения дисциплины Программирование среди студентов НИУ </a:t>
            </a:r>
            <a:r>
              <a:rPr b="0" lang="en-US" sz="4000" spc="-1" strike="noStrike">
                <a:solidFill>
                  <a:srgbClr val="ffffff"/>
                </a:solidFill>
                <a:latin typeface="Open Sans Condensed"/>
              </a:rPr>
              <a:t>“</a:t>
            </a:r>
            <a:r>
              <a:rPr b="0" lang="ru-RU" sz="4000" spc="-1" strike="noStrike">
                <a:solidFill>
                  <a:srgbClr val="ffffff"/>
                </a:solidFill>
                <a:latin typeface="Open Sans Condensed"/>
              </a:rPr>
              <a:t>МЭИ</a:t>
            </a:r>
            <a:r>
              <a:rPr b="0" lang="en-US" sz="4000" spc="-1" strike="noStrike">
                <a:solidFill>
                  <a:srgbClr val="ffffff"/>
                </a:solidFill>
                <a:latin typeface="Open Sans Condensed"/>
              </a:rPr>
              <a:t>”</a:t>
            </a:r>
            <a:endParaRPr b="0" lang="en-US" sz="4000" spc="-1" strike="noStrike">
              <a:solidFill>
                <a:srgbClr val="ffffff"/>
              </a:solidFill>
              <a:latin typeface="Open Sans Condense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Диаграмма 3"/>
          <p:cNvGraphicFramePr/>
          <p:nvPr/>
        </p:nvGraphicFramePr>
        <p:xfrm>
          <a:off x="769680" y="846720"/>
          <a:ext cx="5402520" cy="5554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03" name="Диаграмма 7"/>
          <p:cNvGraphicFramePr/>
          <p:nvPr/>
        </p:nvGraphicFramePr>
        <p:xfrm>
          <a:off x="6162480" y="905040"/>
          <a:ext cx="66294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899520" y="54000"/>
            <a:ext cx="6158880" cy="79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Dela Gothic One"/>
              </a:rPr>
              <a:t>Актуальность</a:t>
            </a:r>
            <a:endParaRPr b="0" lang="ru-UA" sz="4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Диаграмма 2"/>
          <p:cNvGraphicFramePr/>
          <p:nvPr/>
        </p:nvGraphicFramePr>
        <p:xfrm>
          <a:off x="685800" y="1371600"/>
          <a:ext cx="10972800" cy="5368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914400" y="209160"/>
            <a:ext cx="5161320" cy="79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Dela Gothic One"/>
              </a:rPr>
              <a:t>Актуальность</a:t>
            </a:r>
            <a:endParaRPr b="0" lang="ru-UA" sz="4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85800" y="160920"/>
            <a:ext cx="10515240" cy="79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Dela Gothic One"/>
              </a:rPr>
              <a:t>Рабочие группы</a:t>
            </a:r>
            <a:endParaRPr b="0" lang="ru-UA" sz="4400" spc="-1" strike="noStrike">
              <a:solidFill>
                <a:schemeClr val="dk1"/>
              </a:solidFill>
              <a:latin typeface="Calibri"/>
            </a:endParaRPr>
          </a:p>
        </p:txBody>
      </p:sp>
      <p:grpSp>
        <p:nvGrpSpPr>
          <p:cNvPr id="108" name="组合 18"/>
          <p:cNvGrpSpPr/>
          <p:nvPr/>
        </p:nvGrpSpPr>
        <p:grpSpPr>
          <a:xfrm>
            <a:off x="1143000" y="2022120"/>
            <a:ext cx="3223800" cy="1864080"/>
            <a:chOff x="1143000" y="2022120"/>
            <a:chExt cx="3223800" cy="1864080"/>
          </a:xfrm>
        </p:grpSpPr>
        <p:sp>
          <p:nvSpPr>
            <p:cNvPr id="109" name="iSľiḑé"/>
            <p:cNvSpPr/>
            <p:nvPr/>
          </p:nvSpPr>
          <p:spPr>
            <a:xfrm>
              <a:off x="1143000" y="2653560"/>
              <a:ext cx="3223440" cy="1232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rmAutofit/>
            </a:bodyPr>
            <a:p>
              <a:pPr algn="ctr" defTabSz="914400">
                <a:lnSpc>
                  <a:spcPct val="150000"/>
                </a:lnSpc>
              </a:pPr>
              <a:r>
                <a:rPr b="0" lang="ru-RU" sz="1600" spc="-1" strike="noStrike">
                  <a:solidFill>
                    <a:schemeClr val="dk1"/>
                  </a:solidFill>
                  <a:latin typeface="Noto Sans Mono Medium"/>
                </a:rPr>
                <a:t>Никита Бородин</a:t>
              </a:r>
              <a:br>
                <a:rPr sz="1600"/>
              </a:br>
              <a:r>
                <a:rPr b="0" lang="ru-RU" sz="1600" spc="-1" strike="noStrike">
                  <a:solidFill>
                    <a:schemeClr val="dk1"/>
                  </a:solidFill>
                  <a:latin typeface="Noto Sans Mono Medium"/>
                </a:rPr>
                <a:t>Ольга Закирова</a:t>
              </a:r>
              <a:br>
                <a:rPr sz="1600"/>
              </a:br>
              <a:r>
                <a:rPr b="0" lang="ru-RU" sz="1600" spc="-1" strike="noStrike">
                  <a:solidFill>
                    <a:schemeClr val="dk1"/>
                  </a:solidFill>
                  <a:latin typeface="Noto Sans Mono Medium"/>
                </a:rPr>
                <a:t>Екатерина Юманова</a:t>
              </a:r>
              <a:endParaRPr b="0" lang="en-US" sz="1600" spc="-1" strike="noStrike">
                <a:solidFill>
                  <a:srgbClr val="000000"/>
                </a:solidFill>
                <a:latin typeface="Noto Sans Mono Medium"/>
              </a:endParaRPr>
            </a:p>
          </p:txBody>
        </p:sp>
        <p:sp>
          <p:nvSpPr>
            <p:cNvPr id="110" name="íşlíďè"/>
            <p:cNvSpPr/>
            <p:nvPr/>
          </p:nvSpPr>
          <p:spPr>
            <a:xfrm>
              <a:off x="1166400" y="2022120"/>
              <a:ext cx="3200400" cy="631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rmAutofit/>
            </a:bodyPr>
            <a:p>
              <a:pPr algn="ctr" defTabSz="914400">
                <a:lnSpc>
                  <a:spcPct val="100000"/>
                </a:lnSpc>
              </a:pPr>
              <a:r>
                <a:rPr b="1" lang="ru-RU" sz="2000" spc="-1" strike="noStrike">
                  <a:solidFill>
                    <a:schemeClr val="dk1"/>
                  </a:solidFill>
                  <a:latin typeface="Noto Sans Mono Black"/>
                </a:rPr>
                <a:t>Дизайн</a:t>
              </a:r>
              <a:endParaRPr b="0" lang="en-US" sz="2000" spc="-1" strike="noStrike">
                <a:solidFill>
                  <a:srgbClr val="000000"/>
                </a:solidFill>
                <a:latin typeface="Noto Sans Mono Black"/>
              </a:endParaRPr>
            </a:p>
          </p:txBody>
        </p:sp>
      </p:grpSp>
      <p:grpSp>
        <p:nvGrpSpPr>
          <p:cNvPr id="111" name="组合 21"/>
          <p:cNvGrpSpPr/>
          <p:nvPr/>
        </p:nvGrpSpPr>
        <p:grpSpPr>
          <a:xfrm>
            <a:off x="2743200" y="4343400"/>
            <a:ext cx="3313080" cy="1828800"/>
            <a:chOff x="2743200" y="4343400"/>
            <a:chExt cx="3313080" cy="1828800"/>
          </a:xfrm>
        </p:grpSpPr>
        <p:sp>
          <p:nvSpPr>
            <p:cNvPr id="112" name="išḻidè"/>
            <p:cNvSpPr/>
            <p:nvPr/>
          </p:nvSpPr>
          <p:spPr>
            <a:xfrm>
              <a:off x="2743200" y="4953600"/>
              <a:ext cx="3313080" cy="1218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rmAutofit/>
            </a:bodyPr>
            <a:p>
              <a:pPr algn="ctr" defTabSz="914400">
                <a:lnSpc>
                  <a:spcPct val="150000"/>
                </a:lnSpc>
              </a:pPr>
              <a:r>
                <a:rPr b="0" lang="ru-RU" sz="1600" spc="-1" strike="noStrike">
                  <a:solidFill>
                    <a:schemeClr val="dk1"/>
                  </a:solidFill>
                  <a:latin typeface="Noto Sans Mono Medium"/>
                </a:rPr>
                <a:t>Никита Гоголев</a:t>
              </a:r>
              <a:br>
                <a:rPr sz="1600"/>
              </a:br>
              <a:r>
                <a:rPr b="0" lang="ru-RU" sz="1600" spc="-1" strike="noStrike">
                  <a:solidFill>
                    <a:schemeClr val="dk1"/>
                  </a:solidFill>
                  <a:latin typeface="Noto Sans Mono Medium"/>
                </a:rPr>
                <a:t>Иван Абалов</a:t>
              </a:r>
              <a:endParaRPr b="0" lang="en-US" sz="1600" spc="-1" strike="noStrike">
                <a:solidFill>
                  <a:srgbClr val="000000"/>
                </a:solidFill>
                <a:latin typeface="Noto Sans Mono Medium"/>
              </a:endParaRPr>
            </a:p>
            <a:p>
              <a:pPr algn="ctr" defTabSz="914400">
                <a:lnSpc>
                  <a:spcPct val="150000"/>
                </a:lnSpc>
              </a:pPr>
              <a:r>
                <a:rPr b="0" lang="ru-RU" sz="1600" spc="-1" strike="noStrike">
                  <a:solidFill>
                    <a:schemeClr val="dk1"/>
                  </a:solidFill>
                  <a:latin typeface="Noto Sans Mono Medium"/>
                </a:rPr>
                <a:t>Фёдор Лыкум</a:t>
              </a:r>
              <a:endParaRPr b="0" lang="en-US" sz="1600" spc="-1" strike="noStrike">
                <a:solidFill>
                  <a:srgbClr val="000000"/>
                </a:solidFill>
                <a:latin typeface="Noto Sans Mono Medium"/>
              </a:endParaRPr>
            </a:p>
          </p:txBody>
        </p:sp>
        <p:sp>
          <p:nvSpPr>
            <p:cNvPr id="113" name="iš1ïdê"/>
            <p:cNvSpPr/>
            <p:nvPr/>
          </p:nvSpPr>
          <p:spPr>
            <a:xfrm>
              <a:off x="2743200" y="4343400"/>
              <a:ext cx="3313080" cy="60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rmAutofit/>
            </a:bodyPr>
            <a:p>
              <a:pPr algn="ctr" defTabSz="914400">
                <a:lnSpc>
                  <a:spcPct val="100000"/>
                </a:lnSpc>
              </a:pPr>
              <a:r>
                <a:rPr b="1" lang="ru-RU" sz="2000" spc="-1" strike="noStrike">
                  <a:solidFill>
                    <a:schemeClr val="dk1"/>
                  </a:solidFill>
                  <a:latin typeface="Noto Sans Mono Black"/>
                </a:rPr>
                <a:t>Бек-энд</a:t>
              </a:r>
              <a:endParaRPr b="0" lang="en-US" sz="2000" spc="-1" strike="noStrike">
                <a:solidFill>
                  <a:srgbClr val="000000"/>
                </a:solidFill>
                <a:latin typeface="Noto Sans Mono Black"/>
              </a:endParaRPr>
            </a:p>
          </p:txBody>
        </p:sp>
      </p:grpSp>
      <p:grpSp>
        <p:nvGrpSpPr>
          <p:cNvPr id="114" name="组合 24"/>
          <p:cNvGrpSpPr/>
          <p:nvPr/>
        </p:nvGrpSpPr>
        <p:grpSpPr>
          <a:xfrm>
            <a:off x="6400800" y="4445640"/>
            <a:ext cx="3260160" cy="1497960"/>
            <a:chOff x="6400800" y="4445640"/>
            <a:chExt cx="3260160" cy="1497960"/>
          </a:xfrm>
        </p:grpSpPr>
        <p:sp>
          <p:nvSpPr>
            <p:cNvPr id="115" name="îsḻíḑê"/>
            <p:cNvSpPr/>
            <p:nvPr/>
          </p:nvSpPr>
          <p:spPr>
            <a:xfrm>
              <a:off x="6400800" y="4900680"/>
              <a:ext cx="3260160" cy="1042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rmAutofit/>
            </a:bodyPr>
            <a:p>
              <a:pPr algn="ctr" defTabSz="914400">
                <a:lnSpc>
                  <a:spcPct val="150000"/>
                </a:lnSpc>
              </a:pPr>
              <a:r>
                <a:rPr b="0" lang="ru-RU" sz="1600" spc="-1" strike="noStrike">
                  <a:solidFill>
                    <a:schemeClr val="dk1"/>
                  </a:solidFill>
                  <a:latin typeface="Noto Sans Mono Medium"/>
                </a:rPr>
                <a:t>Мария Малинина</a:t>
              </a:r>
              <a:br>
                <a:rPr sz="1600"/>
              </a:br>
              <a:r>
                <a:rPr b="0" lang="ru-RU" sz="1600" spc="-1" strike="noStrike">
                  <a:solidFill>
                    <a:schemeClr val="dk1"/>
                  </a:solidFill>
                  <a:latin typeface="Noto Sans Mono Medium"/>
                </a:rPr>
                <a:t>Святослав Романов</a:t>
              </a:r>
              <a:endParaRPr b="0" lang="en-US" sz="1600" spc="-1" strike="noStrike">
                <a:solidFill>
                  <a:srgbClr val="000000"/>
                </a:solidFill>
                <a:latin typeface="Noto Sans Mono Medium"/>
              </a:endParaRPr>
            </a:p>
          </p:txBody>
        </p:sp>
        <p:sp>
          <p:nvSpPr>
            <p:cNvPr id="116" name="islïdè"/>
            <p:cNvSpPr/>
            <p:nvPr/>
          </p:nvSpPr>
          <p:spPr>
            <a:xfrm>
              <a:off x="6400800" y="4445640"/>
              <a:ext cx="3200400" cy="440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rmAutofit/>
            </a:bodyPr>
            <a:p>
              <a:pPr algn="ctr" defTabSz="914400">
                <a:lnSpc>
                  <a:spcPct val="100000"/>
                </a:lnSpc>
              </a:pPr>
              <a:r>
                <a:rPr b="1" lang="ru-RU" sz="2000" spc="-1" strike="noStrike">
                  <a:solidFill>
                    <a:schemeClr val="dk1"/>
                  </a:solidFill>
                  <a:latin typeface="Noto Sans Mono Black"/>
                </a:rPr>
                <a:t>Фронт-энд</a:t>
              </a:r>
              <a:endParaRPr b="0" lang="en-US" sz="2000" spc="-1" strike="noStrike">
                <a:solidFill>
                  <a:srgbClr val="000000"/>
                </a:solidFill>
                <a:latin typeface="Noto Sans Mono Black"/>
              </a:endParaRPr>
            </a:p>
          </p:txBody>
        </p:sp>
      </p:grpSp>
      <p:grpSp>
        <p:nvGrpSpPr>
          <p:cNvPr id="117" name="组合 27"/>
          <p:cNvGrpSpPr/>
          <p:nvPr/>
        </p:nvGrpSpPr>
        <p:grpSpPr>
          <a:xfrm>
            <a:off x="8001000" y="2057400"/>
            <a:ext cx="3254040" cy="1780920"/>
            <a:chOff x="8001000" y="2057400"/>
            <a:chExt cx="3254040" cy="1780920"/>
          </a:xfrm>
        </p:grpSpPr>
        <p:sp>
          <p:nvSpPr>
            <p:cNvPr id="118" name="íṣḻïdè"/>
            <p:cNvSpPr/>
            <p:nvPr/>
          </p:nvSpPr>
          <p:spPr>
            <a:xfrm>
              <a:off x="8001000" y="2649960"/>
              <a:ext cx="3254040" cy="1188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rmAutofit/>
            </a:bodyPr>
            <a:p>
              <a:pPr algn="ctr" defTabSz="914400">
                <a:lnSpc>
                  <a:spcPct val="150000"/>
                </a:lnSpc>
              </a:pPr>
              <a:r>
                <a:rPr b="0" lang="ru-RU" sz="1600" spc="-1" strike="noStrike">
                  <a:solidFill>
                    <a:schemeClr val="dk1"/>
                  </a:solidFill>
                  <a:latin typeface="Noto Sans Mono Medium"/>
                </a:rPr>
                <a:t>Евгений Тараненко</a:t>
              </a:r>
              <a:br>
                <a:rPr sz="1600"/>
              </a:br>
              <a:r>
                <a:rPr b="0" lang="ru-RU" sz="1600" spc="-1" strike="noStrike">
                  <a:solidFill>
                    <a:schemeClr val="dk1"/>
                  </a:solidFill>
                  <a:latin typeface="Noto Sans Mono Medium"/>
                </a:rPr>
                <a:t>Максим Михайлов</a:t>
              </a:r>
              <a:endParaRPr b="0" lang="en-US" sz="1600" spc="-1" strike="noStrike">
                <a:solidFill>
                  <a:srgbClr val="000000"/>
                </a:solidFill>
                <a:latin typeface="Noto Sans Mono Medium"/>
              </a:endParaRPr>
            </a:p>
          </p:txBody>
        </p:sp>
        <p:sp>
          <p:nvSpPr>
            <p:cNvPr id="119" name="îṣľîďé"/>
            <p:cNvSpPr/>
            <p:nvPr/>
          </p:nvSpPr>
          <p:spPr>
            <a:xfrm>
              <a:off x="8001000" y="2057400"/>
              <a:ext cx="3200400" cy="591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rmAutofit/>
            </a:bodyPr>
            <a:p>
              <a:pPr algn="ctr" defTabSz="914400">
                <a:lnSpc>
                  <a:spcPct val="100000"/>
                </a:lnSpc>
              </a:pPr>
              <a:r>
                <a:rPr b="1" lang="ru-RU" sz="2000" spc="-1" strike="noStrike">
                  <a:solidFill>
                    <a:schemeClr val="dk1"/>
                  </a:solidFill>
                  <a:latin typeface="Noto Sans Mono Black"/>
                </a:rPr>
                <a:t>Учебное пособие</a:t>
              </a:r>
              <a:endParaRPr b="0" lang="en-US" sz="2000" spc="-1" strike="noStrike">
                <a:solidFill>
                  <a:srgbClr val="000000"/>
                </a:solidFill>
                <a:latin typeface="Noto Sans Mono Black"/>
              </a:endParaRPr>
            </a:p>
          </p:txBody>
        </p:sp>
      </p:grpSp>
      <p:grpSp>
        <p:nvGrpSpPr>
          <p:cNvPr id="120" name="组合 24"/>
          <p:cNvGrpSpPr/>
          <p:nvPr/>
        </p:nvGrpSpPr>
        <p:grpSpPr>
          <a:xfrm>
            <a:off x="4512240" y="2057400"/>
            <a:ext cx="3260160" cy="1828800"/>
            <a:chOff x="4512240" y="2057400"/>
            <a:chExt cx="3260160" cy="1828800"/>
          </a:xfrm>
        </p:grpSpPr>
        <p:sp>
          <p:nvSpPr>
            <p:cNvPr id="121" name="îsḻíḑê"/>
            <p:cNvSpPr/>
            <p:nvPr/>
          </p:nvSpPr>
          <p:spPr>
            <a:xfrm>
              <a:off x="4512240" y="2464200"/>
              <a:ext cx="3260160" cy="1422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rmAutofit/>
            </a:bodyPr>
            <a:p>
              <a:pPr algn="ctr" defTabSz="914400">
                <a:lnSpc>
                  <a:spcPct val="150000"/>
                </a:lnSpc>
              </a:pPr>
              <a:r>
                <a:rPr b="0" lang="ru-RU" sz="1600" spc="-1" strike="noStrike">
                  <a:solidFill>
                    <a:schemeClr val="dk1"/>
                  </a:solidFill>
                  <a:latin typeface="Noto Sans Mono Medium"/>
                </a:rPr>
                <a:t>Алина Халаименко</a:t>
              </a:r>
              <a:endParaRPr b="0" lang="en-US" sz="1600" spc="-1" strike="noStrike">
                <a:solidFill>
                  <a:srgbClr val="000000"/>
                </a:solidFill>
                <a:latin typeface="Noto Sans Mono Medium"/>
              </a:endParaRPr>
            </a:p>
            <a:p>
              <a:pPr algn="ctr" defTabSz="914400">
                <a:lnSpc>
                  <a:spcPct val="150000"/>
                </a:lnSpc>
              </a:pPr>
              <a:r>
                <a:rPr b="0" lang="ru-RU" sz="1600" spc="-1" strike="noStrike">
                  <a:solidFill>
                    <a:schemeClr val="dk1"/>
                  </a:solidFill>
                  <a:latin typeface="Noto Sans Mono Medium"/>
                </a:rPr>
                <a:t>Михаил Валиков</a:t>
              </a:r>
              <a:endParaRPr b="0" lang="en-US" sz="1600" spc="-1" strike="noStrike">
                <a:solidFill>
                  <a:srgbClr val="000000"/>
                </a:solidFill>
                <a:latin typeface="Noto Sans Mono Medium"/>
              </a:endParaRPr>
            </a:p>
          </p:txBody>
        </p:sp>
        <p:sp>
          <p:nvSpPr>
            <p:cNvPr id="122" name="islïdè"/>
            <p:cNvSpPr/>
            <p:nvPr/>
          </p:nvSpPr>
          <p:spPr>
            <a:xfrm>
              <a:off x="4572000" y="2057400"/>
              <a:ext cx="3146760" cy="600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rmAutofit/>
            </a:bodyPr>
            <a:p>
              <a:pPr algn="ctr" defTabSz="914400">
                <a:lnSpc>
                  <a:spcPct val="100000"/>
                </a:lnSpc>
              </a:pPr>
              <a:r>
                <a:rPr b="1" lang="ru-RU" sz="2000" spc="-1" strike="noStrike">
                  <a:solidFill>
                    <a:schemeClr val="dk1"/>
                  </a:solidFill>
                  <a:latin typeface="Noto Sans Mono Black"/>
                </a:rPr>
                <a:t>Презентация проекта</a:t>
              </a:r>
              <a:endParaRPr b="0" lang="en-US" sz="2000" spc="-1" strike="noStrike">
                <a:solidFill>
                  <a:srgbClr val="000000"/>
                </a:solidFill>
                <a:latin typeface="Noto Sans Mono Black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28600" y="121680"/>
            <a:ext cx="10515240" cy="79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Dela Gothic One"/>
              </a:rPr>
              <a:t>Этапы разработки</a:t>
            </a:r>
            <a:endParaRPr b="0" lang="ru-UA" sz="4400" spc="-1" strike="noStrike">
              <a:solidFill>
                <a:schemeClr val="dk1"/>
              </a:solidFill>
              <a:latin typeface="Calibri"/>
            </a:endParaRPr>
          </a:p>
        </p:txBody>
      </p:sp>
      <p:grpSp>
        <p:nvGrpSpPr>
          <p:cNvPr id="124" name="PA-204229"/>
          <p:cNvGrpSpPr/>
          <p:nvPr/>
        </p:nvGrpSpPr>
        <p:grpSpPr>
          <a:xfrm>
            <a:off x="659880" y="1313640"/>
            <a:ext cx="10858320" cy="5193720"/>
            <a:chOff x="659880" y="1313640"/>
            <a:chExt cx="10858320" cy="5193720"/>
          </a:xfrm>
        </p:grpSpPr>
        <p:sp>
          <p:nvSpPr>
            <p:cNvPr id="125" name="PA-iṩ1îďé"/>
            <p:cNvSpPr/>
            <p:nvPr/>
          </p:nvSpPr>
          <p:spPr>
            <a:xfrm>
              <a:off x="5913000" y="2668680"/>
              <a:ext cx="4039200" cy="3838680"/>
            </a:xfrm>
            <a:custGeom>
              <a:avLst/>
              <a:gdLst>
                <a:gd name="textAreaLeft" fmla="*/ 0 w 4039200"/>
                <a:gd name="textAreaRight" fmla="*/ 4039560 w 4039200"/>
                <a:gd name="textAreaTop" fmla="*/ 0 h 3838680"/>
                <a:gd name="textAreaBottom" fmla="*/ 3839040 h 3838680"/>
              </a:gdLst>
              <a:ahLst/>
              <a:rect l="textAreaLeft" t="textAreaTop" r="textAreaRight" b="textAreaBottom"/>
              <a:pathLst>
                <a:path w="21600" h="21600">
                  <a:moveTo>
                    <a:pt x="12502" y="312"/>
                  </a:moveTo>
                  <a:lnTo>
                    <a:pt x="0" y="21600"/>
                  </a:lnTo>
                  <a:lnTo>
                    <a:pt x="19825" y="21600"/>
                  </a:lnTo>
                  <a:lnTo>
                    <a:pt x="21600" y="8365"/>
                  </a:lnTo>
                  <a:lnTo>
                    <a:pt x="13389" y="0"/>
                  </a:lnTo>
                  <a:lnTo>
                    <a:pt x="12502" y="312"/>
                  </a:lnTo>
                  <a:close/>
                </a:path>
              </a:pathLst>
            </a:custGeom>
            <a:gradFill rotWithShape="0">
              <a:gsLst>
                <a:gs pos="0">
                  <a:srgbClr val="f2f2f2"/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ctr">
              <a:normAutofit/>
            </a:bodyPr>
            <a:p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26" name="PA-iṡḷîde"/>
            <p:cNvSpPr/>
            <p:nvPr/>
          </p:nvSpPr>
          <p:spPr>
            <a:xfrm flipH="1" rot="2400000">
              <a:off x="8576640" y="1812960"/>
              <a:ext cx="2223720" cy="1838520"/>
            </a:xfrm>
            <a:custGeom>
              <a:avLst/>
              <a:gdLst>
                <a:gd name="textAreaLeft" fmla="*/ -360 w 2223720"/>
                <a:gd name="textAreaRight" fmla="*/ 2223720 w 2223720"/>
                <a:gd name="textAreaTop" fmla="*/ 0 h 1838520"/>
                <a:gd name="textAreaBottom" fmla="*/ 1838880 h 1838520"/>
              </a:gdLst>
              <a:ahLst/>
              <a:rect l="textAreaLeft" t="textAreaTop" r="textAreaRight" b="textAreaBottom"/>
              <a:pathLst>
                <a:path w="21600" h="21596">
                  <a:moveTo>
                    <a:pt x="8539" y="0"/>
                  </a:moveTo>
                  <a:cubicBezTo>
                    <a:pt x="7743" y="0"/>
                    <a:pt x="7352" y="-4"/>
                    <a:pt x="6929" y="158"/>
                  </a:cubicBezTo>
                  <a:cubicBezTo>
                    <a:pt x="6467" y="362"/>
                    <a:pt x="6097" y="808"/>
                    <a:pt x="5929" y="1367"/>
                  </a:cubicBezTo>
                  <a:cubicBezTo>
                    <a:pt x="5795" y="1879"/>
                    <a:pt x="5799" y="2348"/>
                    <a:pt x="5799" y="3296"/>
                  </a:cubicBezTo>
                  <a:lnTo>
                    <a:pt x="5799" y="12533"/>
                  </a:lnTo>
                  <a:cubicBezTo>
                    <a:pt x="5799" y="12654"/>
                    <a:pt x="5813" y="12673"/>
                    <a:pt x="5813" y="12779"/>
                  </a:cubicBezTo>
                  <a:cubicBezTo>
                    <a:pt x="4771" y="13411"/>
                    <a:pt x="3784" y="14199"/>
                    <a:pt x="2914" y="15250"/>
                  </a:cubicBezTo>
                  <a:cubicBezTo>
                    <a:pt x="1414" y="17064"/>
                    <a:pt x="467" y="19274"/>
                    <a:pt x="0" y="21596"/>
                  </a:cubicBezTo>
                  <a:lnTo>
                    <a:pt x="21600" y="21596"/>
                  </a:lnTo>
                  <a:cubicBezTo>
                    <a:pt x="21133" y="19274"/>
                    <a:pt x="20186" y="17064"/>
                    <a:pt x="18686" y="15250"/>
                  </a:cubicBezTo>
                  <a:cubicBezTo>
                    <a:pt x="17816" y="14199"/>
                    <a:pt x="16815" y="13411"/>
                    <a:pt x="15772" y="12779"/>
                  </a:cubicBezTo>
                  <a:cubicBezTo>
                    <a:pt x="15773" y="12680"/>
                    <a:pt x="15787" y="12662"/>
                    <a:pt x="15787" y="12551"/>
                  </a:cubicBezTo>
                  <a:lnTo>
                    <a:pt x="15787" y="3313"/>
                  </a:lnTo>
                  <a:cubicBezTo>
                    <a:pt x="15787" y="2351"/>
                    <a:pt x="15790" y="1879"/>
                    <a:pt x="15656" y="1367"/>
                  </a:cubicBezTo>
                  <a:cubicBezTo>
                    <a:pt x="15488" y="808"/>
                    <a:pt x="15119" y="362"/>
                    <a:pt x="14656" y="158"/>
                  </a:cubicBezTo>
                  <a:cubicBezTo>
                    <a:pt x="14233" y="-4"/>
                    <a:pt x="13831" y="0"/>
                    <a:pt x="13047" y="0"/>
                  </a:cubicBezTo>
                  <a:lnTo>
                    <a:pt x="8539" y="0"/>
                  </a:lnTo>
                  <a:close/>
                </a:path>
              </a:pathLst>
            </a:custGeom>
            <a:solidFill>
              <a:srgbClr val="401e6a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rmAutofit/>
            </a:bodyPr>
            <a:p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27" name="PA-îṩļidé"/>
            <p:cNvSpPr/>
            <p:nvPr/>
          </p:nvSpPr>
          <p:spPr>
            <a:xfrm flipH="1" rot="2400000">
              <a:off x="9267480" y="2524680"/>
              <a:ext cx="1028160" cy="196560"/>
            </a:xfrm>
            <a:prstGeom prst="rect">
              <a:avLst/>
            </a:prstGeom>
            <a:solidFill>
              <a:srgbClr val="ffffff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rmAutofit/>
            </a:bodyPr>
            <a:p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28" name="PA-ïś1ídè"/>
            <p:cNvSpPr/>
            <p:nvPr/>
          </p:nvSpPr>
          <p:spPr>
            <a:xfrm flipH="1" rot="2400600">
              <a:off x="8512200" y="3384720"/>
              <a:ext cx="886320" cy="443160"/>
            </a:xfrm>
            <a:custGeom>
              <a:avLst/>
              <a:gdLst>
                <a:gd name="textAreaLeft" fmla="*/ 360 w 886320"/>
                <a:gd name="textAreaRight" fmla="*/ 887040 w 886320"/>
                <a:gd name="textAreaTop" fmla="*/ 0 h 443160"/>
                <a:gd name="textAreaBottom" fmla="*/ 443520 h 443160"/>
              </a:gdLst>
              <a:ahLst/>
              <a:rect l="textAreaLeft" t="textAreaTop" r="textAreaRight" b="textAreaBottom"/>
              <a:pathLst>
                <a:path w="21600" h="19679">
                  <a:moveTo>
                    <a:pt x="0" y="0"/>
                  </a:moveTo>
                  <a:cubicBezTo>
                    <a:pt x="0" y="5036"/>
                    <a:pt x="1055" y="10072"/>
                    <a:pt x="3164" y="13915"/>
                  </a:cubicBezTo>
                  <a:cubicBezTo>
                    <a:pt x="7381" y="21600"/>
                    <a:pt x="14219" y="21600"/>
                    <a:pt x="18436" y="13915"/>
                  </a:cubicBezTo>
                  <a:cubicBezTo>
                    <a:pt x="20545" y="10072"/>
                    <a:pt x="21600" y="5036"/>
                    <a:pt x="216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>
                <a:lumMod val="95000"/>
              </a:scheme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rmAutofit/>
            </a:bodyPr>
            <a:p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29" name="PA-îṧľïḓe"/>
            <p:cNvSpPr/>
            <p:nvPr/>
          </p:nvSpPr>
          <p:spPr>
            <a:xfrm>
              <a:off x="10227960" y="2450880"/>
              <a:ext cx="1290240" cy="4056480"/>
            </a:xfrm>
            <a:custGeom>
              <a:avLst/>
              <a:gdLst>
                <a:gd name="textAreaLeft" fmla="*/ 0 w 1290240"/>
                <a:gd name="textAreaRight" fmla="*/ 1290600 w 1290240"/>
                <a:gd name="textAreaTop" fmla="*/ 0 h 4056480"/>
                <a:gd name="textAreaBottom" fmla="*/ 4056840 h 4056480"/>
              </a:gdLst>
              <a:ahLst/>
              <a:rect l="textAreaLeft" t="textAreaTop" r="textAreaRight" b="textAreaBottom"/>
              <a:pathLst>
                <a:path w="21600" h="21599">
                  <a:moveTo>
                    <a:pt x="2178" y="1"/>
                  </a:moveTo>
                  <a:cubicBezTo>
                    <a:pt x="2059" y="-1"/>
                    <a:pt x="1940" y="0"/>
                    <a:pt x="1821" y="6"/>
                  </a:cubicBezTo>
                  <a:cubicBezTo>
                    <a:pt x="1424" y="26"/>
                    <a:pt x="1061" y="91"/>
                    <a:pt x="800" y="188"/>
                  </a:cubicBezTo>
                  <a:cubicBezTo>
                    <a:pt x="502" y="300"/>
                    <a:pt x="376" y="441"/>
                    <a:pt x="413" y="577"/>
                  </a:cubicBezTo>
                  <a:cubicBezTo>
                    <a:pt x="449" y="713"/>
                    <a:pt x="650" y="844"/>
                    <a:pt x="1004" y="939"/>
                  </a:cubicBezTo>
                  <a:cubicBezTo>
                    <a:pt x="5022" y="2011"/>
                    <a:pt x="9040" y="3084"/>
                    <a:pt x="13059" y="4156"/>
                  </a:cubicBezTo>
                  <a:cubicBezTo>
                    <a:pt x="13304" y="4222"/>
                    <a:pt x="13549" y="4287"/>
                    <a:pt x="13795" y="4353"/>
                  </a:cubicBezTo>
                  <a:cubicBezTo>
                    <a:pt x="14196" y="4461"/>
                    <a:pt x="14433" y="4619"/>
                    <a:pt x="14445" y="4787"/>
                  </a:cubicBezTo>
                  <a:cubicBezTo>
                    <a:pt x="14446" y="4796"/>
                    <a:pt x="14446" y="4805"/>
                    <a:pt x="14445" y="4814"/>
                  </a:cubicBezTo>
                  <a:cubicBezTo>
                    <a:pt x="14445" y="4866"/>
                    <a:pt x="14445" y="4917"/>
                    <a:pt x="14445" y="4968"/>
                  </a:cubicBezTo>
                  <a:cubicBezTo>
                    <a:pt x="14445" y="5020"/>
                    <a:pt x="14445" y="5071"/>
                    <a:pt x="14445" y="5122"/>
                  </a:cubicBezTo>
                  <a:cubicBezTo>
                    <a:pt x="14445" y="9950"/>
                    <a:pt x="14445" y="14778"/>
                    <a:pt x="14445" y="19606"/>
                  </a:cubicBezTo>
                  <a:lnTo>
                    <a:pt x="3135" y="19606"/>
                  </a:lnTo>
                  <a:cubicBezTo>
                    <a:pt x="3135" y="19606"/>
                    <a:pt x="2800" y="19605"/>
                    <a:pt x="2446" y="19615"/>
                  </a:cubicBezTo>
                  <a:cubicBezTo>
                    <a:pt x="1175" y="19660"/>
                    <a:pt x="174" y="19981"/>
                    <a:pt x="34" y="20385"/>
                  </a:cubicBezTo>
                  <a:cubicBezTo>
                    <a:pt x="0" y="20498"/>
                    <a:pt x="0" y="20602"/>
                    <a:pt x="0" y="20602"/>
                  </a:cubicBezTo>
                  <a:cubicBezTo>
                    <a:pt x="0" y="20602"/>
                    <a:pt x="0" y="20707"/>
                    <a:pt x="34" y="20820"/>
                  </a:cubicBezTo>
                  <a:cubicBezTo>
                    <a:pt x="174" y="21224"/>
                    <a:pt x="1175" y="21544"/>
                    <a:pt x="2446" y="21588"/>
                  </a:cubicBezTo>
                  <a:cubicBezTo>
                    <a:pt x="2800" y="21599"/>
                    <a:pt x="3135" y="21599"/>
                    <a:pt x="3135" y="21599"/>
                  </a:cubicBezTo>
                  <a:lnTo>
                    <a:pt x="21600" y="21599"/>
                  </a:lnTo>
                  <a:lnTo>
                    <a:pt x="21600" y="19606"/>
                  </a:lnTo>
                  <a:lnTo>
                    <a:pt x="17797" y="19606"/>
                  </a:lnTo>
                  <a:lnTo>
                    <a:pt x="17797" y="4500"/>
                  </a:lnTo>
                  <a:cubicBezTo>
                    <a:pt x="17813" y="4404"/>
                    <a:pt x="17786" y="4309"/>
                    <a:pt x="17721" y="4216"/>
                  </a:cubicBezTo>
                  <a:cubicBezTo>
                    <a:pt x="17676" y="4153"/>
                    <a:pt x="17614" y="4090"/>
                    <a:pt x="17517" y="4033"/>
                  </a:cubicBezTo>
                  <a:cubicBezTo>
                    <a:pt x="17392" y="3961"/>
                    <a:pt x="17214" y="3901"/>
                    <a:pt x="17032" y="3842"/>
                  </a:cubicBezTo>
                  <a:cubicBezTo>
                    <a:pt x="16818" y="3774"/>
                    <a:pt x="16597" y="3709"/>
                    <a:pt x="16364" y="3648"/>
                  </a:cubicBezTo>
                  <a:cubicBezTo>
                    <a:pt x="16188" y="3601"/>
                    <a:pt x="16013" y="3553"/>
                    <a:pt x="15836" y="3506"/>
                  </a:cubicBezTo>
                  <a:cubicBezTo>
                    <a:pt x="11612" y="2377"/>
                    <a:pt x="7385" y="1250"/>
                    <a:pt x="3160" y="121"/>
                  </a:cubicBezTo>
                  <a:cubicBezTo>
                    <a:pt x="2878" y="49"/>
                    <a:pt x="2535" y="7"/>
                    <a:pt x="2178" y="1"/>
                  </a:cubicBezTo>
                  <a:close/>
                </a:path>
              </a:pathLst>
            </a:custGeom>
            <a:solidFill>
              <a:srgbClr val="401e6a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rmAutofit/>
            </a:bodyPr>
            <a:p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grpSp>
          <p:nvGrpSpPr>
            <p:cNvPr id="130" name="íṧḷíḍe"/>
            <p:cNvGrpSpPr/>
            <p:nvPr/>
          </p:nvGrpSpPr>
          <p:grpSpPr>
            <a:xfrm>
              <a:off x="659880" y="3459960"/>
              <a:ext cx="5925240" cy="1151640"/>
              <a:chOff x="659880" y="3459960"/>
              <a:chExt cx="5925240" cy="1151640"/>
            </a:xfrm>
          </p:grpSpPr>
          <p:grpSp>
            <p:nvGrpSpPr>
              <p:cNvPr id="131" name="îšļiḑé"/>
              <p:cNvGrpSpPr/>
              <p:nvPr/>
            </p:nvGrpSpPr>
            <p:grpSpPr>
              <a:xfrm>
                <a:off x="659880" y="3505680"/>
                <a:ext cx="736200" cy="736200"/>
                <a:chOff x="659880" y="3505680"/>
                <a:chExt cx="736200" cy="736200"/>
              </a:xfrm>
            </p:grpSpPr>
            <p:sp>
              <p:nvSpPr>
                <p:cNvPr id="132" name="PA-ísḷïḋe"/>
                <p:cNvSpPr/>
                <p:nvPr/>
              </p:nvSpPr>
              <p:spPr>
                <a:xfrm>
                  <a:off x="659880" y="3505680"/>
                  <a:ext cx="736200" cy="736200"/>
                </a:xfrm>
                <a:prstGeom prst="ellipse">
                  <a:avLst/>
                </a:prstGeom>
                <a:solidFill>
                  <a:schemeClr val="accent1"/>
                </a:solidFill>
                <a:ln w="126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rmAutofit/>
                </a:bodyPr>
                <a:p>
                  <a:endParaRPr b="0" lang="en-US" sz="1800" spc="-1" strike="noStrike">
                    <a:solidFill>
                      <a:schemeClr val="lt1"/>
                    </a:solidFill>
                    <a:latin typeface="Calibri"/>
                  </a:endParaRPr>
                </a:p>
              </p:txBody>
            </p:sp>
            <p:sp>
              <p:nvSpPr>
                <p:cNvPr id="133" name="PA-îṡḻîde"/>
                <p:cNvSpPr/>
                <p:nvPr/>
              </p:nvSpPr>
              <p:spPr>
                <a:xfrm>
                  <a:off x="866880" y="3696480"/>
                  <a:ext cx="322560" cy="354600"/>
                </a:xfrm>
                <a:custGeom>
                  <a:avLst/>
                  <a:gdLst>
                    <a:gd name="textAreaLeft" fmla="*/ 0 w 322560"/>
                    <a:gd name="textAreaRight" fmla="*/ 322920 w 322560"/>
                    <a:gd name="textAreaTop" fmla="*/ 0 h 354600"/>
                    <a:gd name="textAreaBottom" fmla="*/ 354960 h 354600"/>
                  </a:gdLst>
                  <a:ahLst/>
                  <a:rect l="textAreaLeft" t="textAreaTop" r="textAreaRight" b="textAreaBottom"/>
                  <a:pathLst>
                    <a:path w="552386" h="606722">
                      <a:moveTo>
                        <a:pt x="157112" y="260457"/>
                      </a:moveTo>
                      <a:cubicBezTo>
                        <a:pt x="158983" y="260457"/>
                        <a:pt x="161121" y="260724"/>
                        <a:pt x="163437" y="261169"/>
                      </a:cubicBezTo>
                      <a:cubicBezTo>
                        <a:pt x="165753" y="261613"/>
                        <a:pt x="167891" y="262236"/>
                        <a:pt x="169851" y="262858"/>
                      </a:cubicBezTo>
                      <a:lnTo>
                        <a:pt x="169851" y="269707"/>
                      </a:lnTo>
                      <a:cubicBezTo>
                        <a:pt x="169851" y="270863"/>
                        <a:pt x="169406" y="271931"/>
                        <a:pt x="168604" y="273087"/>
                      </a:cubicBezTo>
                      <a:cubicBezTo>
                        <a:pt x="167802" y="274154"/>
                        <a:pt x="166733" y="275133"/>
                        <a:pt x="165486" y="276111"/>
                      </a:cubicBezTo>
                      <a:cubicBezTo>
                        <a:pt x="163882" y="277090"/>
                        <a:pt x="162011" y="277979"/>
                        <a:pt x="159962" y="278602"/>
                      </a:cubicBezTo>
                      <a:cubicBezTo>
                        <a:pt x="157824" y="279224"/>
                        <a:pt x="155775" y="279580"/>
                        <a:pt x="153816" y="279580"/>
                      </a:cubicBezTo>
                      <a:cubicBezTo>
                        <a:pt x="150697" y="279580"/>
                        <a:pt x="148114" y="278780"/>
                        <a:pt x="146065" y="277090"/>
                      </a:cubicBezTo>
                      <a:cubicBezTo>
                        <a:pt x="144105" y="275489"/>
                        <a:pt x="143036" y="273443"/>
                        <a:pt x="143036" y="270863"/>
                      </a:cubicBezTo>
                      <a:cubicBezTo>
                        <a:pt x="143036" y="267839"/>
                        <a:pt x="144372" y="265349"/>
                        <a:pt x="147045" y="263392"/>
                      </a:cubicBezTo>
                      <a:cubicBezTo>
                        <a:pt x="149718" y="261435"/>
                        <a:pt x="153103" y="260457"/>
                        <a:pt x="157112" y="260457"/>
                      </a:cubicBezTo>
                      <a:close/>
                      <a:moveTo>
                        <a:pt x="279643" y="236253"/>
                      </a:moveTo>
                      <a:cubicBezTo>
                        <a:pt x="282134" y="236253"/>
                        <a:pt x="284359" y="236786"/>
                        <a:pt x="286317" y="237852"/>
                      </a:cubicBezTo>
                      <a:cubicBezTo>
                        <a:pt x="288364" y="238828"/>
                        <a:pt x="290144" y="240338"/>
                        <a:pt x="291568" y="242114"/>
                      </a:cubicBezTo>
                      <a:cubicBezTo>
                        <a:pt x="292992" y="243979"/>
                        <a:pt x="294149" y="246111"/>
                        <a:pt x="295039" y="248597"/>
                      </a:cubicBezTo>
                      <a:cubicBezTo>
                        <a:pt x="295929" y="250995"/>
                        <a:pt x="296374" y="253570"/>
                        <a:pt x="296374" y="256323"/>
                      </a:cubicBezTo>
                      <a:cubicBezTo>
                        <a:pt x="296374" y="262096"/>
                        <a:pt x="294683" y="266714"/>
                        <a:pt x="291390" y="270177"/>
                      </a:cubicBezTo>
                      <a:cubicBezTo>
                        <a:pt x="288097" y="273641"/>
                        <a:pt x="283736" y="275417"/>
                        <a:pt x="278308" y="275417"/>
                      </a:cubicBezTo>
                      <a:cubicBezTo>
                        <a:pt x="272167" y="275417"/>
                        <a:pt x="266916" y="272309"/>
                        <a:pt x="262644" y="266092"/>
                      </a:cubicBezTo>
                      <a:lnTo>
                        <a:pt x="262644" y="249752"/>
                      </a:lnTo>
                      <a:cubicBezTo>
                        <a:pt x="264246" y="245755"/>
                        <a:pt x="266649" y="242470"/>
                        <a:pt x="269764" y="239983"/>
                      </a:cubicBezTo>
                      <a:cubicBezTo>
                        <a:pt x="272879" y="237496"/>
                        <a:pt x="276172" y="236253"/>
                        <a:pt x="279643" y="236253"/>
                      </a:cubicBezTo>
                      <a:close/>
                      <a:moveTo>
                        <a:pt x="395820" y="208491"/>
                      </a:moveTo>
                      <a:cubicBezTo>
                        <a:pt x="387721" y="208491"/>
                        <a:pt x="380600" y="209824"/>
                        <a:pt x="374280" y="212402"/>
                      </a:cubicBezTo>
                      <a:cubicBezTo>
                        <a:pt x="368050" y="214979"/>
                        <a:pt x="362798" y="218445"/>
                        <a:pt x="358615" y="222799"/>
                      </a:cubicBezTo>
                      <a:cubicBezTo>
                        <a:pt x="354342" y="227154"/>
                        <a:pt x="351138" y="232131"/>
                        <a:pt x="349002" y="237908"/>
                      </a:cubicBezTo>
                      <a:cubicBezTo>
                        <a:pt x="346777" y="243595"/>
                        <a:pt x="345620" y="249550"/>
                        <a:pt x="345620" y="255859"/>
                      </a:cubicBezTo>
                      <a:cubicBezTo>
                        <a:pt x="345620" y="262080"/>
                        <a:pt x="346777" y="268035"/>
                        <a:pt x="349002" y="273723"/>
                      </a:cubicBezTo>
                      <a:cubicBezTo>
                        <a:pt x="351138" y="279499"/>
                        <a:pt x="354342" y="284476"/>
                        <a:pt x="358615" y="288831"/>
                      </a:cubicBezTo>
                      <a:cubicBezTo>
                        <a:pt x="362798" y="293185"/>
                        <a:pt x="368050" y="296651"/>
                        <a:pt x="374280" y="299229"/>
                      </a:cubicBezTo>
                      <a:cubicBezTo>
                        <a:pt x="380600" y="301806"/>
                        <a:pt x="387721" y="303139"/>
                        <a:pt x="395820" y="303139"/>
                      </a:cubicBezTo>
                      <a:cubicBezTo>
                        <a:pt x="406946" y="303139"/>
                        <a:pt x="416203" y="300828"/>
                        <a:pt x="423680" y="296207"/>
                      </a:cubicBezTo>
                      <a:cubicBezTo>
                        <a:pt x="431157" y="291586"/>
                        <a:pt x="436764" y="285631"/>
                        <a:pt x="440414" y="278344"/>
                      </a:cubicBezTo>
                      <a:lnTo>
                        <a:pt x="408371" y="268657"/>
                      </a:lnTo>
                      <a:cubicBezTo>
                        <a:pt x="405166" y="273189"/>
                        <a:pt x="400983" y="275411"/>
                        <a:pt x="395642" y="275411"/>
                      </a:cubicBezTo>
                      <a:cubicBezTo>
                        <a:pt x="391103" y="275411"/>
                        <a:pt x="387365" y="273723"/>
                        <a:pt x="384160" y="270257"/>
                      </a:cubicBezTo>
                      <a:cubicBezTo>
                        <a:pt x="381045" y="266879"/>
                        <a:pt x="379532" y="262080"/>
                        <a:pt x="379532" y="255771"/>
                      </a:cubicBezTo>
                      <a:cubicBezTo>
                        <a:pt x="379532" y="249550"/>
                        <a:pt x="381045" y="244751"/>
                        <a:pt x="384160" y="241374"/>
                      </a:cubicBezTo>
                      <a:cubicBezTo>
                        <a:pt x="387365" y="237908"/>
                        <a:pt x="391103" y="236219"/>
                        <a:pt x="395642" y="236219"/>
                      </a:cubicBezTo>
                      <a:cubicBezTo>
                        <a:pt x="400983" y="236219"/>
                        <a:pt x="405166" y="238441"/>
                        <a:pt x="408371" y="242973"/>
                      </a:cubicBezTo>
                      <a:lnTo>
                        <a:pt x="440414" y="233286"/>
                      </a:lnTo>
                      <a:cubicBezTo>
                        <a:pt x="436764" y="225999"/>
                        <a:pt x="431157" y="220044"/>
                        <a:pt x="423680" y="215423"/>
                      </a:cubicBezTo>
                      <a:cubicBezTo>
                        <a:pt x="416203" y="210802"/>
                        <a:pt x="406946" y="208491"/>
                        <a:pt x="395820" y="208491"/>
                      </a:cubicBezTo>
                      <a:close/>
                      <a:moveTo>
                        <a:pt x="157278" y="208491"/>
                      </a:moveTo>
                      <a:cubicBezTo>
                        <a:pt x="141879" y="208491"/>
                        <a:pt x="128172" y="212402"/>
                        <a:pt x="116156" y="220133"/>
                      </a:cubicBezTo>
                      <a:lnTo>
                        <a:pt x="125680" y="240574"/>
                      </a:lnTo>
                      <a:cubicBezTo>
                        <a:pt x="130575" y="237285"/>
                        <a:pt x="135204" y="234886"/>
                        <a:pt x="139565" y="233197"/>
                      </a:cubicBezTo>
                      <a:cubicBezTo>
                        <a:pt x="144016" y="231509"/>
                        <a:pt x="148822" y="230709"/>
                        <a:pt x="153985" y="230709"/>
                      </a:cubicBezTo>
                      <a:cubicBezTo>
                        <a:pt x="159592" y="230709"/>
                        <a:pt x="163597" y="231687"/>
                        <a:pt x="166090" y="233819"/>
                      </a:cubicBezTo>
                      <a:cubicBezTo>
                        <a:pt x="168582" y="235864"/>
                        <a:pt x="169828" y="239063"/>
                        <a:pt x="169828" y="243329"/>
                      </a:cubicBezTo>
                      <a:lnTo>
                        <a:pt x="169828" y="246084"/>
                      </a:lnTo>
                      <a:cubicBezTo>
                        <a:pt x="164933" y="243773"/>
                        <a:pt x="158791" y="242618"/>
                        <a:pt x="151403" y="242618"/>
                      </a:cubicBezTo>
                      <a:cubicBezTo>
                        <a:pt x="145618" y="242618"/>
                        <a:pt x="140277" y="243418"/>
                        <a:pt x="135560" y="244928"/>
                      </a:cubicBezTo>
                      <a:cubicBezTo>
                        <a:pt x="130753" y="246439"/>
                        <a:pt x="126570" y="248572"/>
                        <a:pt x="123099" y="251327"/>
                      </a:cubicBezTo>
                      <a:cubicBezTo>
                        <a:pt x="119627" y="254082"/>
                        <a:pt x="116957" y="257370"/>
                        <a:pt x="114910" y="261192"/>
                      </a:cubicBezTo>
                      <a:cubicBezTo>
                        <a:pt x="112952" y="265013"/>
                        <a:pt x="111973" y="269190"/>
                        <a:pt x="111973" y="273811"/>
                      </a:cubicBezTo>
                      <a:cubicBezTo>
                        <a:pt x="111973" y="277988"/>
                        <a:pt x="112774" y="281899"/>
                        <a:pt x="114465" y="285453"/>
                      </a:cubicBezTo>
                      <a:cubicBezTo>
                        <a:pt x="116067" y="289008"/>
                        <a:pt x="118292" y="292119"/>
                        <a:pt x="121140" y="294696"/>
                      </a:cubicBezTo>
                      <a:cubicBezTo>
                        <a:pt x="123900" y="297362"/>
                        <a:pt x="127371" y="299406"/>
                        <a:pt x="131287" y="300917"/>
                      </a:cubicBezTo>
                      <a:cubicBezTo>
                        <a:pt x="135204" y="302339"/>
                        <a:pt x="139387" y="303139"/>
                        <a:pt x="143927" y="303139"/>
                      </a:cubicBezTo>
                      <a:cubicBezTo>
                        <a:pt x="149979" y="303139"/>
                        <a:pt x="155587" y="301806"/>
                        <a:pt x="160927" y="299051"/>
                      </a:cubicBezTo>
                      <a:cubicBezTo>
                        <a:pt x="166268" y="296385"/>
                        <a:pt x="170985" y="292385"/>
                        <a:pt x="174991" y="287231"/>
                      </a:cubicBezTo>
                      <a:lnTo>
                        <a:pt x="175703" y="290519"/>
                      </a:lnTo>
                      <a:cubicBezTo>
                        <a:pt x="176593" y="294607"/>
                        <a:pt x="178640" y="297807"/>
                        <a:pt x="181666" y="299939"/>
                      </a:cubicBezTo>
                      <a:cubicBezTo>
                        <a:pt x="184781" y="302072"/>
                        <a:pt x="189232" y="303139"/>
                        <a:pt x="195195" y="303139"/>
                      </a:cubicBezTo>
                      <a:cubicBezTo>
                        <a:pt x="196976" y="303139"/>
                        <a:pt x="199112" y="302961"/>
                        <a:pt x="201515" y="302694"/>
                      </a:cubicBezTo>
                      <a:cubicBezTo>
                        <a:pt x="203829" y="302428"/>
                        <a:pt x="206411" y="301983"/>
                        <a:pt x="209081" y="301361"/>
                      </a:cubicBezTo>
                      <a:lnTo>
                        <a:pt x="209081" y="273634"/>
                      </a:lnTo>
                      <a:cubicBezTo>
                        <a:pt x="206767" y="273456"/>
                        <a:pt x="205075" y="272745"/>
                        <a:pt x="204185" y="271501"/>
                      </a:cubicBezTo>
                      <a:cubicBezTo>
                        <a:pt x="203295" y="270257"/>
                        <a:pt x="202761" y="268124"/>
                        <a:pt x="202761" y="265013"/>
                      </a:cubicBezTo>
                      <a:lnTo>
                        <a:pt x="202761" y="247328"/>
                      </a:lnTo>
                      <a:cubicBezTo>
                        <a:pt x="202761" y="234353"/>
                        <a:pt x="198845" y="224666"/>
                        <a:pt x="191012" y="218178"/>
                      </a:cubicBezTo>
                      <a:cubicBezTo>
                        <a:pt x="183090" y="211691"/>
                        <a:pt x="171875" y="208491"/>
                        <a:pt x="157278" y="208491"/>
                      </a:cubicBezTo>
                      <a:close/>
                      <a:moveTo>
                        <a:pt x="229731" y="174898"/>
                      </a:moveTo>
                      <a:lnTo>
                        <a:pt x="229731" y="301361"/>
                      </a:lnTo>
                      <a:lnTo>
                        <a:pt x="258302" y="301361"/>
                      </a:lnTo>
                      <a:lnTo>
                        <a:pt x="258302" y="287231"/>
                      </a:lnTo>
                      <a:cubicBezTo>
                        <a:pt x="264266" y="297807"/>
                        <a:pt x="274057" y="303139"/>
                        <a:pt x="287853" y="303139"/>
                      </a:cubicBezTo>
                      <a:cubicBezTo>
                        <a:pt x="293906" y="303139"/>
                        <a:pt x="299513" y="301983"/>
                        <a:pt x="304676" y="299584"/>
                      </a:cubicBezTo>
                      <a:cubicBezTo>
                        <a:pt x="309927" y="297184"/>
                        <a:pt x="314378" y="293985"/>
                        <a:pt x="318116" y="289808"/>
                      </a:cubicBezTo>
                      <a:cubicBezTo>
                        <a:pt x="321943" y="285631"/>
                        <a:pt x="324881" y="280654"/>
                        <a:pt x="327017" y="274967"/>
                      </a:cubicBezTo>
                      <a:cubicBezTo>
                        <a:pt x="329153" y="269279"/>
                        <a:pt x="330221" y="262969"/>
                        <a:pt x="330221" y="256126"/>
                      </a:cubicBezTo>
                      <a:cubicBezTo>
                        <a:pt x="330221" y="249372"/>
                        <a:pt x="329242" y="242973"/>
                        <a:pt x="327284" y="237197"/>
                      </a:cubicBezTo>
                      <a:cubicBezTo>
                        <a:pt x="325326" y="231331"/>
                        <a:pt x="322566" y="226354"/>
                        <a:pt x="319095" y="222089"/>
                      </a:cubicBezTo>
                      <a:cubicBezTo>
                        <a:pt x="315624" y="217912"/>
                        <a:pt x="311529" y="214534"/>
                        <a:pt x="306723" y="212135"/>
                      </a:cubicBezTo>
                      <a:cubicBezTo>
                        <a:pt x="301916" y="209735"/>
                        <a:pt x="296665" y="208491"/>
                        <a:pt x="291146" y="208491"/>
                      </a:cubicBezTo>
                      <a:cubicBezTo>
                        <a:pt x="284560" y="208491"/>
                        <a:pt x="278863" y="209824"/>
                        <a:pt x="273968" y="212402"/>
                      </a:cubicBezTo>
                      <a:cubicBezTo>
                        <a:pt x="269072" y="214979"/>
                        <a:pt x="265334" y="218800"/>
                        <a:pt x="262664" y="223777"/>
                      </a:cubicBezTo>
                      <a:lnTo>
                        <a:pt x="262664" y="174898"/>
                      </a:lnTo>
                      <a:close/>
                      <a:moveTo>
                        <a:pt x="239433" y="0"/>
                      </a:moveTo>
                      <a:lnTo>
                        <a:pt x="313043" y="0"/>
                      </a:lnTo>
                      <a:lnTo>
                        <a:pt x="313043" y="36793"/>
                      </a:lnTo>
                      <a:lnTo>
                        <a:pt x="552386" y="36793"/>
                      </a:lnTo>
                      <a:lnTo>
                        <a:pt x="552386" y="441244"/>
                      </a:lnTo>
                      <a:lnTo>
                        <a:pt x="394752" y="441244"/>
                      </a:lnTo>
                      <a:lnTo>
                        <a:pt x="424570" y="606722"/>
                      </a:lnTo>
                      <a:lnTo>
                        <a:pt x="368317" y="606722"/>
                      </a:lnTo>
                      <a:lnTo>
                        <a:pt x="338588" y="441244"/>
                      </a:lnTo>
                      <a:lnTo>
                        <a:pt x="213887" y="441244"/>
                      </a:lnTo>
                      <a:lnTo>
                        <a:pt x="184158" y="606722"/>
                      </a:lnTo>
                      <a:lnTo>
                        <a:pt x="127905" y="606722"/>
                      </a:lnTo>
                      <a:lnTo>
                        <a:pt x="157723" y="441244"/>
                      </a:lnTo>
                      <a:lnTo>
                        <a:pt x="0" y="441244"/>
                      </a:lnTo>
                      <a:lnTo>
                        <a:pt x="0" y="36793"/>
                      </a:lnTo>
                      <a:lnTo>
                        <a:pt x="239433" y="3679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rmAutofit/>
                </a:bodyPr>
                <a:p>
                  <a:endParaRPr b="0" lang="en-US" sz="1800" spc="-1" strike="noStrike">
                    <a:solidFill>
                      <a:schemeClr val="dk1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134" name="iṩḷiḍé"/>
              <p:cNvGrpSpPr/>
              <p:nvPr/>
            </p:nvGrpSpPr>
            <p:grpSpPr>
              <a:xfrm>
                <a:off x="1488240" y="3459960"/>
                <a:ext cx="5096880" cy="1151640"/>
                <a:chOff x="1488240" y="3459960"/>
                <a:chExt cx="5096880" cy="1151640"/>
              </a:xfrm>
            </p:grpSpPr>
            <p:sp>
              <p:nvSpPr>
                <p:cNvPr id="135" name="PA-íšlïḓé"/>
                <p:cNvSpPr/>
                <p:nvPr/>
              </p:nvSpPr>
              <p:spPr>
                <a:xfrm>
                  <a:off x="1488240" y="3459960"/>
                  <a:ext cx="4316760" cy="44136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rmAutofit fontScale="81111"/>
                </a:bodyPr>
                <a:p>
                  <a:pPr defTabSz="914400">
                    <a:lnSpc>
                      <a:spcPct val="100000"/>
                    </a:lnSpc>
                  </a:pPr>
                  <a:r>
                    <a:rPr b="1" lang="ru-RU" sz="2000" spc="-1" strike="noStrike">
                      <a:solidFill>
                        <a:schemeClr val="dk1"/>
                      </a:solidFill>
                      <a:latin typeface="Noto Sans Mono Medium"/>
                    </a:rPr>
                    <a:t>Разработка методического пособия</a:t>
                  </a:r>
                  <a:endParaRPr b="0" lang="en-US" sz="2000" spc="-1" strike="noStrike">
                    <a:solidFill>
                      <a:srgbClr val="000000"/>
                    </a:solidFill>
                    <a:latin typeface="Noto Sans Mono Medium"/>
                  </a:endParaRPr>
                </a:p>
              </p:txBody>
            </p:sp>
            <p:sp>
              <p:nvSpPr>
                <p:cNvPr id="136" name="PA-íśliḍê"/>
                <p:cNvSpPr/>
                <p:nvPr/>
              </p:nvSpPr>
              <p:spPr>
                <a:xfrm>
                  <a:off x="1489680" y="3901680"/>
                  <a:ext cx="5095440" cy="7099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50000"/>
                    </a:lnSpc>
                  </a:pPr>
                  <a:r>
                    <a:rPr b="0" lang="ru-RU" sz="1500" spc="-1" strike="noStrike">
                      <a:solidFill>
                        <a:schemeClr val="dk1"/>
                      </a:solidFill>
                      <a:latin typeface="Noto Sans Mono Medium"/>
                    </a:rPr>
                    <a:t>21 октября – 17 ноября 2024 года</a:t>
                  </a:r>
                  <a:endParaRPr b="0" lang="en-US" sz="1500" spc="-1" strike="noStrike">
                    <a:solidFill>
                      <a:srgbClr val="000000"/>
                    </a:solidFill>
                    <a:latin typeface="Noto Sans Mono Medium"/>
                  </a:endParaRPr>
                </a:p>
              </p:txBody>
            </p:sp>
          </p:grpSp>
        </p:grpSp>
        <p:grpSp>
          <p:nvGrpSpPr>
            <p:cNvPr id="137" name="iṡḻîďê"/>
            <p:cNvGrpSpPr/>
            <p:nvPr/>
          </p:nvGrpSpPr>
          <p:grpSpPr>
            <a:xfrm>
              <a:off x="659880" y="5076360"/>
              <a:ext cx="5925240" cy="1151640"/>
              <a:chOff x="659880" y="5076360"/>
              <a:chExt cx="5925240" cy="1151640"/>
            </a:xfrm>
          </p:grpSpPr>
          <p:grpSp>
            <p:nvGrpSpPr>
              <p:cNvPr id="138" name="îṧḻíḍe"/>
              <p:cNvGrpSpPr/>
              <p:nvPr/>
            </p:nvGrpSpPr>
            <p:grpSpPr>
              <a:xfrm>
                <a:off x="659880" y="5122080"/>
                <a:ext cx="736200" cy="736200"/>
                <a:chOff x="659880" y="5122080"/>
                <a:chExt cx="736200" cy="736200"/>
              </a:xfrm>
            </p:grpSpPr>
            <p:sp>
              <p:nvSpPr>
                <p:cNvPr id="139" name="PA-ïṣlïde"/>
                <p:cNvSpPr/>
                <p:nvPr/>
              </p:nvSpPr>
              <p:spPr>
                <a:xfrm>
                  <a:off x="659880" y="5122080"/>
                  <a:ext cx="736200" cy="736200"/>
                </a:xfrm>
                <a:prstGeom prst="ellipse">
                  <a:avLst/>
                </a:prstGeom>
                <a:solidFill>
                  <a:schemeClr val="accent2"/>
                </a:solidFill>
                <a:ln w="126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rmAutofit/>
                </a:bodyPr>
                <a:p>
                  <a:endParaRPr b="0" lang="en-US" sz="1800" spc="-1" strike="noStrike">
                    <a:solidFill>
                      <a:schemeClr val="dk1"/>
                    </a:solidFill>
                    <a:latin typeface="Calibri"/>
                  </a:endParaRPr>
                </a:p>
              </p:txBody>
            </p:sp>
            <p:sp>
              <p:nvSpPr>
                <p:cNvPr id="140" name="PA-iśļídê"/>
                <p:cNvSpPr/>
                <p:nvPr/>
              </p:nvSpPr>
              <p:spPr>
                <a:xfrm>
                  <a:off x="839880" y="5302080"/>
                  <a:ext cx="376560" cy="376560"/>
                </a:xfrm>
                <a:custGeom>
                  <a:avLst/>
                  <a:gdLst>
                    <a:gd name="textAreaLeft" fmla="*/ 0 w 376560"/>
                    <a:gd name="textAreaRight" fmla="*/ 376920 w 376560"/>
                    <a:gd name="textAreaTop" fmla="*/ 0 h 376560"/>
                    <a:gd name="textAreaBottom" fmla="*/ 376920 h 376560"/>
                  </a:gdLst>
                  <a:ahLst/>
                  <a:rect l="textAreaLeft" t="textAreaTop" r="textAreaRight" b="textAreaBottom"/>
                  <a:pathLst>
                    <a:path w="606775" h="606745">
                      <a:moveTo>
                        <a:pt x="52908" y="341560"/>
                      </a:moveTo>
                      <a:cubicBezTo>
                        <a:pt x="52908" y="341560"/>
                        <a:pt x="113223" y="370265"/>
                        <a:pt x="115358" y="370976"/>
                      </a:cubicBezTo>
                      <a:lnTo>
                        <a:pt x="105394" y="370976"/>
                      </a:lnTo>
                      <a:lnTo>
                        <a:pt x="105394" y="580529"/>
                      </a:lnTo>
                      <a:cubicBezTo>
                        <a:pt x="105394" y="595014"/>
                        <a:pt x="93652" y="606745"/>
                        <a:pt x="79151" y="606745"/>
                      </a:cubicBezTo>
                      <a:cubicBezTo>
                        <a:pt x="64651" y="606745"/>
                        <a:pt x="52908" y="595014"/>
                        <a:pt x="52908" y="580529"/>
                      </a:cubicBezTo>
                      <a:close/>
                      <a:moveTo>
                        <a:pt x="168755" y="314181"/>
                      </a:moveTo>
                      <a:cubicBezTo>
                        <a:pt x="168755" y="328756"/>
                        <a:pt x="169200" y="567286"/>
                        <a:pt x="169200" y="580528"/>
                      </a:cubicBezTo>
                      <a:cubicBezTo>
                        <a:pt x="169200" y="595014"/>
                        <a:pt x="157454" y="606745"/>
                        <a:pt x="142950" y="606745"/>
                      </a:cubicBezTo>
                      <a:cubicBezTo>
                        <a:pt x="128445" y="606745"/>
                        <a:pt x="116699" y="595014"/>
                        <a:pt x="116699" y="580528"/>
                      </a:cubicBezTo>
                      <a:lnTo>
                        <a:pt x="116699" y="371414"/>
                      </a:lnTo>
                      <a:cubicBezTo>
                        <a:pt x="129869" y="374969"/>
                        <a:pt x="143839" y="368392"/>
                        <a:pt x="149445" y="356039"/>
                      </a:cubicBezTo>
                      <a:close/>
                      <a:moveTo>
                        <a:pt x="112784" y="235448"/>
                      </a:moveTo>
                      <a:lnTo>
                        <a:pt x="163488" y="258727"/>
                      </a:lnTo>
                      <a:cubicBezTo>
                        <a:pt x="168914" y="261215"/>
                        <a:pt x="171316" y="267613"/>
                        <a:pt x="168825" y="273033"/>
                      </a:cubicBezTo>
                      <a:lnTo>
                        <a:pt x="133955" y="348913"/>
                      </a:lnTo>
                      <a:cubicBezTo>
                        <a:pt x="131464" y="354333"/>
                        <a:pt x="124971" y="356732"/>
                        <a:pt x="119544" y="354244"/>
                      </a:cubicBezTo>
                      <a:lnTo>
                        <a:pt x="114118" y="351756"/>
                      </a:lnTo>
                      <a:cubicBezTo>
                        <a:pt x="119456" y="348380"/>
                        <a:pt x="123992" y="343671"/>
                        <a:pt x="127284" y="337717"/>
                      </a:cubicBezTo>
                      <a:cubicBezTo>
                        <a:pt x="137869" y="318703"/>
                        <a:pt x="131020" y="294713"/>
                        <a:pt x="111983" y="284139"/>
                      </a:cubicBezTo>
                      <a:lnTo>
                        <a:pt x="85297" y="269301"/>
                      </a:lnTo>
                      <a:lnTo>
                        <a:pt x="98373" y="240779"/>
                      </a:lnTo>
                      <a:cubicBezTo>
                        <a:pt x="100864" y="235359"/>
                        <a:pt x="107358" y="232960"/>
                        <a:pt x="112784" y="235448"/>
                      </a:cubicBezTo>
                      <a:close/>
                      <a:moveTo>
                        <a:pt x="100409" y="161971"/>
                      </a:moveTo>
                      <a:lnTo>
                        <a:pt x="122122" y="161971"/>
                      </a:lnTo>
                      <a:cubicBezTo>
                        <a:pt x="124525" y="161971"/>
                        <a:pt x="126038" y="164547"/>
                        <a:pt x="124881" y="166680"/>
                      </a:cubicBezTo>
                      <a:lnTo>
                        <a:pt x="117050" y="180983"/>
                      </a:lnTo>
                      <a:lnTo>
                        <a:pt x="125860" y="197152"/>
                      </a:lnTo>
                      <a:cubicBezTo>
                        <a:pt x="126928" y="199107"/>
                        <a:pt x="127284" y="201328"/>
                        <a:pt x="126839" y="203460"/>
                      </a:cubicBezTo>
                      <a:lnTo>
                        <a:pt x="123012" y="221317"/>
                      </a:lnTo>
                      <a:cubicBezTo>
                        <a:pt x="115092" y="217763"/>
                        <a:pt x="108062" y="215720"/>
                        <a:pt x="98718" y="219096"/>
                      </a:cubicBezTo>
                      <a:lnTo>
                        <a:pt x="95603" y="203371"/>
                      </a:lnTo>
                      <a:cubicBezTo>
                        <a:pt x="95247" y="201328"/>
                        <a:pt x="95514" y="199107"/>
                        <a:pt x="96582" y="197241"/>
                      </a:cubicBezTo>
                      <a:lnTo>
                        <a:pt x="105481" y="181072"/>
                      </a:lnTo>
                      <a:lnTo>
                        <a:pt x="97561" y="166680"/>
                      </a:lnTo>
                      <a:cubicBezTo>
                        <a:pt x="96404" y="164547"/>
                        <a:pt x="98006" y="161971"/>
                        <a:pt x="100409" y="161971"/>
                      </a:cubicBezTo>
                      <a:close/>
                      <a:moveTo>
                        <a:pt x="148367" y="161618"/>
                      </a:moveTo>
                      <a:lnTo>
                        <a:pt x="169821" y="161618"/>
                      </a:lnTo>
                      <a:cubicBezTo>
                        <a:pt x="198308" y="161618"/>
                        <a:pt x="221542" y="184727"/>
                        <a:pt x="221631" y="213079"/>
                      </a:cubicBezTo>
                      <a:cubicBezTo>
                        <a:pt x="221720" y="236721"/>
                        <a:pt x="221631" y="217257"/>
                        <a:pt x="221809" y="253964"/>
                      </a:cubicBezTo>
                      <a:lnTo>
                        <a:pt x="266141" y="226500"/>
                      </a:lnTo>
                      <a:cubicBezTo>
                        <a:pt x="276467" y="220101"/>
                        <a:pt x="289909" y="223211"/>
                        <a:pt x="296319" y="233522"/>
                      </a:cubicBezTo>
                      <a:cubicBezTo>
                        <a:pt x="302639" y="243743"/>
                        <a:pt x="299523" y="257252"/>
                        <a:pt x="289286" y="263563"/>
                      </a:cubicBezTo>
                      <a:lnTo>
                        <a:pt x="211750" y="311647"/>
                      </a:lnTo>
                      <a:cubicBezTo>
                        <a:pt x="197951" y="320179"/>
                        <a:pt x="179702" y="311291"/>
                        <a:pt x="178367" y="294937"/>
                      </a:cubicBezTo>
                      <a:lnTo>
                        <a:pt x="177922" y="213346"/>
                      </a:lnTo>
                      <a:lnTo>
                        <a:pt x="177922" y="213257"/>
                      </a:lnTo>
                      <a:cubicBezTo>
                        <a:pt x="177922" y="210768"/>
                        <a:pt x="175874" y="208724"/>
                        <a:pt x="173293" y="208724"/>
                      </a:cubicBezTo>
                      <a:cubicBezTo>
                        <a:pt x="170800" y="208724"/>
                        <a:pt x="168753" y="210768"/>
                        <a:pt x="168753" y="213257"/>
                      </a:cubicBezTo>
                      <a:lnTo>
                        <a:pt x="168753" y="242321"/>
                      </a:lnTo>
                      <a:lnTo>
                        <a:pt x="124955" y="222234"/>
                      </a:lnTo>
                      <a:cubicBezTo>
                        <a:pt x="129050" y="211568"/>
                        <a:pt x="142848" y="175839"/>
                        <a:pt x="148367" y="161618"/>
                      </a:cubicBezTo>
                      <a:close/>
                      <a:moveTo>
                        <a:pt x="52160" y="161618"/>
                      </a:moveTo>
                      <a:lnTo>
                        <a:pt x="74144" y="161618"/>
                      </a:lnTo>
                      <a:cubicBezTo>
                        <a:pt x="76636" y="168016"/>
                        <a:pt x="94170" y="213602"/>
                        <a:pt x="96663" y="219911"/>
                      </a:cubicBezTo>
                      <a:cubicBezTo>
                        <a:pt x="90610" y="222666"/>
                        <a:pt x="85626" y="227464"/>
                        <a:pt x="82778" y="233685"/>
                      </a:cubicBezTo>
                      <a:lnTo>
                        <a:pt x="70228" y="260965"/>
                      </a:lnTo>
                      <a:lnTo>
                        <a:pt x="52872" y="251368"/>
                      </a:lnTo>
                      <a:lnTo>
                        <a:pt x="52872" y="213335"/>
                      </a:lnTo>
                      <a:cubicBezTo>
                        <a:pt x="52872" y="210936"/>
                        <a:pt x="50913" y="208981"/>
                        <a:pt x="48510" y="208981"/>
                      </a:cubicBezTo>
                      <a:cubicBezTo>
                        <a:pt x="46107" y="208981"/>
                        <a:pt x="44149" y="210936"/>
                        <a:pt x="44149" y="213335"/>
                      </a:cubicBezTo>
                      <a:cubicBezTo>
                        <a:pt x="44060" y="231996"/>
                        <a:pt x="43971" y="246569"/>
                        <a:pt x="43793" y="266474"/>
                      </a:cubicBezTo>
                      <a:lnTo>
                        <a:pt x="103427" y="299531"/>
                      </a:lnTo>
                      <a:cubicBezTo>
                        <a:pt x="113930" y="305396"/>
                        <a:pt x="117757" y="318636"/>
                        <a:pt x="111883" y="329210"/>
                      </a:cubicBezTo>
                      <a:cubicBezTo>
                        <a:pt x="106008" y="339785"/>
                        <a:pt x="92746" y="343606"/>
                        <a:pt x="82155" y="337741"/>
                      </a:cubicBezTo>
                      <a:lnTo>
                        <a:pt x="11217" y="298376"/>
                      </a:lnTo>
                      <a:cubicBezTo>
                        <a:pt x="4274" y="294466"/>
                        <a:pt x="-87" y="287090"/>
                        <a:pt x="2" y="279182"/>
                      </a:cubicBezTo>
                      <a:cubicBezTo>
                        <a:pt x="91" y="269585"/>
                        <a:pt x="358" y="222577"/>
                        <a:pt x="447" y="213069"/>
                      </a:cubicBezTo>
                      <a:cubicBezTo>
                        <a:pt x="536" y="184722"/>
                        <a:pt x="23767" y="161618"/>
                        <a:pt x="52160" y="161618"/>
                      </a:cubicBezTo>
                      <a:close/>
                      <a:moveTo>
                        <a:pt x="111018" y="56617"/>
                      </a:moveTo>
                      <a:cubicBezTo>
                        <a:pt x="136057" y="56617"/>
                        <a:pt x="156356" y="76900"/>
                        <a:pt x="156356" y="101920"/>
                      </a:cubicBezTo>
                      <a:cubicBezTo>
                        <a:pt x="156356" y="126940"/>
                        <a:pt x="136057" y="147223"/>
                        <a:pt x="111018" y="147223"/>
                      </a:cubicBezTo>
                      <a:cubicBezTo>
                        <a:pt x="85979" y="147223"/>
                        <a:pt x="65680" y="126940"/>
                        <a:pt x="65680" y="101920"/>
                      </a:cubicBezTo>
                      <a:cubicBezTo>
                        <a:pt x="65680" y="76900"/>
                        <a:pt x="85979" y="56617"/>
                        <a:pt x="111018" y="56617"/>
                      </a:cubicBezTo>
                      <a:close/>
                      <a:moveTo>
                        <a:pt x="422167" y="39638"/>
                      </a:moveTo>
                      <a:lnTo>
                        <a:pt x="373122" y="88696"/>
                      </a:lnTo>
                      <a:lnTo>
                        <a:pt x="471212" y="88696"/>
                      </a:lnTo>
                      <a:close/>
                      <a:moveTo>
                        <a:pt x="422200" y="0"/>
                      </a:moveTo>
                      <a:cubicBezTo>
                        <a:pt x="426417" y="0"/>
                        <a:pt x="430623" y="1600"/>
                        <a:pt x="433827" y="4799"/>
                      </a:cubicBezTo>
                      <a:lnTo>
                        <a:pt x="517764" y="88696"/>
                      </a:lnTo>
                      <a:lnTo>
                        <a:pt x="591465" y="88696"/>
                      </a:lnTo>
                      <a:cubicBezTo>
                        <a:pt x="599921" y="88696"/>
                        <a:pt x="606775" y="95451"/>
                        <a:pt x="606775" y="103894"/>
                      </a:cubicBezTo>
                      <a:lnTo>
                        <a:pt x="606775" y="354430"/>
                      </a:lnTo>
                      <a:cubicBezTo>
                        <a:pt x="606775" y="362873"/>
                        <a:pt x="599921" y="369716"/>
                        <a:pt x="591465" y="369716"/>
                      </a:cubicBezTo>
                      <a:lnTo>
                        <a:pt x="252869" y="369716"/>
                      </a:lnTo>
                      <a:cubicBezTo>
                        <a:pt x="244502" y="369716"/>
                        <a:pt x="237648" y="362873"/>
                        <a:pt x="237648" y="354430"/>
                      </a:cubicBezTo>
                      <a:lnTo>
                        <a:pt x="237648" y="321280"/>
                      </a:lnTo>
                      <a:lnTo>
                        <a:pt x="268179" y="302261"/>
                      </a:lnTo>
                      <a:lnTo>
                        <a:pt x="300757" y="282086"/>
                      </a:lnTo>
                      <a:cubicBezTo>
                        <a:pt x="317312" y="271866"/>
                        <a:pt x="324611" y="252313"/>
                        <a:pt x="320161" y="234361"/>
                      </a:cubicBezTo>
                      <a:lnTo>
                        <a:pt x="375703" y="190724"/>
                      </a:lnTo>
                      <a:cubicBezTo>
                        <a:pt x="384248" y="183969"/>
                        <a:pt x="385673" y="171527"/>
                        <a:pt x="378908" y="162995"/>
                      </a:cubicBezTo>
                      <a:cubicBezTo>
                        <a:pt x="372232" y="154463"/>
                        <a:pt x="359771" y="152952"/>
                        <a:pt x="351226" y="159706"/>
                      </a:cubicBezTo>
                      <a:lnTo>
                        <a:pt x="294259" y="204499"/>
                      </a:lnTo>
                      <a:cubicBezTo>
                        <a:pt x="281530" y="199344"/>
                        <a:pt x="266754" y="200322"/>
                        <a:pt x="254649" y="207876"/>
                      </a:cubicBezTo>
                      <a:lnTo>
                        <a:pt x="237648" y="218363"/>
                      </a:lnTo>
                      <a:lnTo>
                        <a:pt x="237648" y="103894"/>
                      </a:lnTo>
                      <a:cubicBezTo>
                        <a:pt x="237648" y="95451"/>
                        <a:pt x="244413" y="88696"/>
                        <a:pt x="252869" y="88696"/>
                      </a:cubicBezTo>
                      <a:lnTo>
                        <a:pt x="326570" y="88696"/>
                      </a:lnTo>
                      <a:lnTo>
                        <a:pt x="410507" y="4799"/>
                      </a:lnTo>
                      <a:cubicBezTo>
                        <a:pt x="413755" y="1600"/>
                        <a:pt x="417984" y="0"/>
                        <a:pt x="42220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rmAutofit/>
                </a:bodyPr>
                <a:p>
                  <a:endParaRPr b="0" lang="en-US" sz="1800" spc="-1" strike="noStrike">
                    <a:solidFill>
                      <a:schemeClr val="dk1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141" name="íŝ1iḋé"/>
              <p:cNvGrpSpPr/>
              <p:nvPr/>
            </p:nvGrpSpPr>
            <p:grpSpPr>
              <a:xfrm>
                <a:off x="1488240" y="5076360"/>
                <a:ext cx="5096880" cy="1151640"/>
                <a:chOff x="1488240" y="5076360"/>
                <a:chExt cx="5096880" cy="1151640"/>
              </a:xfrm>
            </p:grpSpPr>
            <p:sp>
              <p:nvSpPr>
                <p:cNvPr id="142" name="PA-íšlîḑê"/>
                <p:cNvSpPr/>
                <p:nvPr/>
              </p:nvSpPr>
              <p:spPr>
                <a:xfrm>
                  <a:off x="1488240" y="5076360"/>
                  <a:ext cx="4316760" cy="44136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rmAutofit/>
                </a:bodyPr>
                <a:p>
                  <a:pPr defTabSz="914400">
                    <a:lnSpc>
                      <a:spcPct val="100000"/>
                    </a:lnSpc>
                  </a:pPr>
                  <a:r>
                    <a:rPr b="1" lang="ru-RU" sz="1600" spc="-1" strike="noStrike">
                      <a:solidFill>
                        <a:schemeClr val="dk1"/>
                      </a:solidFill>
                      <a:latin typeface="Noto Sans Mono Medium"/>
                    </a:rPr>
                    <a:t>Разработка дизайна</a:t>
                  </a:r>
                  <a:endParaRPr b="0" lang="en-US" sz="1600" spc="-1" strike="noStrike">
                    <a:solidFill>
                      <a:srgbClr val="000000"/>
                    </a:solidFill>
                    <a:latin typeface="Noto Sans Mono Medium"/>
                  </a:endParaRPr>
                </a:p>
              </p:txBody>
            </p:sp>
            <p:sp>
              <p:nvSpPr>
                <p:cNvPr id="143" name="PA-îślïde"/>
                <p:cNvSpPr/>
                <p:nvPr/>
              </p:nvSpPr>
              <p:spPr>
                <a:xfrm>
                  <a:off x="1489680" y="5518080"/>
                  <a:ext cx="5095440" cy="7099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50000"/>
                    </a:lnSpc>
                  </a:pPr>
                  <a:r>
                    <a:rPr b="0" lang="ru-RU" sz="1500" spc="-1" strike="noStrike">
                      <a:solidFill>
                        <a:schemeClr val="dk1"/>
                      </a:solidFill>
                      <a:latin typeface="Noto Sans Mono Medium"/>
                    </a:rPr>
                    <a:t>4-17 ноября 2024 года</a:t>
                  </a:r>
                  <a:endParaRPr b="0" lang="en-US" sz="1500" spc="-1" strike="noStrike">
                    <a:solidFill>
                      <a:srgbClr val="000000"/>
                    </a:solidFill>
                    <a:latin typeface="Noto Sans Mono Medium"/>
                  </a:endParaRPr>
                </a:p>
              </p:txBody>
            </p:sp>
          </p:grpSp>
        </p:grpSp>
        <p:grpSp>
          <p:nvGrpSpPr>
            <p:cNvPr id="144" name="îŝḻîḍe"/>
            <p:cNvGrpSpPr/>
            <p:nvPr/>
          </p:nvGrpSpPr>
          <p:grpSpPr>
            <a:xfrm>
              <a:off x="659880" y="1843200"/>
              <a:ext cx="5635080" cy="1172880"/>
              <a:chOff x="659880" y="1843200"/>
              <a:chExt cx="5635080" cy="1172880"/>
            </a:xfrm>
          </p:grpSpPr>
          <p:grpSp>
            <p:nvGrpSpPr>
              <p:cNvPr id="145" name="ïṣ1îḓê"/>
              <p:cNvGrpSpPr/>
              <p:nvPr/>
            </p:nvGrpSpPr>
            <p:grpSpPr>
              <a:xfrm>
                <a:off x="1488240" y="1843200"/>
                <a:ext cx="4806720" cy="1172880"/>
                <a:chOff x="1488240" y="1843200"/>
                <a:chExt cx="4806720" cy="1172880"/>
              </a:xfrm>
            </p:grpSpPr>
            <p:sp>
              <p:nvSpPr>
                <p:cNvPr id="146" name="PA-iṥ1îḍè"/>
                <p:cNvSpPr/>
                <p:nvPr/>
              </p:nvSpPr>
              <p:spPr>
                <a:xfrm>
                  <a:off x="1488240" y="1843200"/>
                  <a:ext cx="4316760" cy="44136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rmAutofit fontScale="75000"/>
                </a:bodyPr>
                <a:p>
                  <a:pPr defTabSz="914400">
                    <a:lnSpc>
                      <a:spcPct val="100000"/>
                    </a:lnSpc>
                  </a:pPr>
                  <a:r>
                    <a:rPr b="1" lang="ru-RU" sz="2000" spc="-1" strike="noStrike">
                      <a:solidFill>
                        <a:schemeClr val="dk1"/>
                      </a:solidFill>
                      <a:latin typeface="Noto Sans Mono Medium"/>
                    </a:rPr>
                    <a:t>Изучение проблемы и ее актуальности</a:t>
                  </a:r>
                  <a:endParaRPr b="0" lang="en-US" sz="2000" spc="-1" strike="noStrike">
                    <a:solidFill>
                      <a:srgbClr val="000000"/>
                    </a:solidFill>
                    <a:latin typeface="Noto Sans Mono Medium"/>
                  </a:endParaRPr>
                </a:p>
              </p:txBody>
            </p:sp>
            <p:sp>
              <p:nvSpPr>
                <p:cNvPr id="147" name="PA-iṡḷïďé"/>
                <p:cNvSpPr/>
                <p:nvPr/>
              </p:nvSpPr>
              <p:spPr>
                <a:xfrm>
                  <a:off x="1489680" y="2284920"/>
                  <a:ext cx="4805280" cy="73116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50000"/>
                    </a:lnSpc>
                  </a:pPr>
                  <a:r>
                    <a:rPr b="0" lang="ru-RU" sz="1500" spc="-1" strike="noStrike">
                      <a:solidFill>
                        <a:schemeClr val="dk1"/>
                      </a:solidFill>
                      <a:latin typeface="Noto Sans Mono Medium"/>
                    </a:rPr>
                    <a:t>7-20 октября 2024 года</a:t>
                  </a:r>
                  <a:endParaRPr b="0" lang="en-US" sz="1500" spc="-1" strike="noStrike">
                    <a:solidFill>
                      <a:srgbClr val="000000"/>
                    </a:solidFill>
                    <a:latin typeface="Noto Sans Mono Medium"/>
                  </a:endParaRPr>
                </a:p>
              </p:txBody>
            </p:sp>
          </p:grpSp>
          <p:grpSp>
            <p:nvGrpSpPr>
              <p:cNvPr id="148" name="iśľiḋe"/>
              <p:cNvGrpSpPr/>
              <p:nvPr/>
            </p:nvGrpSpPr>
            <p:grpSpPr>
              <a:xfrm>
                <a:off x="659880" y="1888920"/>
                <a:ext cx="736200" cy="736200"/>
                <a:chOff x="659880" y="1888920"/>
                <a:chExt cx="736200" cy="736200"/>
              </a:xfrm>
            </p:grpSpPr>
            <p:sp>
              <p:nvSpPr>
                <p:cNvPr id="149" name="PA-îṧlïḍê"/>
                <p:cNvSpPr/>
                <p:nvPr/>
              </p:nvSpPr>
              <p:spPr>
                <a:xfrm>
                  <a:off x="659880" y="1888920"/>
                  <a:ext cx="736200" cy="736200"/>
                </a:xfrm>
                <a:prstGeom prst="ellipse">
                  <a:avLst/>
                </a:prstGeom>
                <a:solidFill>
                  <a:schemeClr val="accent2"/>
                </a:solidFill>
                <a:ln w="126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rmAutofit/>
                </a:bodyPr>
                <a:p>
                  <a:endParaRPr b="0" lang="en-US" sz="1800" spc="-1" strike="noStrike">
                    <a:solidFill>
                      <a:schemeClr val="lt1"/>
                    </a:solidFill>
                    <a:latin typeface="Calibri"/>
                  </a:endParaRPr>
                </a:p>
              </p:txBody>
            </p:sp>
            <p:sp>
              <p:nvSpPr>
                <p:cNvPr id="150" name="PA-íšḻíḑê"/>
                <p:cNvSpPr/>
                <p:nvPr/>
              </p:nvSpPr>
              <p:spPr>
                <a:xfrm>
                  <a:off x="851040" y="2080080"/>
                  <a:ext cx="354600" cy="353880"/>
                </a:xfrm>
                <a:custGeom>
                  <a:avLst/>
                  <a:gdLst>
                    <a:gd name="textAreaLeft" fmla="*/ 0 w 354600"/>
                    <a:gd name="textAreaRight" fmla="*/ 354960 w 354600"/>
                    <a:gd name="textAreaTop" fmla="*/ 0 h 353880"/>
                    <a:gd name="textAreaBottom" fmla="*/ 354240 h 353880"/>
                  </a:gdLst>
                  <a:ahLst/>
                  <a:rect l="textAreaLeft" t="textAreaTop" r="textAreaRight" b="textAreaBottom"/>
                  <a:pathLst>
                    <a:path w="578649" h="594741">
                      <a:moveTo>
                        <a:pt x="411175" y="315251"/>
                      </a:moveTo>
                      <a:cubicBezTo>
                        <a:pt x="392328" y="315251"/>
                        <a:pt x="373301" y="322420"/>
                        <a:pt x="358940" y="336757"/>
                      </a:cubicBezTo>
                      <a:cubicBezTo>
                        <a:pt x="330220" y="365432"/>
                        <a:pt x="330220" y="411311"/>
                        <a:pt x="358940" y="439986"/>
                      </a:cubicBezTo>
                      <a:cubicBezTo>
                        <a:pt x="387661" y="468660"/>
                        <a:pt x="435049" y="468660"/>
                        <a:pt x="462333" y="439986"/>
                      </a:cubicBezTo>
                      <a:cubicBezTo>
                        <a:pt x="491053" y="411311"/>
                        <a:pt x="491053" y="365432"/>
                        <a:pt x="462333" y="336757"/>
                      </a:cubicBezTo>
                      <a:cubicBezTo>
                        <a:pt x="448691" y="322420"/>
                        <a:pt x="430023" y="315251"/>
                        <a:pt x="411175" y="315251"/>
                      </a:cubicBezTo>
                      <a:close/>
                      <a:moveTo>
                        <a:pt x="410816" y="276182"/>
                      </a:moveTo>
                      <a:cubicBezTo>
                        <a:pt x="439716" y="276182"/>
                        <a:pt x="468795" y="287293"/>
                        <a:pt x="491053" y="309516"/>
                      </a:cubicBezTo>
                      <a:cubicBezTo>
                        <a:pt x="525517" y="342492"/>
                        <a:pt x="532697" y="394106"/>
                        <a:pt x="514029" y="435685"/>
                      </a:cubicBezTo>
                      <a:lnTo>
                        <a:pt x="578649" y="500203"/>
                      </a:lnTo>
                      <a:lnTo>
                        <a:pt x="522645" y="556118"/>
                      </a:lnTo>
                      <a:lnTo>
                        <a:pt x="458025" y="491600"/>
                      </a:lnTo>
                      <a:cubicBezTo>
                        <a:pt x="416381" y="510239"/>
                        <a:pt x="366121" y="503070"/>
                        <a:pt x="331656" y="468660"/>
                      </a:cubicBezTo>
                      <a:cubicBezTo>
                        <a:pt x="287140" y="424215"/>
                        <a:pt x="287140" y="352528"/>
                        <a:pt x="331656" y="309516"/>
                      </a:cubicBezTo>
                      <a:cubicBezTo>
                        <a:pt x="353197" y="287293"/>
                        <a:pt x="381917" y="276182"/>
                        <a:pt x="410816" y="276182"/>
                      </a:cubicBezTo>
                      <a:close/>
                      <a:moveTo>
                        <a:pt x="134949" y="20001"/>
                      </a:moveTo>
                      <a:lnTo>
                        <a:pt x="134949" y="144835"/>
                      </a:lnTo>
                      <a:lnTo>
                        <a:pt x="17242" y="144835"/>
                      </a:lnTo>
                      <a:close/>
                      <a:moveTo>
                        <a:pt x="172278" y="0"/>
                      </a:moveTo>
                      <a:lnTo>
                        <a:pt x="480943" y="0"/>
                      </a:lnTo>
                      <a:lnTo>
                        <a:pt x="480943" y="276591"/>
                      </a:lnTo>
                      <a:cubicBezTo>
                        <a:pt x="460844" y="263693"/>
                        <a:pt x="436438" y="256527"/>
                        <a:pt x="410596" y="256527"/>
                      </a:cubicBezTo>
                      <a:cubicBezTo>
                        <a:pt x="381883" y="256527"/>
                        <a:pt x="354606" y="265126"/>
                        <a:pt x="331636" y="282323"/>
                      </a:cubicBezTo>
                      <a:lnTo>
                        <a:pt x="81832" y="282323"/>
                      </a:lnTo>
                      <a:lnTo>
                        <a:pt x="81832" y="322450"/>
                      </a:lnTo>
                      <a:lnTo>
                        <a:pt x="295744" y="322450"/>
                      </a:lnTo>
                      <a:cubicBezTo>
                        <a:pt x="288566" y="335348"/>
                        <a:pt x="282823" y="351112"/>
                        <a:pt x="279952" y="366877"/>
                      </a:cubicBezTo>
                      <a:lnTo>
                        <a:pt x="81832" y="366877"/>
                      </a:lnTo>
                      <a:lnTo>
                        <a:pt x="81832" y="407004"/>
                      </a:lnTo>
                      <a:lnTo>
                        <a:pt x="279952" y="407004"/>
                      </a:lnTo>
                      <a:cubicBezTo>
                        <a:pt x="281388" y="422768"/>
                        <a:pt x="287130" y="438532"/>
                        <a:pt x="294309" y="451430"/>
                      </a:cubicBezTo>
                      <a:lnTo>
                        <a:pt x="81832" y="451430"/>
                      </a:lnTo>
                      <a:lnTo>
                        <a:pt x="81832" y="491557"/>
                      </a:lnTo>
                      <a:lnTo>
                        <a:pt x="327329" y="491557"/>
                      </a:lnTo>
                      <a:cubicBezTo>
                        <a:pt x="350299" y="511621"/>
                        <a:pt x="380448" y="521653"/>
                        <a:pt x="410596" y="521653"/>
                      </a:cubicBezTo>
                      <a:cubicBezTo>
                        <a:pt x="424953" y="521653"/>
                        <a:pt x="439309" y="518786"/>
                        <a:pt x="453666" y="514487"/>
                      </a:cubicBezTo>
                      <a:lnTo>
                        <a:pt x="480943" y="543149"/>
                      </a:lnTo>
                      <a:lnTo>
                        <a:pt x="480943" y="594741"/>
                      </a:lnTo>
                      <a:lnTo>
                        <a:pt x="0" y="594741"/>
                      </a:lnTo>
                      <a:lnTo>
                        <a:pt x="0" y="180572"/>
                      </a:lnTo>
                      <a:lnTo>
                        <a:pt x="172278" y="180572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rmAutofit/>
                </a:bodyPr>
                <a:p>
                  <a:endParaRPr b="0" lang="en-US" sz="1800" spc="-1" strike="noStrike">
                    <a:solidFill>
                      <a:schemeClr val="lt1"/>
                    </a:solidFill>
                    <a:latin typeface="Calibri"/>
                  </a:endParaRPr>
                </a:p>
              </p:txBody>
            </p:sp>
          </p:grpSp>
        </p:grpSp>
        <p:cxnSp>
          <p:nvCxnSpPr>
            <p:cNvPr id="151" name="PA-直接连接符 73"/>
            <p:cNvCxnSpPr/>
            <p:nvPr/>
          </p:nvCxnSpPr>
          <p:spPr>
            <a:xfrm>
              <a:off x="659880" y="3169800"/>
              <a:ext cx="5364720" cy="360"/>
            </a:xfrm>
            <a:prstGeom prst="straightConnector1">
              <a:avLst/>
            </a:prstGeom>
            <a:ln w="3240">
              <a:solidFill>
                <a:schemeClr val="lt1">
                  <a:lumMod val="75000"/>
                </a:schemeClr>
              </a:solidFill>
              <a:miter/>
            </a:ln>
          </p:spPr>
        </p:cxnSp>
        <p:cxnSp>
          <p:nvCxnSpPr>
            <p:cNvPr id="152" name="PA-直接连接符 74"/>
            <p:cNvCxnSpPr/>
            <p:nvPr/>
          </p:nvCxnSpPr>
          <p:spPr>
            <a:xfrm>
              <a:off x="659880" y="4786560"/>
              <a:ext cx="4545000" cy="360"/>
            </a:xfrm>
            <a:prstGeom prst="straightConnector1">
              <a:avLst/>
            </a:prstGeom>
            <a:ln w="3240">
              <a:solidFill>
                <a:schemeClr val="lt1">
                  <a:lumMod val="75000"/>
                </a:schemeClr>
              </a:solidFill>
              <a:miter/>
            </a:ln>
          </p:spPr>
        </p:cxn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afterEffect" fill="hold" presetClass="entr" presetID="3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" dur="8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6" dur="8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" dur="8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8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228600" y="121680"/>
            <a:ext cx="10515240" cy="79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Dela Gothic One"/>
              </a:rPr>
              <a:t>Этапы разработки</a:t>
            </a:r>
            <a:endParaRPr b="0" lang="ru-UA" sz="4400" spc="-1" strike="noStrike">
              <a:solidFill>
                <a:schemeClr val="dk1"/>
              </a:solidFill>
              <a:latin typeface="Calibri"/>
            </a:endParaRPr>
          </a:p>
        </p:txBody>
      </p:sp>
      <p:grpSp>
        <p:nvGrpSpPr>
          <p:cNvPr id="154" name="PA-204229"/>
          <p:cNvGrpSpPr/>
          <p:nvPr/>
        </p:nvGrpSpPr>
        <p:grpSpPr>
          <a:xfrm>
            <a:off x="666360" y="1348200"/>
            <a:ext cx="10858320" cy="5193720"/>
            <a:chOff x="666360" y="1348200"/>
            <a:chExt cx="10858320" cy="5193720"/>
          </a:xfrm>
        </p:grpSpPr>
        <p:sp>
          <p:nvSpPr>
            <p:cNvPr id="155" name="PA-iṩ1îďé"/>
            <p:cNvSpPr/>
            <p:nvPr/>
          </p:nvSpPr>
          <p:spPr>
            <a:xfrm>
              <a:off x="5919120" y="2703240"/>
              <a:ext cx="4039200" cy="3838680"/>
            </a:xfrm>
            <a:custGeom>
              <a:avLst/>
              <a:gdLst>
                <a:gd name="textAreaLeft" fmla="*/ 0 w 4039200"/>
                <a:gd name="textAreaRight" fmla="*/ 4039560 w 4039200"/>
                <a:gd name="textAreaTop" fmla="*/ 0 h 3838680"/>
                <a:gd name="textAreaBottom" fmla="*/ 3839040 h 3838680"/>
              </a:gdLst>
              <a:ahLst/>
              <a:rect l="textAreaLeft" t="textAreaTop" r="textAreaRight" b="textAreaBottom"/>
              <a:pathLst>
                <a:path w="21600" h="21600">
                  <a:moveTo>
                    <a:pt x="12502" y="312"/>
                  </a:moveTo>
                  <a:lnTo>
                    <a:pt x="0" y="21600"/>
                  </a:lnTo>
                  <a:lnTo>
                    <a:pt x="19825" y="21600"/>
                  </a:lnTo>
                  <a:lnTo>
                    <a:pt x="21600" y="8365"/>
                  </a:lnTo>
                  <a:lnTo>
                    <a:pt x="13389" y="0"/>
                  </a:lnTo>
                  <a:lnTo>
                    <a:pt x="12502" y="312"/>
                  </a:lnTo>
                  <a:close/>
                </a:path>
              </a:pathLst>
            </a:custGeom>
            <a:gradFill rotWithShape="0">
              <a:gsLst>
                <a:gs pos="0">
                  <a:srgbClr val="f2f2f2"/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ctr">
              <a:normAutofit/>
            </a:bodyPr>
            <a:p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56" name="PA-iṡḷîde"/>
            <p:cNvSpPr/>
            <p:nvPr/>
          </p:nvSpPr>
          <p:spPr>
            <a:xfrm flipH="1" rot="2400000">
              <a:off x="8583120" y="1847520"/>
              <a:ext cx="2223720" cy="1838520"/>
            </a:xfrm>
            <a:custGeom>
              <a:avLst/>
              <a:gdLst>
                <a:gd name="textAreaLeft" fmla="*/ -360 w 2223720"/>
                <a:gd name="textAreaRight" fmla="*/ 2223720 w 2223720"/>
                <a:gd name="textAreaTop" fmla="*/ 0 h 1838520"/>
                <a:gd name="textAreaBottom" fmla="*/ 1838880 h 1838520"/>
              </a:gdLst>
              <a:ahLst/>
              <a:rect l="textAreaLeft" t="textAreaTop" r="textAreaRight" b="textAreaBottom"/>
              <a:pathLst>
                <a:path w="21600" h="21596">
                  <a:moveTo>
                    <a:pt x="8539" y="0"/>
                  </a:moveTo>
                  <a:cubicBezTo>
                    <a:pt x="7743" y="0"/>
                    <a:pt x="7352" y="-4"/>
                    <a:pt x="6929" y="158"/>
                  </a:cubicBezTo>
                  <a:cubicBezTo>
                    <a:pt x="6467" y="362"/>
                    <a:pt x="6097" y="808"/>
                    <a:pt x="5929" y="1367"/>
                  </a:cubicBezTo>
                  <a:cubicBezTo>
                    <a:pt x="5795" y="1879"/>
                    <a:pt x="5799" y="2348"/>
                    <a:pt x="5799" y="3296"/>
                  </a:cubicBezTo>
                  <a:lnTo>
                    <a:pt x="5799" y="12533"/>
                  </a:lnTo>
                  <a:cubicBezTo>
                    <a:pt x="5799" y="12654"/>
                    <a:pt x="5813" y="12673"/>
                    <a:pt x="5813" y="12779"/>
                  </a:cubicBezTo>
                  <a:cubicBezTo>
                    <a:pt x="4771" y="13411"/>
                    <a:pt x="3784" y="14199"/>
                    <a:pt x="2914" y="15250"/>
                  </a:cubicBezTo>
                  <a:cubicBezTo>
                    <a:pt x="1414" y="17064"/>
                    <a:pt x="467" y="19274"/>
                    <a:pt x="0" y="21596"/>
                  </a:cubicBezTo>
                  <a:lnTo>
                    <a:pt x="21600" y="21596"/>
                  </a:lnTo>
                  <a:cubicBezTo>
                    <a:pt x="21133" y="19274"/>
                    <a:pt x="20186" y="17064"/>
                    <a:pt x="18686" y="15250"/>
                  </a:cubicBezTo>
                  <a:cubicBezTo>
                    <a:pt x="17816" y="14199"/>
                    <a:pt x="16815" y="13411"/>
                    <a:pt x="15772" y="12779"/>
                  </a:cubicBezTo>
                  <a:cubicBezTo>
                    <a:pt x="15773" y="12680"/>
                    <a:pt x="15787" y="12662"/>
                    <a:pt x="15787" y="12551"/>
                  </a:cubicBezTo>
                  <a:lnTo>
                    <a:pt x="15787" y="3313"/>
                  </a:lnTo>
                  <a:cubicBezTo>
                    <a:pt x="15787" y="2351"/>
                    <a:pt x="15790" y="1879"/>
                    <a:pt x="15656" y="1367"/>
                  </a:cubicBezTo>
                  <a:cubicBezTo>
                    <a:pt x="15488" y="808"/>
                    <a:pt x="15119" y="362"/>
                    <a:pt x="14656" y="158"/>
                  </a:cubicBezTo>
                  <a:cubicBezTo>
                    <a:pt x="14233" y="-4"/>
                    <a:pt x="13831" y="0"/>
                    <a:pt x="13047" y="0"/>
                  </a:cubicBezTo>
                  <a:lnTo>
                    <a:pt x="8539" y="0"/>
                  </a:lnTo>
                  <a:close/>
                </a:path>
              </a:pathLst>
            </a:custGeom>
            <a:solidFill>
              <a:srgbClr val="401e6a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rmAutofit/>
            </a:bodyPr>
            <a:p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57" name="PA-îṩļidé"/>
            <p:cNvSpPr/>
            <p:nvPr/>
          </p:nvSpPr>
          <p:spPr>
            <a:xfrm flipH="1" rot="2400000">
              <a:off x="9273600" y="2559240"/>
              <a:ext cx="1028160" cy="196560"/>
            </a:xfrm>
            <a:prstGeom prst="rect">
              <a:avLst/>
            </a:prstGeom>
            <a:solidFill>
              <a:srgbClr val="ffffff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rmAutofit/>
            </a:bodyPr>
            <a:p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58" name="PA-ïś1ídè"/>
            <p:cNvSpPr/>
            <p:nvPr/>
          </p:nvSpPr>
          <p:spPr>
            <a:xfrm flipH="1" rot="2400600">
              <a:off x="8518320" y="3419280"/>
              <a:ext cx="886320" cy="443160"/>
            </a:xfrm>
            <a:custGeom>
              <a:avLst/>
              <a:gdLst>
                <a:gd name="textAreaLeft" fmla="*/ 360 w 886320"/>
                <a:gd name="textAreaRight" fmla="*/ 887040 w 886320"/>
                <a:gd name="textAreaTop" fmla="*/ 0 h 443160"/>
                <a:gd name="textAreaBottom" fmla="*/ 443520 h 443160"/>
              </a:gdLst>
              <a:ahLst/>
              <a:rect l="textAreaLeft" t="textAreaTop" r="textAreaRight" b="textAreaBottom"/>
              <a:pathLst>
                <a:path w="21600" h="19679">
                  <a:moveTo>
                    <a:pt x="0" y="0"/>
                  </a:moveTo>
                  <a:cubicBezTo>
                    <a:pt x="0" y="5036"/>
                    <a:pt x="1055" y="10072"/>
                    <a:pt x="3164" y="13915"/>
                  </a:cubicBezTo>
                  <a:cubicBezTo>
                    <a:pt x="7381" y="21600"/>
                    <a:pt x="14219" y="21600"/>
                    <a:pt x="18436" y="13915"/>
                  </a:cubicBezTo>
                  <a:cubicBezTo>
                    <a:pt x="20545" y="10072"/>
                    <a:pt x="21600" y="5036"/>
                    <a:pt x="216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>
                <a:lumMod val="95000"/>
              </a:scheme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rmAutofit/>
            </a:bodyPr>
            <a:p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59" name="PA-îṧľïḓe"/>
            <p:cNvSpPr/>
            <p:nvPr/>
          </p:nvSpPr>
          <p:spPr>
            <a:xfrm>
              <a:off x="10234440" y="2485440"/>
              <a:ext cx="1290240" cy="4056480"/>
            </a:xfrm>
            <a:custGeom>
              <a:avLst/>
              <a:gdLst>
                <a:gd name="textAreaLeft" fmla="*/ 0 w 1290240"/>
                <a:gd name="textAreaRight" fmla="*/ 1290600 w 1290240"/>
                <a:gd name="textAreaTop" fmla="*/ 0 h 4056480"/>
                <a:gd name="textAreaBottom" fmla="*/ 4056840 h 4056480"/>
              </a:gdLst>
              <a:ahLst/>
              <a:rect l="textAreaLeft" t="textAreaTop" r="textAreaRight" b="textAreaBottom"/>
              <a:pathLst>
                <a:path w="21600" h="21599">
                  <a:moveTo>
                    <a:pt x="2178" y="1"/>
                  </a:moveTo>
                  <a:cubicBezTo>
                    <a:pt x="2059" y="-1"/>
                    <a:pt x="1940" y="0"/>
                    <a:pt x="1821" y="6"/>
                  </a:cubicBezTo>
                  <a:cubicBezTo>
                    <a:pt x="1424" y="26"/>
                    <a:pt x="1061" y="91"/>
                    <a:pt x="800" y="188"/>
                  </a:cubicBezTo>
                  <a:cubicBezTo>
                    <a:pt x="502" y="300"/>
                    <a:pt x="376" y="441"/>
                    <a:pt x="413" y="577"/>
                  </a:cubicBezTo>
                  <a:cubicBezTo>
                    <a:pt x="449" y="713"/>
                    <a:pt x="650" y="844"/>
                    <a:pt x="1004" y="939"/>
                  </a:cubicBezTo>
                  <a:cubicBezTo>
                    <a:pt x="5022" y="2011"/>
                    <a:pt x="9040" y="3084"/>
                    <a:pt x="13059" y="4156"/>
                  </a:cubicBezTo>
                  <a:cubicBezTo>
                    <a:pt x="13304" y="4222"/>
                    <a:pt x="13549" y="4287"/>
                    <a:pt x="13795" y="4353"/>
                  </a:cubicBezTo>
                  <a:cubicBezTo>
                    <a:pt x="14196" y="4461"/>
                    <a:pt x="14433" y="4619"/>
                    <a:pt x="14445" y="4787"/>
                  </a:cubicBezTo>
                  <a:cubicBezTo>
                    <a:pt x="14446" y="4796"/>
                    <a:pt x="14446" y="4805"/>
                    <a:pt x="14445" y="4814"/>
                  </a:cubicBezTo>
                  <a:cubicBezTo>
                    <a:pt x="14445" y="4866"/>
                    <a:pt x="14445" y="4917"/>
                    <a:pt x="14445" y="4968"/>
                  </a:cubicBezTo>
                  <a:cubicBezTo>
                    <a:pt x="14445" y="5020"/>
                    <a:pt x="14445" y="5071"/>
                    <a:pt x="14445" y="5122"/>
                  </a:cubicBezTo>
                  <a:cubicBezTo>
                    <a:pt x="14445" y="9950"/>
                    <a:pt x="14445" y="14778"/>
                    <a:pt x="14445" y="19606"/>
                  </a:cubicBezTo>
                  <a:lnTo>
                    <a:pt x="3135" y="19606"/>
                  </a:lnTo>
                  <a:cubicBezTo>
                    <a:pt x="3135" y="19606"/>
                    <a:pt x="2800" y="19605"/>
                    <a:pt x="2446" y="19615"/>
                  </a:cubicBezTo>
                  <a:cubicBezTo>
                    <a:pt x="1175" y="19660"/>
                    <a:pt x="174" y="19981"/>
                    <a:pt x="34" y="20385"/>
                  </a:cubicBezTo>
                  <a:cubicBezTo>
                    <a:pt x="0" y="20498"/>
                    <a:pt x="0" y="20602"/>
                    <a:pt x="0" y="20602"/>
                  </a:cubicBezTo>
                  <a:cubicBezTo>
                    <a:pt x="0" y="20602"/>
                    <a:pt x="0" y="20707"/>
                    <a:pt x="34" y="20820"/>
                  </a:cubicBezTo>
                  <a:cubicBezTo>
                    <a:pt x="174" y="21224"/>
                    <a:pt x="1175" y="21544"/>
                    <a:pt x="2446" y="21588"/>
                  </a:cubicBezTo>
                  <a:cubicBezTo>
                    <a:pt x="2800" y="21599"/>
                    <a:pt x="3135" y="21599"/>
                    <a:pt x="3135" y="21599"/>
                  </a:cubicBezTo>
                  <a:lnTo>
                    <a:pt x="21600" y="21599"/>
                  </a:lnTo>
                  <a:lnTo>
                    <a:pt x="21600" y="19606"/>
                  </a:lnTo>
                  <a:lnTo>
                    <a:pt x="17797" y="19606"/>
                  </a:lnTo>
                  <a:lnTo>
                    <a:pt x="17797" y="4500"/>
                  </a:lnTo>
                  <a:cubicBezTo>
                    <a:pt x="17813" y="4404"/>
                    <a:pt x="17786" y="4309"/>
                    <a:pt x="17721" y="4216"/>
                  </a:cubicBezTo>
                  <a:cubicBezTo>
                    <a:pt x="17676" y="4153"/>
                    <a:pt x="17614" y="4090"/>
                    <a:pt x="17517" y="4033"/>
                  </a:cubicBezTo>
                  <a:cubicBezTo>
                    <a:pt x="17392" y="3961"/>
                    <a:pt x="17214" y="3901"/>
                    <a:pt x="17032" y="3842"/>
                  </a:cubicBezTo>
                  <a:cubicBezTo>
                    <a:pt x="16818" y="3774"/>
                    <a:pt x="16597" y="3709"/>
                    <a:pt x="16364" y="3648"/>
                  </a:cubicBezTo>
                  <a:cubicBezTo>
                    <a:pt x="16188" y="3601"/>
                    <a:pt x="16013" y="3553"/>
                    <a:pt x="15836" y="3506"/>
                  </a:cubicBezTo>
                  <a:cubicBezTo>
                    <a:pt x="11612" y="2377"/>
                    <a:pt x="7385" y="1250"/>
                    <a:pt x="3160" y="121"/>
                  </a:cubicBezTo>
                  <a:cubicBezTo>
                    <a:pt x="2878" y="49"/>
                    <a:pt x="2535" y="7"/>
                    <a:pt x="2178" y="1"/>
                  </a:cubicBezTo>
                  <a:close/>
                </a:path>
              </a:pathLst>
            </a:custGeom>
            <a:solidFill>
              <a:srgbClr val="401e6a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normAutofit/>
            </a:bodyPr>
            <a:p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grpSp>
          <p:nvGrpSpPr>
            <p:cNvPr id="160" name="íṧḷíḍe"/>
            <p:cNvGrpSpPr/>
            <p:nvPr/>
          </p:nvGrpSpPr>
          <p:grpSpPr>
            <a:xfrm>
              <a:off x="678960" y="4095360"/>
              <a:ext cx="5925240" cy="1151640"/>
              <a:chOff x="678960" y="4095360"/>
              <a:chExt cx="5925240" cy="1151640"/>
            </a:xfrm>
          </p:grpSpPr>
          <p:grpSp>
            <p:nvGrpSpPr>
              <p:cNvPr id="161" name="îšļiḑé"/>
              <p:cNvGrpSpPr/>
              <p:nvPr/>
            </p:nvGrpSpPr>
            <p:grpSpPr>
              <a:xfrm>
                <a:off x="678960" y="4141080"/>
                <a:ext cx="736200" cy="736200"/>
                <a:chOff x="678960" y="4141080"/>
                <a:chExt cx="736200" cy="736200"/>
              </a:xfrm>
            </p:grpSpPr>
            <p:sp>
              <p:nvSpPr>
                <p:cNvPr id="162" name="PA-ísḷïḋe"/>
                <p:cNvSpPr/>
                <p:nvPr/>
              </p:nvSpPr>
              <p:spPr>
                <a:xfrm>
                  <a:off x="678960" y="4141080"/>
                  <a:ext cx="736200" cy="736200"/>
                </a:xfrm>
                <a:prstGeom prst="ellipse">
                  <a:avLst/>
                </a:prstGeom>
                <a:solidFill>
                  <a:schemeClr val="accent1"/>
                </a:solidFill>
                <a:ln w="126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rmAutofit/>
                </a:bodyPr>
                <a:p>
                  <a:endParaRPr b="0" lang="en-US" sz="1800" spc="-1" strike="noStrike">
                    <a:solidFill>
                      <a:schemeClr val="lt1"/>
                    </a:solidFill>
                    <a:latin typeface="Calibri"/>
                  </a:endParaRPr>
                </a:p>
              </p:txBody>
            </p:sp>
            <p:sp>
              <p:nvSpPr>
                <p:cNvPr id="163" name="PA-îṡḻîde"/>
                <p:cNvSpPr/>
                <p:nvPr/>
              </p:nvSpPr>
              <p:spPr>
                <a:xfrm>
                  <a:off x="879840" y="4359600"/>
                  <a:ext cx="322560" cy="354600"/>
                </a:xfrm>
                <a:custGeom>
                  <a:avLst/>
                  <a:gdLst>
                    <a:gd name="textAreaLeft" fmla="*/ 0 w 322560"/>
                    <a:gd name="textAreaRight" fmla="*/ 322920 w 322560"/>
                    <a:gd name="textAreaTop" fmla="*/ 0 h 354600"/>
                    <a:gd name="textAreaBottom" fmla="*/ 354960 h 354600"/>
                  </a:gdLst>
                  <a:ahLst/>
                  <a:rect l="textAreaLeft" t="textAreaTop" r="textAreaRight" b="textAreaBottom"/>
                  <a:pathLst>
                    <a:path w="552386" h="606722">
                      <a:moveTo>
                        <a:pt x="157112" y="260457"/>
                      </a:moveTo>
                      <a:cubicBezTo>
                        <a:pt x="158983" y="260457"/>
                        <a:pt x="161121" y="260724"/>
                        <a:pt x="163437" y="261169"/>
                      </a:cubicBezTo>
                      <a:cubicBezTo>
                        <a:pt x="165753" y="261613"/>
                        <a:pt x="167891" y="262236"/>
                        <a:pt x="169851" y="262858"/>
                      </a:cubicBezTo>
                      <a:lnTo>
                        <a:pt x="169851" y="269707"/>
                      </a:lnTo>
                      <a:cubicBezTo>
                        <a:pt x="169851" y="270863"/>
                        <a:pt x="169406" y="271931"/>
                        <a:pt x="168604" y="273087"/>
                      </a:cubicBezTo>
                      <a:cubicBezTo>
                        <a:pt x="167802" y="274154"/>
                        <a:pt x="166733" y="275133"/>
                        <a:pt x="165486" y="276111"/>
                      </a:cubicBezTo>
                      <a:cubicBezTo>
                        <a:pt x="163882" y="277090"/>
                        <a:pt x="162011" y="277979"/>
                        <a:pt x="159962" y="278602"/>
                      </a:cubicBezTo>
                      <a:cubicBezTo>
                        <a:pt x="157824" y="279224"/>
                        <a:pt x="155775" y="279580"/>
                        <a:pt x="153816" y="279580"/>
                      </a:cubicBezTo>
                      <a:cubicBezTo>
                        <a:pt x="150697" y="279580"/>
                        <a:pt x="148114" y="278780"/>
                        <a:pt x="146065" y="277090"/>
                      </a:cubicBezTo>
                      <a:cubicBezTo>
                        <a:pt x="144105" y="275489"/>
                        <a:pt x="143036" y="273443"/>
                        <a:pt x="143036" y="270863"/>
                      </a:cubicBezTo>
                      <a:cubicBezTo>
                        <a:pt x="143036" y="267839"/>
                        <a:pt x="144372" y="265349"/>
                        <a:pt x="147045" y="263392"/>
                      </a:cubicBezTo>
                      <a:cubicBezTo>
                        <a:pt x="149718" y="261435"/>
                        <a:pt x="153103" y="260457"/>
                        <a:pt x="157112" y="260457"/>
                      </a:cubicBezTo>
                      <a:close/>
                      <a:moveTo>
                        <a:pt x="279643" y="236253"/>
                      </a:moveTo>
                      <a:cubicBezTo>
                        <a:pt x="282134" y="236253"/>
                        <a:pt x="284359" y="236786"/>
                        <a:pt x="286317" y="237852"/>
                      </a:cubicBezTo>
                      <a:cubicBezTo>
                        <a:pt x="288364" y="238828"/>
                        <a:pt x="290144" y="240338"/>
                        <a:pt x="291568" y="242114"/>
                      </a:cubicBezTo>
                      <a:cubicBezTo>
                        <a:pt x="292992" y="243979"/>
                        <a:pt x="294149" y="246111"/>
                        <a:pt x="295039" y="248597"/>
                      </a:cubicBezTo>
                      <a:cubicBezTo>
                        <a:pt x="295929" y="250995"/>
                        <a:pt x="296374" y="253570"/>
                        <a:pt x="296374" y="256323"/>
                      </a:cubicBezTo>
                      <a:cubicBezTo>
                        <a:pt x="296374" y="262096"/>
                        <a:pt x="294683" y="266714"/>
                        <a:pt x="291390" y="270177"/>
                      </a:cubicBezTo>
                      <a:cubicBezTo>
                        <a:pt x="288097" y="273641"/>
                        <a:pt x="283736" y="275417"/>
                        <a:pt x="278308" y="275417"/>
                      </a:cubicBezTo>
                      <a:cubicBezTo>
                        <a:pt x="272167" y="275417"/>
                        <a:pt x="266916" y="272309"/>
                        <a:pt x="262644" y="266092"/>
                      </a:cubicBezTo>
                      <a:lnTo>
                        <a:pt x="262644" y="249752"/>
                      </a:lnTo>
                      <a:cubicBezTo>
                        <a:pt x="264246" y="245755"/>
                        <a:pt x="266649" y="242470"/>
                        <a:pt x="269764" y="239983"/>
                      </a:cubicBezTo>
                      <a:cubicBezTo>
                        <a:pt x="272879" y="237496"/>
                        <a:pt x="276172" y="236253"/>
                        <a:pt x="279643" y="236253"/>
                      </a:cubicBezTo>
                      <a:close/>
                      <a:moveTo>
                        <a:pt x="395820" y="208491"/>
                      </a:moveTo>
                      <a:cubicBezTo>
                        <a:pt x="387721" y="208491"/>
                        <a:pt x="380600" y="209824"/>
                        <a:pt x="374280" y="212402"/>
                      </a:cubicBezTo>
                      <a:cubicBezTo>
                        <a:pt x="368050" y="214979"/>
                        <a:pt x="362798" y="218445"/>
                        <a:pt x="358615" y="222799"/>
                      </a:cubicBezTo>
                      <a:cubicBezTo>
                        <a:pt x="354342" y="227154"/>
                        <a:pt x="351138" y="232131"/>
                        <a:pt x="349002" y="237908"/>
                      </a:cubicBezTo>
                      <a:cubicBezTo>
                        <a:pt x="346777" y="243595"/>
                        <a:pt x="345620" y="249550"/>
                        <a:pt x="345620" y="255859"/>
                      </a:cubicBezTo>
                      <a:cubicBezTo>
                        <a:pt x="345620" y="262080"/>
                        <a:pt x="346777" y="268035"/>
                        <a:pt x="349002" y="273723"/>
                      </a:cubicBezTo>
                      <a:cubicBezTo>
                        <a:pt x="351138" y="279499"/>
                        <a:pt x="354342" y="284476"/>
                        <a:pt x="358615" y="288831"/>
                      </a:cubicBezTo>
                      <a:cubicBezTo>
                        <a:pt x="362798" y="293185"/>
                        <a:pt x="368050" y="296651"/>
                        <a:pt x="374280" y="299229"/>
                      </a:cubicBezTo>
                      <a:cubicBezTo>
                        <a:pt x="380600" y="301806"/>
                        <a:pt x="387721" y="303139"/>
                        <a:pt x="395820" y="303139"/>
                      </a:cubicBezTo>
                      <a:cubicBezTo>
                        <a:pt x="406946" y="303139"/>
                        <a:pt x="416203" y="300828"/>
                        <a:pt x="423680" y="296207"/>
                      </a:cubicBezTo>
                      <a:cubicBezTo>
                        <a:pt x="431157" y="291586"/>
                        <a:pt x="436764" y="285631"/>
                        <a:pt x="440414" y="278344"/>
                      </a:cubicBezTo>
                      <a:lnTo>
                        <a:pt x="408371" y="268657"/>
                      </a:lnTo>
                      <a:cubicBezTo>
                        <a:pt x="405166" y="273189"/>
                        <a:pt x="400983" y="275411"/>
                        <a:pt x="395642" y="275411"/>
                      </a:cubicBezTo>
                      <a:cubicBezTo>
                        <a:pt x="391103" y="275411"/>
                        <a:pt x="387365" y="273723"/>
                        <a:pt x="384160" y="270257"/>
                      </a:cubicBezTo>
                      <a:cubicBezTo>
                        <a:pt x="381045" y="266879"/>
                        <a:pt x="379532" y="262080"/>
                        <a:pt x="379532" y="255771"/>
                      </a:cubicBezTo>
                      <a:cubicBezTo>
                        <a:pt x="379532" y="249550"/>
                        <a:pt x="381045" y="244751"/>
                        <a:pt x="384160" y="241374"/>
                      </a:cubicBezTo>
                      <a:cubicBezTo>
                        <a:pt x="387365" y="237908"/>
                        <a:pt x="391103" y="236219"/>
                        <a:pt x="395642" y="236219"/>
                      </a:cubicBezTo>
                      <a:cubicBezTo>
                        <a:pt x="400983" y="236219"/>
                        <a:pt x="405166" y="238441"/>
                        <a:pt x="408371" y="242973"/>
                      </a:cubicBezTo>
                      <a:lnTo>
                        <a:pt x="440414" y="233286"/>
                      </a:lnTo>
                      <a:cubicBezTo>
                        <a:pt x="436764" y="225999"/>
                        <a:pt x="431157" y="220044"/>
                        <a:pt x="423680" y="215423"/>
                      </a:cubicBezTo>
                      <a:cubicBezTo>
                        <a:pt x="416203" y="210802"/>
                        <a:pt x="406946" y="208491"/>
                        <a:pt x="395820" y="208491"/>
                      </a:cubicBezTo>
                      <a:close/>
                      <a:moveTo>
                        <a:pt x="157278" y="208491"/>
                      </a:moveTo>
                      <a:cubicBezTo>
                        <a:pt x="141879" y="208491"/>
                        <a:pt x="128172" y="212402"/>
                        <a:pt x="116156" y="220133"/>
                      </a:cubicBezTo>
                      <a:lnTo>
                        <a:pt x="125680" y="240574"/>
                      </a:lnTo>
                      <a:cubicBezTo>
                        <a:pt x="130575" y="237285"/>
                        <a:pt x="135204" y="234886"/>
                        <a:pt x="139565" y="233197"/>
                      </a:cubicBezTo>
                      <a:cubicBezTo>
                        <a:pt x="144016" y="231509"/>
                        <a:pt x="148822" y="230709"/>
                        <a:pt x="153985" y="230709"/>
                      </a:cubicBezTo>
                      <a:cubicBezTo>
                        <a:pt x="159592" y="230709"/>
                        <a:pt x="163597" y="231687"/>
                        <a:pt x="166090" y="233819"/>
                      </a:cubicBezTo>
                      <a:cubicBezTo>
                        <a:pt x="168582" y="235864"/>
                        <a:pt x="169828" y="239063"/>
                        <a:pt x="169828" y="243329"/>
                      </a:cubicBezTo>
                      <a:lnTo>
                        <a:pt x="169828" y="246084"/>
                      </a:lnTo>
                      <a:cubicBezTo>
                        <a:pt x="164933" y="243773"/>
                        <a:pt x="158791" y="242618"/>
                        <a:pt x="151403" y="242618"/>
                      </a:cubicBezTo>
                      <a:cubicBezTo>
                        <a:pt x="145618" y="242618"/>
                        <a:pt x="140277" y="243418"/>
                        <a:pt x="135560" y="244928"/>
                      </a:cubicBezTo>
                      <a:cubicBezTo>
                        <a:pt x="130753" y="246439"/>
                        <a:pt x="126570" y="248572"/>
                        <a:pt x="123099" y="251327"/>
                      </a:cubicBezTo>
                      <a:cubicBezTo>
                        <a:pt x="119627" y="254082"/>
                        <a:pt x="116957" y="257370"/>
                        <a:pt x="114910" y="261192"/>
                      </a:cubicBezTo>
                      <a:cubicBezTo>
                        <a:pt x="112952" y="265013"/>
                        <a:pt x="111973" y="269190"/>
                        <a:pt x="111973" y="273811"/>
                      </a:cubicBezTo>
                      <a:cubicBezTo>
                        <a:pt x="111973" y="277988"/>
                        <a:pt x="112774" y="281899"/>
                        <a:pt x="114465" y="285453"/>
                      </a:cubicBezTo>
                      <a:cubicBezTo>
                        <a:pt x="116067" y="289008"/>
                        <a:pt x="118292" y="292119"/>
                        <a:pt x="121140" y="294696"/>
                      </a:cubicBezTo>
                      <a:cubicBezTo>
                        <a:pt x="123900" y="297362"/>
                        <a:pt x="127371" y="299406"/>
                        <a:pt x="131287" y="300917"/>
                      </a:cubicBezTo>
                      <a:cubicBezTo>
                        <a:pt x="135204" y="302339"/>
                        <a:pt x="139387" y="303139"/>
                        <a:pt x="143927" y="303139"/>
                      </a:cubicBezTo>
                      <a:cubicBezTo>
                        <a:pt x="149979" y="303139"/>
                        <a:pt x="155587" y="301806"/>
                        <a:pt x="160927" y="299051"/>
                      </a:cubicBezTo>
                      <a:cubicBezTo>
                        <a:pt x="166268" y="296385"/>
                        <a:pt x="170985" y="292385"/>
                        <a:pt x="174991" y="287231"/>
                      </a:cubicBezTo>
                      <a:lnTo>
                        <a:pt x="175703" y="290519"/>
                      </a:lnTo>
                      <a:cubicBezTo>
                        <a:pt x="176593" y="294607"/>
                        <a:pt x="178640" y="297807"/>
                        <a:pt x="181666" y="299939"/>
                      </a:cubicBezTo>
                      <a:cubicBezTo>
                        <a:pt x="184781" y="302072"/>
                        <a:pt x="189232" y="303139"/>
                        <a:pt x="195195" y="303139"/>
                      </a:cubicBezTo>
                      <a:cubicBezTo>
                        <a:pt x="196976" y="303139"/>
                        <a:pt x="199112" y="302961"/>
                        <a:pt x="201515" y="302694"/>
                      </a:cubicBezTo>
                      <a:cubicBezTo>
                        <a:pt x="203829" y="302428"/>
                        <a:pt x="206411" y="301983"/>
                        <a:pt x="209081" y="301361"/>
                      </a:cubicBezTo>
                      <a:lnTo>
                        <a:pt x="209081" y="273634"/>
                      </a:lnTo>
                      <a:cubicBezTo>
                        <a:pt x="206767" y="273456"/>
                        <a:pt x="205075" y="272745"/>
                        <a:pt x="204185" y="271501"/>
                      </a:cubicBezTo>
                      <a:cubicBezTo>
                        <a:pt x="203295" y="270257"/>
                        <a:pt x="202761" y="268124"/>
                        <a:pt x="202761" y="265013"/>
                      </a:cubicBezTo>
                      <a:lnTo>
                        <a:pt x="202761" y="247328"/>
                      </a:lnTo>
                      <a:cubicBezTo>
                        <a:pt x="202761" y="234353"/>
                        <a:pt x="198845" y="224666"/>
                        <a:pt x="191012" y="218178"/>
                      </a:cubicBezTo>
                      <a:cubicBezTo>
                        <a:pt x="183090" y="211691"/>
                        <a:pt x="171875" y="208491"/>
                        <a:pt x="157278" y="208491"/>
                      </a:cubicBezTo>
                      <a:close/>
                      <a:moveTo>
                        <a:pt x="229731" y="174898"/>
                      </a:moveTo>
                      <a:lnTo>
                        <a:pt x="229731" y="301361"/>
                      </a:lnTo>
                      <a:lnTo>
                        <a:pt x="258302" y="301361"/>
                      </a:lnTo>
                      <a:lnTo>
                        <a:pt x="258302" y="287231"/>
                      </a:lnTo>
                      <a:cubicBezTo>
                        <a:pt x="264266" y="297807"/>
                        <a:pt x="274057" y="303139"/>
                        <a:pt x="287853" y="303139"/>
                      </a:cubicBezTo>
                      <a:cubicBezTo>
                        <a:pt x="293906" y="303139"/>
                        <a:pt x="299513" y="301983"/>
                        <a:pt x="304676" y="299584"/>
                      </a:cubicBezTo>
                      <a:cubicBezTo>
                        <a:pt x="309927" y="297184"/>
                        <a:pt x="314378" y="293985"/>
                        <a:pt x="318116" y="289808"/>
                      </a:cubicBezTo>
                      <a:cubicBezTo>
                        <a:pt x="321943" y="285631"/>
                        <a:pt x="324881" y="280654"/>
                        <a:pt x="327017" y="274967"/>
                      </a:cubicBezTo>
                      <a:cubicBezTo>
                        <a:pt x="329153" y="269279"/>
                        <a:pt x="330221" y="262969"/>
                        <a:pt x="330221" y="256126"/>
                      </a:cubicBezTo>
                      <a:cubicBezTo>
                        <a:pt x="330221" y="249372"/>
                        <a:pt x="329242" y="242973"/>
                        <a:pt x="327284" y="237197"/>
                      </a:cubicBezTo>
                      <a:cubicBezTo>
                        <a:pt x="325326" y="231331"/>
                        <a:pt x="322566" y="226354"/>
                        <a:pt x="319095" y="222089"/>
                      </a:cubicBezTo>
                      <a:cubicBezTo>
                        <a:pt x="315624" y="217912"/>
                        <a:pt x="311529" y="214534"/>
                        <a:pt x="306723" y="212135"/>
                      </a:cubicBezTo>
                      <a:cubicBezTo>
                        <a:pt x="301916" y="209735"/>
                        <a:pt x="296665" y="208491"/>
                        <a:pt x="291146" y="208491"/>
                      </a:cubicBezTo>
                      <a:cubicBezTo>
                        <a:pt x="284560" y="208491"/>
                        <a:pt x="278863" y="209824"/>
                        <a:pt x="273968" y="212402"/>
                      </a:cubicBezTo>
                      <a:cubicBezTo>
                        <a:pt x="269072" y="214979"/>
                        <a:pt x="265334" y="218800"/>
                        <a:pt x="262664" y="223777"/>
                      </a:cubicBezTo>
                      <a:lnTo>
                        <a:pt x="262664" y="174898"/>
                      </a:lnTo>
                      <a:close/>
                      <a:moveTo>
                        <a:pt x="239433" y="0"/>
                      </a:moveTo>
                      <a:lnTo>
                        <a:pt x="313043" y="0"/>
                      </a:lnTo>
                      <a:lnTo>
                        <a:pt x="313043" y="36793"/>
                      </a:lnTo>
                      <a:lnTo>
                        <a:pt x="552386" y="36793"/>
                      </a:lnTo>
                      <a:lnTo>
                        <a:pt x="552386" y="441244"/>
                      </a:lnTo>
                      <a:lnTo>
                        <a:pt x="394752" y="441244"/>
                      </a:lnTo>
                      <a:lnTo>
                        <a:pt x="424570" y="606722"/>
                      </a:lnTo>
                      <a:lnTo>
                        <a:pt x="368317" y="606722"/>
                      </a:lnTo>
                      <a:lnTo>
                        <a:pt x="338588" y="441244"/>
                      </a:lnTo>
                      <a:lnTo>
                        <a:pt x="213887" y="441244"/>
                      </a:lnTo>
                      <a:lnTo>
                        <a:pt x="184158" y="606722"/>
                      </a:lnTo>
                      <a:lnTo>
                        <a:pt x="127905" y="606722"/>
                      </a:lnTo>
                      <a:lnTo>
                        <a:pt x="157723" y="441244"/>
                      </a:lnTo>
                      <a:lnTo>
                        <a:pt x="0" y="441244"/>
                      </a:lnTo>
                      <a:lnTo>
                        <a:pt x="0" y="36793"/>
                      </a:lnTo>
                      <a:lnTo>
                        <a:pt x="239433" y="3679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rmAutofit/>
                </a:bodyPr>
                <a:p>
                  <a:endParaRPr b="0" lang="en-US" sz="1800" spc="-1" strike="noStrike">
                    <a:solidFill>
                      <a:schemeClr val="dk1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164" name="iṩḷiḍé"/>
              <p:cNvGrpSpPr/>
              <p:nvPr/>
            </p:nvGrpSpPr>
            <p:grpSpPr>
              <a:xfrm>
                <a:off x="1506960" y="4095360"/>
                <a:ext cx="5097240" cy="1151640"/>
                <a:chOff x="1506960" y="4095360"/>
                <a:chExt cx="5097240" cy="1151640"/>
              </a:xfrm>
            </p:grpSpPr>
            <p:sp>
              <p:nvSpPr>
                <p:cNvPr id="165" name="PA-íšlïḓé"/>
                <p:cNvSpPr/>
                <p:nvPr/>
              </p:nvSpPr>
              <p:spPr>
                <a:xfrm>
                  <a:off x="1506960" y="4095360"/>
                  <a:ext cx="4316760" cy="44136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rmAutofit/>
                </a:bodyPr>
                <a:p>
                  <a:pPr defTabSz="914400">
                    <a:lnSpc>
                      <a:spcPct val="100000"/>
                    </a:lnSpc>
                  </a:pPr>
                  <a:r>
                    <a:rPr b="1" lang="ru-RU" sz="2000" spc="-1" strike="noStrike">
                      <a:solidFill>
                        <a:schemeClr val="dk1"/>
                      </a:solidFill>
                      <a:latin typeface="Calibri"/>
                    </a:rPr>
                    <a:t>Тестирование</a:t>
                  </a:r>
                  <a:endParaRPr b="0" lang="en-US" sz="20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66" name="PA-íśliḍê"/>
                <p:cNvSpPr/>
                <p:nvPr/>
              </p:nvSpPr>
              <p:spPr>
                <a:xfrm>
                  <a:off x="1508760" y="4537080"/>
                  <a:ext cx="5095440" cy="7099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50000"/>
                    </a:lnSpc>
                  </a:pPr>
                  <a:r>
                    <a:rPr b="0" lang="ru-RU" sz="1500" spc="-1" strike="noStrike">
                      <a:solidFill>
                        <a:schemeClr val="dk1"/>
                      </a:solidFill>
                      <a:latin typeface="Calibri"/>
                    </a:rPr>
                    <a:t>5 – 15 декабря 2024 года</a:t>
                  </a:r>
                  <a:endParaRPr b="0" lang="en-US" sz="15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</p:grpSp>
        <p:grpSp>
          <p:nvGrpSpPr>
            <p:cNvPr id="167" name="îŝḻîḍe"/>
            <p:cNvGrpSpPr/>
            <p:nvPr/>
          </p:nvGrpSpPr>
          <p:grpSpPr>
            <a:xfrm>
              <a:off x="666360" y="1877760"/>
              <a:ext cx="5634720" cy="1172880"/>
              <a:chOff x="666360" y="1877760"/>
              <a:chExt cx="5634720" cy="1172880"/>
            </a:xfrm>
          </p:grpSpPr>
          <p:grpSp>
            <p:nvGrpSpPr>
              <p:cNvPr id="168" name="ïṣ1îḓê"/>
              <p:cNvGrpSpPr/>
              <p:nvPr/>
            </p:nvGrpSpPr>
            <p:grpSpPr>
              <a:xfrm>
                <a:off x="1494360" y="1877760"/>
                <a:ext cx="4806720" cy="1172880"/>
                <a:chOff x="1494360" y="1877760"/>
                <a:chExt cx="4806720" cy="1172880"/>
              </a:xfrm>
            </p:grpSpPr>
            <p:sp>
              <p:nvSpPr>
                <p:cNvPr id="169" name="PA-iṥ1îḍè"/>
                <p:cNvSpPr/>
                <p:nvPr/>
              </p:nvSpPr>
              <p:spPr>
                <a:xfrm>
                  <a:off x="1494360" y="1877760"/>
                  <a:ext cx="4316760" cy="44136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rmAutofit/>
                </a:bodyPr>
                <a:p>
                  <a:pPr defTabSz="914400">
                    <a:lnSpc>
                      <a:spcPct val="100000"/>
                    </a:lnSpc>
                  </a:pPr>
                  <a:r>
                    <a:rPr b="1" lang="ru-RU" sz="2000" spc="-1" strike="noStrike">
                      <a:solidFill>
                        <a:schemeClr val="dk1"/>
                      </a:solidFill>
                      <a:latin typeface="Calibri"/>
                    </a:rPr>
                    <a:t>Разработка веб-сайта</a:t>
                  </a:r>
                  <a:endParaRPr b="0" lang="en-US" sz="20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70" name="PA-iṡḷïďé"/>
                <p:cNvSpPr/>
                <p:nvPr/>
              </p:nvSpPr>
              <p:spPr>
                <a:xfrm>
                  <a:off x="1495800" y="2319480"/>
                  <a:ext cx="4805280" cy="73116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Autofit/>
                </a:bodyPr>
                <a:p>
                  <a:pPr defTabSz="914400">
                    <a:lnSpc>
                      <a:spcPct val="150000"/>
                    </a:lnSpc>
                  </a:pPr>
                  <a:r>
                    <a:rPr b="0" lang="ru-RU" sz="1500" spc="-1" strike="noStrike">
                      <a:solidFill>
                        <a:schemeClr val="dk1"/>
                      </a:solidFill>
                      <a:latin typeface="Calibri"/>
                    </a:rPr>
                    <a:t>21 октября – 5 декабря 2024 года</a:t>
                  </a:r>
                  <a:endParaRPr b="0" lang="en-US" sz="15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171" name="iśľiḋe"/>
              <p:cNvGrpSpPr/>
              <p:nvPr/>
            </p:nvGrpSpPr>
            <p:grpSpPr>
              <a:xfrm>
                <a:off x="666360" y="1923480"/>
                <a:ext cx="736200" cy="736200"/>
                <a:chOff x="666360" y="1923480"/>
                <a:chExt cx="736200" cy="736200"/>
              </a:xfrm>
            </p:grpSpPr>
            <p:sp>
              <p:nvSpPr>
                <p:cNvPr id="172" name="PA-îṧlïḍê"/>
                <p:cNvSpPr/>
                <p:nvPr/>
              </p:nvSpPr>
              <p:spPr>
                <a:xfrm>
                  <a:off x="666360" y="1923480"/>
                  <a:ext cx="736200" cy="736200"/>
                </a:xfrm>
                <a:prstGeom prst="ellipse">
                  <a:avLst/>
                </a:prstGeom>
                <a:solidFill>
                  <a:schemeClr val="accent2"/>
                </a:solidFill>
                <a:ln w="126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rmAutofit/>
                </a:bodyPr>
                <a:p>
                  <a:endParaRPr b="0" lang="en-US" sz="1800" spc="-1" strike="noStrike">
                    <a:solidFill>
                      <a:schemeClr val="lt1"/>
                    </a:solidFill>
                    <a:latin typeface="Calibri"/>
                  </a:endParaRPr>
                </a:p>
              </p:txBody>
            </p:sp>
            <p:sp>
              <p:nvSpPr>
                <p:cNvPr id="173" name="PA-íšḻíḑê"/>
                <p:cNvSpPr/>
                <p:nvPr/>
              </p:nvSpPr>
              <p:spPr>
                <a:xfrm>
                  <a:off x="857160" y="2114640"/>
                  <a:ext cx="354600" cy="353880"/>
                </a:xfrm>
                <a:custGeom>
                  <a:avLst/>
                  <a:gdLst>
                    <a:gd name="textAreaLeft" fmla="*/ 0 w 354600"/>
                    <a:gd name="textAreaRight" fmla="*/ 354960 w 354600"/>
                    <a:gd name="textAreaTop" fmla="*/ 0 h 353880"/>
                    <a:gd name="textAreaBottom" fmla="*/ 354240 h 353880"/>
                  </a:gdLst>
                  <a:ahLst/>
                  <a:rect l="textAreaLeft" t="textAreaTop" r="textAreaRight" b="textAreaBottom"/>
                  <a:pathLst>
                    <a:path w="578649" h="594741">
                      <a:moveTo>
                        <a:pt x="411175" y="315251"/>
                      </a:moveTo>
                      <a:cubicBezTo>
                        <a:pt x="392328" y="315251"/>
                        <a:pt x="373301" y="322420"/>
                        <a:pt x="358940" y="336757"/>
                      </a:cubicBezTo>
                      <a:cubicBezTo>
                        <a:pt x="330220" y="365432"/>
                        <a:pt x="330220" y="411311"/>
                        <a:pt x="358940" y="439986"/>
                      </a:cubicBezTo>
                      <a:cubicBezTo>
                        <a:pt x="387661" y="468660"/>
                        <a:pt x="435049" y="468660"/>
                        <a:pt x="462333" y="439986"/>
                      </a:cubicBezTo>
                      <a:cubicBezTo>
                        <a:pt x="491053" y="411311"/>
                        <a:pt x="491053" y="365432"/>
                        <a:pt x="462333" y="336757"/>
                      </a:cubicBezTo>
                      <a:cubicBezTo>
                        <a:pt x="448691" y="322420"/>
                        <a:pt x="430023" y="315251"/>
                        <a:pt x="411175" y="315251"/>
                      </a:cubicBezTo>
                      <a:close/>
                      <a:moveTo>
                        <a:pt x="410816" y="276182"/>
                      </a:moveTo>
                      <a:cubicBezTo>
                        <a:pt x="439716" y="276182"/>
                        <a:pt x="468795" y="287293"/>
                        <a:pt x="491053" y="309516"/>
                      </a:cubicBezTo>
                      <a:cubicBezTo>
                        <a:pt x="525517" y="342492"/>
                        <a:pt x="532697" y="394106"/>
                        <a:pt x="514029" y="435685"/>
                      </a:cubicBezTo>
                      <a:lnTo>
                        <a:pt x="578649" y="500203"/>
                      </a:lnTo>
                      <a:lnTo>
                        <a:pt x="522645" y="556118"/>
                      </a:lnTo>
                      <a:lnTo>
                        <a:pt x="458025" y="491600"/>
                      </a:lnTo>
                      <a:cubicBezTo>
                        <a:pt x="416381" y="510239"/>
                        <a:pt x="366121" y="503070"/>
                        <a:pt x="331656" y="468660"/>
                      </a:cubicBezTo>
                      <a:cubicBezTo>
                        <a:pt x="287140" y="424215"/>
                        <a:pt x="287140" y="352528"/>
                        <a:pt x="331656" y="309516"/>
                      </a:cubicBezTo>
                      <a:cubicBezTo>
                        <a:pt x="353197" y="287293"/>
                        <a:pt x="381917" y="276182"/>
                        <a:pt x="410816" y="276182"/>
                      </a:cubicBezTo>
                      <a:close/>
                      <a:moveTo>
                        <a:pt x="134949" y="20001"/>
                      </a:moveTo>
                      <a:lnTo>
                        <a:pt x="134949" y="144835"/>
                      </a:lnTo>
                      <a:lnTo>
                        <a:pt x="17242" y="144835"/>
                      </a:lnTo>
                      <a:close/>
                      <a:moveTo>
                        <a:pt x="172278" y="0"/>
                      </a:moveTo>
                      <a:lnTo>
                        <a:pt x="480943" y="0"/>
                      </a:lnTo>
                      <a:lnTo>
                        <a:pt x="480943" y="276591"/>
                      </a:lnTo>
                      <a:cubicBezTo>
                        <a:pt x="460844" y="263693"/>
                        <a:pt x="436438" y="256527"/>
                        <a:pt x="410596" y="256527"/>
                      </a:cubicBezTo>
                      <a:cubicBezTo>
                        <a:pt x="381883" y="256527"/>
                        <a:pt x="354606" y="265126"/>
                        <a:pt x="331636" y="282323"/>
                      </a:cubicBezTo>
                      <a:lnTo>
                        <a:pt x="81832" y="282323"/>
                      </a:lnTo>
                      <a:lnTo>
                        <a:pt x="81832" y="322450"/>
                      </a:lnTo>
                      <a:lnTo>
                        <a:pt x="295744" y="322450"/>
                      </a:lnTo>
                      <a:cubicBezTo>
                        <a:pt x="288566" y="335348"/>
                        <a:pt x="282823" y="351112"/>
                        <a:pt x="279952" y="366877"/>
                      </a:cubicBezTo>
                      <a:lnTo>
                        <a:pt x="81832" y="366877"/>
                      </a:lnTo>
                      <a:lnTo>
                        <a:pt x="81832" y="407004"/>
                      </a:lnTo>
                      <a:lnTo>
                        <a:pt x="279952" y="407004"/>
                      </a:lnTo>
                      <a:cubicBezTo>
                        <a:pt x="281388" y="422768"/>
                        <a:pt x="287130" y="438532"/>
                        <a:pt x="294309" y="451430"/>
                      </a:cubicBezTo>
                      <a:lnTo>
                        <a:pt x="81832" y="451430"/>
                      </a:lnTo>
                      <a:lnTo>
                        <a:pt x="81832" y="491557"/>
                      </a:lnTo>
                      <a:lnTo>
                        <a:pt x="327329" y="491557"/>
                      </a:lnTo>
                      <a:cubicBezTo>
                        <a:pt x="350299" y="511621"/>
                        <a:pt x="380448" y="521653"/>
                        <a:pt x="410596" y="521653"/>
                      </a:cubicBezTo>
                      <a:cubicBezTo>
                        <a:pt x="424953" y="521653"/>
                        <a:pt x="439309" y="518786"/>
                        <a:pt x="453666" y="514487"/>
                      </a:cubicBezTo>
                      <a:lnTo>
                        <a:pt x="480943" y="543149"/>
                      </a:lnTo>
                      <a:lnTo>
                        <a:pt x="480943" y="594741"/>
                      </a:lnTo>
                      <a:lnTo>
                        <a:pt x="0" y="594741"/>
                      </a:lnTo>
                      <a:lnTo>
                        <a:pt x="0" y="180572"/>
                      </a:lnTo>
                      <a:lnTo>
                        <a:pt x="172278" y="180572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t">
                  <a:normAutofit/>
                </a:bodyPr>
                <a:p>
                  <a:endParaRPr b="0" lang="en-US" sz="1800" spc="-1" strike="noStrike">
                    <a:solidFill>
                      <a:schemeClr val="lt1"/>
                    </a:solidFill>
                    <a:latin typeface="Calibri"/>
                  </a:endParaRPr>
                </a:p>
              </p:txBody>
            </p:sp>
          </p:grpSp>
        </p:grpSp>
        <p:cxnSp>
          <p:nvCxnSpPr>
            <p:cNvPr id="174" name="PA-直接连接符 73"/>
            <p:cNvCxnSpPr/>
            <p:nvPr/>
          </p:nvCxnSpPr>
          <p:spPr>
            <a:xfrm>
              <a:off x="666360" y="3204360"/>
              <a:ext cx="5364720" cy="360"/>
            </a:xfrm>
            <a:prstGeom prst="straightConnector1">
              <a:avLst/>
            </a:prstGeom>
            <a:ln w="3240">
              <a:solidFill>
                <a:schemeClr val="lt1">
                  <a:lumMod val="75000"/>
                </a:schemeClr>
              </a:solidFill>
              <a:miter/>
            </a:ln>
          </p:spPr>
        </p:cxnSp>
        <p:cxnSp>
          <p:nvCxnSpPr>
            <p:cNvPr id="175" name="PA-直接连接符 74"/>
            <p:cNvCxnSpPr/>
            <p:nvPr/>
          </p:nvCxnSpPr>
          <p:spPr>
            <a:xfrm>
              <a:off x="666360" y="4821120"/>
              <a:ext cx="4545000" cy="360"/>
            </a:xfrm>
            <a:prstGeom prst="straightConnector1">
              <a:avLst/>
            </a:prstGeom>
            <a:ln w="3240">
              <a:solidFill>
                <a:schemeClr val="lt1">
                  <a:lumMod val="75000"/>
                </a:schemeClr>
              </a:solidFill>
              <a:miter/>
            </a:ln>
          </p:spPr>
        </p:cxn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afterEffect" fill="hold" presetClass="entr" presetID="3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" dur="8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8" dur="8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" dur="8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8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432080" y="457200"/>
            <a:ext cx="9920880" cy="79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3600" spc="-1" strike="noStrike">
                <a:solidFill>
                  <a:schemeClr val="dk1"/>
                </a:solidFill>
                <a:latin typeface="Dela Gothic One"/>
              </a:rPr>
              <a:t>Внутреннее устройство</a:t>
            </a:r>
            <a:endParaRPr b="0" lang="ru-UA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7" name=""/>
          <p:cNvSpPr/>
          <p:nvPr/>
        </p:nvSpPr>
        <p:spPr>
          <a:xfrm>
            <a:off x="4572000" y="1828800"/>
            <a:ext cx="3429000" cy="20574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0">
            <a:solidFill>
              <a:srgbClr val="cccccc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/>
            <a:r>
              <a:rPr b="0" lang="en-US" sz="2400" spc="-1" strike="noStrike">
                <a:solidFill>
                  <a:srgbClr val="000000"/>
                </a:solidFill>
                <a:latin typeface="Noto Sans Mono Black"/>
              </a:rPr>
              <a:t>Фронт-энд</a:t>
            </a:r>
            <a:endParaRPr b="0" lang="en-US" sz="2400" spc="-1" strike="noStrike">
              <a:solidFill>
                <a:srgbClr val="000000"/>
              </a:solidFill>
              <a:latin typeface="Noto Sans Mono Black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1"/>
          <a:stretch/>
        </p:blipFill>
        <p:spPr>
          <a:xfrm>
            <a:off x="7043400" y="2719800"/>
            <a:ext cx="685800" cy="685800"/>
          </a:xfrm>
          <a:prstGeom prst="rect">
            <a:avLst/>
          </a:prstGeom>
          <a:ln w="0">
            <a:noFill/>
          </a:ln>
        </p:spPr>
      </p:pic>
      <p:pic>
        <p:nvPicPr>
          <p:cNvPr id="179" name="" descr=""/>
          <p:cNvPicPr/>
          <p:nvPr/>
        </p:nvPicPr>
        <p:blipFill>
          <a:blip r:embed="rId2"/>
          <a:stretch/>
        </p:blipFill>
        <p:spPr>
          <a:xfrm>
            <a:off x="4878720" y="2684880"/>
            <a:ext cx="711720" cy="711720"/>
          </a:xfrm>
          <a:prstGeom prst="rect">
            <a:avLst/>
          </a:prstGeom>
          <a:ln w="0">
            <a:noFill/>
          </a:ln>
        </p:spPr>
      </p:pic>
      <p:pic>
        <p:nvPicPr>
          <p:cNvPr id="180" name="" descr=""/>
          <p:cNvPicPr/>
          <p:nvPr/>
        </p:nvPicPr>
        <p:blipFill>
          <a:blip r:embed="rId3"/>
          <a:stretch/>
        </p:blipFill>
        <p:spPr>
          <a:xfrm>
            <a:off x="5793120" y="2543040"/>
            <a:ext cx="1000080" cy="1000080"/>
          </a:xfrm>
          <a:prstGeom prst="rect">
            <a:avLst/>
          </a:prstGeom>
          <a:ln w="0">
            <a:noFill/>
          </a:ln>
        </p:spPr>
      </p:pic>
      <p:sp>
        <p:nvSpPr>
          <p:cNvPr id="181" name=""/>
          <p:cNvSpPr/>
          <p:nvPr/>
        </p:nvSpPr>
        <p:spPr>
          <a:xfrm>
            <a:off x="8686800" y="1828800"/>
            <a:ext cx="2286000" cy="20574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0">
            <a:solidFill>
              <a:srgbClr val="cccccc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/>
            <a:r>
              <a:rPr b="0" lang="en-US" sz="2400" spc="-1" strike="noStrike">
                <a:solidFill>
                  <a:srgbClr val="000000"/>
                </a:solidFill>
                <a:latin typeface="Noto Sans Mono Black"/>
              </a:rPr>
              <a:t>Веб-сервер</a:t>
            </a:r>
            <a:endParaRPr b="0" lang="en-US" sz="2400" spc="-1" strike="noStrike">
              <a:solidFill>
                <a:srgbClr val="000000"/>
              </a:solidFill>
              <a:latin typeface="Noto Sans Mono Black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4"/>
          <a:stretch/>
        </p:blipFill>
        <p:spPr>
          <a:xfrm>
            <a:off x="9327600" y="2510640"/>
            <a:ext cx="1035360" cy="1035360"/>
          </a:xfrm>
          <a:prstGeom prst="rect">
            <a:avLst/>
          </a:prstGeom>
          <a:ln w="0">
            <a:noFill/>
          </a:ln>
        </p:spPr>
      </p:pic>
      <p:sp>
        <p:nvSpPr>
          <p:cNvPr id="183" name=""/>
          <p:cNvSpPr/>
          <p:nvPr/>
        </p:nvSpPr>
        <p:spPr>
          <a:xfrm>
            <a:off x="1600200" y="1828800"/>
            <a:ext cx="2286000" cy="20574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0">
            <a:solidFill>
              <a:srgbClr val="cccccc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/>
            <a:r>
              <a:rPr b="0" lang="en-US" sz="2400" spc="-1" strike="noStrike">
                <a:solidFill>
                  <a:srgbClr val="000000"/>
                </a:solidFill>
                <a:latin typeface="Noto Sans Mono Black"/>
              </a:rPr>
              <a:t>Бек-энд</a:t>
            </a:r>
            <a:endParaRPr b="0" lang="en-US" sz="2400" spc="-1" strike="noStrike">
              <a:solidFill>
                <a:srgbClr val="000000"/>
              </a:solidFill>
              <a:latin typeface="Noto Sans Mono Black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5"/>
          <a:stretch/>
        </p:blipFill>
        <p:spPr>
          <a:xfrm>
            <a:off x="1838160" y="2104920"/>
            <a:ext cx="1828800" cy="1828800"/>
          </a:xfrm>
          <a:prstGeom prst="rect">
            <a:avLst/>
          </a:prstGeom>
          <a:ln w="0">
            <a:noFill/>
          </a:ln>
        </p:spPr>
      </p:pic>
      <p:sp>
        <p:nvSpPr>
          <p:cNvPr id="185" name=""/>
          <p:cNvSpPr/>
          <p:nvPr/>
        </p:nvSpPr>
        <p:spPr>
          <a:xfrm>
            <a:off x="3886200" y="2900520"/>
            <a:ext cx="685800" cy="0"/>
          </a:xfrm>
          <a:prstGeom prst="line">
            <a:avLst/>
          </a:prstGeom>
          <a:ln w="57240">
            <a:solidFill>
              <a:srgbClr val="bf0041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28800" rIns="28800" tIns="-28800" bIns="-28800" anchor="ctr" anchorCtr="1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Noto Sans Mono Medium"/>
            </a:endParaRPr>
          </a:p>
        </p:txBody>
      </p:sp>
      <p:sp>
        <p:nvSpPr>
          <p:cNvPr id="186" name=""/>
          <p:cNvSpPr/>
          <p:nvPr/>
        </p:nvSpPr>
        <p:spPr>
          <a:xfrm>
            <a:off x="7998120" y="2887560"/>
            <a:ext cx="685800" cy="0"/>
          </a:xfrm>
          <a:prstGeom prst="line">
            <a:avLst/>
          </a:prstGeom>
          <a:ln w="57240">
            <a:solidFill>
              <a:srgbClr val="bf0041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28800" rIns="28800" tIns="-28800" bIns="-28800" anchor="ctr" anchorCtr="1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Noto Sans Mono Medium"/>
            </a:endParaRPr>
          </a:p>
        </p:txBody>
      </p:sp>
      <p:sp>
        <p:nvSpPr>
          <p:cNvPr id="187" name=""/>
          <p:cNvSpPr/>
          <p:nvPr/>
        </p:nvSpPr>
        <p:spPr>
          <a:xfrm>
            <a:off x="5029200" y="4572000"/>
            <a:ext cx="2286000" cy="20574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0">
            <a:solidFill>
              <a:srgbClr val="cccccc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/>
            <a:r>
              <a:rPr b="0" lang="en-US" sz="2400" spc="-1" strike="noStrike">
                <a:solidFill>
                  <a:srgbClr val="000000"/>
                </a:solidFill>
                <a:latin typeface="Noto Sans Mono Black"/>
              </a:rPr>
              <a:t>Браузер</a:t>
            </a:r>
            <a:endParaRPr b="0" lang="en-US" sz="2400" spc="-1" strike="noStrike">
              <a:solidFill>
                <a:srgbClr val="000000"/>
              </a:solidFill>
              <a:latin typeface="Noto Sans Mono Black"/>
            </a:endParaRPr>
          </a:p>
        </p:txBody>
      </p:sp>
      <p:sp>
        <p:nvSpPr>
          <p:cNvPr id="188" name=""/>
          <p:cNvSpPr/>
          <p:nvPr/>
        </p:nvSpPr>
        <p:spPr>
          <a:xfrm>
            <a:off x="914400" y="4215240"/>
            <a:ext cx="8686800" cy="0"/>
          </a:xfrm>
          <a:prstGeom prst="line">
            <a:avLst/>
          </a:prstGeom>
          <a:ln w="763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160" rIns="128160" tIns="-83160" bIns="-831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6"/>
          <a:stretch/>
        </p:blipFill>
        <p:spPr>
          <a:xfrm>
            <a:off x="5735160" y="5257800"/>
            <a:ext cx="894240" cy="894240"/>
          </a:xfrm>
          <a:prstGeom prst="rect">
            <a:avLst/>
          </a:prstGeom>
          <a:ln w="0">
            <a:noFill/>
          </a:ln>
        </p:spPr>
      </p:pic>
      <p:sp>
        <p:nvSpPr>
          <p:cNvPr id="190" name=""/>
          <p:cNvSpPr/>
          <p:nvPr/>
        </p:nvSpPr>
        <p:spPr>
          <a:xfrm>
            <a:off x="10058400" y="4215240"/>
            <a:ext cx="1371600" cy="0"/>
          </a:xfrm>
          <a:prstGeom prst="line">
            <a:avLst/>
          </a:prstGeom>
          <a:ln w="763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160" rIns="128160" tIns="-83160" bIns="-831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"/>
          <p:cNvSpPr/>
          <p:nvPr/>
        </p:nvSpPr>
        <p:spPr>
          <a:xfrm flipV="1">
            <a:off x="9829800" y="3886200"/>
            <a:ext cx="0" cy="1828800"/>
          </a:xfrm>
          <a:prstGeom prst="line">
            <a:avLst/>
          </a:prstGeom>
          <a:ln w="57240">
            <a:solidFill>
              <a:srgbClr val="bf004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18440" rIns="118440" tIns="73440" bIns="7344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"/>
          <p:cNvSpPr/>
          <p:nvPr/>
        </p:nvSpPr>
        <p:spPr>
          <a:xfrm flipH="1">
            <a:off x="7315200" y="5715000"/>
            <a:ext cx="2514600" cy="0"/>
          </a:xfrm>
          <a:prstGeom prst="line">
            <a:avLst/>
          </a:prstGeom>
          <a:ln w="57240">
            <a:solidFill>
              <a:srgbClr val="bf004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18440" rIns="118440" tIns="-73440" bIns="-7344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Красный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Тема Office">
  <a:themeElements>
    <a:clrScheme name="Красный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Тема Office">
  <a:themeElements>
    <a:clrScheme name="Красный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Тема Office">
  <a:themeElements>
    <a:clrScheme name="Красный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Красный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Красный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Тема Office">
  <a:themeElements>
    <a:clrScheme name="Красный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Тема Office">
  <a:themeElements>
    <a:clrScheme name="Красный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Тема Office">
  <a:themeElements>
    <a:clrScheme name="Красный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Тема Office">
  <a:themeElements>
    <a:clrScheme name="Красный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Тема Office">
  <a:themeElements>
    <a:clrScheme name="Красный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Тема Office">
  <a:themeElements>
    <a:clrScheme name="Красный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1014</TotalTime>
  <Application>LibreOffice/24.2.6.2$Linux_X86_64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2022-10-13T10:47:31Z</dcterms:created>
  <dc:creator>Maryna Markasyan</dc:creator>
  <dc:description/>
  <dc:language>en-US</dc:language>
  <cp:lastModifiedBy/>
  <dcterms:modified xsi:type="dcterms:W3CDTF">2024-12-17T22:55:36Z</dcterms:modified>
  <cp:revision>220</cp:revision>
  <dc:subject/>
  <dc:title>NAME OF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r8>12</vt:r8>
  </property>
</Properties>
</file>