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78" r:id="rId8"/>
    <p:sldId id="267" r:id="rId9"/>
    <p:sldId id="276" r:id="rId10"/>
    <p:sldId id="279" r:id="rId11"/>
    <p:sldId id="280" r:id="rId12"/>
    <p:sldId id="282" r:id="rId13"/>
    <p:sldId id="269" r:id="rId14"/>
    <p:sldId id="275" r:id="rId15"/>
    <p:sldId id="283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64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ru" dirty="0" smtClean="0"/>
            <a:t>Подготовка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ru" dirty="0" smtClean="0"/>
            <a:t>Разработка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ru-RU" dirty="0" smtClean="0"/>
            <a:t>Создание идеи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ru-RU" dirty="0" smtClean="0"/>
            <a:t>Написание ТЗ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ru" dirty="0" smtClean="0"/>
            <a:t>Главный экран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ru" dirty="0" smtClean="0"/>
            <a:t>Форма регистрации и авторизации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ru-RU" dirty="0" smtClean="0"/>
            <a:t>Узнать актуальность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ru" dirty="0" smtClean="0"/>
            <a:t>Понять цель проекта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ru" dirty="0" smtClean="0"/>
            <a:t>Разработка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ru-RU" dirty="0" smtClean="0"/>
            <a:t>Первая игра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ru-RU" dirty="0" smtClean="0"/>
            <a:t>Админ панель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ru" dirty="0" smtClean="0"/>
            <a:t>Защита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ru" dirty="0" smtClean="0"/>
            <a:t>С</a:t>
          </a:r>
          <a:r>
            <a:rPr lang="ru-RU" dirty="0" smtClean="0"/>
            <a:t>о</a:t>
          </a:r>
          <a:r>
            <a:rPr lang="ru" dirty="0" smtClean="0"/>
            <a:t>здание пояснительной записки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ru" dirty="0" smtClean="0"/>
            <a:t>Создание презентации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EFA44858-2804-4EE3-80F2-9ED12F91EF16}">
      <dgm:prSet/>
      <dgm:spPr/>
      <dgm:t>
        <a:bodyPr/>
        <a:lstStyle/>
        <a:p>
          <a:pPr rtl="0"/>
          <a:r>
            <a:rPr lang="ru" dirty="0" smtClean="0"/>
            <a:t>С</a:t>
          </a:r>
          <a:r>
            <a:rPr lang="ru-RU" dirty="0" smtClean="0"/>
            <a:t>о</a:t>
          </a:r>
          <a:r>
            <a:rPr lang="ru" dirty="0" smtClean="0"/>
            <a:t>здание профиля и баланса пользователя</a:t>
          </a:r>
          <a:endParaRPr lang="ru-RU" dirty="0"/>
        </a:p>
      </dgm:t>
    </dgm:pt>
    <dgm:pt modelId="{72A31E57-AEFE-42DD-A213-BECC8A69550C}" type="parTrans" cxnId="{D9E8BD92-ECA5-4A1D-8170-C4FEAFE6FB9D}">
      <dgm:prSet/>
      <dgm:spPr/>
      <dgm:t>
        <a:bodyPr/>
        <a:lstStyle/>
        <a:p>
          <a:endParaRPr lang="ru-RU"/>
        </a:p>
      </dgm:t>
    </dgm:pt>
    <dgm:pt modelId="{A1E21BEE-79AE-473B-B4BD-788A38B497DA}" type="sibTrans" cxnId="{D9E8BD92-ECA5-4A1D-8170-C4FEAFE6FB9D}">
      <dgm:prSet/>
      <dgm:spPr/>
      <dgm:t>
        <a:bodyPr rtlCol="0"/>
        <a:lstStyle/>
        <a:p>
          <a:pPr rtl="0"/>
          <a:endParaRPr lang="en-US"/>
        </a:p>
      </dgm:t>
    </dgm:pt>
    <dgm:pt modelId="{142E8211-D15C-4ECD-9047-6D5266052BAE}">
      <dgm:prSet/>
      <dgm:spPr/>
      <dgm:t>
        <a:bodyPr/>
        <a:lstStyle/>
        <a:p>
          <a:r>
            <a:rPr lang="ru-RU" dirty="0" smtClean="0"/>
            <a:t>Вторая игра</a:t>
          </a:r>
          <a:endParaRPr lang="ru-RU" dirty="0"/>
        </a:p>
      </dgm:t>
    </dgm:pt>
    <dgm:pt modelId="{6BA1FD22-83BC-4B8B-B421-396E27C905E9}" type="parTrans" cxnId="{9F18EAD2-99DB-4971-8338-51E38411FE9E}">
      <dgm:prSet/>
      <dgm:spPr/>
      <dgm:t>
        <a:bodyPr/>
        <a:lstStyle/>
        <a:p>
          <a:endParaRPr lang="ru-RU"/>
        </a:p>
      </dgm:t>
    </dgm:pt>
    <dgm:pt modelId="{EAC50E44-DF1B-4948-AE97-D3B930451117}" type="sibTrans" cxnId="{9F18EAD2-99DB-4971-8338-51E38411FE9E}">
      <dgm:prSet/>
      <dgm:spPr/>
      <dgm:t>
        <a:bodyPr rtlCol="0"/>
        <a:lstStyle/>
        <a:p>
          <a:pPr rtl="0"/>
          <a:endParaRPr lang="en-US"/>
        </a:p>
      </dgm:t>
    </dgm:pt>
    <dgm:pt modelId="{50D917A7-1314-4C57-91A8-EA2C8829A148}">
      <dgm:prSet/>
      <dgm:spPr/>
      <dgm:t>
        <a:bodyPr/>
        <a:lstStyle/>
        <a:p>
          <a:pPr rtl="0"/>
          <a:r>
            <a:rPr lang="ru-RU" smtClean="0"/>
            <a:t>Третья игра </a:t>
          </a:r>
          <a:endParaRPr lang="en-US" dirty="0"/>
        </a:p>
      </dgm:t>
    </dgm:pt>
    <dgm:pt modelId="{FC7B4FA1-6B84-4861-9A29-7188C94EA848}" type="parTrans" cxnId="{2C249BB2-418A-4561-91D5-BD9878930C5D}">
      <dgm:prSet/>
      <dgm:spPr/>
      <dgm:t>
        <a:bodyPr/>
        <a:lstStyle/>
        <a:p>
          <a:endParaRPr lang="ru-RU"/>
        </a:p>
      </dgm:t>
    </dgm:pt>
    <dgm:pt modelId="{83D2A1CF-8D6D-4EAD-858A-F4ED3737E5B9}" type="sibTrans" cxnId="{2C249BB2-418A-4561-91D5-BD9878930C5D}">
      <dgm:prSet/>
      <dgm:spPr/>
      <dgm:t>
        <a:bodyPr/>
        <a:lstStyle/>
        <a:p>
          <a:endParaRPr lang="ru-RU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ru-RU"/>
        </a:p>
      </dgm:t>
    </dgm:pt>
    <dgm:pt modelId="{1B1F80F4-E9A5-4A99-A630-6548067B7CB5}" type="pres">
      <dgm:prSet presAssocID="{995C4470-49EF-4BD9-B00A-AD612181AB58}" presName="parTrans" presStyleLbl="sibTrans2D1" presStyleIdx="0" presStyleCnt="13"/>
      <dgm:spPr/>
      <dgm:t>
        <a:bodyPr/>
        <a:lstStyle/>
        <a:p>
          <a:endParaRPr lang="ru-RU"/>
        </a:p>
      </dgm:t>
    </dgm:pt>
    <dgm:pt modelId="{85447532-8740-4202-B6A5-AE63748B9291}" type="pres">
      <dgm:prSet presAssocID="{CD410504-9F7F-47AE-B46E-CE985680360F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AEA63C-96B5-40D4-900F-409598FDB0C1}" type="pres">
      <dgm:prSet presAssocID="{2B847D36-6E88-4DD3-AABD-579C99426233}" presName="sibTrans" presStyleLbl="sibTrans2D1" presStyleIdx="1" presStyleCnt="13"/>
      <dgm:spPr/>
      <dgm:t>
        <a:bodyPr/>
        <a:lstStyle/>
        <a:p>
          <a:endParaRPr lang="ru-RU"/>
        </a:p>
      </dgm:t>
    </dgm:pt>
    <dgm:pt modelId="{459BBFF8-CE50-41AE-9B5E-F6026BBE4F45}" type="pres">
      <dgm:prSet presAssocID="{C4FF5CFA-9CEF-4C34-984A-CC28F232798F}" presName="child" presStyleLbl="alignAccFollowNode1" presStyleIdx="1" presStyleCnt="13" custLinFactNeighborX="-2694" custLinFactNeighborY="-16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5C4264-24F4-4122-844B-F5E582EC0111}" type="pres">
      <dgm:prSet presAssocID="{B551F8FA-E415-4EE1-BA68-D13E7D2E980B}" presName="sibTrans" presStyleLbl="sibTrans2D1" presStyleIdx="2" presStyleCnt="13"/>
      <dgm:spPr/>
      <dgm:t>
        <a:bodyPr/>
        <a:lstStyle/>
        <a:p>
          <a:endParaRPr lang="ru-RU"/>
        </a:p>
      </dgm:t>
    </dgm:pt>
    <dgm:pt modelId="{9A5E1799-26FB-4959-97AA-0FCC22761318}" type="pres">
      <dgm:prSet presAssocID="{F7CED298-1605-4B60-9FC8-0A4C25C5AA00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BD4BD3-B74D-4AAB-9295-AE19DCC50691}" type="pres">
      <dgm:prSet presAssocID="{1009FF03-5F93-449C-AF20-55447EEE50AB}" presName="sibTrans" presStyleLbl="sibTrans2D1" presStyleIdx="3" presStyleCnt="13"/>
      <dgm:spPr/>
      <dgm:t>
        <a:bodyPr/>
        <a:lstStyle/>
        <a:p>
          <a:endParaRPr lang="ru-RU"/>
        </a:p>
      </dgm:t>
    </dgm:pt>
    <dgm:pt modelId="{8C46515F-5745-4BFE-8634-C34D77574BE3}" type="pres">
      <dgm:prSet presAssocID="{87D09C77-9C5B-45C2-ACC9-ACEA66F18198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ru-RU"/>
        </a:p>
      </dgm:t>
    </dgm:pt>
    <dgm:pt modelId="{C8CE6287-76AA-46C4-B478-0F9183DE6118}" type="pres">
      <dgm:prSet presAssocID="{F342D04F-4D11-41CC-AB66-36041A902B44}" presName="parTrans" presStyleLbl="sibTrans2D1" presStyleIdx="4" presStyleCnt="13"/>
      <dgm:spPr/>
      <dgm:t>
        <a:bodyPr/>
        <a:lstStyle/>
        <a:p>
          <a:endParaRPr lang="ru-RU"/>
        </a:p>
      </dgm:t>
    </dgm:pt>
    <dgm:pt modelId="{F7AA6D3E-BCE0-4C06-B101-080DA85DCB01}" type="pres">
      <dgm:prSet presAssocID="{5CBEC7DD-A25D-4956-9A65-6EA385F6FCB5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A5CBC7-AA05-481A-A03A-3964C1BBBB5A}" type="pres">
      <dgm:prSet presAssocID="{BD0F67B1-39E4-45ED-9534-FB8F89E8EEF6}" presName="sibTrans" presStyleLbl="sibTrans2D1" presStyleIdx="5" presStyleCnt="13"/>
      <dgm:spPr/>
      <dgm:t>
        <a:bodyPr/>
        <a:lstStyle/>
        <a:p>
          <a:endParaRPr lang="ru-RU"/>
        </a:p>
      </dgm:t>
    </dgm:pt>
    <dgm:pt modelId="{73DBFA1A-3823-4209-9CD6-DBDD456F39FB}" type="pres">
      <dgm:prSet presAssocID="{33BF0E2A-2B00-40A5-832E-FC800DCA5982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7C4A8-2F3A-49BA-B2E4-CF48FCA5D8D8}" type="pres">
      <dgm:prSet presAssocID="{E373698D-1356-47A7-A591-B72BFE77C3D1}" presName="sibTrans" presStyleLbl="sibTrans2D1" presStyleIdx="6" presStyleCnt="13"/>
      <dgm:spPr/>
      <dgm:t>
        <a:bodyPr/>
        <a:lstStyle/>
        <a:p>
          <a:endParaRPr lang="ru-RU"/>
        </a:p>
      </dgm:t>
    </dgm:pt>
    <dgm:pt modelId="{92E6B859-6C82-4261-9E63-05E979ABF539}" type="pres">
      <dgm:prSet presAssocID="{EFA44858-2804-4EE3-80F2-9ED12F91EF16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ru-RU"/>
        </a:p>
      </dgm:t>
    </dgm:pt>
    <dgm:pt modelId="{BF9CEF10-4726-4D20-AC2F-85DE706D0D00}" type="pres">
      <dgm:prSet presAssocID="{403B4542-B2F8-496D-BBEA-3A684B1106F9}" presName="parTrans" presStyleLbl="sibTrans2D1" presStyleIdx="7" presStyleCnt="13"/>
      <dgm:spPr/>
      <dgm:t>
        <a:bodyPr/>
        <a:lstStyle/>
        <a:p>
          <a:endParaRPr lang="ru-RU"/>
        </a:p>
      </dgm:t>
    </dgm:pt>
    <dgm:pt modelId="{C1386769-D313-4B62-9BE9-A84DD636105E}" type="pres">
      <dgm:prSet presAssocID="{038F6A6A-232A-44A4-9628-ADFA8F068F81}" presName="child" presStyleLbl="alignAccFollow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1CAC8B-CC80-49DA-9707-021AB163C55F}" type="pres">
      <dgm:prSet presAssocID="{ABE7D012-6867-48DA-AF76-FDB8ECBB944D}" presName="sibTrans" presStyleLbl="sibTrans2D1" presStyleIdx="8" presStyleCnt="13"/>
      <dgm:spPr/>
      <dgm:t>
        <a:bodyPr/>
        <a:lstStyle/>
        <a:p>
          <a:endParaRPr lang="ru-RU"/>
        </a:p>
      </dgm:t>
    </dgm:pt>
    <dgm:pt modelId="{610891C7-EDE9-495C-9EC6-F83A637287FA}" type="pres">
      <dgm:prSet presAssocID="{142E8211-D15C-4ECD-9047-6D5266052BAE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7CFD71-3694-4101-8D1F-A9685BF9B696}" type="pres">
      <dgm:prSet presAssocID="{EAC50E44-DF1B-4948-AE97-D3B930451117}" presName="sibTrans" presStyleLbl="sibTrans2D1" presStyleIdx="9" presStyleCnt="13"/>
      <dgm:spPr/>
      <dgm:t>
        <a:bodyPr/>
        <a:lstStyle/>
        <a:p>
          <a:endParaRPr lang="ru-RU"/>
        </a:p>
      </dgm:t>
    </dgm:pt>
    <dgm:pt modelId="{6F39CFF3-7282-449C-8524-B95D69A891F3}" type="pres">
      <dgm:prSet presAssocID="{50D917A7-1314-4C57-91A8-EA2C8829A148}" presName="child" presStyleLbl="alignAccFollowNode1" presStyleIdx="9" presStyleCnt="13">
        <dgm:presLayoutVars>
          <dgm:chMax val="0"/>
          <dgm:bulletEnabled val="1"/>
        </dgm:presLayoutVars>
      </dgm:prSet>
      <dgm:spPr/>
    </dgm:pt>
    <dgm:pt modelId="{AA4F3B73-F599-44E0-B227-FFCA93E28210}" type="pres">
      <dgm:prSet presAssocID="{83D2A1CF-8D6D-4EAD-858A-F4ED3737E5B9}" presName="sibTrans" presStyleLbl="sibTrans2D1" presStyleIdx="10" presStyleCnt="13"/>
      <dgm:spPr/>
    </dgm:pt>
    <dgm:pt modelId="{2985E292-795D-4403-BD7F-3A17BE0B21A7}" type="pres">
      <dgm:prSet presAssocID="{15982A38-A73B-4943-B138-EA0EAB77BC29}" presName="child" presStyleLbl="alignAccFollow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ru-RU"/>
        </a:p>
      </dgm:t>
    </dgm:pt>
    <dgm:pt modelId="{E31C91BC-3A8F-4AC7-8DBF-330AFF31351C}" type="pres">
      <dgm:prSet presAssocID="{525F31A2-90BB-4E18-B1F5-10D38B8099D9}" presName="parTrans" presStyleLbl="sibTrans2D1" presStyleIdx="11" presStyleCnt="13"/>
      <dgm:spPr/>
      <dgm:t>
        <a:bodyPr/>
        <a:lstStyle/>
        <a:p>
          <a:endParaRPr lang="ru-RU"/>
        </a:p>
      </dgm:t>
    </dgm:pt>
    <dgm:pt modelId="{AC28A259-E8AB-491C-9FF1-41516FA5BC71}" type="pres">
      <dgm:prSet presAssocID="{63746B76-9534-4F4F-B65B-B8A9AACC03F9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54C50F-225E-47E8-9EC4-AAA209AD28CA}" type="pres">
      <dgm:prSet presAssocID="{A9C1E709-4F9E-4AAB-BB7C-51A08921302E}" presName="sibTrans" presStyleLbl="sibTrans2D1" presStyleIdx="12" presStyleCnt="13"/>
      <dgm:spPr/>
      <dgm:t>
        <a:bodyPr/>
        <a:lstStyle/>
        <a:p>
          <a:endParaRPr lang="ru-RU"/>
        </a:p>
      </dgm:t>
    </dgm:pt>
    <dgm:pt modelId="{75889BA5-DC82-4D41-8983-B2EE794BC078}" type="pres">
      <dgm:prSet presAssocID="{5CB20C1A-D92D-4DED-BB1B-D113E2006C55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9E8BD92-ECA5-4A1D-8170-C4FEAFE6FB9D}" srcId="{41E3B52E-71B8-4BD0-B1ED-D051FFB12506}" destId="{EFA44858-2804-4EE3-80F2-9ED12F91EF16}" srcOrd="2" destOrd="0" parTransId="{72A31E57-AEFE-42DD-A213-BECC8A69550C}" sibTransId="{A1E21BEE-79AE-473B-B4BD-788A38B497DA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9F18EAD2-99DB-4971-8338-51E38411FE9E}" srcId="{EA587102-578B-46F3-8D9E-CEC48527A898}" destId="{142E8211-D15C-4ECD-9047-6D5266052BAE}" srcOrd="1" destOrd="0" parTransId="{6BA1FD22-83BC-4B8B-B421-396E27C905E9}" sibTransId="{EAC50E44-DF1B-4948-AE97-D3B930451117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2C249BB2-418A-4561-91D5-BD9878930C5D}" srcId="{EA587102-578B-46F3-8D9E-CEC48527A898}" destId="{50D917A7-1314-4C57-91A8-EA2C8829A148}" srcOrd="2" destOrd="0" parTransId="{FC7B4FA1-6B84-4861-9A29-7188C94EA848}" sibTransId="{83D2A1CF-8D6D-4EAD-858A-F4ED3737E5B9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BD6EF4FC-1B2D-437C-B7ED-67C89205648B}" type="presOf" srcId="{83D2A1CF-8D6D-4EAD-858A-F4ED3737E5B9}" destId="{AA4F3B73-F599-44E0-B227-FFCA93E28210}" srcOrd="0" destOrd="0" presId="urn:microsoft.com/office/officeart/2005/8/layout/lProcess1"/>
    <dgm:cxn modelId="{C365B6ED-14A4-4ABC-A2A5-DBDD5615612D}" type="presOf" srcId="{142E8211-D15C-4ECD-9047-6D5266052BAE}" destId="{610891C7-EDE9-495C-9EC6-F83A637287FA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7B6F66BD-2BC0-4F6E-832D-5008484105DB}" type="presOf" srcId="{EFA44858-2804-4EE3-80F2-9ED12F91EF16}" destId="{92E6B859-6C82-4261-9E63-05E979ABF539}" srcOrd="0" destOrd="0" presId="urn:microsoft.com/office/officeart/2005/8/layout/lProcess1"/>
    <dgm:cxn modelId="{6A380183-0608-4693-996A-095EC8216F32}" type="presOf" srcId="{EAC50E44-DF1B-4948-AE97-D3B930451117}" destId="{507CFD71-3694-4101-8D1F-A9685BF9B696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3" destOrd="0" parTransId="{7CBA4BA7-B8C9-4EC9-9C51-4E810224FE14}" sibTransId="{9295158E-0763-4655-AD0E-61686A560F58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39804F9F-BAF0-470E-BB05-58DA24E7B2FA}" type="presOf" srcId="{50D917A7-1314-4C57-91A8-EA2C8829A148}" destId="{6F39CFF3-7282-449C-8524-B95D69A891F3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28E09A06-5C1D-4DCC-9930-C780806561DD}" type="presParOf" srcId="{734C3A16-72FA-42CA-BF15-F44513245016}" destId="{92E6B859-6C82-4261-9E63-05E979ABF539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DD5EE05A-6718-454D-98A7-9748A471AFCC}" type="presParOf" srcId="{96EC6E5F-616C-4A0E-8B47-23C2DB360B15}" destId="{610891C7-EDE9-495C-9EC6-F83A637287FA}" srcOrd="4" destOrd="0" presId="urn:microsoft.com/office/officeart/2005/8/layout/lProcess1"/>
    <dgm:cxn modelId="{61683AFF-ED2E-458C-8D62-C7405A6D5B71}" type="presParOf" srcId="{96EC6E5F-616C-4A0E-8B47-23C2DB360B15}" destId="{507CFD71-3694-4101-8D1F-A9685BF9B696}" srcOrd="5" destOrd="0" presId="urn:microsoft.com/office/officeart/2005/8/layout/lProcess1"/>
    <dgm:cxn modelId="{03783487-D59E-44F9-9139-40534644B76B}" type="presParOf" srcId="{96EC6E5F-616C-4A0E-8B47-23C2DB360B15}" destId="{6F39CFF3-7282-449C-8524-B95D69A891F3}" srcOrd="6" destOrd="0" presId="urn:microsoft.com/office/officeart/2005/8/layout/lProcess1"/>
    <dgm:cxn modelId="{0B2E77D8-C98F-4D80-BAAB-8D5D950BE6BE}" type="presParOf" srcId="{96EC6E5F-616C-4A0E-8B47-23C2DB360B15}" destId="{AA4F3B73-F599-44E0-B227-FFCA93E28210}" srcOrd="7" destOrd="0" presId="urn:microsoft.com/office/officeart/2005/8/layout/lProcess1"/>
    <dgm:cxn modelId="{03D18F74-62DE-46FC-BDC3-F46D4C5A4C7A}" type="presParOf" srcId="{96EC6E5F-616C-4A0E-8B47-23C2DB360B15}" destId="{2985E292-795D-4403-BD7F-3A17BE0B21A7}" srcOrd="8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900" kern="1200" dirty="0" smtClean="0"/>
            <a:t>Подготовка</a:t>
          </a:r>
          <a:endParaRPr lang="en-US" sz="2900" kern="1200" dirty="0"/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Создание идеи</a:t>
          </a:r>
          <a:endParaRPr lang="en-US" sz="1500" kern="120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20272">
          <a:off x="991807" y="1738079"/>
          <a:ext cx="87405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0" y="18722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Написание ТЗ</a:t>
          </a:r>
          <a:endParaRPr lang="en-US" sz="1500" kern="1200" dirty="0"/>
        </a:p>
      </dsp:txBody>
      <dsp:txXfrm>
        <a:off x="15135" y="1887343"/>
        <a:ext cx="2036655" cy="486461"/>
      </dsp:txXfrm>
    </dsp:sp>
    <dsp:sp modelId="{A65C4264-24F4-4122-844B-F5E582EC0111}">
      <dsp:nvSpPr>
        <dsp:cNvPr id="0" name=""/>
        <dsp:cNvSpPr/>
      </dsp:nvSpPr>
      <dsp:spPr>
        <a:xfrm rot="5379903">
          <a:off x="988781" y="2435666"/>
          <a:ext cx="93456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Узнать актуальность</a:t>
          </a:r>
          <a:endParaRPr lang="en-US" sz="1500" kern="120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500" kern="1200" dirty="0" smtClean="0"/>
            <a:t>Понять цель проекта</a:t>
          </a:r>
          <a:endParaRPr lang="en-US" sz="1500" kern="120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900" kern="1200" dirty="0" smtClean="0"/>
            <a:t>Разработка</a:t>
          </a:r>
          <a:endParaRPr lang="en-US" sz="2900" kern="1200" dirty="0"/>
        </a:p>
      </dsp:txBody>
      <dsp:txXfrm>
        <a:off x="2375525" y="495194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500" kern="1200" dirty="0" smtClean="0"/>
            <a:t>Главный экран</a:t>
          </a:r>
          <a:endParaRPr lang="en-US" sz="1500" kern="120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500" kern="1200" dirty="0" smtClean="0"/>
            <a:t>Форма регистрации и авторизации</a:t>
          </a:r>
          <a:endParaRPr lang="en-US" sz="1500" kern="120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6B859-6C82-4261-9E63-05E979ABF539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500" kern="1200" dirty="0" smtClean="0"/>
            <a:t>С</a:t>
          </a:r>
          <a:r>
            <a:rPr lang="ru-RU" sz="1500" kern="1200" dirty="0" smtClean="0"/>
            <a:t>о</a:t>
          </a:r>
          <a:r>
            <a:rPr lang="ru" sz="1500" kern="1200" dirty="0" smtClean="0"/>
            <a:t>здание профиля и баланса пользователя</a:t>
          </a:r>
          <a:endParaRPr lang="ru-RU" sz="1500" kern="120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900" kern="1200" dirty="0" smtClean="0"/>
            <a:t>Разработка</a:t>
          </a:r>
          <a:endParaRPr lang="en-US" sz="2900" kern="1200" dirty="0"/>
        </a:p>
      </dsp:txBody>
      <dsp:txXfrm>
        <a:off x="4731819" y="495194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Первая игра</a:t>
          </a:r>
          <a:endParaRPr lang="en-US" sz="1500" kern="120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891C7-EDE9-495C-9EC6-F83A637287FA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Вторая игра</a:t>
          </a:r>
          <a:endParaRPr lang="ru-RU" sz="1500" kern="1200" dirty="0"/>
        </a:p>
      </dsp:txBody>
      <dsp:txXfrm>
        <a:off x="4731819" y="1890369"/>
        <a:ext cx="2036655" cy="486461"/>
      </dsp:txXfrm>
    </dsp:sp>
    <dsp:sp modelId="{507CFD71-3694-4101-8D1F-A9685BF9B696}">
      <dsp:nvSpPr>
        <dsp:cNvPr id="0" name=""/>
        <dsp:cNvSpPr/>
      </dsp:nvSpPr>
      <dsp:spPr>
        <a:xfrm rot="5400000">
          <a:off x="5704933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9CFF3-7282-449C-8524-B95D69A891F3}">
      <dsp:nvSpPr>
        <dsp:cNvPr id="0" name=""/>
        <dsp:cNvSpPr/>
      </dsp:nvSpPr>
      <dsp:spPr>
        <a:xfrm>
          <a:off x="4716684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Третья игра </a:t>
          </a:r>
          <a:endParaRPr lang="en-US" sz="1500" kern="1200" dirty="0"/>
        </a:p>
      </dsp:txBody>
      <dsp:txXfrm>
        <a:off x="4731819" y="2587956"/>
        <a:ext cx="2036655" cy="486461"/>
      </dsp:txXfrm>
    </dsp:sp>
    <dsp:sp modelId="{AA4F3B73-F599-44E0-B227-FFCA93E28210}">
      <dsp:nvSpPr>
        <dsp:cNvPr id="0" name=""/>
        <dsp:cNvSpPr/>
      </dsp:nvSpPr>
      <dsp:spPr>
        <a:xfrm rot="5400000">
          <a:off x="5704933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Админ панель</a:t>
          </a:r>
          <a:endParaRPr lang="en-US" sz="1500" kern="1200" dirty="0"/>
        </a:p>
      </dsp:txBody>
      <dsp:txXfrm>
        <a:off x="4731819" y="3285543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900" kern="1200" dirty="0" smtClean="0"/>
            <a:t>Защита</a:t>
          </a:r>
          <a:endParaRPr lang="en-US" sz="2900" kern="1200" dirty="0"/>
        </a:p>
      </dsp:txBody>
      <dsp:txXfrm>
        <a:off x="7088114" y="495194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500" kern="1200" dirty="0" smtClean="0"/>
            <a:t>С</a:t>
          </a:r>
          <a:r>
            <a:rPr lang="ru-RU" sz="1500" kern="1200" dirty="0" smtClean="0"/>
            <a:t>о</a:t>
          </a:r>
          <a:r>
            <a:rPr lang="ru" sz="1500" kern="1200" dirty="0" smtClean="0"/>
            <a:t>здание пояснительной записки</a:t>
          </a:r>
          <a:endParaRPr lang="en-US" sz="1500" kern="120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500" kern="1200" dirty="0" smtClean="0"/>
            <a:t>Создание презентации</a:t>
          </a:r>
          <a:endParaRPr lang="en-US" sz="1500" kern="120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10.04.2024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10.04.2024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9496" y="980742"/>
            <a:ext cx="10058400" cy="1711037"/>
          </a:xfrm>
        </p:spPr>
        <p:txBody>
          <a:bodyPr rtlCol="0">
            <a:normAutofit/>
          </a:bodyPr>
          <a:lstStyle/>
          <a:p>
            <a:pPr algn="ctr"/>
            <a:r>
              <a:rPr lang="ru-RU" sz="4400" dirty="0"/>
              <a:t>Проект казино </a:t>
            </a:r>
            <a:r>
              <a:rPr lang="en-US" sz="4400" dirty="0"/>
              <a:t>Moonstruck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en-US" sz="4400" dirty="0"/>
              <a:t>“Flask”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5480" y="260648"/>
            <a:ext cx="10058400" cy="685800"/>
          </a:xfrm>
        </p:spPr>
        <p:txBody>
          <a:bodyPr rtlCol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Детский технопарк «Альтаир»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(РТУ МИРЭА)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B1B815-176C-4863-934E-998EFEB96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271007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91344" y="4437110"/>
            <a:ext cx="5049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Выполнили Дьякова В.Н. и </a:t>
            </a:r>
            <a:r>
              <a:rPr lang="ru-RU" dirty="0" err="1" smtClean="0">
                <a:solidFill>
                  <a:srgbClr val="92D050"/>
                </a:solidFill>
              </a:rPr>
              <a:t>Симошин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В.Л.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Ученики 4 группы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Руководитель Борисов А.И.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Преподаватель Детского технопарка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ru-RU" dirty="0" smtClean="0">
                <a:solidFill>
                  <a:srgbClr val="92D050"/>
                </a:solidFill>
              </a:rPr>
              <a:t>Альтаир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  <a:endParaRPr lang="ru-RU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408" y="260648"/>
            <a:ext cx="9144000" cy="1143000"/>
          </a:xfrm>
        </p:spPr>
        <p:txBody>
          <a:bodyPr rtlCol="0"/>
          <a:lstStyle/>
          <a:p>
            <a:pPr rtl="0"/>
            <a:r>
              <a:rPr lang="ru-RU" dirty="0" smtClean="0"/>
              <a:t>Итог работы</a:t>
            </a:r>
            <a:endParaRPr lang="ru-RU" dirty="0"/>
          </a:p>
        </p:txBody>
      </p:sp>
      <p:graphicFrame>
        <p:nvGraphicFramePr>
          <p:cNvPr id="9" name="Объект 8" descr="Список процессов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735408"/>
              </p:ext>
            </p:extLst>
          </p:nvPr>
        </p:nvGraphicFramePr>
        <p:xfrm>
          <a:off x="761801" y="16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176" y="548680"/>
            <a:ext cx="4122040" cy="751191"/>
          </a:xfrm>
        </p:spPr>
        <p:txBody>
          <a:bodyPr rtlCol="0"/>
          <a:lstStyle/>
          <a:p>
            <a:pPr rtl="0"/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60976" y="1556792"/>
            <a:ext cx="396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Реализован сайт, в котором есть админ панель </a:t>
            </a:r>
            <a:r>
              <a:rPr lang="ru-RU" smtClean="0"/>
              <a:t>и интересные </a:t>
            </a:r>
            <a:r>
              <a:rPr lang="ru-RU" dirty="0" smtClean="0"/>
              <a:t>онлайн игры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699083"/>
            <a:ext cx="6417391" cy="171541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414501"/>
            <a:ext cx="6417391" cy="3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2204864"/>
            <a:ext cx="9144000" cy="1143000"/>
          </a:xfrm>
        </p:spPr>
        <p:txBody>
          <a:bodyPr rtlCol="0"/>
          <a:lstStyle/>
          <a:p>
            <a:pPr algn="ctr"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6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07368" y="332656"/>
            <a:ext cx="4545300" cy="1080120"/>
          </a:xfrm>
        </p:spPr>
        <p:txBody>
          <a:bodyPr rtlCol="0">
            <a:normAutofit/>
          </a:bodyPr>
          <a:lstStyle/>
          <a:p>
            <a:r>
              <a:rPr lang="ru-RU" dirty="0"/>
              <a:t>Ц</a:t>
            </a:r>
            <a:r>
              <a:rPr lang="ru-RU" dirty="0" smtClean="0"/>
              <a:t>ели и задачи 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07368" y="1556792"/>
            <a:ext cx="9144000" cy="4267200"/>
          </a:xfrm>
        </p:spPr>
        <p:txBody>
          <a:bodyPr rtlCol="0"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Создать </a:t>
            </a:r>
            <a:r>
              <a:rPr lang="ru-RU" dirty="0">
                <a:solidFill>
                  <a:schemeClr val="tx1"/>
                </a:solidFill>
              </a:rPr>
              <a:t>сайт-казино с несколькими видами азартных игр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Разработать простой и удобный интерфейс для максимально комфортной </a:t>
            </a:r>
            <a:r>
              <a:rPr lang="ru-RU" dirty="0" smtClean="0">
                <a:solidFill>
                  <a:schemeClr val="tx1"/>
                </a:solidFill>
              </a:rPr>
              <a:t>игры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Подготовить понятный и удобный интерфейс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FLASK для быстрого написания статичных сай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3052216"/>
            <a:ext cx="47910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9144000" cy="1143000"/>
          </a:xfrm>
        </p:spPr>
        <p:txBody>
          <a:bodyPr rtlCol="0"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9376" y="2420888"/>
            <a:ext cx="1022267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Мы провели поиск на просторах интернета и поняли, что </a:t>
            </a:r>
          </a:p>
          <a:p>
            <a:r>
              <a:rPr lang="ru-RU" sz="2800" dirty="0" smtClean="0"/>
              <a:t>рынок казино остыл, нужно новое экстраординарное решение, </a:t>
            </a:r>
          </a:p>
          <a:p>
            <a:r>
              <a:rPr lang="ru-RU" sz="2800" dirty="0" smtClean="0"/>
              <a:t>которое поможет привлечь шквал игроков в онлайн казино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Новый, интересный дизайн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Простой интерфейс, что даже бабушка сможет разобраться</a:t>
            </a:r>
            <a:endParaRPr lang="ru-RU" sz="2800" dirty="0"/>
          </a:p>
        </p:txBody>
      </p:sp>
      <p:graphicFrame>
        <p:nvGraphicFramePr>
          <p:cNvPr id="7" name="Объект 4" descr="Образец таблицы с 3 столбцами и 4 строками" title="Таблица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27070421"/>
              </p:ext>
            </p:extLst>
          </p:nvPr>
        </p:nvGraphicFramePr>
        <p:xfrm>
          <a:off x="6960096" y="267444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Группа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Группа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ru-RU" dirty="0" smtClean="0"/>
                        <a:t>20-30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ru-RU" dirty="0" smtClean="0"/>
                        <a:t>30-50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ru-RU" dirty="0" smtClean="0"/>
                        <a:t>50+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616" y="404664"/>
            <a:ext cx="3024336" cy="504056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4616" y="1589584"/>
            <a:ext cx="5400600" cy="244827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 smtClean="0"/>
              <a:t>Сначала нужно </a:t>
            </a:r>
            <a:r>
              <a:rPr lang="ru-RU" sz="2400" smtClean="0"/>
              <a:t>было решить какая </a:t>
            </a:r>
            <a:r>
              <a:rPr lang="ru-RU" sz="2400" dirty="0" smtClean="0"/>
              <a:t>будет тема проекта. Понять, по силам ли нам такая задача и как грамотно распределить время</a:t>
            </a:r>
            <a:endParaRPr lang="ru-RU" sz="2400" dirty="0"/>
          </a:p>
          <a:p>
            <a:pPr rtl="0"/>
            <a:r>
              <a:rPr lang="ru-RU" sz="2400" dirty="0" smtClean="0"/>
              <a:t>После чего написать тех. </a:t>
            </a:r>
            <a:r>
              <a:rPr lang="ru-RU" sz="2400" dirty="0"/>
              <a:t>з</a:t>
            </a:r>
            <a:r>
              <a:rPr lang="ru-RU" sz="2400" dirty="0" smtClean="0"/>
              <a:t>адание и сделать описание продукта</a:t>
            </a:r>
            <a:endParaRPr lang="ru-RU" sz="2400" dirty="0"/>
          </a:p>
        </p:txBody>
      </p:sp>
      <p:pic>
        <p:nvPicPr>
          <p:cNvPr id="3074" name="Picture 2" descr="Мемы и приколы в проектировании | DWGФОРМАТ | ПРОЕКТ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54868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4574704"/>
            <a:ext cx="885948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548680"/>
            <a:ext cx="3024336" cy="504056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40695" y="1268760"/>
            <a:ext cx="5400600" cy="244827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 smtClean="0"/>
              <a:t>Для начала мы решили сделать окна регистрации и авторизации</a:t>
            </a:r>
          </a:p>
          <a:p>
            <a:pPr rtl="0"/>
            <a:r>
              <a:rPr lang="ru-RU" sz="2400" dirty="0" smtClean="0"/>
              <a:t>Так как мы были уже на опыте, поэтому затруднений с этим не появилось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052736"/>
            <a:ext cx="5040560" cy="238534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933056"/>
            <a:ext cx="6206351" cy="201518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3883903"/>
            <a:ext cx="4396632" cy="21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548680"/>
            <a:ext cx="3024336" cy="504056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5400" y="1268760"/>
            <a:ext cx="6408712" cy="3168352"/>
          </a:xfrm>
        </p:spPr>
        <p:txBody>
          <a:bodyPr rtlCol="0">
            <a:noAutofit/>
          </a:bodyPr>
          <a:lstStyle/>
          <a:p>
            <a:pPr rtl="0"/>
            <a:r>
              <a:rPr lang="ru-RU" sz="2400" dirty="0" smtClean="0"/>
              <a:t>Затем мы быстренько сделали базу данных(БД), которой в последующем мог пользоваться </a:t>
            </a:r>
            <a:r>
              <a:rPr lang="en-US" sz="2400" dirty="0" smtClean="0"/>
              <a:t>admin</a:t>
            </a:r>
            <a:r>
              <a:rPr lang="ru-RU" sz="2400" dirty="0" smtClean="0"/>
              <a:t> и смотреть статистику сайта</a:t>
            </a:r>
            <a:endParaRPr lang="ru-RU" sz="2400" dirty="0"/>
          </a:p>
          <a:p>
            <a:r>
              <a:rPr lang="ru-RU" sz="2400" dirty="0" smtClean="0"/>
              <a:t>В БД мы реализовали кол-во пользователей и их личные данные, которые при необходимости мог менять </a:t>
            </a:r>
            <a:r>
              <a:rPr lang="en-US" sz="2400" dirty="0"/>
              <a:t>admin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44" y="1141745"/>
            <a:ext cx="2268982" cy="34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548680"/>
            <a:ext cx="3024336" cy="504056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5400" y="1268760"/>
            <a:ext cx="6336704" cy="3024336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 smtClean="0"/>
              <a:t>Далее мы преступили к созданию профиля и баланса наших любимых игроков</a:t>
            </a:r>
            <a:endParaRPr lang="ru-RU" sz="2800" dirty="0"/>
          </a:p>
          <a:p>
            <a:r>
              <a:rPr lang="ru-RU" sz="2800" dirty="0" smtClean="0"/>
              <a:t>В них мы упростили настройки профиля до минимальных и сделали </a:t>
            </a:r>
            <a:r>
              <a:rPr lang="ru-RU" sz="2800" dirty="0"/>
              <a:t>интересное нововведение в </a:t>
            </a:r>
            <a:r>
              <a:rPr lang="ru-RU" sz="2800" dirty="0" smtClean="0"/>
              <a:t>балансе для того, чтобы удержать аудиторию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748118"/>
            <a:ext cx="7764203" cy="841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37" y="692696"/>
            <a:ext cx="4192444" cy="19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548680"/>
            <a:ext cx="3024336" cy="504056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9416" y="1052736"/>
            <a:ext cx="11352584" cy="2448272"/>
          </a:xfrm>
        </p:spPr>
        <p:txBody>
          <a:bodyPr rtlCol="0">
            <a:noAutofit/>
          </a:bodyPr>
          <a:lstStyle/>
          <a:p>
            <a:pPr rtl="0"/>
            <a:r>
              <a:rPr lang="ru-RU" sz="2400" dirty="0" smtClean="0"/>
              <a:t>Сделав первую игру </a:t>
            </a:r>
            <a:r>
              <a:rPr lang="en-US" sz="2400" dirty="0" smtClean="0"/>
              <a:t>“</a:t>
            </a:r>
            <a:r>
              <a:rPr lang="ru-RU" sz="2400" dirty="0" smtClean="0"/>
              <a:t>угадай число</a:t>
            </a:r>
            <a:r>
              <a:rPr lang="en-US" sz="2400" dirty="0" smtClean="0"/>
              <a:t>”,</a:t>
            </a:r>
            <a:r>
              <a:rPr lang="ru-RU" sz="2400" dirty="0" smtClean="0"/>
              <a:t> мы принялись думать над второй, в итоге в голову нечего не пришло.</a:t>
            </a:r>
            <a:endParaRPr lang="ru-RU" sz="2400" dirty="0"/>
          </a:p>
          <a:p>
            <a:r>
              <a:rPr lang="ru-RU" sz="2400" dirty="0" smtClean="0"/>
              <a:t>Так и нечего не придумав, </a:t>
            </a:r>
            <a:r>
              <a:rPr lang="ru-RU" sz="2400" dirty="0"/>
              <a:t>мы  решили, </a:t>
            </a:r>
            <a:r>
              <a:rPr lang="ru-RU" sz="2400" dirty="0" smtClean="0"/>
              <a:t>что пока-что будем делать третью игру под названием</a:t>
            </a:r>
            <a:r>
              <a:rPr lang="en-US" sz="2400" dirty="0" smtClean="0"/>
              <a:t> ”</a:t>
            </a:r>
            <a:r>
              <a:rPr lang="ru-RU" sz="2400" dirty="0" smtClean="0"/>
              <a:t>Вихрь удачи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r>
              <a:rPr lang="ru-RU" sz="2400" dirty="0" smtClean="0"/>
              <a:t>Они получилось очень насыщенные и интересные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14" y="3760691"/>
            <a:ext cx="5761401" cy="8487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88" y="4869160"/>
            <a:ext cx="899285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548680"/>
            <a:ext cx="3024336" cy="504056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5400" y="1484784"/>
            <a:ext cx="6336704" cy="3024336"/>
          </a:xfrm>
        </p:spPr>
        <p:txBody>
          <a:bodyPr rtlCol="0">
            <a:noAutofit/>
          </a:bodyPr>
          <a:lstStyle/>
          <a:p>
            <a:pPr rtl="0"/>
            <a:r>
              <a:rPr lang="ru-RU" sz="2400" dirty="0" smtClean="0"/>
              <a:t>Всё-таки придумав и написав вторую игру, название которой </a:t>
            </a:r>
            <a:r>
              <a:rPr lang="en-US" sz="2400" dirty="0" smtClean="0"/>
              <a:t>“</a:t>
            </a:r>
            <a:r>
              <a:rPr lang="ru-RU" sz="2400" dirty="0" smtClean="0"/>
              <a:t>Загадочное попадание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 rtl="0"/>
            <a:r>
              <a:rPr lang="ru-RU" sz="2400" dirty="0" smtClean="0"/>
              <a:t>Началась разработка админ панели, с помощью которой администратор мог спокойно наблюдать за действиями пользователей на сайте, а также редактировать личные данные пользователей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1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D8DEE9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" id="{9ABFC068-3A73-4579-A906-236FD849EB75}" vid="{807ADEAB-3D6D-4E0B-BC9C-74CA21365FB3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D8DEE9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D8DEE9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A Violation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2024-03-20T12:44:00</AssetStart>
    <Provider xmlns="4873beb7-5857-4685-be1f-d57550cc96cc" xsi:nil="true"/>
    <AcquiredFrom xmlns="4873beb7-5857-4685-be1f-d57550cc96cc">MVP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389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Candara</vt:lpstr>
      <vt:lpstr>Consolas</vt:lpstr>
      <vt:lpstr>Courier New</vt:lpstr>
      <vt:lpstr>Компьютерная техника (16 х 9)</vt:lpstr>
      <vt:lpstr>Проект казино Moonstruck “Flask”</vt:lpstr>
      <vt:lpstr>Цели и задачи  </vt:lpstr>
      <vt:lpstr>Актуальность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Итог работы</vt:lpstr>
      <vt:lpstr>Результат работы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2024-04-09T20:02:20Z</dcterms:created>
  <dcterms:modified xsi:type="dcterms:W3CDTF">2024-04-10T21:33:21Z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