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7" r:id="rId7"/>
    <p:sldId id="265" r:id="rId8"/>
    <p:sldId id="261" r:id="rId9"/>
    <p:sldId id="266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32" autoAdjust="0"/>
    <p:restoredTop sz="94660"/>
  </p:normalViewPr>
  <p:slideViewPr>
    <p:cSldViewPr snapToGrid="0">
      <p:cViewPr varScale="1">
        <p:scale>
          <a:sx n="62" d="100"/>
          <a:sy n="62" d="100"/>
        </p:scale>
        <p:origin x="8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32FD7-EE55-3C7E-5C89-EB0FE8A0D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5445C4-FBB1-86DA-F815-ADECF13F5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D2781-6C76-3E0C-594A-4D41B055F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61881-7388-46E3-A373-CE673A1CFE09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7ABD5-45AF-FD40-A86C-4513A24FD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DD04B-A893-C7CD-D810-E1EE5C07B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97A43-08A1-41DD-96CF-C49C6654C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546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72F3B-0A1F-0141-943C-E511B6E4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B5D6DB-5A1E-4DA1-0691-C45270AF6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61374-D0FD-9F5A-B306-D8D087AA6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61881-7388-46E3-A373-CE673A1CFE09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E921F-DD50-35CF-9323-1BECCB2A0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ADCC0-0892-FF30-3A27-E8C1B83B9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97A43-08A1-41DD-96CF-C49C6654C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81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711580-C669-D2AA-5505-580CCAB29E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553FEB-AD42-BB1B-A6A3-961897D7C2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981C3-ED08-8696-891E-D65040545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61881-7388-46E3-A373-CE673A1CFE09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5DAC4-8C8B-6795-6BFF-56C44E25F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E0AE2-5FBD-1D6E-A7DD-59C1ABAC8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97A43-08A1-41DD-96CF-C49C6654C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038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EA65A-2067-8475-CCD5-424FED0C1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F176C-7651-7C8E-FBF2-5602DB3C9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F6EBC-F500-972F-B981-741D724DD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61881-7388-46E3-A373-CE673A1CFE09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3DABF-C9C9-2AC3-B4D7-3C0628866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84DC3-9B5A-01D6-A22D-18BB11EEC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97A43-08A1-41DD-96CF-C49C6654C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978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3133E-3046-3FAA-1333-CB3C08899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EB856-8808-CD4E-B350-0CB4FCCD8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F5855-1A4A-04B0-C2E8-651B0B693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61881-7388-46E3-A373-CE673A1CFE09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7CCCF-C855-24C5-B6F4-781168118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9DDBB-BD4C-4746-8539-4BBCE6175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97A43-08A1-41DD-96CF-C49C6654C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084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3F274-AD83-CD5E-7F9E-A07A450E9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19766-0A43-351D-53D4-5E56D4EBFC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8440BE-DA2C-4BFD-DA40-46E710302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A0B56-B73B-13E7-AF1B-9FE686F5C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61881-7388-46E3-A373-CE673A1CFE09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E6EDF-FB62-5CBA-32A9-8A7B6B035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9F9CB-3C4B-47A2-CCF8-59CB9FC0E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97A43-08A1-41DD-96CF-C49C6654C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8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5DC08-76B8-208E-FAE9-B7F659969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97E67C-92B7-4986-DFF6-20FCE2F5B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A56FAC-5912-03E2-8910-48C0AFE02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C20C3E-461A-60A9-43F6-7A55C43DB8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49E0BC-32BD-F6A4-DE77-DEA42C91B0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DB468C-6A40-FA66-85DB-E3F4FEC3B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61881-7388-46E3-A373-CE673A1CFE09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33F6FF-D268-4CAF-83F7-BDF5EFAF3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CFDD83-0BC8-F616-06F8-405E06569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97A43-08A1-41DD-96CF-C49C6654C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206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F407B-E708-C695-ECAA-8E41B5789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464712-1264-8DE9-1867-A471B7240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61881-7388-46E3-A373-CE673A1CFE09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71FAD6-1C3D-99C0-5382-40A57F768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D06B95-114D-915E-B144-8A59E546B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97A43-08A1-41DD-96CF-C49C6654C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187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AB2644-0957-F898-1E94-E3B95F0AD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61881-7388-46E3-A373-CE673A1CFE09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F8615E-88BB-DBBF-4A75-7AED026B4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C586CE-8E67-3D6C-1135-DA07B3BB9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97A43-08A1-41DD-96CF-C49C6654C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5952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97663-4C81-D902-62CA-E4B3D4A5E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674EA-9BCB-C485-77C5-0023F6F95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DA0413-7596-6817-BCFE-06010DAC3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C18C6-CA93-4444-2B2F-589867ABB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61881-7388-46E3-A373-CE673A1CFE09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F17D8-F632-C4C1-B1DE-AD87A53A2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EB23D-DE1D-EA61-DAD9-108E607CF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97A43-08A1-41DD-96CF-C49C6654C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738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FEC55-9EAF-42DB-A9DD-07D015FC9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CD2F3A-0805-E539-8FEF-17826635BC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1E7482-2015-0DA8-BA58-C32313202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66FCF-9128-8739-50BB-56A29CACC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61881-7388-46E3-A373-CE673A1CFE09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42557-514C-D1EA-76EE-8FBE3D5DD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CD997-6F07-FC66-D006-B99B4BC62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97A43-08A1-41DD-96CF-C49C6654C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213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7C6752-636B-866F-342D-8CE2A6DEC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DBA1E3-2F8D-B826-B61F-175D5B088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A7522-CF3F-6DD3-DDC4-E2F8E2E600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61881-7388-46E3-A373-CE673A1CFE09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9B2D7-881C-1398-B074-2BAEA67FA5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A00A5-9CC1-570B-986F-72BD6C0C1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97A43-08A1-41DD-96CF-C49C6654CF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8568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25AB1138-3753-9594-00A2-AD8C6E6BE80B}"/>
              </a:ext>
            </a:extLst>
          </p:cNvPr>
          <p:cNvSpPr/>
          <p:nvPr/>
        </p:nvSpPr>
        <p:spPr>
          <a:xfrm>
            <a:off x="2178122" y="1674691"/>
            <a:ext cx="9811820" cy="47158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57C73A-93B5-8A75-D697-83C600CF66C2}"/>
              </a:ext>
            </a:extLst>
          </p:cNvPr>
          <p:cNvSpPr txBox="1"/>
          <p:nvPr/>
        </p:nvSpPr>
        <p:spPr>
          <a:xfrm>
            <a:off x="2495046" y="346368"/>
            <a:ext cx="72019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dirty="0"/>
              <a:t>Architecture of the Pipeline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568B16-5E0B-6DD1-6376-EC64D8607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4" y="3046272"/>
            <a:ext cx="1604422" cy="488037"/>
          </a:xfrm>
          <a:prstGeom prst="rect">
            <a:avLst/>
          </a:prstGeom>
        </p:spPr>
      </p:pic>
      <p:pic>
        <p:nvPicPr>
          <p:cNvPr id="1026" name="Picture 2" descr="Python (programming language) - Wikipedia">
            <a:extLst>
              <a:ext uri="{FF2B5EF4-FFF2-40B4-BE49-F238E27FC236}">
                <a16:creationId xmlns:a16="http://schemas.microsoft.com/office/drawing/2014/main" id="{A713FD31-C113-4CC5-15BC-E63E601FB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481" y="2965788"/>
            <a:ext cx="792255" cy="86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C212EA-C38E-4543-F445-D6970F6CA1E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1081" t="10234" r="32336" b="11701"/>
          <a:stretch/>
        </p:blipFill>
        <p:spPr>
          <a:xfrm>
            <a:off x="3406096" y="2605601"/>
            <a:ext cx="1204111" cy="1646798"/>
          </a:xfrm>
          <a:prstGeom prst="rect">
            <a:avLst/>
          </a:prstGeom>
        </p:spPr>
      </p:pic>
      <p:pic>
        <p:nvPicPr>
          <p:cNvPr id="1030" name="Picture 6" descr="What is AWS lambda function ?? | Harish Sharma">
            <a:extLst>
              <a:ext uri="{FF2B5EF4-FFF2-40B4-BE49-F238E27FC236}">
                <a16:creationId xmlns:a16="http://schemas.microsoft.com/office/drawing/2014/main" id="{062429A7-42CD-FA1E-198F-0E73246BB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213" y="2705231"/>
            <a:ext cx="1059518" cy="1059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hat is AWS lambda function ?? | Harish Sharma">
            <a:extLst>
              <a:ext uri="{FF2B5EF4-FFF2-40B4-BE49-F238E27FC236}">
                <a16:creationId xmlns:a16="http://schemas.microsoft.com/office/drawing/2014/main" id="{773B5E1F-4985-3B8D-7A97-B2459C5BD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7292" y="2702671"/>
            <a:ext cx="1059518" cy="1059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AF9FE4-988C-3A66-412F-B8A6CCC1737C}"/>
              </a:ext>
            </a:extLst>
          </p:cNvPr>
          <p:cNvCxnSpPr>
            <a:cxnSpLocks/>
          </p:cNvCxnSpPr>
          <p:nvPr/>
        </p:nvCxnSpPr>
        <p:spPr>
          <a:xfrm>
            <a:off x="1721585" y="3290290"/>
            <a:ext cx="4565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DE53AD7-595A-F985-B470-827DAF9E9DDF}"/>
              </a:ext>
            </a:extLst>
          </p:cNvPr>
          <p:cNvCxnSpPr>
            <a:cxnSpLocks/>
          </p:cNvCxnSpPr>
          <p:nvPr/>
        </p:nvCxnSpPr>
        <p:spPr>
          <a:xfrm>
            <a:off x="3053950" y="3290290"/>
            <a:ext cx="4565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8957959-97CB-2559-CAC6-9B85A6768A65}"/>
              </a:ext>
            </a:extLst>
          </p:cNvPr>
          <p:cNvCxnSpPr>
            <a:cxnSpLocks/>
          </p:cNvCxnSpPr>
          <p:nvPr/>
        </p:nvCxnSpPr>
        <p:spPr>
          <a:xfrm>
            <a:off x="4522580" y="3276935"/>
            <a:ext cx="4565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A3E64E62-3A8B-224C-51DB-17BC3F5C514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1081" t="10234" r="32336" b="11701"/>
          <a:stretch/>
        </p:blipFill>
        <p:spPr>
          <a:xfrm>
            <a:off x="6358675" y="2605601"/>
            <a:ext cx="1204111" cy="1646798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726002F-CD31-2227-F124-B3E2B71346D8}"/>
              </a:ext>
            </a:extLst>
          </p:cNvPr>
          <p:cNvCxnSpPr>
            <a:cxnSpLocks/>
          </p:cNvCxnSpPr>
          <p:nvPr/>
        </p:nvCxnSpPr>
        <p:spPr>
          <a:xfrm>
            <a:off x="6046731" y="3203158"/>
            <a:ext cx="4565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6297CD2-FDDE-6B31-0F02-4A1468AC1D88}"/>
              </a:ext>
            </a:extLst>
          </p:cNvPr>
          <p:cNvCxnSpPr>
            <a:cxnSpLocks/>
          </p:cNvCxnSpPr>
          <p:nvPr/>
        </p:nvCxnSpPr>
        <p:spPr>
          <a:xfrm>
            <a:off x="7482615" y="3203158"/>
            <a:ext cx="4565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917305F6-E815-73E8-0D40-0E77666A5A1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1081" t="10234" r="32336" b="11701"/>
          <a:stretch/>
        </p:blipFill>
        <p:spPr>
          <a:xfrm>
            <a:off x="9357832" y="2605601"/>
            <a:ext cx="1204111" cy="1646798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1122822-E05C-FAE3-DC20-A84EEFE6CDD3}"/>
              </a:ext>
            </a:extLst>
          </p:cNvPr>
          <p:cNvCxnSpPr>
            <a:cxnSpLocks/>
          </p:cNvCxnSpPr>
          <p:nvPr/>
        </p:nvCxnSpPr>
        <p:spPr>
          <a:xfrm>
            <a:off x="9028356" y="3203158"/>
            <a:ext cx="4565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6E31328-8B39-2582-43B4-0C1D6991230F}"/>
              </a:ext>
            </a:extLst>
          </p:cNvPr>
          <p:cNvCxnSpPr>
            <a:cxnSpLocks/>
          </p:cNvCxnSpPr>
          <p:nvPr/>
        </p:nvCxnSpPr>
        <p:spPr>
          <a:xfrm>
            <a:off x="10448818" y="3232430"/>
            <a:ext cx="3550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36" name="Picture 12" descr="Apache Airflow is Pretty Sweet. Airflow is a tool gaining a ...">
            <a:extLst>
              <a:ext uri="{FF2B5EF4-FFF2-40B4-BE49-F238E27FC236}">
                <a16:creationId xmlns:a16="http://schemas.microsoft.com/office/drawing/2014/main" id="{8F3B8460-1E8C-4E4E-42BF-1536FD57D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238" y="5157631"/>
            <a:ext cx="2041715" cy="58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ETL Data With Astera's Native Connector for Amazon Redshift">
            <a:extLst>
              <a:ext uri="{FF2B5EF4-FFF2-40B4-BE49-F238E27FC236}">
                <a16:creationId xmlns:a16="http://schemas.microsoft.com/office/drawing/2014/main" id="{3B20C729-C988-C95E-662B-A64DB0BF16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48" t="9819" r="30223"/>
          <a:stretch/>
        </p:blipFill>
        <p:spPr bwMode="auto">
          <a:xfrm>
            <a:off x="10629572" y="2559352"/>
            <a:ext cx="1224174" cy="1646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BB2EC5C-8627-1BF2-3098-A2CE8AA8AD5C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5494" t="7216" r="28857" b="30757"/>
          <a:stretch/>
        </p:blipFill>
        <p:spPr>
          <a:xfrm>
            <a:off x="4511479" y="5133026"/>
            <a:ext cx="1903160" cy="86449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8B8C5E3-DC13-6018-4F3F-F13EF7192762}"/>
              </a:ext>
            </a:extLst>
          </p:cNvPr>
          <p:cNvSpPr txBox="1"/>
          <p:nvPr/>
        </p:nvSpPr>
        <p:spPr>
          <a:xfrm>
            <a:off x="913766" y="2458736"/>
            <a:ext cx="2424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latin typeface="Comic Sans MS" panose="030F0702030302020204" pitchFamily="66" charset="0"/>
              </a:rPr>
              <a:t>Extract data from Zillow Rapid API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2008AF3-B195-E232-C853-22EDD650EB24}"/>
              </a:ext>
            </a:extLst>
          </p:cNvPr>
          <p:cNvSpPr txBox="1"/>
          <p:nvPr/>
        </p:nvSpPr>
        <p:spPr>
          <a:xfrm>
            <a:off x="2905240" y="4284942"/>
            <a:ext cx="24247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latin typeface="Comic Sans MS" panose="030F0702030302020204" pitchFamily="66" charset="0"/>
              </a:rPr>
              <a:t>Load to landing bucket (Zillow-project-bucket)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5917463-120B-069E-93A4-E6C6EC78A300}"/>
              </a:ext>
            </a:extLst>
          </p:cNvPr>
          <p:cNvSpPr txBox="1"/>
          <p:nvPr/>
        </p:nvSpPr>
        <p:spPr>
          <a:xfrm>
            <a:off x="4197376" y="1792407"/>
            <a:ext cx="27866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latin typeface="Comic Sans MS" panose="030F0702030302020204" pitchFamily="66" charset="0"/>
              </a:rPr>
              <a:t>Use lambda function to load the data into intermediate bucket (Zillow-project-intermediate-bucket)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DD9F08A-88BD-E885-DB9C-C8CB249E740F}"/>
              </a:ext>
            </a:extLst>
          </p:cNvPr>
          <p:cNvSpPr txBox="1"/>
          <p:nvPr/>
        </p:nvSpPr>
        <p:spPr>
          <a:xfrm>
            <a:off x="7227235" y="1849941"/>
            <a:ext cx="27866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latin typeface="Comic Sans MS" panose="030F0702030302020204" pitchFamily="66" charset="0"/>
              </a:rPr>
              <a:t>Use lambda function to load the data into transformed bucket (Zillow-project-transformed-bucket)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B0E094-894C-23A7-CEFF-69EF6CFF2202}"/>
              </a:ext>
            </a:extLst>
          </p:cNvPr>
          <p:cNvSpPr txBox="1"/>
          <p:nvPr/>
        </p:nvSpPr>
        <p:spPr>
          <a:xfrm>
            <a:off x="5868537" y="4290059"/>
            <a:ext cx="24247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latin typeface="Comic Sans MS" panose="030F0702030302020204" pitchFamily="66" charset="0"/>
              </a:rPr>
              <a:t>Load to intermediate bucket (Zillow-project-intermediate-bucket)</a:t>
            </a:r>
          </a:p>
          <a:p>
            <a:pPr algn="ctr"/>
            <a:endParaRPr lang="en-IN" sz="1200" b="1" dirty="0">
              <a:latin typeface="Comic Sans MS" panose="030F0702030302020204" pitchFamily="66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9EA0C0-F6C7-5C08-E0CD-8934D3EAEA6F}"/>
              </a:ext>
            </a:extLst>
          </p:cNvPr>
          <p:cNvSpPr txBox="1"/>
          <p:nvPr/>
        </p:nvSpPr>
        <p:spPr>
          <a:xfrm>
            <a:off x="8831834" y="4290058"/>
            <a:ext cx="24247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latin typeface="Comic Sans MS" panose="030F0702030302020204" pitchFamily="66" charset="0"/>
              </a:rPr>
              <a:t>Load to final bucket in csv format (Zillow-project-transformed-bucket)</a:t>
            </a:r>
          </a:p>
          <a:p>
            <a:pPr algn="ctr"/>
            <a:endParaRPr lang="en-IN" sz="1200" b="1" dirty="0">
              <a:latin typeface="Comic Sans MS" panose="030F0702030302020204" pitchFamily="66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0A6CA65-664B-B4C3-76E5-0481E8FFF2F5}"/>
              </a:ext>
            </a:extLst>
          </p:cNvPr>
          <p:cNvSpPr txBox="1"/>
          <p:nvPr/>
        </p:nvSpPr>
        <p:spPr>
          <a:xfrm>
            <a:off x="10207458" y="1917316"/>
            <a:ext cx="1959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latin typeface="Comic Sans MS" panose="030F0702030302020204" pitchFamily="66" charset="0"/>
              </a:rPr>
              <a:t>Load to Amazon Redshift in table format</a:t>
            </a:r>
          </a:p>
        </p:txBody>
      </p:sp>
    </p:spTree>
    <p:extLst>
      <p:ext uri="{BB962C8B-B14F-4D97-AF65-F5344CB8AC3E}">
        <p14:creationId xmlns:p14="http://schemas.microsoft.com/office/powerpoint/2010/main" val="1980972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66F272-DD40-85B2-FFC8-0F14B0D2F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03A6044-5A5F-A46E-113D-55EB4497B8DC}"/>
              </a:ext>
            </a:extLst>
          </p:cNvPr>
          <p:cNvSpPr txBox="1"/>
          <p:nvPr/>
        </p:nvSpPr>
        <p:spPr>
          <a:xfrm>
            <a:off x="3774883" y="427828"/>
            <a:ext cx="4566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/>
              <a:t>Transformed S3 Bucket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9CF393-5F8E-9F50-6941-EE7E536C1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09" y="1305214"/>
            <a:ext cx="11661981" cy="500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278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C2E946-9CAB-6938-E9F0-03173713BF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6862E5-B482-84F9-BC97-5333E2F0A3D1}"/>
              </a:ext>
            </a:extLst>
          </p:cNvPr>
          <p:cNvSpPr txBox="1"/>
          <p:nvPr/>
        </p:nvSpPr>
        <p:spPr>
          <a:xfrm>
            <a:off x="3638340" y="386731"/>
            <a:ext cx="4915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/>
              <a:t>Creating Redshift Cluster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D2BE97-44D2-52E8-58CC-7960740FC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83" y="1387010"/>
            <a:ext cx="11461034" cy="490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558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7B2AC0-028D-2B03-6B77-56AC4688C6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0E2C4DF-4A20-64B7-8417-BFAC3B33FD62}"/>
              </a:ext>
            </a:extLst>
          </p:cNvPr>
          <p:cNvSpPr txBox="1"/>
          <p:nvPr/>
        </p:nvSpPr>
        <p:spPr>
          <a:xfrm>
            <a:off x="3638340" y="386731"/>
            <a:ext cx="4951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/>
              <a:t>Data Loaded to Redshift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7E8D09-65A7-A33A-FABB-FFF7203163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71" y="1356187"/>
            <a:ext cx="11695458" cy="501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112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C17C57-477C-CB98-A9FE-F454049DB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31E25B4-FF75-7CE4-EF70-5D5AD89DB8F6}"/>
              </a:ext>
            </a:extLst>
          </p:cNvPr>
          <p:cNvSpPr txBox="1"/>
          <p:nvPr/>
        </p:nvSpPr>
        <p:spPr>
          <a:xfrm>
            <a:off x="5077931" y="444432"/>
            <a:ext cx="2036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/>
              <a:t>Rapid API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C064A4-DF88-4287-FAC0-62B8D56D2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07" y="1350742"/>
            <a:ext cx="11302385" cy="488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984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CDCCA2-8112-4DE3-EA8A-252A29E32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84" y="1285972"/>
            <a:ext cx="11989416" cy="45531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DE704D-0B03-D626-CE1C-2DA0FCD09759}"/>
              </a:ext>
            </a:extLst>
          </p:cNvPr>
          <p:cNvSpPr txBox="1"/>
          <p:nvPr/>
        </p:nvSpPr>
        <p:spPr>
          <a:xfrm>
            <a:off x="2939060" y="475254"/>
            <a:ext cx="65164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/>
              <a:t>AWS S3 Buckets to store the data</a:t>
            </a:r>
          </a:p>
        </p:txBody>
      </p:sp>
    </p:spTree>
    <p:extLst>
      <p:ext uri="{BB962C8B-B14F-4D97-AF65-F5344CB8AC3E}">
        <p14:creationId xmlns:p14="http://schemas.microsoft.com/office/powerpoint/2010/main" val="1114273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3EE327-AAAF-273D-8F51-C48DB40C8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67" y="957433"/>
            <a:ext cx="11983066" cy="51691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1DDB25-DDC7-8FC7-15D0-06C8E9DF2866}"/>
              </a:ext>
            </a:extLst>
          </p:cNvPr>
          <p:cNvSpPr txBox="1"/>
          <p:nvPr/>
        </p:nvSpPr>
        <p:spPr>
          <a:xfrm>
            <a:off x="4644570" y="228673"/>
            <a:ext cx="2549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/>
              <a:t>Airflow DAG</a:t>
            </a:r>
          </a:p>
        </p:txBody>
      </p:sp>
    </p:spTree>
    <p:extLst>
      <p:ext uri="{BB962C8B-B14F-4D97-AF65-F5344CB8AC3E}">
        <p14:creationId xmlns:p14="http://schemas.microsoft.com/office/powerpoint/2010/main" val="2246211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88BF1D-FB21-6EDD-7AD7-71618D644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30" y="1500027"/>
            <a:ext cx="11746740" cy="47097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23B4CB-0622-4AB1-EB86-D0030711D027}"/>
              </a:ext>
            </a:extLst>
          </p:cNvPr>
          <p:cNvSpPr txBox="1"/>
          <p:nvPr/>
        </p:nvSpPr>
        <p:spPr>
          <a:xfrm>
            <a:off x="4273097" y="397006"/>
            <a:ext cx="3645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/>
              <a:t>Landing S3 Bucket</a:t>
            </a:r>
          </a:p>
        </p:txBody>
      </p:sp>
    </p:spTree>
    <p:extLst>
      <p:ext uri="{BB962C8B-B14F-4D97-AF65-F5344CB8AC3E}">
        <p14:creationId xmlns:p14="http://schemas.microsoft.com/office/powerpoint/2010/main" val="1943288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BD1D0-C8D0-D16A-E03E-962628D62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71A8907-C770-C9DD-82EE-B066253531EE}"/>
              </a:ext>
            </a:extLst>
          </p:cNvPr>
          <p:cNvSpPr txBox="1"/>
          <p:nvPr/>
        </p:nvSpPr>
        <p:spPr>
          <a:xfrm>
            <a:off x="4261202" y="376458"/>
            <a:ext cx="3669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/>
              <a:t>Lambda Functions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D5264E-5425-54AD-25A4-5A98C8176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88" y="1273996"/>
            <a:ext cx="11777623" cy="504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282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E70DA2-62B2-68C5-4BA1-B9C8975BD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56A8D9E-9DB2-807F-6091-2CC926D21608}"/>
              </a:ext>
            </a:extLst>
          </p:cNvPr>
          <p:cNvSpPr txBox="1"/>
          <p:nvPr/>
        </p:nvSpPr>
        <p:spPr>
          <a:xfrm>
            <a:off x="918557" y="427829"/>
            <a:ext cx="10354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/>
              <a:t>Lambda Function to load into intermediate S3 Bucket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8F92A1-92CF-8879-3217-12DBC9B7C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22" y="1354531"/>
            <a:ext cx="11619896" cy="507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834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BB2D5B-6B3B-A4FC-1707-06EACBEF79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063C9AA-FB61-57F9-2C21-41EE6B87B2D2}"/>
              </a:ext>
            </a:extLst>
          </p:cNvPr>
          <p:cNvSpPr txBox="1"/>
          <p:nvPr/>
        </p:nvSpPr>
        <p:spPr>
          <a:xfrm>
            <a:off x="3774883" y="427828"/>
            <a:ext cx="4642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/>
              <a:t>Intermediate S3 Bucket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798298-47B9-D59A-6C2C-9FDC0760B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65" y="1345914"/>
            <a:ext cx="11585470" cy="497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515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50E031-EB3B-6846-C282-1C9A75738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13B378F-AB66-FEBB-9156-EA250820BAD2}"/>
              </a:ext>
            </a:extLst>
          </p:cNvPr>
          <p:cNvSpPr txBox="1"/>
          <p:nvPr/>
        </p:nvSpPr>
        <p:spPr>
          <a:xfrm>
            <a:off x="918557" y="427829"/>
            <a:ext cx="10243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/>
              <a:t>Lambda Function to load into transformed S3 Bucket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FBAD14-EE15-2C60-CE66-0E9D48EB20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32" y="1450569"/>
            <a:ext cx="11462535" cy="490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503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112</Words>
  <Application>Microsoft Office PowerPoint</Application>
  <PresentationFormat>Widescreen</PresentationFormat>
  <Paragraphs>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Comic Sans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 vinesh</dc:creator>
  <cp:lastModifiedBy>v vinesh</cp:lastModifiedBy>
  <cp:revision>1</cp:revision>
  <dcterms:created xsi:type="dcterms:W3CDTF">2025-02-15T17:29:55Z</dcterms:created>
  <dcterms:modified xsi:type="dcterms:W3CDTF">2025-02-15T17:39:37Z</dcterms:modified>
</cp:coreProperties>
</file>