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6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5E354-DE3B-44C9-B7E0-B5441A8679E6}" v="228" dt="2025-06-02T17:04:11.271"/>
    <p1510:client id="{F42ECE37-CE0E-498D-B873-478DFBA967D2}" v="42" dt="2025-06-02T13:35:4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46547" y="5607857"/>
            <a:ext cx="9498904" cy="4657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sz="2800"/>
              <a:t>Léo DAVID, Antoine MENEZ, Vincent LEMOYNE DE VERNON</a:t>
            </a:r>
            <a:endParaRPr lang="fr-FR" sz="36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EE423B-0413-B7B7-7963-23D6484C2D14}"/>
              </a:ext>
            </a:extLst>
          </p:cNvPr>
          <p:cNvSpPr txBox="1"/>
          <p:nvPr/>
        </p:nvSpPr>
        <p:spPr>
          <a:xfrm>
            <a:off x="4176621" y="784353"/>
            <a:ext cx="3838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/>
              <a:t>Projet CSF 2025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2B775B-7238-2312-711C-EEA55046F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20" y="1311215"/>
            <a:ext cx="3914955" cy="39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93FF-2456-8048-5531-A56CBA44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F048-457B-1ECC-3C41-763F3B9E3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noProof="1"/>
              <a:t>Présentation du projet</a:t>
            </a:r>
          </a:p>
          <a:p>
            <a:r>
              <a:rPr lang="fr-FR" noProof="1"/>
              <a:t>Schéma</a:t>
            </a:r>
          </a:p>
          <a:p>
            <a:r>
              <a:rPr lang="fr-FR" noProof="1"/>
              <a:t>Code</a:t>
            </a:r>
          </a:p>
          <a:p>
            <a:r>
              <a:rPr lang="fr-FR" noProof="1"/>
              <a:t>Modélisation 3D</a:t>
            </a:r>
          </a:p>
          <a:p>
            <a:r>
              <a:rPr lang="fr-FR" noProof="1"/>
              <a:t>Démonstration</a:t>
            </a:r>
          </a:p>
          <a:p>
            <a:r>
              <a:rPr lang="fr-FR" noProof="1"/>
              <a:t>Perspectives et conclusion</a:t>
            </a:r>
          </a:p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216032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3777-2C5B-791A-3369-B126D7A4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Présentation</a:t>
            </a:r>
            <a:r>
              <a:rPr lang="en-US"/>
              <a:t> du </a:t>
            </a:r>
            <a:r>
              <a:rPr lang="en-US" err="1"/>
              <a:t>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5FB50-BC11-8DE7-E789-EABDB70E6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Explication du </a:t>
            </a:r>
            <a:r>
              <a:rPr lang="en-US" err="1"/>
              <a:t>fonctionnement</a:t>
            </a:r>
            <a:br>
              <a:rPr lang="en-US"/>
            </a:br>
            <a:br>
              <a:rPr lang="en-US"/>
            </a:br>
            <a:r>
              <a:rPr lang="en-US"/>
              <a:t>- Compter les </a:t>
            </a:r>
            <a:r>
              <a:rPr lang="en-US" err="1"/>
              <a:t>personnes</a:t>
            </a:r>
            <a:r>
              <a:rPr lang="en-US"/>
              <a:t> dans </a:t>
            </a:r>
            <a:r>
              <a:rPr lang="en-US" err="1"/>
              <a:t>une</a:t>
            </a:r>
            <a:r>
              <a:rPr lang="en-US"/>
              <a:t> salle</a:t>
            </a:r>
            <a:br>
              <a:rPr lang="en-US"/>
            </a:br>
            <a:r>
              <a:rPr lang="en-US"/>
              <a:t>- </a:t>
            </a:r>
            <a:r>
              <a:rPr lang="en-US" err="1"/>
              <a:t>Récupérer</a:t>
            </a:r>
            <a:r>
              <a:rPr lang="en-US"/>
              <a:t> le </a:t>
            </a:r>
            <a:r>
              <a:rPr lang="en-US" err="1"/>
              <a:t>nombre</a:t>
            </a:r>
            <a:br>
              <a:rPr lang="en-US"/>
            </a:br>
            <a:endParaRPr lang="en-US"/>
          </a:p>
          <a:p>
            <a:r>
              <a:rPr lang="en-US" err="1"/>
              <a:t>Problématiques</a:t>
            </a:r>
            <a:r>
              <a:rPr lang="en-US"/>
              <a:t> </a:t>
            </a:r>
            <a:r>
              <a:rPr lang="en-US" err="1"/>
              <a:t>traitées</a:t>
            </a:r>
            <a:br>
              <a:rPr lang="en-US"/>
            </a:br>
            <a:br>
              <a:rPr lang="en-US"/>
            </a:br>
            <a:r>
              <a:rPr lang="en-US"/>
              <a:t>- Fixer le </a:t>
            </a:r>
            <a:r>
              <a:rPr lang="en-US" err="1"/>
              <a:t>sens</a:t>
            </a:r>
            <a:r>
              <a:rPr lang="en-US"/>
              <a:t> entrée/sortie</a:t>
            </a:r>
            <a:br>
              <a:rPr lang="en-US"/>
            </a:br>
            <a:r>
              <a:rPr lang="en-US"/>
              <a:t>- </a:t>
            </a:r>
            <a:r>
              <a:rPr lang="en-US" err="1"/>
              <a:t>Créer</a:t>
            </a:r>
            <a:r>
              <a:rPr lang="en-US"/>
              <a:t> un support pour </a:t>
            </a:r>
            <a:r>
              <a:rPr lang="en-US" err="1"/>
              <a:t>l'accrocher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A8927A-F014-7296-12B9-3FAAD28DF6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071"/>
          <a:stretch/>
        </p:blipFill>
        <p:spPr>
          <a:xfrm>
            <a:off x="7514189" y="1409067"/>
            <a:ext cx="3984824" cy="44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7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1836-E3DA-81FB-2773-D8824EE9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Matériel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B8C0-4F53-CAB6-B0CE-CD45CC6A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56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Micro-</a:t>
            </a:r>
            <a:r>
              <a:rPr lang="en-US" sz="2000" err="1"/>
              <a:t>contrôleur</a:t>
            </a:r>
            <a:r>
              <a:rPr lang="en-US" sz="2000"/>
              <a:t>                   </a:t>
            </a:r>
            <a:r>
              <a:rPr lang="en-US" sz="2000" err="1"/>
              <a:t>Capteurs</a:t>
            </a:r>
            <a:r>
              <a:rPr lang="en-US" sz="2000"/>
              <a:t> à </a:t>
            </a:r>
            <a:r>
              <a:rPr lang="en-US" sz="2000" err="1"/>
              <a:t>ultrasons</a:t>
            </a:r>
            <a:r>
              <a:rPr lang="en-US" sz="2000"/>
              <a:t> (x2)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r>
              <a:rPr lang="en-US" sz="2000" err="1"/>
              <a:t>Ecran</a:t>
            </a:r>
            <a:r>
              <a:rPr lang="en-US" sz="2000"/>
              <a:t> OLED                                  Impression 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F3F7A-3414-2566-DF2B-D6C7E1C8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75" b="1734"/>
          <a:stretch/>
        </p:blipFill>
        <p:spPr>
          <a:xfrm>
            <a:off x="7846534" y="1959338"/>
            <a:ext cx="1171946" cy="1787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3326FF-8185-2D5A-F3EE-822B2533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56" y="1960715"/>
            <a:ext cx="3126381" cy="1788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AFA7A-E2F0-8437-920B-3CFF5767C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92" y="4313219"/>
            <a:ext cx="1697515" cy="1610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BD44E-0D6A-146E-BC2F-D490918B2B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125" t="31902" r="3125" b="3067"/>
          <a:stretch/>
        </p:blipFill>
        <p:spPr>
          <a:xfrm>
            <a:off x="7539667" y="4314939"/>
            <a:ext cx="1774433" cy="157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1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cercle, conception&#10;&#10;Le contenu généré par l’IA peut être incorrect.">
            <a:extLst>
              <a:ext uri="{FF2B5EF4-FFF2-40B4-BE49-F238E27FC236}">
                <a16:creationId xmlns:a16="http://schemas.microsoft.com/office/drawing/2014/main" id="{6F6C5BCE-2355-C2F8-A56D-0CA73CFEE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4" y="982472"/>
            <a:ext cx="9796272" cy="551040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79B8B68-AD6C-5D56-183C-B2B96DA7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Schéma</a:t>
            </a:r>
          </a:p>
        </p:txBody>
      </p:sp>
    </p:spTree>
    <p:extLst>
      <p:ext uri="{BB962C8B-B14F-4D97-AF65-F5344CB8AC3E}">
        <p14:creationId xmlns:p14="http://schemas.microsoft.com/office/powerpoint/2010/main" val="219230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ACBBB-8068-C9A5-BC7A-B2D8811F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Code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AA2934A-514C-82C9-0CFD-CE54CBEB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343" y="1529312"/>
            <a:ext cx="3914670" cy="470918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CFA84D2-DA2C-EF08-79CB-BA4E4024C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2692"/>
            <a:ext cx="4723564" cy="55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1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380CC-9C72-E0D4-F0F1-2B1E9E31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Modélisation 3D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65E3425-CF32-9F39-7A8E-B936E7E3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98" y="1416253"/>
            <a:ext cx="4802238" cy="46479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CD37110-B703-8CBB-CB39-1E6A7DDCE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967" y="1744124"/>
            <a:ext cx="4967235" cy="399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8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and red text with arrows pointing to the left&#10;&#10;AI-generated content may be incorrect.">
            <a:extLst>
              <a:ext uri="{FF2B5EF4-FFF2-40B4-BE49-F238E27FC236}">
                <a16:creationId xmlns:a16="http://schemas.microsoft.com/office/drawing/2014/main" id="{271BD64C-D6D5-657D-FD06-A25044EA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974" y="963974"/>
            <a:ext cx="4930050" cy="49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17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88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Présentation PowerPoint</vt:lpstr>
      <vt:lpstr>Sommaire</vt:lpstr>
      <vt:lpstr>Présentation du projet</vt:lpstr>
      <vt:lpstr>Matériel</vt:lpstr>
      <vt:lpstr>Schéma</vt:lpstr>
      <vt:lpstr>Code</vt:lpstr>
      <vt:lpstr>Modélisation 3D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</dc:creator>
  <cp:lastModifiedBy>Leo David</cp:lastModifiedBy>
  <cp:revision>2</cp:revision>
  <dcterms:created xsi:type="dcterms:W3CDTF">2025-04-14T14:28:20Z</dcterms:created>
  <dcterms:modified xsi:type="dcterms:W3CDTF">2025-06-02T19:35:21Z</dcterms:modified>
</cp:coreProperties>
</file>