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5E354-DE3B-44C9-B7E0-B5441A8679E6}" v="4" dt="2025-04-28T09:12:37.017"/>
    <p1510:client id="{EDEBF07C-8FE4-A6AE-98E9-32F47888E5CE}" v="34" dt="2025-04-28T11:59:15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6547" y="5607857"/>
            <a:ext cx="9498904" cy="4657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2800" dirty="0"/>
              <a:t>Léo DAVID, Antoine MENEZ, Vincent LEMOYNE DE VERNON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EE423B-0413-B7B7-7963-23D6484C2D14}"/>
              </a:ext>
            </a:extLst>
          </p:cNvPr>
          <p:cNvSpPr txBox="1"/>
          <p:nvPr/>
        </p:nvSpPr>
        <p:spPr>
          <a:xfrm>
            <a:off x="4176621" y="784353"/>
            <a:ext cx="3838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Projet CSF 2025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2B775B-7238-2312-711C-EEA55046F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20" y="1311215"/>
            <a:ext cx="3914955" cy="39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93FF-2456-8048-5531-A56CBA44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F048-457B-1ECC-3C41-763F3B9E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noProof="1"/>
              <a:t>Introduction</a:t>
            </a:r>
          </a:p>
          <a:p>
            <a:r>
              <a:rPr lang="fr-FR" noProof="1"/>
              <a:t>Présentation du projet</a:t>
            </a:r>
          </a:p>
          <a:p>
            <a:r>
              <a:rPr lang="fr-FR" noProof="1"/>
              <a:t>Approfondissement</a:t>
            </a:r>
          </a:p>
          <a:p>
            <a:r>
              <a:rPr lang="fr-FR" noProof="1"/>
              <a:t>Matériel</a:t>
            </a:r>
          </a:p>
          <a:p>
            <a:r>
              <a:rPr lang="fr-FR" noProof="1"/>
              <a:t>Avancement du projet</a:t>
            </a:r>
          </a:p>
          <a:p>
            <a:r>
              <a:rPr lang="fr-FR" noProof="1"/>
              <a:t>Conclusion</a:t>
            </a:r>
          </a:p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16032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B3C5-448D-F216-0E18-951E6888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CABF-5B15-498F-019E-AF11ADF4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Objectifs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- Réutiliser ce qu'on a vu en TP</a:t>
            </a:r>
            <a:br>
              <a:rPr lang="fr-FR" dirty="0"/>
            </a:br>
            <a:r>
              <a:rPr lang="fr-FR" dirty="0"/>
              <a:t>- Mener un projet en groupe</a:t>
            </a:r>
            <a:br>
              <a:rPr lang="fr-FR" dirty="0"/>
            </a:br>
            <a:r>
              <a:rPr lang="fr-FR" dirty="0"/>
              <a:t>- Entreprendre en autonomie</a:t>
            </a:r>
            <a:br>
              <a:rPr lang="fr-FR" dirty="0"/>
            </a:br>
            <a:r>
              <a:rPr lang="fr-FR" dirty="0"/>
              <a:t>- Réagir face aux 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35921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3777-2C5B-791A-3369-B126D7A4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Présentation</a:t>
            </a:r>
            <a:r>
              <a:rPr lang="en-US" dirty="0"/>
              <a:t> du </a:t>
            </a:r>
            <a:r>
              <a:rPr lang="en-US" dirty="0" err="1"/>
              <a:t>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FB50-BC11-8DE7-E789-EABDB70E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Explication du </a:t>
            </a:r>
            <a:r>
              <a:rPr lang="en-US" dirty="0" err="1"/>
              <a:t>fonctionnement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Compter les </a:t>
            </a:r>
            <a:r>
              <a:rPr lang="en-US" dirty="0" err="1"/>
              <a:t>personnes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salle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Récupérer</a:t>
            </a:r>
            <a:r>
              <a:rPr lang="en-US" dirty="0"/>
              <a:t> le </a:t>
            </a:r>
            <a:r>
              <a:rPr lang="en-US" dirty="0" err="1"/>
              <a:t>nombre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Problématiques</a:t>
            </a:r>
            <a:r>
              <a:rPr lang="en-US" dirty="0"/>
              <a:t> à </a:t>
            </a:r>
            <a:r>
              <a:rPr lang="en-US" dirty="0" err="1"/>
              <a:t>traiter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Fixer le </a:t>
            </a:r>
            <a:r>
              <a:rPr lang="en-US" dirty="0" err="1"/>
              <a:t>sens</a:t>
            </a:r>
            <a:r>
              <a:rPr lang="en-US" dirty="0"/>
              <a:t> entrée/sortie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Créer</a:t>
            </a:r>
            <a:r>
              <a:rPr lang="en-US" dirty="0"/>
              <a:t> un support pour </a:t>
            </a:r>
            <a:r>
              <a:rPr lang="en-US" dirty="0" err="1"/>
              <a:t>l'accrocher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7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F0D6-F49D-D54B-C5DF-7A15384C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Schéma</a:t>
            </a:r>
          </a:p>
        </p:txBody>
      </p:sp>
      <p:pic>
        <p:nvPicPr>
          <p:cNvPr id="6" name="Picture 5" descr="A drawing of a door&#10;&#10;AI-generated content may be incorrect.">
            <a:extLst>
              <a:ext uri="{FF2B5EF4-FFF2-40B4-BE49-F238E27FC236}">
                <a16:creationId xmlns:a16="http://schemas.microsoft.com/office/drawing/2014/main" id="{4F42D275-37A5-B96C-69B4-F44A8A13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059" y="1395470"/>
            <a:ext cx="4819880" cy="48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3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1836-E3DA-81FB-2773-D8824EE9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Matériel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B8C0-4F53-CAB6-B0CE-CD45CC6A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56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Micro-</a:t>
            </a:r>
            <a:r>
              <a:rPr lang="en-US" sz="2000" dirty="0" err="1"/>
              <a:t>contrôleur</a:t>
            </a:r>
            <a:r>
              <a:rPr lang="en-US" sz="2000" dirty="0"/>
              <a:t>                   </a:t>
            </a:r>
            <a:r>
              <a:rPr lang="en-US" sz="2000" dirty="0" err="1"/>
              <a:t>Capteurs</a:t>
            </a:r>
            <a:r>
              <a:rPr lang="en-US" sz="2000" dirty="0"/>
              <a:t> à </a:t>
            </a:r>
            <a:r>
              <a:rPr lang="en-US" sz="2000" dirty="0" err="1"/>
              <a:t>ultrasons</a:t>
            </a:r>
            <a:r>
              <a:rPr lang="en-US" sz="2000" dirty="0"/>
              <a:t> (x2)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Ecrans</a:t>
            </a:r>
            <a:r>
              <a:rPr lang="en-US" sz="2000" dirty="0"/>
              <a:t> OLED (x2)                       Impression 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F3F7A-3414-2566-DF2B-D6C7E1C8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75" b="1734"/>
          <a:stretch/>
        </p:blipFill>
        <p:spPr>
          <a:xfrm>
            <a:off x="7846534" y="1959338"/>
            <a:ext cx="1171946" cy="1787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3326FF-8185-2D5A-F3EE-822B2533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56" y="1960715"/>
            <a:ext cx="3126381" cy="1788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AFA7A-E2F0-8437-920B-3CFF5767C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92" y="4313219"/>
            <a:ext cx="1697515" cy="1610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BD44E-0D6A-146E-BC2F-D490918B2B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125" t="31902" r="3125" b="3067"/>
          <a:stretch/>
        </p:blipFill>
        <p:spPr>
          <a:xfrm>
            <a:off x="7539667" y="4314939"/>
            <a:ext cx="1774433" cy="157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1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A397-4B63-52AB-0EFA-A22183B9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776"/>
            <a:ext cx="10515600" cy="1325563"/>
          </a:xfrm>
        </p:spPr>
        <p:txBody>
          <a:bodyPr/>
          <a:lstStyle/>
          <a:p>
            <a:r>
              <a:rPr lang="en-US" dirty="0" err="1"/>
              <a:t>Avancement</a:t>
            </a:r>
            <a:r>
              <a:rPr lang="en-US" dirty="0"/>
              <a:t> du </a:t>
            </a:r>
            <a:r>
              <a:rPr lang="en-US" dirty="0" err="1"/>
              <a:t>projet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D7E3B-6C2F-BFEF-53F7-8EE970A6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3" t="13016" r="22" b="18175"/>
          <a:stretch/>
        </p:blipFill>
        <p:spPr>
          <a:xfrm>
            <a:off x="0" y="1285301"/>
            <a:ext cx="12192012" cy="47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and red text with arrows pointing to the left&#10;&#10;AI-generated content may be incorrect.">
            <a:extLst>
              <a:ext uri="{FF2B5EF4-FFF2-40B4-BE49-F238E27FC236}">
                <a16:creationId xmlns:a16="http://schemas.microsoft.com/office/drawing/2014/main" id="{271BD64C-D6D5-657D-FD06-A25044EA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74" y="963974"/>
            <a:ext cx="4930050" cy="49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17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122</Words>
  <Application>Microsoft Office PowerPoint</Application>
  <PresentationFormat>Grand écran</PresentationFormat>
  <Paragraphs>18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Présentation PowerPoint</vt:lpstr>
      <vt:lpstr>Sommaire</vt:lpstr>
      <vt:lpstr>Introduction</vt:lpstr>
      <vt:lpstr>Présentation du projet</vt:lpstr>
      <vt:lpstr>Schéma</vt:lpstr>
      <vt:lpstr>Matériel</vt:lpstr>
      <vt:lpstr>Avancement du projet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</dc:creator>
  <cp:lastModifiedBy>Leo David</cp:lastModifiedBy>
  <cp:revision>170</cp:revision>
  <dcterms:created xsi:type="dcterms:W3CDTF">2025-04-14T14:28:20Z</dcterms:created>
  <dcterms:modified xsi:type="dcterms:W3CDTF">2025-06-02T12:55:28Z</dcterms:modified>
</cp:coreProperties>
</file>