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5" r:id="rId7"/>
    <p:sldId id="267" r:id="rId8"/>
    <p:sldId id="262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129E8479-2F0D-45B5-9D11-C7C8ED7BB674}" type="presOf" srcId="{322F8797-2AC6-422C-9CF6-46ABAD0236F0}" destId="{3DA7710E-1314-457A-A304-F2A6F20B203E}" srcOrd="0" destOrd="0" presId="urn:microsoft.com/office/officeart/2005/8/layout/process2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16BE148C-8773-4A25-A08B-FC97EDB469A7}" type="presOf" srcId="{D4088693-7C64-4B77-9F67-847AD3DAA3C9}" destId="{8EAB90E3-43AA-427E-9C42-A2D0C3AB2463}" srcOrd="0" destOrd="0" presId="urn:microsoft.com/office/officeart/2005/8/layout/process2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85F0001A-4B0D-4D7D-BB64-6477CFB8E01A}" type="presOf" srcId="{7B07864C-D77E-4A08-B0CA-3E39DE6AB01E}" destId="{4A14A3B0-EB31-4662-86F0-7F8CDD1C6B6B}" srcOrd="0" destOrd="0" presId="urn:microsoft.com/office/officeart/2005/8/layout/process2"/>
    <dgm:cxn modelId="{8C8469BF-8E3C-4140-825E-2496091B3006}" type="presOf" srcId="{92BD0D29-E2D7-4497-AE98-4CE51124915C}" destId="{6A7E1F40-02B1-4911-A503-16AC7F568D8A}" srcOrd="1" destOrd="0" presId="urn:microsoft.com/office/officeart/2005/8/layout/process2"/>
    <dgm:cxn modelId="{837F3EF0-3011-4E5B-A1D6-E28CD7E52235}" type="presOf" srcId="{15B7784D-CC03-4A3D-96F3-63B3B9610553}" destId="{FA063CDE-AC23-457C-BF76-227BA080BD3D}" srcOrd="1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B3753E2D-C3FD-4831-AEDC-1EB132D5F0A3}" type="presOf" srcId="{D9C7B12A-B427-4D1B-A602-75DB281B5C9A}" destId="{B4107785-D6DA-4533-A6DD-B5612C1DD7B9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369DBADA-C5F9-4E5D-8D65-9E9D6FB7582C}" type="presOf" srcId="{7BF1473D-FA0B-4252-A3F4-E4EB36CB0F6B}" destId="{C80441E3-129C-4C9C-8CB8-CCAC42978084}" srcOrd="0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FA531FD9-1BEF-4132-849F-16C397FEF348}" type="presOf" srcId="{15B7784D-CC03-4A3D-96F3-63B3B9610553}" destId="{7C1C38FD-75F2-4E3A-A3F4-9D703CE3BEFC}" srcOrd="0" destOrd="0" presId="urn:microsoft.com/office/officeart/2005/8/layout/process2"/>
    <dgm:cxn modelId="{7DA7D63C-9B8F-4AA0-B888-1267B000CE1D}" type="presOf" srcId="{5AE35845-53CA-4B3C-96C5-781362F20198}" destId="{24F9D22E-4206-414A-A177-A69029E74FB8}" srcOrd="0" destOrd="0" presId="urn:microsoft.com/office/officeart/2005/8/layout/process2"/>
    <dgm:cxn modelId="{AFC34B4B-E3E4-4C2E-A4C0-9230CB72BD85}" type="presOf" srcId="{92BD0D29-E2D7-4497-AE98-4CE51124915C}" destId="{ADB5210A-ADD5-4C9D-904B-ECB9FFE6900F}" srcOrd="0" destOrd="0" presId="urn:microsoft.com/office/officeart/2005/8/layout/process2"/>
    <dgm:cxn modelId="{8D527862-6310-4D68-8D64-8CD98C4D9E2D}" type="presOf" srcId="{26A399C1-3FCC-4C2D-B456-22EACC20B8BD}" destId="{5F00817E-DE4D-4B9B-9521-1E982F739E60}" srcOrd="1" destOrd="0" presId="urn:microsoft.com/office/officeart/2005/8/layout/process2"/>
    <dgm:cxn modelId="{A60EF50C-EC98-46B1-8711-D548F52DF154}" type="presOf" srcId="{B94AE62F-E9D3-4862-9DF7-69B98D7E989D}" destId="{5E7F6501-3ADA-488C-B373-5D88B44F7162}" srcOrd="0" destOrd="0" presId="urn:microsoft.com/office/officeart/2005/8/layout/process2"/>
    <dgm:cxn modelId="{2BC5171A-612E-4CD3-BC42-EE2E8F80DFBB}" type="presOf" srcId="{0FC66890-B7D9-4414-B23F-95CE961E87DB}" destId="{FD37E9BD-704E-4F5F-927C-C1B375EC68BD}" srcOrd="1" destOrd="0" presId="urn:microsoft.com/office/officeart/2005/8/layout/process2"/>
    <dgm:cxn modelId="{C9D5C368-71EF-47DD-9A52-DF528A8B0454}" type="presOf" srcId="{322F8797-2AC6-422C-9CF6-46ABAD0236F0}" destId="{B9E33AC7-E7D1-4C73-8804-5822656F72FB}" srcOrd="1" destOrd="0" presId="urn:microsoft.com/office/officeart/2005/8/layout/process2"/>
    <dgm:cxn modelId="{D08A2E9A-5BC4-4200-9984-F96BD8818AB3}" type="presOf" srcId="{33628413-EE2F-4FCF-B0BB-35CC4C5A0563}" destId="{70606608-D7A1-4AF0-B069-E04832DD261F}" srcOrd="1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B7AEE05C-3F25-42F5-B18E-71EDAB99D2CF}" type="presOf" srcId="{33628413-EE2F-4FCF-B0BB-35CC4C5A0563}" destId="{22ACCB89-3F2F-4E98-9DCA-7803AC74CA44}" srcOrd="0" destOrd="0" presId="urn:microsoft.com/office/officeart/2005/8/layout/process2"/>
    <dgm:cxn modelId="{A884BFA5-CB33-4CC3-9C11-9505114B7B5E}" type="presOf" srcId="{3FBD9B3B-BBED-467B-9447-295E389E5EF1}" destId="{FE855A9C-0DCB-42D3-B20D-EC06A930209C}" srcOrd="0" destOrd="0" presId="urn:microsoft.com/office/officeart/2005/8/layout/process2"/>
    <dgm:cxn modelId="{8CDAFB12-4C73-405E-9521-F17CA8936631}" type="presOf" srcId="{1E63CB92-EBAB-4609-938B-13BB4EFCF0A3}" destId="{6B0BB456-DC7D-4E93-BAAC-27D615B785E2}" srcOrd="0" destOrd="0" presId="urn:microsoft.com/office/officeart/2005/8/layout/process2"/>
    <dgm:cxn modelId="{9460D042-71BE-46CE-9CD8-CB013DF34D1C}" type="presOf" srcId="{0FC66890-B7D9-4414-B23F-95CE961E87DB}" destId="{7639CF28-75EE-44F4-BB23-DBC6610D5225}" srcOrd="0" destOrd="0" presId="urn:microsoft.com/office/officeart/2005/8/layout/process2"/>
    <dgm:cxn modelId="{24CD2ED3-A3D4-41F6-A809-14397387B42D}" type="presOf" srcId="{26A399C1-3FCC-4C2D-B456-22EACC20B8BD}" destId="{CC39BE62-749D-473A-B049-9B8BDC907299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CD30F4FC-3C6F-42E1-9E9C-A2E88AB5CCDE}" type="presParOf" srcId="{C80441E3-129C-4C9C-8CB8-CCAC42978084}" destId="{6B0BB456-DC7D-4E93-BAAC-27D615B785E2}" srcOrd="0" destOrd="0" presId="urn:microsoft.com/office/officeart/2005/8/layout/process2"/>
    <dgm:cxn modelId="{61FB9470-1F0B-4B32-9DAE-D96658D44A7D}" type="presParOf" srcId="{C80441E3-129C-4C9C-8CB8-CCAC42978084}" destId="{7C1C38FD-75F2-4E3A-A3F4-9D703CE3BEFC}" srcOrd="1" destOrd="0" presId="urn:microsoft.com/office/officeart/2005/8/layout/process2"/>
    <dgm:cxn modelId="{20CD837A-52C9-463B-9128-22B66FFFCE43}" type="presParOf" srcId="{7C1C38FD-75F2-4E3A-A3F4-9D703CE3BEFC}" destId="{FA063CDE-AC23-457C-BF76-227BA080BD3D}" srcOrd="0" destOrd="0" presId="urn:microsoft.com/office/officeart/2005/8/layout/process2"/>
    <dgm:cxn modelId="{75E79E10-95B2-4AC5-A48F-2FB284E4A7C2}" type="presParOf" srcId="{C80441E3-129C-4C9C-8CB8-CCAC42978084}" destId="{B4107785-D6DA-4533-A6DD-B5612C1DD7B9}" srcOrd="2" destOrd="0" presId="urn:microsoft.com/office/officeart/2005/8/layout/process2"/>
    <dgm:cxn modelId="{1BD1E79C-D9B1-437C-953B-FDE8A3D1FC42}" type="presParOf" srcId="{C80441E3-129C-4C9C-8CB8-CCAC42978084}" destId="{7639CF28-75EE-44F4-BB23-DBC6610D5225}" srcOrd="3" destOrd="0" presId="urn:microsoft.com/office/officeart/2005/8/layout/process2"/>
    <dgm:cxn modelId="{A7203A5F-3BA9-4A4C-9860-AE3FE63FB1A3}" type="presParOf" srcId="{7639CF28-75EE-44F4-BB23-DBC6610D5225}" destId="{FD37E9BD-704E-4F5F-927C-C1B375EC68BD}" srcOrd="0" destOrd="0" presId="urn:microsoft.com/office/officeart/2005/8/layout/process2"/>
    <dgm:cxn modelId="{EEA0DEE6-E19C-4E2F-8D2A-3B7640D1B095}" type="presParOf" srcId="{C80441E3-129C-4C9C-8CB8-CCAC42978084}" destId="{8EAB90E3-43AA-427E-9C42-A2D0C3AB2463}" srcOrd="4" destOrd="0" presId="urn:microsoft.com/office/officeart/2005/8/layout/process2"/>
    <dgm:cxn modelId="{2C1858DA-B8E9-4F53-B05A-B3C951A4DEA0}" type="presParOf" srcId="{C80441E3-129C-4C9C-8CB8-CCAC42978084}" destId="{CC39BE62-749D-473A-B049-9B8BDC907299}" srcOrd="5" destOrd="0" presId="urn:microsoft.com/office/officeart/2005/8/layout/process2"/>
    <dgm:cxn modelId="{3A08550E-0247-4612-8196-801931318297}" type="presParOf" srcId="{CC39BE62-749D-473A-B049-9B8BDC907299}" destId="{5F00817E-DE4D-4B9B-9521-1E982F739E60}" srcOrd="0" destOrd="0" presId="urn:microsoft.com/office/officeart/2005/8/layout/process2"/>
    <dgm:cxn modelId="{883F24A2-A7BD-48FE-A42D-30A4971662BD}" type="presParOf" srcId="{C80441E3-129C-4C9C-8CB8-CCAC42978084}" destId="{5E7F6501-3ADA-488C-B373-5D88B44F7162}" srcOrd="6" destOrd="0" presId="urn:microsoft.com/office/officeart/2005/8/layout/process2"/>
    <dgm:cxn modelId="{396E0A31-B26A-49FF-A655-99ED31F052E9}" type="presParOf" srcId="{C80441E3-129C-4C9C-8CB8-CCAC42978084}" destId="{3DA7710E-1314-457A-A304-F2A6F20B203E}" srcOrd="7" destOrd="0" presId="urn:microsoft.com/office/officeart/2005/8/layout/process2"/>
    <dgm:cxn modelId="{B3EB5FF1-C6FC-490F-9397-ADE486601F71}" type="presParOf" srcId="{3DA7710E-1314-457A-A304-F2A6F20B203E}" destId="{B9E33AC7-E7D1-4C73-8804-5822656F72FB}" srcOrd="0" destOrd="0" presId="urn:microsoft.com/office/officeart/2005/8/layout/process2"/>
    <dgm:cxn modelId="{1E914825-4D4F-4345-98D1-F86471309E3C}" type="presParOf" srcId="{C80441E3-129C-4C9C-8CB8-CCAC42978084}" destId="{FE855A9C-0DCB-42D3-B20D-EC06A930209C}" srcOrd="8" destOrd="0" presId="urn:microsoft.com/office/officeart/2005/8/layout/process2"/>
    <dgm:cxn modelId="{B2787D5C-F7C9-456A-9E3F-8AF38A03DDC1}" type="presParOf" srcId="{C80441E3-129C-4C9C-8CB8-CCAC42978084}" destId="{ADB5210A-ADD5-4C9D-904B-ECB9FFE6900F}" srcOrd="9" destOrd="0" presId="urn:microsoft.com/office/officeart/2005/8/layout/process2"/>
    <dgm:cxn modelId="{F9C04B4E-CA51-4708-A92E-8F96BC3AD2BF}" type="presParOf" srcId="{ADB5210A-ADD5-4C9D-904B-ECB9FFE6900F}" destId="{6A7E1F40-02B1-4911-A503-16AC7F568D8A}" srcOrd="0" destOrd="0" presId="urn:microsoft.com/office/officeart/2005/8/layout/process2"/>
    <dgm:cxn modelId="{FE3DFD08-6CF3-40F0-BE3B-4E5550340E89}" type="presParOf" srcId="{C80441E3-129C-4C9C-8CB8-CCAC42978084}" destId="{4A14A3B0-EB31-4662-86F0-7F8CDD1C6B6B}" srcOrd="10" destOrd="0" presId="urn:microsoft.com/office/officeart/2005/8/layout/process2"/>
    <dgm:cxn modelId="{DE9CC17A-8F41-4F76-888D-5048774BBD6B}" type="presParOf" srcId="{C80441E3-129C-4C9C-8CB8-CCAC42978084}" destId="{22ACCB89-3F2F-4E98-9DCA-7803AC74CA44}" srcOrd="11" destOrd="0" presId="urn:microsoft.com/office/officeart/2005/8/layout/process2"/>
    <dgm:cxn modelId="{A18B3BBC-A12B-48B6-BD0F-B856AFE6D74A}" type="presParOf" srcId="{22ACCB89-3F2F-4E98-9DCA-7803AC74CA44}" destId="{70606608-D7A1-4AF0-B069-E04832DD261F}" srcOrd="0" destOrd="0" presId="urn:microsoft.com/office/officeart/2005/8/layout/process2"/>
    <dgm:cxn modelId="{532375F7-DE1F-4877-B87B-D638CE40DB9A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>
        <a:solidFill>
          <a:srgbClr val="00B050"/>
        </a:solidFill>
      </dgm:spPr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2E92DB2E-6750-47AF-A818-CC0F55515F85}" type="presOf" srcId="{1E63CB92-EBAB-4609-938B-13BB4EFCF0A3}" destId="{6B0BB456-DC7D-4E93-BAAC-27D615B785E2}" srcOrd="0" destOrd="0" presId="urn:microsoft.com/office/officeart/2005/8/layout/process2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92E7FF30-B552-4D5A-BCB9-2C3254905F10}" type="presOf" srcId="{92BD0D29-E2D7-4497-AE98-4CE51124915C}" destId="{ADB5210A-ADD5-4C9D-904B-ECB9FFE6900F}" srcOrd="0" destOrd="0" presId="urn:microsoft.com/office/officeart/2005/8/layout/process2"/>
    <dgm:cxn modelId="{0D8A0CB5-8BE6-42E3-808C-99D348638994}" type="presOf" srcId="{D4088693-7C64-4B77-9F67-847AD3DAA3C9}" destId="{8EAB90E3-43AA-427E-9C42-A2D0C3AB2463}" srcOrd="0" destOrd="0" presId="urn:microsoft.com/office/officeart/2005/8/layout/process2"/>
    <dgm:cxn modelId="{8DCE8276-FF95-4600-A146-2DF5236DA476}" type="presOf" srcId="{33628413-EE2F-4FCF-B0BB-35CC4C5A0563}" destId="{22ACCB89-3F2F-4E98-9DCA-7803AC74CA44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DB46223D-FA42-414A-90CD-16F2A059CD1E}" type="presOf" srcId="{15B7784D-CC03-4A3D-96F3-63B3B9610553}" destId="{7C1C38FD-75F2-4E3A-A3F4-9D703CE3BEFC}" srcOrd="0" destOrd="0" presId="urn:microsoft.com/office/officeart/2005/8/layout/process2"/>
    <dgm:cxn modelId="{85664EDE-F264-4AEE-9735-346FC97766AD}" type="presOf" srcId="{92BD0D29-E2D7-4497-AE98-4CE51124915C}" destId="{6A7E1F40-02B1-4911-A503-16AC7F568D8A}" srcOrd="1" destOrd="0" presId="urn:microsoft.com/office/officeart/2005/8/layout/process2"/>
    <dgm:cxn modelId="{FF5C15F4-16FE-4634-8F58-79F8078EAADD}" type="presOf" srcId="{322F8797-2AC6-422C-9CF6-46ABAD0236F0}" destId="{B9E33AC7-E7D1-4C73-8804-5822656F72FB}" srcOrd="1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E568DDDE-71D3-44BB-A0BD-D1A446325988}" type="presOf" srcId="{26A399C1-3FCC-4C2D-B456-22EACC20B8BD}" destId="{CC39BE62-749D-473A-B049-9B8BDC907299}" srcOrd="0" destOrd="0" presId="urn:microsoft.com/office/officeart/2005/8/layout/process2"/>
    <dgm:cxn modelId="{1EBFD1EB-5A5E-437E-AF30-01AB29738FE1}" type="presOf" srcId="{15B7784D-CC03-4A3D-96F3-63B3B9610553}" destId="{FA063CDE-AC23-457C-BF76-227BA080BD3D}" srcOrd="1" destOrd="0" presId="urn:microsoft.com/office/officeart/2005/8/layout/process2"/>
    <dgm:cxn modelId="{B68A78A3-1F2C-4C1B-A81F-8702643350DB}" type="presOf" srcId="{D9C7B12A-B427-4D1B-A602-75DB281B5C9A}" destId="{B4107785-D6DA-4533-A6DD-B5612C1DD7B9}" srcOrd="0" destOrd="0" presId="urn:microsoft.com/office/officeart/2005/8/layout/process2"/>
    <dgm:cxn modelId="{25A882F3-58CF-4925-91A2-F9DF82A615CA}" type="presOf" srcId="{0FC66890-B7D9-4414-B23F-95CE961E87DB}" destId="{FD37E9BD-704E-4F5F-927C-C1B375EC68BD}" srcOrd="1" destOrd="0" presId="urn:microsoft.com/office/officeart/2005/8/layout/process2"/>
    <dgm:cxn modelId="{18875F32-DDBA-4A02-9C44-25D819DEF812}" type="presOf" srcId="{26A399C1-3FCC-4C2D-B456-22EACC20B8BD}" destId="{5F00817E-DE4D-4B9B-9521-1E982F739E60}" srcOrd="1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D04552DD-831E-42A7-A748-DBB4C9996A4E}" type="presOf" srcId="{33628413-EE2F-4FCF-B0BB-35CC4C5A0563}" destId="{70606608-D7A1-4AF0-B069-E04832DD261F}" srcOrd="1" destOrd="0" presId="urn:microsoft.com/office/officeart/2005/8/layout/process2"/>
    <dgm:cxn modelId="{91BE2B0C-D56E-4CAF-9FCD-6C19A646AF2E}" type="presOf" srcId="{B94AE62F-E9D3-4862-9DF7-69B98D7E989D}" destId="{5E7F6501-3ADA-488C-B373-5D88B44F7162}" srcOrd="0" destOrd="0" presId="urn:microsoft.com/office/officeart/2005/8/layout/process2"/>
    <dgm:cxn modelId="{B32354E1-A57C-4F80-9CA9-E8AD18C31242}" type="presOf" srcId="{5AE35845-53CA-4B3C-96C5-781362F20198}" destId="{24F9D22E-4206-414A-A177-A69029E74FB8}" srcOrd="0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6B30D7E0-9D79-4E56-BC53-B0732BF5D6CE}" type="presOf" srcId="{322F8797-2AC6-422C-9CF6-46ABAD0236F0}" destId="{3DA7710E-1314-457A-A304-F2A6F20B203E}" srcOrd="0" destOrd="0" presId="urn:microsoft.com/office/officeart/2005/8/layout/process2"/>
    <dgm:cxn modelId="{14189321-4486-4FD8-BDDC-06382B70F2D2}" type="presOf" srcId="{0FC66890-B7D9-4414-B23F-95CE961E87DB}" destId="{7639CF28-75EE-44F4-BB23-DBC6610D5225}" srcOrd="0" destOrd="0" presId="urn:microsoft.com/office/officeart/2005/8/layout/process2"/>
    <dgm:cxn modelId="{81CF83AA-1712-43AE-BBA9-2C8554AB0B5F}" type="presOf" srcId="{7B07864C-D77E-4A08-B0CA-3E39DE6AB01E}" destId="{4A14A3B0-EB31-4662-86F0-7F8CDD1C6B6B}" srcOrd="0" destOrd="0" presId="urn:microsoft.com/office/officeart/2005/8/layout/process2"/>
    <dgm:cxn modelId="{FFC0AA24-FE8B-4A72-B618-F04A485E97C2}" type="presOf" srcId="{3FBD9B3B-BBED-467B-9447-295E389E5EF1}" destId="{FE855A9C-0DCB-42D3-B20D-EC06A930209C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02953EF7-00BE-4D36-94F9-1F832585D902}" type="presOf" srcId="{7BF1473D-FA0B-4252-A3F4-E4EB36CB0F6B}" destId="{C80441E3-129C-4C9C-8CB8-CCAC42978084}" srcOrd="0" destOrd="0" presId="urn:microsoft.com/office/officeart/2005/8/layout/process2"/>
    <dgm:cxn modelId="{FD5A078A-35CD-4EF3-883A-1ADC4725A53C}" type="presParOf" srcId="{C80441E3-129C-4C9C-8CB8-CCAC42978084}" destId="{6B0BB456-DC7D-4E93-BAAC-27D615B785E2}" srcOrd="0" destOrd="0" presId="urn:microsoft.com/office/officeart/2005/8/layout/process2"/>
    <dgm:cxn modelId="{CB860B20-BE43-41EB-87E1-C304BF811466}" type="presParOf" srcId="{C80441E3-129C-4C9C-8CB8-CCAC42978084}" destId="{7C1C38FD-75F2-4E3A-A3F4-9D703CE3BEFC}" srcOrd="1" destOrd="0" presId="urn:microsoft.com/office/officeart/2005/8/layout/process2"/>
    <dgm:cxn modelId="{4D5278F8-3001-4624-B7CD-A8E8579E067D}" type="presParOf" srcId="{7C1C38FD-75F2-4E3A-A3F4-9D703CE3BEFC}" destId="{FA063CDE-AC23-457C-BF76-227BA080BD3D}" srcOrd="0" destOrd="0" presId="urn:microsoft.com/office/officeart/2005/8/layout/process2"/>
    <dgm:cxn modelId="{47B9AB84-C81C-4D12-906A-4B29BFAD40FD}" type="presParOf" srcId="{C80441E3-129C-4C9C-8CB8-CCAC42978084}" destId="{B4107785-D6DA-4533-A6DD-B5612C1DD7B9}" srcOrd="2" destOrd="0" presId="urn:microsoft.com/office/officeart/2005/8/layout/process2"/>
    <dgm:cxn modelId="{41AB4639-03A6-4930-A640-F46844EEC078}" type="presParOf" srcId="{C80441E3-129C-4C9C-8CB8-CCAC42978084}" destId="{7639CF28-75EE-44F4-BB23-DBC6610D5225}" srcOrd="3" destOrd="0" presId="urn:microsoft.com/office/officeart/2005/8/layout/process2"/>
    <dgm:cxn modelId="{D67C1F35-7F7B-49DE-ADDC-10DA6920C25B}" type="presParOf" srcId="{7639CF28-75EE-44F4-BB23-DBC6610D5225}" destId="{FD37E9BD-704E-4F5F-927C-C1B375EC68BD}" srcOrd="0" destOrd="0" presId="urn:microsoft.com/office/officeart/2005/8/layout/process2"/>
    <dgm:cxn modelId="{90A00F29-A8E4-409E-8047-D67FC89BCAF5}" type="presParOf" srcId="{C80441E3-129C-4C9C-8CB8-CCAC42978084}" destId="{8EAB90E3-43AA-427E-9C42-A2D0C3AB2463}" srcOrd="4" destOrd="0" presId="urn:microsoft.com/office/officeart/2005/8/layout/process2"/>
    <dgm:cxn modelId="{2E9FAD52-357E-48C6-B896-62B99B303289}" type="presParOf" srcId="{C80441E3-129C-4C9C-8CB8-CCAC42978084}" destId="{CC39BE62-749D-473A-B049-9B8BDC907299}" srcOrd="5" destOrd="0" presId="urn:microsoft.com/office/officeart/2005/8/layout/process2"/>
    <dgm:cxn modelId="{CF15A29D-552E-45A7-852B-C051B521B996}" type="presParOf" srcId="{CC39BE62-749D-473A-B049-9B8BDC907299}" destId="{5F00817E-DE4D-4B9B-9521-1E982F739E60}" srcOrd="0" destOrd="0" presId="urn:microsoft.com/office/officeart/2005/8/layout/process2"/>
    <dgm:cxn modelId="{EB59C224-3C7F-4504-967A-24D94D933CDD}" type="presParOf" srcId="{C80441E3-129C-4C9C-8CB8-CCAC42978084}" destId="{5E7F6501-3ADA-488C-B373-5D88B44F7162}" srcOrd="6" destOrd="0" presId="urn:microsoft.com/office/officeart/2005/8/layout/process2"/>
    <dgm:cxn modelId="{B2311F45-C90E-4B69-BCB1-EF1369BD5B9B}" type="presParOf" srcId="{C80441E3-129C-4C9C-8CB8-CCAC42978084}" destId="{3DA7710E-1314-457A-A304-F2A6F20B203E}" srcOrd="7" destOrd="0" presId="urn:microsoft.com/office/officeart/2005/8/layout/process2"/>
    <dgm:cxn modelId="{5ED1454D-7E50-42F9-9E24-7875A609B8B2}" type="presParOf" srcId="{3DA7710E-1314-457A-A304-F2A6F20B203E}" destId="{B9E33AC7-E7D1-4C73-8804-5822656F72FB}" srcOrd="0" destOrd="0" presId="urn:microsoft.com/office/officeart/2005/8/layout/process2"/>
    <dgm:cxn modelId="{A77F78C4-0E7B-4E9C-AD4E-ACF51B030BB1}" type="presParOf" srcId="{C80441E3-129C-4C9C-8CB8-CCAC42978084}" destId="{FE855A9C-0DCB-42D3-B20D-EC06A930209C}" srcOrd="8" destOrd="0" presId="urn:microsoft.com/office/officeart/2005/8/layout/process2"/>
    <dgm:cxn modelId="{34AED87A-5BC3-498F-81CD-118A441682D8}" type="presParOf" srcId="{C80441E3-129C-4C9C-8CB8-CCAC42978084}" destId="{ADB5210A-ADD5-4C9D-904B-ECB9FFE6900F}" srcOrd="9" destOrd="0" presId="urn:microsoft.com/office/officeart/2005/8/layout/process2"/>
    <dgm:cxn modelId="{93C82A55-1E92-42F3-BFFE-BA855448FD6F}" type="presParOf" srcId="{ADB5210A-ADD5-4C9D-904B-ECB9FFE6900F}" destId="{6A7E1F40-02B1-4911-A503-16AC7F568D8A}" srcOrd="0" destOrd="0" presId="urn:microsoft.com/office/officeart/2005/8/layout/process2"/>
    <dgm:cxn modelId="{76A4B5E3-B491-452B-BC82-CCADB0F14AC3}" type="presParOf" srcId="{C80441E3-129C-4C9C-8CB8-CCAC42978084}" destId="{4A14A3B0-EB31-4662-86F0-7F8CDD1C6B6B}" srcOrd="10" destOrd="0" presId="urn:microsoft.com/office/officeart/2005/8/layout/process2"/>
    <dgm:cxn modelId="{5D4FDB9C-3B88-4A99-8C52-708B66E117E4}" type="presParOf" srcId="{C80441E3-129C-4C9C-8CB8-CCAC42978084}" destId="{22ACCB89-3F2F-4E98-9DCA-7803AC74CA44}" srcOrd="11" destOrd="0" presId="urn:microsoft.com/office/officeart/2005/8/layout/process2"/>
    <dgm:cxn modelId="{87A6A57A-DE5F-4150-82A3-64967AD65DDE}" type="presParOf" srcId="{22ACCB89-3F2F-4E98-9DCA-7803AC74CA44}" destId="{70606608-D7A1-4AF0-B069-E04832DD261F}" srcOrd="0" destOrd="0" presId="urn:microsoft.com/office/officeart/2005/8/layout/process2"/>
    <dgm:cxn modelId="{562FF50A-6EBA-4659-AE3C-9494FEFF0EFD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>
        <a:solidFill>
          <a:srgbClr val="00B050"/>
        </a:solidFill>
      </dgm:spPr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C3A31FE8-347A-4A6D-9CE2-6B4522C80AA4}" type="presOf" srcId="{33628413-EE2F-4FCF-B0BB-35CC4C5A0563}" destId="{70606608-D7A1-4AF0-B069-E04832DD261F}" srcOrd="1" destOrd="0" presId="urn:microsoft.com/office/officeart/2005/8/layout/process2"/>
    <dgm:cxn modelId="{9FE99820-FD73-4188-AC92-0A54FCB3FE2A}" type="presOf" srcId="{26A399C1-3FCC-4C2D-B456-22EACC20B8BD}" destId="{5F00817E-DE4D-4B9B-9521-1E982F739E60}" srcOrd="1" destOrd="0" presId="urn:microsoft.com/office/officeart/2005/8/layout/process2"/>
    <dgm:cxn modelId="{E948A5D5-BCED-4022-AF25-B2DEA38F52F4}" type="presOf" srcId="{D9C7B12A-B427-4D1B-A602-75DB281B5C9A}" destId="{B4107785-D6DA-4533-A6DD-B5612C1DD7B9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8100506B-2431-4D1B-B4EA-5FA067A6F436}" type="presOf" srcId="{5AE35845-53CA-4B3C-96C5-781362F20198}" destId="{24F9D22E-4206-414A-A177-A69029E74FB8}" srcOrd="0" destOrd="0" presId="urn:microsoft.com/office/officeart/2005/8/layout/process2"/>
    <dgm:cxn modelId="{B7CB381B-16BB-4B08-9118-4CA003425C6F}" type="presOf" srcId="{322F8797-2AC6-422C-9CF6-46ABAD0236F0}" destId="{B9E33AC7-E7D1-4C73-8804-5822656F72FB}" srcOrd="1" destOrd="0" presId="urn:microsoft.com/office/officeart/2005/8/layout/process2"/>
    <dgm:cxn modelId="{E691B9EE-54D6-4FCC-9ABA-AEF07AAEBCDD}" type="presOf" srcId="{3FBD9B3B-BBED-467B-9447-295E389E5EF1}" destId="{FE855A9C-0DCB-42D3-B20D-EC06A930209C}" srcOrd="0" destOrd="0" presId="urn:microsoft.com/office/officeart/2005/8/layout/process2"/>
    <dgm:cxn modelId="{807A189B-DA67-4DDC-9C9B-A0A2802F7482}" type="presOf" srcId="{26A399C1-3FCC-4C2D-B456-22EACC20B8BD}" destId="{CC39BE62-749D-473A-B049-9B8BDC907299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AFEEB8D8-F995-4A40-871C-0C498CD6F696}" type="presOf" srcId="{33628413-EE2F-4FCF-B0BB-35CC4C5A0563}" destId="{22ACCB89-3F2F-4E98-9DCA-7803AC74CA44}" srcOrd="0" destOrd="0" presId="urn:microsoft.com/office/officeart/2005/8/layout/process2"/>
    <dgm:cxn modelId="{1E7443B2-3909-4B62-8F6D-45004ED409EE}" type="presOf" srcId="{92BD0D29-E2D7-4497-AE98-4CE51124915C}" destId="{6A7E1F40-02B1-4911-A503-16AC7F568D8A}" srcOrd="1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E849249B-CBFA-4D5D-904A-09455BF54A98}" type="presOf" srcId="{15B7784D-CC03-4A3D-96F3-63B3B9610553}" destId="{7C1C38FD-75F2-4E3A-A3F4-9D703CE3BEFC}" srcOrd="0" destOrd="0" presId="urn:microsoft.com/office/officeart/2005/8/layout/process2"/>
    <dgm:cxn modelId="{86E46E40-7EE8-4E5D-A9F4-FD2ED665E2DD}" type="presOf" srcId="{92BD0D29-E2D7-4497-AE98-4CE51124915C}" destId="{ADB5210A-ADD5-4C9D-904B-ECB9FFE6900F}" srcOrd="0" destOrd="0" presId="urn:microsoft.com/office/officeart/2005/8/layout/process2"/>
    <dgm:cxn modelId="{66264808-B4DF-426F-9DB2-459A0B6B2DFC}" type="presOf" srcId="{322F8797-2AC6-422C-9CF6-46ABAD0236F0}" destId="{3DA7710E-1314-457A-A304-F2A6F20B203E}" srcOrd="0" destOrd="0" presId="urn:microsoft.com/office/officeart/2005/8/layout/process2"/>
    <dgm:cxn modelId="{84727819-D36D-4F5E-A018-13FEE1517C4F}" type="presOf" srcId="{15B7784D-CC03-4A3D-96F3-63B3B9610553}" destId="{FA063CDE-AC23-457C-BF76-227BA080BD3D}" srcOrd="1" destOrd="0" presId="urn:microsoft.com/office/officeart/2005/8/layout/process2"/>
    <dgm:cxn modelId="{F25A717C-AFE4-436B-B27E-7164BEFFBB91}" type="presOf" srcId="{0FC66890-B7D9-4414-B23F-95CE961E87DB}" destId="{FD37E9BD-704E-4F5F-927C-C1B375EC68BD}" srcOrd="1" destOrd="0" presId="urn:microsoft.com/office/officeart/2005/8/layout/process2"/>
    <dgm:cxn modelId="{0199BB0C-650C-4933-A7B8-8AC5EF5D7EE0}" type="presOf" srcId="{1E63CB92-EBAB-4609-938B-13BB4EFCF0A3}" destId="{6B0BB456-DC7D-4E93-BAAC-27D615B785E2}" srcOrd="0" destOrd="0" presId="urn:microsoft.com/office/officeart/2005/8/layout/process2"/>
    <dgm:cxn modelId="{418DBE75-D761-4B9F-BE88-68201B813BEE}" type="presOf" srcId="{0FC66890-B7D9-4414-B23F-95CE961E87DB}" destId="{7639CF28-75EE-44F4-BB23-DBC6610D5225}" srcOrd="0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CA5A5218-7068-441B-9481-38B049F4541B}" type="presOf" srcId="{7BF1473D-FA0B-4252-A3F4-E4EB36CB0F6B}" destId="{C80441E3-129C-4C9C-8CB8-CCAC42978084}" srcOrd="0" destOrd="0" presId="urn:microsoft.com/office/officeart/2005/8/layout/process2"/>
    <dgm:cxn modelId="{87CA5190-6EF1-4580-8FCD-A85DC84A3E68}" type="presOf" srcId="{D4088693-7C64-4B77-9F67-847AD3DAA3C9}" destId="{8EAB90E3-43AA-427E-9C42-A2D0C3AB2463}" srcOrd="0" destOrd="0" presId="urn:microsoft.com/office/officeart/2005/8/layout/process2"/>
    <dgm:cxn modelId="{24824938-42BF-4DC0-8C41-83A23F728F56}" type="presOf" srcId="{B94AE62F-E9D3-4862-9DF7-69B98D7E989D}" destId="{5E7F6501-3ADA-488C-B373-5D88B44F7162}" srcOrd="0" destOrd="0" presId="urn:microsoft.com/office/officeart/2005/8/layout/process2"/>
    <dgm:cxn modelId="{584354ED-3365-440A-B4F5-C9D6BDB7D2A6}" type="presOf" srcId="{7B07864C-D77E-4A08-B0CA-3E39DE6AB01E}" destId="{4A14A3B0-EB31-4662-86F0-7F8CDD1C6B6B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E879A0B0-B5A1-453D-85DC-48C88EC6521B}" type="presParOf" srcId="{C80441E3-129C-4C9C-8CB8-CCAC42978084}" destId="{6B0BB456-DC7D-4E93-BAAC-27D615B785E2}" srcOrd="0" destOrd="0" presId="urn:microsoft.com/office/officeart/2005/8/layout/process2"/>
    <dgm:cxn modelId="{3AF7A0D0-491B-426A-8A5A-CF9933B5A9D8}" type="presParOf" srcId="{C80441E3-129C-4C9C-8CB8-CCAC42978084}" destId="{7C1C38FD-75F2-4E3A-A3F4-9D703CE3BEFC}" srcOrd="1" destOrd="0" presId="urn:microsoft.com/office/officeart/2005/8/layout/process2"/>
    <dgm:cxn modelId="{7EFD9279-0D4B-4760-91CD-74E9C0D6E029}" type="presParOf" srcId="{7C1C38FD-75F2-4E3A-A3F4-9D703CE3BEFC}" destId="{FA063CDE-AC23-457C-BF76-227BA080BD3D}" srcOrd="0" destOrd="0" presId="urn:microsoft.com/office/officeart/2005/8/layout/process2"/>
    <dgm:cxn modelId="{272196C9-40B1-4531-9F11-8478321271BF}" type="presParOf" srcId="{C80441E3-129C-4C9C-8CB8-CCAC42978084}" destId="{B4107785-D6DA-4533-A6DD-B5612C1DD7B9}" srcOrd="2" destOrd="0" presId="urn:microsoft.com/office/officeart/2005/8/layout/process2"/>
    <dgm:cxn modelId="{F82D5F17-3E33-4BD1-9AB3-A80D15A27AE0}" type="presParOf" srcId="{C80441E3-129C-4C9C-8CB8-CCAC42978084}" destId="{7639CF28-75EE-44F4-BB23-DBC6610D5225}" srcOrd="3" destOrd="0" presId="urn:microsoft.com/office/officeart/2005/8/layout/process2"/>
    <dgm:cxn modelId="{D1E8B3B6-C91C-4240-A2A7-BA66640BB007}" type="presParOf" srcId="{7639CF28-75EE-44F4-BB23-DBC6610D5225}" destId="{FD37E9BD-704E-4F5F-927C-C1B375EC68BD}" srcOrd="0" destOrd="0" presId="urn:microsoft.com/office/officeart/2005/8/layout/process2"/>
    <dgm:cxn modelId="{582D5399-2F3D-4D2F-A836-FD99EC6D931D}" type="presParOf" srcId="{C80441E3-129C-4C9C-8CB8-CCAC42978084}" destId="{8EAB90E3-43AA-427E-9C42-A2D0C3AB2463}" srcOrd="4" destOrd="0" presId="urn:microsoft.com/office/officeart/2005/8/layout/process2"/>
    <dgm:cxn modelId="{36D4D269-1607-4B84-A91E-C0F891054147}" type="presParOf" srcId="{C80441E3-129C-4C9C-8CB8-CCAC42978084}" destId="{CC39BE62-749D-473A-B049-9B8BDC907299}" srcOrd="5" destOrd="0" presId="urn:microsoft.com/office/officeart/2005/8/layout/process2"/>
    <dgm:cxn modelId="{3DDB0F02-53D2-442A-B3EE-1350AA23E441}" type="presParOf" srcId="{CC39BE62-749D-473A-B049-9B8BDC907299}" destId="{5F00817E-DE4D-4B9B-9521-1E982F739E60}" srcOrd="0" destOrd="0" presId="urn:microsoft.com/office/officeart/2005/8/layout/process2"/>
    <dgm:cxn modelId="{EC8ABB44-C651-4AFB-9193-D9666D44C2C8}" type="presParOf" srcId="{C80441E3-129C-4C9C-8CB8-CCAC42978084}" destId="{5E7F6501-3ADA-488C-B373-5D88B44F7162}" srcOrd="6" destOrd="0" presId="urn:microsoft.com/office/officeart/2005/8/layout/process2"/>
    <dgm:cxn modelId="{3DD5E665-8319-41D5-88C9-680AD06FC663}" type="presParOf" srcId="{C80441E3-129C-4C9C-8CB8-CCAC42978084}" destId="{3DA7710E-1314-457A-A304-F2A6F20B203E}" srcOrd="7" destOrd="0" presId="urn:microsoft.com/office/officeart/2005/8/layout/process2"/>
    <dgm:cxn modelId="{D50294AF-E618-47FA-AB62-D703CE25C848}" type="presParOf" srcId="{3DA7710E-1314-457A-A304-F2A6F20B203E}" destId="{B9E33AC7-E7D1-4C73-8804-5822656F72FB}" srcOrd="0" destOrd="0" presId="urn:microsoft.com/office/officeart/2005/8/layout/process2"/>
    <dgm:cxn modelId="{46E05D05-DC8A-455A-971B-0974242EE4EE}" type="presParOf" srcId="{C80441E3-129C-4C9C-8CB8-CCAC42978084}" destId="{FE855A9C-0DCB-42D3-B20D-EC06A930209C}" srcOrd="8" destOrd="0" presId="urn:microsoft.com/office/officeart/2005/8/layout/process2"/>
    <dgm:cxn modelId="{42FB8237-4866-4B12-BEC6-2424A2958F30}" type="presParOf" srcId="{C80441E3-129C-4C9C-8CB8-CCAC42978084}" destId="{ADB5210A-ADD5-4C9D-904B-ECB9FFE6900F}" srcOrd="9" destOrd="0" presId="urn:microsoft.com/office/officeart/2005/8/layout/process2"/>
    <dgm:cxn modelId="{EBCF674A-E85E-4314-AA57-8391BE803E59}" type="presParOf" srcId="{ADB5210A-ADD5-4C9D-904B-ECB9FFE6900F}" destId="{6A7E1F40-02B1-4911-A503-16AC7F568D8A}" srcOrd="0" destOrd="0" presId="urn:microsoft.com/office/officeart/2005/8/layout/process2"/>
    <dgm:cxn modelId="{0180AFB0-F631-479D-A934-D3EB383220DC}" type="presParOf" srcId="{C80441E3-129C-4C9C-8CB8-CCAC42978084}" destId="{4A14A3B0-EB31-4662-86F0-7F8CDD1C6B6B}" srcOrd="10" destOrd="0" presId="urn:microsoft.com/office/officeart/2005/8/layout/process2"/>
    <dgm:cxn modelId="{C68AE3C0-9ED5-4C3C-98D7-962ABCD8B679}" type="presParOf" srcId="{C80441E3-129C-4C9C-8CB8-CCAC42978084}" destId="{22ACCB89-3F2F-4E98-9DCA-7803AC74CA44}" srcOrd="11" destOrd="0" presId="urn:microsoft.com/office/officeart/2005/8/layout/process2"/>
    <dgm:cxn modelId="{49522C14-A40D-444F-84E0-91DC2C6A6C40}" type="presParOf" srcId="{22ACCB89-3F2F-4E98-9DCA-7803AC74CA44}" destId="{70606608-D7A1-4AF0-B069-E04832DD261F}" srcOrd="0" destOrd="0" presId="urn:microsoft.com/office/officeart/2005/8/layout/process2"/>
    <dgm:cxn modelId="{5E49173B-E28A-4354-897E-4C8EB19F738D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98D5376F-1146-4AE8-AB80-A7A0D86425C2}" type="presOf" srcId="{15B7784D-CC03-4A3D-96F3-63B3B9610553}" destId="{7C1C38FD-75F2-4E3A-A3F4-9D703CE3BEFC}" srcOrd="0" destOrd="0" presId="urn:microsoft.com/office/officeart/2005/8/layout/process2"/>
    <dgm:cxn modelId="{6F767835-4C36-4B37-850E-277A95555B62}" type="presOf" srcId="{B94AE62F-E9D3-4862-9DF7-69B98D7E989D}" destId="{5E7F6501-3ADA-488C-B373-5D88B44F7162}" srcOrd="0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07D3F9B2-183B-4D0F-8E90-B5B5E19F0FF7}" type="presOf" srcId="{92BD0D29-E2D7-4497-AE98-4CE51124915C}" destId="{6A7E1F40-02B1-4911-A503-16AC7F568D8A}" srcOrd="1" destOrd="0" presId="urn:microsoft.com/office/officeart/2005/8/layout/process2"/>
    <dgm:cxn modelId="{EF8277DE-B1DF-4F2E-A383-02029BC76DBE}" type="presOf" srcId="{92BD0D29-E2D7-4497-AE98-4CE51124915C}" destId="{ADB5210A-ADD5-4C9D-904B-ECB9FFE6900F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2C372ECE-6222-46E7-9CBF-DA80E93EFF16}" type="presOf" srcId="{0FC66890-B7D9-4414-B23F-95CE961E87DB}" destId="{7639CF28-75EE-44F4-BB23-DBC6610D5225}" srcOrd="0" destOrd="0" presId="urn:microsoft.com/office/officeart/2005/8/layout/process2"/>
    <dgm:cxn modelId="{92D57AC3-0797-4123-B89A-BCAAD2B3E8A9}" type="presOf" srcId="{15B7784D-CC03-4A3D-96F3-63B3B9610553}" destId="{FA063CDE-AC23-457C-BF76-227BA080BD3D}" srcOrd="1" destOrd="0" presId="urn:microsoft.com/office/officeart/2005/8/layout/process2"/>
    <dgm:cxn modelId="{4790CAB1-BB2E-4EC8-89C6-B8900C04419C}" type="presOf" srcId="{3FBD9B3B-BBED-467B-9447-295E389E5EF1}" destId="{FE855A9C-0DCB-42D3-B20D-EC06A930209C}" srcOrd="0" destOrd="0" presId="urn:microsoft.com/office/officeart/2005/8/layout/process2"/>
    <dgm:cxn modelId="{6715D3E3-05F6-4F58-A750-A73515B5EF43}" type="presOf" srcId="{26A399C1-3FCC-4C2D-B456-22EACC20B8BD}" destId="{CC39BE62-749D-473A-B049-9B8BDC907299}" srcOrd="0" destOrd="0" presId="urn:microsoft.com/office/officeart/2005/8/layout/process2"/>
    <dgm:cxn modelId="{BF9A4A37-EB1A-413B-B42C-44D8AA83D0B2}" type="presOf" srcId="{322F8797-2AC6-422C-9CF6-46ABAD0236F0}" destId="{3DA7710E-1314-457A-A304-F2A6F20B203E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C1DDB7D8-E57C-4E20-8AD5-0203530E8BF0}" type="presOf" srcId="{7B07864C-D77E-4A08-B0CA-3E39DE6AB01E}" destId="{4A14A3B0-EB31-4662-86F0-7F8CDD1C6B6B}" srcOrd="0" destOrd="0" presId="urn:microsoft.com/office/officeart/2005/8/layout/process2"/>
    <dgm:cxn modelId="{0C9CE4E5-7124-48BB-A75D-209DED060D10}" type="presOf" srcId="{5AE35845-53CA-4B3C-96C5-781362F20198}" destId="{24F9D22E-4206-414A-A177-A69029E74FB8}" srcOrd="0" destOrd="0" presId="urn:microsoft.com/office/officeart/2005/8/layout/process2"/>
    <dgm:cxn modelId="{628820D9-3643-4CE7-919E-665E672DB627}" type="presOf" srcId="{D4088693-7C64-4B77-9F67-847AD3DAA3C9}" destId="{8EAB90E3-43AA-427E-9C42-A2D0C3AB2463}" srcOrd="0" destOrd="0" presId="urn:microsoft.com/office/officeart/2005/8/layout/process2"/>
    <dgm:cxn modelId="{DC0D9EAA-963F-4C3F-A805-C8A86A4526B0}" type="presOf" srcId="{26A399C1-3FCC-4C2D-B456-22EACC20B8BD}" destId="{5F00817E-DE4D-4B9B-9521-1E982F739E60}" srcOrd="1" destOrd="0" presId="urn:microsoft.com/office/officeart/2005/8/layout/process2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B0B0D8DA-20D0-4B7C-9CB0-CF8E1AD0786C}" type="presOf" srcId="{322F8797-2AC6-422C-9CF6-46ABAD0236F0}" destId="{B9E33AC7-E7D1-4C73-8804-5822656F72FB}" srcOrd="1" destOrd="0" presId="urn:microsoft.com/office/officeart/2005/8/layout/process2"/>
    <dgm:cxn modelId="{B81A85CF-7159-40B6-AA18-F7903280E7EC}" type="presOf" srcId="{33628413-EE2F-4FCF-B0BB-35CC4C5A0563}" destId="{70606608-D7A1-4AF0-B069-E04832DD261F}" srcOrd="1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AA6DC83D-8DB9-4EFB-A3D7-41FCAEE4FB74}" type="presOf" srcId="{D9C7B12A-B427-4D1B-A602-75DB281B5C9A}" destId="{B4107785-D6DA-4533-A6DD-B5612C1DD7B9}" srcOrd="0" destOrd="0" presId="urn:microsoft.com/office/officeart/2005/8/layout/process2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908721CC-A996-40BE-90C0-703B2DBD349E}" type="presOf" srcId="{7BF1473D-FA0B-4252-A3F4-E4EB36CB0F6B}" destId="{C80441E3-129C-4C9C-8CB8-CCAC42978084}" srcOrd="0" destOrd="0" presId="urn:microsoft.com/office/officeart/2005/8/layout/process2"/>
    <dgm:cxn modelId="{C38BBDE0-1652-46E0-97E5-1B5AB854810F}" type="presOf" srcId="{33628413-EE2F-4FCF-B0BB-35CC4C5A0563}" destId="{22ACCB89-3F2F-4E98-9DCA-7803AC74CA44}" srcOrd="0" destOrd="0" presId="urn:microsoft.com/office/officeart/2005/8/layout/process2"/>
    <dgm:cxn modelId="{46BC5D94-0A89-4035-B56E-68598577C190}" type="presOf" srcId="{1E63CB92-EBAB-4609-938B-13BB4EFCF0A3}" destId="{6B0BB456-DC7D-4E93-BAAC-27D615B785E2}" srcOrd="0" destOrd="0" presId="urn:microsoft.com/office/officeart/2005/8/layout/process2"/>
    <dgm:cxn modelId="{E776A9A0-5015-45CE-8C94-FA61DBF8E8A3}" type="presOf" srcId="{0FC66890-B7D9-4414-B23F-95CE961E87DB}" destId="{FD37E9BD-704E-4F5F-927C-C1B375EC68BD}" srcOrd="1" destOrd="0" presId="urn:microsoft.com/office/officeart/2005/8/layout/process2"/>
    <dgm:cxn modelId="{704DDE61-D30B-4158-AD79-C4EEC1471C2D}" type="presParOf" srcId="{C80441E3-129C-4C9C-8CB8-CCAC42978084}" destId="{6B0BB456-DC7D-4E93-BAAC-27D615B785E2}" srcOrd="0" destOrd="0" presId="urn:microsoft.com/office/officeart/2005/8/layout/process2"/>
    <dgm:cxn modelId="{CD215DFE-EC55-40E7-AD1B-BB580F9B1E6D}" type="presParOf" srcId="{C80441E3-129C-4C9C-8CB8-CCAC42978084}" destId="{7C1C38FD-75F2-4E3A-A3F4-9D703CE3BEFC}" srcOrd="1" destOrd="0" presId="urn:microsoft.com/office/officeart/2005/8/layout/process2"/>
    <dgm:cxn modelId="{9E279DCB-B0A8-4ECE-B45D-DFE3494BBEBE}" type="presParOf" srcId="{7C1C38FD-75F2-4E3A-A3F4-9D703CE3BEFC}" destId="{FA063CDE-AC23-457C-BF76-227BA080BD3D}" srcOrd="0" destOrd="0" presId="urn:microsoft.com/office/officeart/2005/8/layout/process2"/>
    <dgm:cxn modelId="{AF756876-5DEC-40E7-86B4-771C4F403526}" type="presParOf" srcId="{C80441E3-129C-4C9C-8CB8-CCAC42978084}" destId="{B4107785-D6DA-4533-A6DD-B5612C1DD7B9}" srcOrd="2" destOrd="0" presId="urn:microsoft.com/office/officeart/2005/8/layout/process2"/>
    <dgm:cxn modelId="{08020B50-155D-44A3-ADBE-28577ED6E4C6}" type="presParOf" srcId="{C80441E3-129C-4C9C-8CB8-CCAC42978084}" destId="{7639CF28-75EE-44F4-BB23-DBC6610D5225}" srcOrd="3" destOrd="0" presId="urn:microsoft.com/office/officeart/2005/8/layout/process2"/>
    <dgm:cxn modelId="{871B1892-665B-4BA4-8621-2B820A61F78C}" type="presParOf" srcId="{7639CF28-75EE-44F4-BB23-DBC6610D5225}" destId="{FD37E9BD-704E-4F5F-927C-C1B375EC68BD}" srcOrd="0" destOrd="0" presId="urn:microsoft.com/office/officeart/2005/8/layout/process2"/>
    <dgm:cxn modelId="{D00FB87B-7EC7-4705-AAC7-3B1B041940A0}" type="presParOf" srcId="{C80441E3-129C-4C9C-8CB8-CCAC42978084}" destId="{8EAB90E3-43AA-427E-9C42-A2D0C3AB2463}" srcOrd="4" destOrd="0" presId="urn:microsoft.com/office/officeart/2005/8/layout/process2"/>
    <dgm:cxn modelId="{F186242C-0B26-420A-A4D4-BE381C427BD8}" type="presParOf" srcId="{C80441E3-129C-4C9C-8CB8-CCAC42978084}" destId="{CC39BE62-749D-473A-B049-9B8BDC907299}" srcOrd="5" destOrd="0" presId="urn:microsoft.com/office/officeart/2005/8/layout/process2"/>
    <dgm:cxn modelId="{106CC881-6B53-4931-80B1-202181B15934}" type="presParOf" srcId="{CC39BE62-749D-473A-B049-9B8BDC907299}" destId="{5F00817E-DE4D-4B9B-9521-1E982F739E60}" srcOrd="0" destOrd="0" presId="urn:microsoft.com/office/officeart/2005/8/layout/process2"/>
    <dgm:cxn modelId="{E59F65F2-874B-4871-89B5-ED613D6CC9E5}" type="presParOf" srcId="{C80441E3-129C-4C9C-8CB8-CCAC42978084}" destId="{5E7F6501-3ADA-488C-B373-5D88B44F7162}" srcOrd="6" destOrd="0" presId="urn:microsoft.com/office/officeart/2005/8/layout/process2"/>
    <dgm:cxn modelId="{7E38B167-CE3E-420E-A4B8-188430F57ED2}" type="presParOf" srcId="{C80441E3-129C-4C9C-8CB8-CCAC42978084}" destId="{3DA7710E-1314-457A-A304-F2A6F20B203E}" srcOrd="7" destOrd="0" presId="urn:microsoft.com/office/officeart/2005/8/layout/process2"/>
    <dgm:cxn modelId="{D0322289-4998-4B53-8A16-01C7C792EB88}" type="presParOf" srcId="{3DA7710E-1314-457A-A304-F2A6F20B203E}" destId="{B9E33AC7-E7D1-4C73-8804-5822656F72FB}" srcOrd="0" destOrd="0" presId="urn:microsoft.com/office/officeart/2005/8/layout/process2"/>
    <dgm:cxn modelId="{D43C4944-4233-4D6D-9EEC-FADEE73148F9}" type="presParOf" srcId="{C80441E3-129C-4C9C-8CB8-CCAC42978084}" destId="{FE855A9C-0DCB-42D3-B20D-EC06A930209C}" srcOrd="8" destOrd="0" presId="urn:microsoft.com/office/officeart/2005/8/layout/process2"/>
    <dgm:cxn modelId="{ECEB5143-F8B9-4380-B695-CD78371C9CD1}" type="presParOf" srcId="{C80441E3-129C-4C9C-8CB8-CCAC42978084}" destId="{ADB5210A-ADD5-4C9D-904B-ECB9FFE6900F}" srcOrd="9" destOrd="0" presId="urn:microsoft.com/office/officeart/2005/8/layout/process2"/>
    <dgm:cxn modelId="{F4424075-F8AA-48D2-9615-9EA552353D0B}" type="presParOf" srcId="{ADB5210A-ADD5-4C9D-904B-ECB9FFE6900F}" destId="{6A7E1F40-02B1-4911-A503-16AC7F568D8A}" srcOrd="0" destOrd="0" presId="urn:microsoft.com/office/officeart/2005/8/layout/process2"/>
    <dgm:cxn modelId="{79138A5C-B713-4345-B523-B3B794A15238}" type="presParOf" srcId="{C80441E3-129C-4C9C-8CB8-CCAC42978084}" destId="{4A14A3B0-EB31-4662-86F0-7F8CDD1C6B6B}" srcOrd="10" destOrd="0" presId="urn:microsoft.com/office/officeart/2005/8/layout/process2"/>
    <dgm:cxn modelId="{DCBB1BAF-8BA9-49A2-AC1A-7EABF4BE1A53}" type="presParOf" srcId="{C80441E3-129C-4C9C-8CB8-CCAC42978084}" destId="{22ACCB89-3F2F-4E98-9DCA-7803AC74CA44}" srcOrd="11" destOrd="0" presId="urn:microsoft.com/office/officeart/2005/8/layout/process2"/>
    <dgm:cxn modelId="{810E28D6-1734-4823-B421-990C4C6BB0BB}" type="presParOf" srcId="{22ACCB89-3F2F-4E98-9DCA-7803AC74CA44}" destId="{70606608-D7A1-4AF0-B069-E04832DD261F}" srcOrd="0" destOrd="0" presId="urn:microsoft.com/office/officeart/2005/8/layout/process2"/>
    <dgm:cxn modelId="{FE2C2C95-3BD3-40B1-BDB6-AC8CA86F23F4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FBC4214F-6F9F-4E6F-8411-BAD0C35F4E8B}" type="presOf" srcId="{3FBD9B3B-BBED-467B-9447-295E389E5EF1}" destId="{FE855A9C-0DCB-42D3-B20D-EC06A930209C}" srcOrd="0" destOrd="0" presId="urn:microsoft.com/office/officeart/2005/8/layout/process2"/>
    <dgm:cxn modelId="{DD8EE702-8F16-4C47-955E-8FD0B09B93C2}" type="presOf" srcId="{92BD0D29-E2D7-4497-AE98-4CE51124915C}" destId="{6A7E1F40-02B1-4911-A503-16AC7F568D8A}" srcOrd="1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C07B80FC-628F-4779-8F3C-52FC0E195D33}" type="presOf" srcId="{26A399C1-3FCC-4C2D-B456-22EACC20B8BD}" destId="{CC39BE62-749D-473A-B049-9B8BDC907299}" srcOrd="0" destOrd="0" presId="urn:microsoft.com/office/officeart/2005/8/layout/process2"/>
    <dgm:cxn modelId="{0323214F-4585-4E50-A4C8-CE013789A8B3}" type="presOf" srcId="{7BF1473D-FA0B-4252-A3F4-E4EB36CB0F6B}" destId="{C80441E3-129C-4C9C-8CB8-CCAC42978084}" srcOrd="0" destOrd="0" presId="urn:microsoft.com/office/officeart/2005/8/layout/process2"/>
    <dgm:cxn modelId="{47C4AE90-E532-4ED6-87F7-300041CD5AB1}" type="presOf" srcId="{0FC66890-B7D9-4414-B23F-95CE961E87DB}" destId="{7639CF28-75EE-44F4-BB23-DBC6610D5225}" srcOrd="0" destOrd="0" presId="urn:microsoft.com/office/officeart/2005/8/layout/process2"/>
    <dgm:cxn modelId="{CD329F1A-6DFD-47D3-86A8-A04066DC8E4D}" type="presOf" srcId="{322F8797-2AC6-422C-9CF6-46ABAD0236F0}" destId="{B9E33AC7-E7D1-4C73-8804-5822656F72FB}" srcOrd="1" destOrd="0" presId="urn:microsoft.com/office/officeart/2005/8/layout/process2"/>
    <dgm:cxn modelId="{AD91BEB6-9983-495E-8695-058FAFFB4D55}" type="presOf" srcId="{322F8797-2AC6-422C-9CF6-46ABAD0236F0}" destId="{3DA7710E-1314-457A-A304-F2A6F20B203E}" srcOrd="0" destOrd="0" presId="urn:microsoft.com/office/officeart/2005/8/layout/process2"/>
    <dgm:cxn modelId="{21217D66-45A5-46AA-BF59-6ECCD759529E}" type="presOf" srcId="{D4088693-7C64-4B77-9F67-847AD3DAA3C9}" destId="{8EAB90E3-43AA-427E-9C42-A2D0C3AB2463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BF852203-5066-4FDB-BB7F-675D12BD5C19}" type="presOf" srcId="{5AE35845-53CA-4B3C-96C5-781362F20198}" destId="{24F9D22E-4206-414A-A177-A69029E74FB8}" srcOrd="0" destOrd="0" presId="urn:microsoft.com/office/officeart/2005/8/layout/process2"/>
    <dgm:cxn modelId="{B3DF2FFA-3D5F-479B-9C70-9F89723FC108}" type="presOf" srcId="{1E63CB92-EBAB-4609-938B-13BB4EFCF0A3}" destId="{6B0BB456-DC7D-4E93-BAAC-27D615B785E2}" srcOrd="0" destOrd="0" presId="urn:microsoft.com/office/officeart/2005/8/layout/process2"/>
    <dgm:cxn modelId="{5BEE647E-76CB-404C-B88A-4CE6D7C822EA}" type="presOf" srcId="{B94AE62F-E9D3-4862-9DF7-69B98D7E989D}" destId="{5E7F6501-3ADA-488C-B373-5D88B44F7162}" srcOrd="0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FFE45E18-0550-44BE-A152-BB18AC554250}" type="presOf" srcId="{D9C7B12A-B427-4D1B-A602-75DB281B5C9A}" destId="{B4107785-D6DA-4533-A6DD-B5612C1DD7B9}" srcOrd="0" destOrd="0" presId="urn:microsoft.com/office/officeart/2005/8/layout/process2"/>
    <dgm:cxn modelId="{C7B03FE9-D000-449D-984E-25C8A9A192B2}" type="presOf" srcId="{15B7784D-CC03-4A3D-96F3-63B3B9610553}" destId="{7C1C38FD-75F2-4E3A-A3F4-9D703CE3BEFC}" srcOrd="0" destOrd="0" presId="urn:microsoft.com/office/officeart/2005/8/layout/process2"/>
    <dgm:cxn modelId="{235A5A93-FECD-4037-82D5-7659C0F0B292}" type="presOf" srcId="{92BD0D29-E2D7-4497-AE98-4CE51124915C}" destId="{ADB5210A-ADD5-4C9D-904B-ECB9FFE6900F}" srcOrd="0" destOrd="0" presId="urn:microsoft.com/office/officeart/2005/8/layout/process2"/>
    <dgm:cxn modelId="{9177A187-221A-4561-A12E-22884C9D7707}" type="presOf" srcId="{33628413-EE2F-4FCF-B0BB-35CC4C5A0563}" destId="{70606608-D7A1-4AF0-B069-E04832DD261F}" srcOrd="1" destOrd="0" presId="urn:microsoft.com/office/officeart/2005/8/layout/process2"/>
    <dgm:cxn modelId="{405B5298-FC7A-4A63-A023-3BB77ABF83B5}" type="presOf" srcId="{7B07864C-D77E-4A08-B0CA-3E39DE6AB01E}" destId="{4A14A3B0-EB31-4662-86F0-7F8CDD1C6B6B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9D1700A9-0344-499B-96E8-5C926343702A}" type="presOf" srcId="{0FC66890-B7D9-4414-B23F-95CE961E87DB}" destId="{FD37E9BD-704E-4F5F-927C-C1B375EC68BD}" srcOrd="1" destOrd="0" presId="urn:microsoft.com/office/officeart/2005/8/layout/process2"/>
    <dgm:cxn modelId="{BD36FCFC-E20C-4177-A72B-D30D5A81E206}" type="presOf" srcId="{26A399C1-3FCC-4C2D-B456-22EACC20B8BD}" destId="{5F00817E-DE4D-4B9B-9521-1E982F739E60}" srcOrd="1" destOrd="0" presId="urn:microsoft.com/office/officeart/2005/8/layout/process2"/>
    <dgm:cxn modelId="{D3C520B8-1094-427A-A678-199F67E460C7}" type="presOf" srcId="{15B7784D-CC03-4A3D-96F3-63B3B9610553}" destId="{FA063CDE-AC23-457C-BF76-227BA080BD3D}" srcOrd="1" destOrd="0" presId="urn:microsoft.com/office/officeart/2005/8/layout/process2"/>
    <dgm:cxn modelId="{16327A2E-EC32-44D1-8B7D-845E59E02907}" type="presOf" srcId="{33628413-EE2F-4FCF-B0BB-35CC4C5A0563}" destId="{22ACCB89-3F2F-4E98-9DCA-7803AC74CA44}" srcOrd="0" destOrd="0" presId="urn:microsoft.com/office/officeart/2005/8/layout/process2"/>
    <dgm:cxn modelId="{1778B6FC-64E1-46CB-8655-31EC39B96297}" type="presParOf" srcId="{C80441E3-129C-4C9C-8CB8-CCAC42978084}" destId="{6B0BB456-DC7D-4E93-BAAC-27D615B785E2}" srcOrd="0" destOrd="0" presId="urn:microsoft.com/office/officeart/2005/8/layout/process2"/>
    <dgm:cxn modelId="{0B25E2BD-B6D7-4EB0-AABF-FE328AB18EE0}" type="presParOf" srcId="{C80441E3-129C-4C9C-8CB8-CCAC42978084}" destId="{7C1C38FD-75F2-4E3A-A3F4-9D703CE3BEFC}" srcOrd="1" destOrd="0" presId="urn:microsoft.com/office/officeart/2005/8/layout/process2"/>
    <dgm:cxn modelId="{B705F185-EE71-4735-9888-D3EF93DBCC3A}" type="presParOf" srcId="{7C1C38FD-75F2-4E3A-A3F4-9D703CE3BEFC}" destId="{FA063CDE-AC23-457C-BF76-227BA080BD3D}" srcOrd="0" destOrd="0" presId="urn:microsoft.com/office/officeart/2005/8/layout/process2"/>
    <dgm:cxn modelId="{E94BCF48-84A6-4053-A103-A8399F5D1C53}" type="presParOf" srcId="{C80441E3-129C-4C9C-8CB8-CCAC42978084}" destId="{B4107785-D6DA-4533-A6DD-B5612C1DD7B9}" srcOrd="2" destOrd="0" presId="urn:microsoft.com/office/officeart/2005/8/layout/process2"/>
    <dgm:cxn modelId="{35CE060C-5832-4972-A451-FC70412A6C14}" type="presParOf" srcId="{C80441E3-129C-4C9C-8CB8-CCAC42978084}" destId="{7639CF28-75EE-44F4-BB23-DBC6610D5225}" srcOrd="3" destOrd="0" presId="urn:microsoft.com/office/officeart/2005/8/layout/process2"/>
    <dgm:cxn modelId="{9A570FCD-593C-4114-8280-100C8CFB544D}" type="presParOf" srcId="{7639CF28-75EE-44F4-BB23-DBC6610D5225}" destId="{FD37E9BD-704E-4F5F-927C-C1B375EC68BD}" srcOrd="0" destOrd="0" presId="urn:microsoft.com/office/officeart/2005/8/layout/process2"/>
    <dgm:cxn modelId="{C3DF88F4-CE7D-4C8E-ADAD-57E08B86EEDB}" type="presParOf" srcId="{C80441E3-129C-4C9C-8CB8-CCAC42978084}" destId="{8EAB90E3-43AA-427E-9C42-A2D0C3AB2463}" srcOrd="4" destOrd="0" presId="urn:microsoft.com/office/officeart/2005/8/layout/process2"/>
    <dgm:cxn modelId="{62BF6EB1-661E-4846-99DE-09ACE18EFAE2}" type="presParOf" srcId="{C80441E3-129C-4C9C-8CB8-CCAC42978084}" destId="{CC39BE62-749D-473A-B049-9B8BDC907299}" srcOrd="5" destOrd="0" presId="urn:microsoft.com/office/officeart/2005/8/layout/process2"/>
    <dgm:cxn modelId="{364AAFA5-AF83-43EB-9EC5-C53718BA3957}" type="presParOf" srcId="{CC39BE62-749D-473A-B049-9B8BDC907299}" destId="{5F00817E-DE4D-4B9B-9521-1E982F739E60}" srcOrd="0" destOrd="0" presId="urn:microsoft.com/office/officeart/2005/8/layout/process2"/>
    <dgm:cxn modelId="{E1363B85-11C4-4947-B96A-2D10B127196B}" type="presParOf" srcId="{C80441E3-129C-4C9C-8CB8-CCAC42978084}" destId="{5E7F6501-3ADA-488C-B373-5D88B44F7162}" srcOrd="6" destOrd="0" presId="urn:microsoft.com/office/officeart/2005/8/layout/process2"/>
    <dgm:cxn modelId="{383FC557-FC7E-4EAC-8325-94809091D5CF}" type="presParOf" srcId="{C80441E3-129C-4C9C-8CB8-CCAC42978084}" destId="{3DA7710E-1314-457A-A304-F2A6F20B203E}" srcOrd="7" destOrd="0" presId="urn:microsoft.com/office/officeart/2005/8/layout/process2"/>
    <dgm:cxn modelId="{51EA844D-44A5-41B3-B759-35A0DC46EC58}" type="presParOf" srcId="{3DA7710E-1314-457A-A304-F2A6F20B203E}" destId="{B9E33AC7-E7D1-4C73-8804-5822656F72FB}" srcOrd="0" destOrd="0" presId="urn:microsoft.com/office/officeart/2005/8/layout/process2"/>
    <dgm:cxn modelId="{EF24CFC8-5365-466A-A589-A531A4D04932}" type="presParOf" srcId="{C80441E3-129C-4C9C-8CB8-CCAC42978084}" destId="{FE855A9C-0DCB-42D3-B20D-EC06A930209C}" srcOrd="8" destOrd="0" presId="urn:microsoft.com/office/officeart/2005/8/layout/process2"/>
    <dgm:cxn modelId="{D7E3FC82-9EF3-40AA-B523-467197E9C2E9}" type="presParOf" srcId="{C80441E3-129C-4C9C-8CB8-CCAC42978084}" destId="{ADB5210A-ADD5-4C9D-904B-ECB9FFE6900F}" srcOrd="9" destOrd="0" presId="urn:microsoft.com/office/officeart/2005/8/layout/process2"/>
    <dgm:cxn modelId="{AAC47398-CB3C-4AB8-A906-950063DCEF4A}" type="presParOf" srcId="{ADB5210A-ADD5-4C9D-904B-ECB9FFE6900F}" destId="{6A7E1F40-02B1-4911-A503-16AC7F568D8A}" srcOrd="0" destOrd="0" presId="urn:microsoft.com/office/officeart/2005/8/layout/process2"/>
    <dgm:cxn modelId="{4D80436B-3484-4E7B-B00B-52BE18360670}" type="presParOf" srcId="{C80441E3-129C-4C9C-8CB8-CCAC42978084}" destId="{4A14A3B0-EB31-4662-86F0-7F8CDD1C6B6B}" srcOrd="10" destOrd="0" presId="urn:microsoft.com/office/officeart/2005/8/layout/process2"/>
    <dgm:cxn modelId="{2D548177-EA5E-4459-AC11-368C7F8E631E}" type="presParOf" srcId="{C80441E3-129C-4C9C-8CB8-CCAC42978084}" destId="{22ACCB89-3F2F-4E98-9DCA-7803AC74CA44}" srcOrd="11" destOrd="0" presId="urn:microsoft.com/office/officeart/2005/8/layout/process2"/>
    <dgm:cxn modelId="{B28FD030-1DC3-48EE-8544-F79F58CECDC0}" type="presParOf" srcId="{22ACCB89-3F2F-4E98-9DCA-7803AC74CA44}" destId="{70606608-D7A1-4AF0-B069-E04832DD261F}" srcOrd="0" destOrd="0" presId="urn:microsoft.com/office/officeart/2005/8/layout/process2"/>
    <dgm:cxn modelId="{28C08222-71BA-4A01-AD9D-0EDA1022EC1D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3A538-FEE8-4F35-A943-72A168D36F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011EB7-9441-42C6-8AAE-EC7C7C16DCCA}">
      <dgm:prSet phldrT="[Texte]" custT="1"/>
      <dgm:spPr>
        <a:ln>
          <a:noFill/>
        </a:ln>
      </dgm:spPr>
      <dgm:t>
        <a:bodyPr/>
        <a:lstStyle/>
        <a:p>
          <a:r>
            <a:rPr lang="fr-FR" sz="1100"/>
            <a:t>S38</a:t>
          </a:r>
        </a:p>
      </dgm:t>
    </dgm:pt>
    <dgm:pt modelId="{FFD35C28-11BA-4872-A6B6-F2398C1BF37D}" type="parTrans" cxnId="{022A107B-1E14-4F9B-BEEF-A6B551B98040}">
      <dgm:prSet/>
      <dgm:spPr/>
      <dgm:t>
        <a:bodyPr/>
        <a:lstStyle/>
        <a:p>
          <a:endParaRPr lang="fr-FR"/>
        </a:p>
      </dgm:t>
    </dgm:pt>
    <dgm:pt modelId="{A485C97C-CC9F-4876-9141-E48511854859}" type="sibTrans" cxnId="{022A107B-1E14-4F9B-BEEF-A6B551B98040}">
      <dgm:prSet/>
      <dgm:spPr/>
      <dgm:t>
        <a:bodyPr/>
        <a:lstStyle/>
        <a:p>
          <a:endParaRPr lang="fr-FR"/>
        </a:p>
      </dgm:t>
    </dgm:pt>
    <dgm:pt modelId="{E79DAA73-289C-4E87-8107-43FA940740D9}">
      <dgm:prSet phldrT="[Texte]" custT="1"/>
      <dgm:spPr>
        <a:ln>
          <a:noFill/>
        </a:ln>
      </dgm:spPr>
      <dgm:t>
        <a:bodyPr/>
        <a:lstStyle/>
        <a:p>
          <a:r>
            <a:rPr lang="fr-FR" sz="1100"/>
            <a:t>S39</a:t>
          </a:r>
        </a:p>
      </dgm:t>
    </dgm:pt>
    <dgm:pt modelId="{B4F5C605-CB9B-4103-A64A-C9C9E4C20279}" type="parTrans" cxnId="{ECC31AC9-E865-47AA-BA15-4A5062EBC871}">
      <dgm:prSet/>
      <dgm:spPr/>
      <dgm:t>
        <a:bodyPr/>
        <a:lstStyle/>
        <a:p>
          <a:endParaRPr lang="fr-FR"/>
        </a:p>
      </dgm:t>
    </dgm:pt>
    <dgm:pt modelId="{492A372B-025B-41A4-B60B-DA6F044D17A1}" type="sibTrans" cxnId="{ECC31AC9-E865-47AA-BA15-4A5062EBC871}">
      <dgm:prSet/>
      <dgm:spPr/>
      <dgm:t>
        <a:bodyPr/>
        <a:lstStyle/>
        <a:p>
          <a:endParaRPr lang="fr-FR"/>
        </a:p>
      </dgm:t>
    </dgm:pt>
    <dgm:pt modelId="{4CF577FE-6D58-4853-AFE1-668C04E72C65}">
      <dgm:prSet phldrT="[Texte]" custT="1"/>
      <dgm:spPr>
        <a:ln>
          <a:noFill/>
        </a:ln>
      </dgm:spPr>
      <dgm:t>
        <a:bodyPr/>
        <a:lstStyle/>
        <a:p>
          <a:r>
            <a:rPr lang="fr-FR" sz="1100"/>
            <a:t>S40</a:t>
          </a:r>
        </a:p>
      </dgm:t>
    </dgm:pt>
    <dgm:pt modelId="{2E0F7278-05AD-4B7C-AA0B-10BE94B96005}" type="parTrans" cxnId="{C55B0F53-00B5-4294-93FA-30C4FE853657}">
      <dgm:prSet/>
      <dgm:spPr/>
      <dgm:t>
        <a:bodyPr/>
        <a:lstStyle/>
        <a:p>
          <a:endParaRPr lang="fr-FR"/>
        </a:p>
      </dgm:t>
    </dgm:pt>
    <dgm:pt modelId="{BF78EA5D-CCBE-488A-963B-334DB5EA06E5}" type="sibTrans" cxnId="{C55B0F53-00B5-4294-93FA-30C4FE853657}">
      <dgm:prSet/>
      <dgm:spPr/>
      <dgm:t>
        <a:bodyPr/>
        <a:lstStyle/>
        <a:p>
          <a:endParaRPr lang="fr-FR"/>
        </a:p>
      </dgm:t>
    </dgm:pt>
    <dgm:pt modelId="{8DD6B00F-BEBA-4962-A801-2657A324A846}">
      <dgm:prSet phldrT="[Texte]" custT="1"/>
      <dgm:spPr>
        <a:ln>
          <a:noFill/>
        </a:ln>
      </dgm:spPr>
      <dgm:t>
        <a:bodyPr/>
        <a:lstStyle/>
        <a:p>
          <a:r>
            <a:rPr lang="fr-FR" sz="1100"/>
            <a:t>S41</a:t>
          </a:r>
        </a:p>
      </dgm:t>
    </dgm:pt>
    <dgm:pt modelId="{49DE6348-54C4-48E0-B24C-433D8BFF0C23}" type="parTrans" cxnId="{44D1D686-6382-4766-B6A1-43A2F17B06BA}">
      <dgm:prSet/>
      <dgm:spPr/>
      <dgm:t>
        <a:bodyPr/>
        <a:lstStyle/>
        <a:p>
          <a:endParaRPr lang="fr-FR"/>
        </a:p>
      </dgm:t>
    </dgm:pt>
    <dgm:pt modelId="{FB348831-FBC5-47BA-88C5-B518717C95CB}" type="sibTrans" cxnId="{44D1D686-6382-4766-B6A1-43A2F17B06BA}">
      <dgm:prSet/>
      <dgm:spPr/>
      <dgm:t>
        <a:bodyPr/>
        <a:lstStyle/>
        <a:p>
          <a:endParaRPr lang="fr-FR"/>
        </a:p>
      </dgm:t>
    </dgm:pt>
    <dgm:pt modelId="{E3AB80FF-4281-4DF5-8D89-30D67601661B}">
      <dgm:prSet phldrT="[Texte]" custT="1"/>
      <dgm:spPr>
        <a:ln>
          <a:noFill/>
        </a:ln>
      </dgm:spPr>
      <dgm:t>
        <a:bodyPr/>
        <a:lstStyle/>
        <a:p>
          <a:r>
            <a:rPr lang="fr-FR" sz="1100"/>
            <a:t>S42</a:t>
          </a:r>
        </a:p>
      </dgm:t>
    </dgm:pt>
    <dgm:pt modelId="{02AB004D-1980-45FD-A5C5-8CA402CB8F8A}" type="parTrans" cxnId="{56363A55-7DCF-4E26-83E2-78FAC51B3F40}">
      <dgm:prSet/>
      <dgm:spPr/>
      <dgm:t>
        <a:bodyPr/>
        <a:lstStyle/>
        <a:p>
          <a:endParaRPr lang="fr-FR"/>
        </a:p>
      </dgm:t>
    </dgm:pt>
    <dgm:pt modelId="{9E1BB416-8A39-458F-AE5F-7D89AE9F3984}" type="sibTrans" cxnId="{56363A55-7DCF-4E26-83E2-78FAC51B3F40}">
      <dgm:prSet/>
      <dgm:spPr/>
      <dgm:t>
        <a:bodyPr/>
        <a:lstStyle/>
        <a:p>
          <a:endParaRPr lang="fr-FR"/>
        </a:p>
      </dgm:t>
    </dgm:pt>
    <dgm:pt modelId="{8DDF113C-D6DF-4A7F-AB91-1C1BC0954A0B}" type="pres">
      <dgm:prSet presAssocID="{84A3A538-FEE8-4F35-A943-72A168D36F14}" presName="Name0" presStyleCnt="0">
        <dgm:presLayoutVars>
          <dgm:dir/>
          <dgm:resizeHandles val="exact"/>
        </dgm:presLayoutVars>
      </dgm:prSet>
      <dgm:spPr/>
    </dgm:pt>
    <dgm:pt modelId="{74B13E4C-0666-45B8-ABDA-7B1499893CE0}" type="pres">
      <dgm:prSet presAssocID="{DE011EB7-9441-42C6-8AAE-EC7C7C16DCCA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1DCCFDB2-8036-475C-9C93-611B971126C9}" type="pres">
      <dgm:prSet presAssocID="{A485C97C-CC9F-4876-9141-E48511854859}" presName="sibTrans" presStyleLbl="sibTrans2D1" presStyleIdx="0" presStyleCnt="4"/>
      <dgm:spPr/>
      <dgm:t>
        <a:bodyPr/>
        <a:lstStyle/>
        <a:p>
          <a:endParaRPr lang="fr-FR"/>
        </a:p>
      </dgm:t>
    </dgm:pt>
    <dgm:pt modelId="{2C403FA1-0A32-4F29-8F99-2864C3C78CFB}" type="pres">
      <dgm:prSet presAssocID="{A485C97C-CC9F-4876-9141-E48511854859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C5085209-BF82-4145-8418-ACA56AFC60C0}" type="pres">
      <dgm:prSet presAssocID="{E79DAA73-289C-4E87-8107-43FA940740D9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5AF4C998-A2AC-4BF9-8C85-5C44AD83BB31}" type="pres">
      <dgm:prSet presAssocID="{492A372B-025B-41A4-B60B-DA6F044D17A1}" presName="sibTrans" presStyleLbl="sibTrans2D1" presStyleIdx="1" presStyleCnt="4"/>
      <dgm:spPr/>
      <dgm:t>
        <a:bodyPr/>
        <a:lstStyle/>
        <a:p>
          <a:endParaRPr lang="fr-FR"/>
        </a:p>
      </dgm:t>
    </dgm:pt>
    <dgm:pt modelId="{F3B63B2D-D0BA-4511-A945-03CD5F7B23AE}" type="pres">
      <dgm:prSet presAssocID="{492A372B-025B-41A4-B60B-DA6F044D17A1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CF49031E-E3EA-4F72-8ACA-3AEE81320C2D}" type="pres">
      <dgm:prSet presAssocID="{4CF577FE-6D58-4853-AFE1-668C04E72C65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905F8254-D689-4D08-BD0B-68A071A3F5D0}" type="pres">
      <dgm:prSet presAssocID="{BF78EA5D-CCBE-488A-963B-334DB5EA06E5}" presName="sibTrans" presStyleLbl="sibTrans2D1" presStyleIdx="2" presStyleCnt="4"/>
      <dgm:spPr/>
      <dgm:t>
        <a:bodyPr/>
        <a:lstStyle/>
        <a:p>
          <a:endParaRPr lang="fr-FR"/>
        </a:p>
      </dgm:t>
    </dgm:pt>
    <dgm:pt modelId="{A5CD9B32-6BB5-4650-9855-00E264E54FF5}" type="pres">
      <dgm:prSet presAssocID="{BF78EA5D-CCBE-488A-963B-334DB5EA06E5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077CEAF5-11B2-4888-A167-42C76AA4132D}" type="pres">
      <dgm:prSet presAssocID="{8DD6B00F-BEBA-4962-A801-2657A324A846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82CF6B5B-303A-4BFC-AD69-4F5FDDD5B94D}" type="pres">
      <dgm:prSet presAssocID="{FB348831-FBC5-47BA-88C5-B518717C95CB}" presName="sibTrans" presStyleLbl="sibTrans2D1" presStyleIdx="3" presStyleCnt="4"/>
      <dgm:spPr/>
      <dgm:t>
        <a:bodyPr/>
        <a:lstStyle/>
        <a:p>
          <a:endParaRPr lang="fr-FR"/>
        </a:p>
      </dgm:t>
    </dgm:pt>
    <dgm:pt modelId="{A94F94F0-2DCE-4D68-9E8F-0F482A755FE9}" type="pres">
      <dgm:prSet presAssocID="{FB348831-FBC5-47BA-88C5-B518717C95CB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F9D5F5FE-EC1A-4666-A7C4-B84AA334EC49}" type="pres">
      <dgm:prSet presAssocID="{E3AB80FF-4281-4DF5-8D89-30D67601661B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</dgm:ptLst>
  <dgm:cxnLst>
    <dgm:cxn modelId="{866D4120-589A-4604-A900-D1F6958058E3}" type="presOf" srcId="{8DD6B00F-BEBA-4962-A801-2657A324A846}" destId="{077CEAF5-11B2-4888-A167-42C76AA4132D}" srcOrd="0" destOrd="0" presId="urn:microsoft.com/office/officeart/2005/8/layout/process1"/>
    <dgm:cxn modelId="{8F953BAD-10BF-439E-B0EA-C9E9211DAC4E}" type="presOf" srcId="{E3AB80FF-4281-4DF5-8D89-30D67601661B}" destId="{F9D5F5FE-EC1A-4666-A7C4-B84AA334EC49}" srcOrd="0" destOrd="0" presId="urn:microsoft.com/office/officeart/2005/8/layout/process1"/>
    <dgm:cxn modelId="{DE8AE19C-6231-4774-AAF4-15730A7426F1}" type="presOf" srcId="{E79DAA73-289C-4E87-8107-43FA940740D9}" destId="{C5085209-BF82-4145-8418-ACA56AFC60C0}" srcOrd="0" destOrd="0" presId="urn:microsoft.com/office/officeart/2005/8/layout/process1"/>
    <dgm:cxn modelId="{CE63B5D7-B8BB-4737-B3AB-E3043535E4DD}" type="presOf" srcId="{BF78EA5D-CCBE-488A-963B-334DB5EA06E5}" destId="{A5CD9B32-6BB5-4650-9855-00E264E54FF5}" srcOrd="1" destOrd="0" presId="urn:microsoft.com/office/officeart/2005/8/layout/process1"/>
    <dgm:cxn modelId="{33DAC179-639B-41FD-A8BD-2EE924F4DACD}" type="presOf" srcId="{DE011EB7-9441-42C6-8AAE-EC7C7C16DCCA}" destId="{74B13E4C-0666-45B8-ABDA-7B1499893CE0}" srcOrd="0" destOrd="0" presId="urn:microsoft.com/office/officeart/2005/8/layout/process1"/>
    <dgm:cxn modelId="{022A107B-1E14-4F9B-BEEF-A6B551B98040}" srcId="{84A3A538-FEE8-4F35-A943-72A168D36F14}" destId="{DE011EB7-9441-42C6-8AAE-EC7C7C16DCCA}" srcOrd="0" destOrd="0" parTransId="{FFD35C28-11BA-4872-A6B6-F2398C1BF37D}" sibTransId="{A485C97C-CC9F-4876-9141-E48511854859}"/>
    <dgm:cxn modelId="{44D1D686-6382-4766-B6A1-43A2F17B06BA}" srcId="{84A3A538-FEE8-4F35-A943-72A168D36F14}" destId="{8DD6B00F-BEBA-4962-A801-2657A324A846}" srcOrd="3" destOrd="0" parTransId="{49DE6348-54C4-48E0-B24C-433D8BFF0C23}" sibTransId="{FB348831-FBC5-47BA-88C5-B518717C95CB}"/>
    <dgm:cxn modelId="{B98F28DC-199B-4977-A264-82710D64C6DD}" type="presOf" srcId="{BF78EA5D-CCBE-488A-963B-334DB5EA06E5}" destId="{905F8254-D689-4D08-BD0B-68A071A3F5D0}" srcOrd="0" destOrd="0" presId="urn:microsoft.com/office/officeart/2005/8/layout/process1"/>
    <dgm:cxn modelId="{ECC31AC9-E865-47AA-BA15-4A5062EBC871}" srcId="{84A3A538-FEE8-4F35-A943-72A168D36F14}" destId="{E79DAA73-289C-4E87-8107-43FA940740D9}" srcOrd="1" destOrd="0" parTransId="{B4F5C605-CB9B-4103-A64A-C9C9E4C20279}" sibTransId="{492A372B-025B-41A4-B60B-DA6F044D17A1}"/>
    <dgm:cxn modelId="{8425082A-5C2D-43E7-A0C2-EF835CCA95C7}" type="presOf" srcId="{FB348831-FBC5-47BA-88C5-B518717C95CB}" destId="{A94F94F0-2DCE-4D68-9E8F-0F482A755FE9}" srcOrd="1" destOrd="0" presId="urn:microsoft.com/office/officeart/2005/8/layout/process1"/>
    <dgm:cxn modelId="{56363A55-7DCF-4E26-83E2-78FAC51B3F40}" srcId="{84A3A538-FEE8-4F35-A943-72A168D36F14}" destId="{E3AB80FF-4281-4DF5-8D89-30D67601661B}" srcOrd="4" destOrd="0" parTransId="{02AB004D-1980-45FD-A5C5-8CA402CB8F8A}" sibTransId="{9E1BB416-8A39-458F-AE5F-7D89AE9F3984}"/>
    <dgm:cxn modelId="{C55B0F53-00B5-4294-93FA-30C4FE853657}" srcId="{84A3A538-FEE8-4F35-A943-72A168D36F14}" destId="{4CF577FE-6D58-4853-AFE1-668C04E72C65}" srcOrd="2" destOrd="0" parTransId="{2E0F7278-05AD-4B7C-AA0B-10BE94B96005}" sibTransId="{BF78EA5D-CCBE-488A-963B-334DB5EA06E5}"/>
    <dgm:cxn modelId="{3F70B199-1E4A-4FCC-B01D-B7EE31EB9F6F}" type="presOf" srcId="{A485C97C-CC9F-4876-9141-E48511854859}" destId="{2C403FA1-0A32-4F29-8F99-2864C3C78CFB}" srcOrd="1" destOrd="0" presId="urn:microsoft.com/office/officeart/2005/8/layout/process1"/>
    <dgm:cxn modelId="{04BE8EAC-5E8D-4222-A497-657F4F41F3DA}" type="presOf" srcId="{4CF577FE-6D58-4853-AFE1-668C04E72C65}" destId="{CF49031E-E3EA-4F72-8ACA-3AEE81320C2D}" srcOrd="0" destOrd="0" presId="urn:microsoft.com/office/officeart/2005/8/layout/process1"/>
    <dgm:cxn modelId="{F33355EA-41F7-4569-A78D-119AF16F89EC}" type="presOf" srcId="{492A372B-025B-41A4-B60B-DA6F044D17A1}" destId="{F3B63B2D-D0BA-4511-A945-03CD5F7B23AE}" srcOrd="1" destOrd="0" presId="urn:microsoft.com/office/officeart/2005/8/layout/process1"/>
    <dgm:cxn modelId="{07D6295C-0C84-4349-9B19-2F18D458BD6F}" type="presOf" srcId="{492A372B-025B-41A4-B60B-DA6F044D17A1}" destId="{5AF4C998-A2AC-4BF9-8C85-5C44AD83BB31}" srcOrd="0" destOrd="0" presId="urn:microsoft.com/office/officeart/2005/8/layout/process1"/>
    <dgm:cxn modelId="{35E8ED50-1CB1-41DA-A9CC-35429FCAB7E7}" type="presOf" srcId="{FB348831-FBC5-47BA-88C5-B518717C95CB}" destId="{82CF6B5B-303A-4BFC-AD69-4F5FDDD5B94D}" srcOrd="0" destOrd="0" presId="urn:microsoft.com/office/officeart/2005/8/layout/process1"/>
    <dgm:cxn modelId="{D35DAF5E-8D9B-4EC1-99B5-A8AE460F16A4}" type="presOf" srcId="{84A3A538-FEE8-4F35-A943-72A168D36F14}" destId="{8DDF113C-D6DF-4A7F-AB91-1C1BC0954A0B}" srcOrd="0" destOrd="0" presId="urn:microsoft.com/office/officeart/2005/8/layout/process1"/>
    <dgm:cxn modelId="{DA7C3B9F-B5C8-4FD4-8796-5DBAAB1E9708}" type="presOf" srcId="{A485C97C-CC9F-4876-9141-E48511854859}" destId="{1DCCFDB2-8036-475C-9C93-611B971126C9}" srcOrd="0" destOrd="0" presId="urn:microsoft.com/office/officeart/2005/8/layout/process1"/>
    <dgm:cxn modelId="{A9A2BAEE-9C25-4760-85B5-0FC713EE28BB}" type="presParOf" srcId="{8DDF113C-D6DF-4A7F-AB91-1C1BC0954A0B}" destId="{74B13E4C-0666-45B8-ABDA-7B1499893CE0}" srcOrd="0" destOrd="0" presId="urn:microsoft.com/office/officeart/2005/8/layout/process1"/>
    <dgm:cxn modelId="{CA137A36-84BD-4583-A116-01C2865C22A1}" type="presParOf" srcId="{8DDF113C-D6DF-4A7F-AB91-1C1BC0954A0B}" destId="{1DCCFDB2-8036-475C-9C93-611B971126C9}" srcOrd="1" destOrd="0" presId="urn:microsoft.com/office/officeart/2005/8/layout/process1"/>
    <dgm:cxn modelId="{5E47B25A-9EFC-45E1-97D3-CA7302E4EFC7}" type="presParOf" srcId="{1DCCFDB2-8036-475C-9C93-611B971126C9}" destId="{2C403FA1-0A32-4F29-8F99-2864C3C78CFB}" srcOrd="0" destOrd="0" presId="urn:microsoft.com/office/officeart/2005/8/layout/process1"/>
    <dgm:cxn modelId="{9A239DC6-EDE2-428A-8DF5-CB4E0B49394B}" type="presParOf" srcId="{8DDF113C-D6DF-4A7F-AB91-1C1BC0954A0B}" destId="{C5085209-BF82-4145-8418-ACA56AFC60C0}" srcOrd="2" destOrd="0" presId="urn:microsoft.com/office/officeart/2005/8/layout/process1"/>
    <dgm:cxn modelId="{BB21FD68-4B84-4B43-9297-13A677A8918F}" type="presParOf" srcId="{8DDF113C-D6DF-4A7F-AB91-1C1BC0954A0B}" destId="{5AF4C998-A2AC-4BF9-8C85-5C44AD83BB31}" srcOrd="3" destOrd="0" presId="urn:microsoft.com/office/officeart/2005/8/layout/process1"/>
    <dgm:cxn modelId="{3EB1B61D-B9AC-4FA7-BC61-A0A1333958C4}" type="presParOf" srcId="{5AF4C998-A2AC-4BF9-8C85-5C44AD83BB31}" destId="{F3B63B2D-D0BA-4511-A945-03CD5F7B23AE}" srcOrd="0" destOrd="0" presId="urn:microsoft.com/office/officeart/2005/8/layout/process1"/>
    <dgm:cxn modelId="{08B39B9E-85C8-46C3-8F2B-C8B04048D336}" type="presParOf" srcId="{8DDF113C-D6DF-4A7F-AB91-1C1BC0954A0B}" destId="{CF49031E-E3EA-4F72-8ACA-3AEE81320C2D}" srcOrd="4" destOrd="0" presId="urn:microsoft.com/office/officeart/2005/8/layout/process1"/>
    <dgm:cxn modelId="{685BA0CE-6F87-4582-9358-6691B0AE5E11}" type="presParOf" srcId="{8DDF113C-D6DF-4A7F-AB91-1C1BC0954A0B}" destId="{905F8254-D689-4D08-BD0B-68A071A3F5D0}" srcOrd="5" destOrd="0" presId="urn:microsoft.com/office/officeart/2005/8/layout/process1"/>
    <dgm:cxn modelId="{60D48CFC-BF85-4501-9CF9-5E894DE85026}" type="presParOf" srcId="{905F8254-D689-4D08-BD0B-68A071A3F5D0}" destId="{A5CD9B32-6BB5-4650-9855-00E264E54FF5}" srcOrd="0" destOrd="0" presId="urn:microsoft.com/office/officeart/2005/8/layout/process1"/>
    <dgm:cxn modelId="{C879D557-65E7-4A6F-80D1-F29F2F283CC6}" type="presParOf" srcId="{8DDF113C-D6DF-4A7F-AB91-1C1BC0954A0B}" destId="{077CEAF5-11B2-4888-A167-42C76AA4132D}" srcOrd="6" destOrd="0" presId="urn:microsoft.com/office/officeart/2005/8/layout/process1"/>
    <dgm:cxn modelId="{74EA171C-6139-4EBB-8250-7B9C82619361}" type="presParOf" srcId="{8DDF113C-D6DF-4A7F-AB91-1C1BC0954A0B}" destId="{82CF6B5B-303A-4BFC-AD69-4F5FDDD5B94D}" srcOrd="7" destOrd="0" presId="urn:microsoft.com/office/officeart/2005/8/layout/process1"/>
    <dgm:cxn modelId="{199C8C93-D24D-4AAA-856C-C8E794A39CE7}" type="presParOf" srcId="{82CF6B5B-303A-4BFC-AD69-4F5FDDD5B94D}" destId="{A94F94F0-2DCE-4D68-9E8F-0F482A755FE9}" srcOrd="0" destOrd="0" presId="urn:microsoft.com/office/officeart/2005/8/layout/process1"/>
    <dgm:cxn modelId="{2EE03CFD-4023-4D72-8EB3-0E17E06F81EA}" type="presParOf" srcId="{8DDF113C-D6DF-4A7F-AB91-1C1BC0954A0B}" destId="{F9D5F5FE-EC1A-4666-A7C4-B84AA334EC4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23BF931C-3C10-48CF-A292-79F1CFF452E2}" type="presOf" srcId="{0FC66890-B7D9-4414-B23F-95CE961E87DB}" destId="{FD37E9BD-704E-4F5F-927C-C1B375EC68BD}" srcOrd="1" destOrd="0" presId="urn:microsoft.com/office/officeart/2005/8/layout/process2"/>
    <dgm:cxn modelId="{CCE5D19C-3D39-4D12-808C-4DA9A58EE1CB}" type="presOf" srcId="{26A399C1-3FCC-4C2D-B456-22EACC20B8BD}" destId="{5F00817E-DE4D-4B9B-9521-1E982F739E60}" srcOrd="1" destOrd="0" presId="urn:microsoft.com/office/officeart/2005/8/layout/process2"/>
    <dgm:cxn modelId="{EB6E0522-196E-4DEF-913A-6014295E306C}" type="presOf" srcId="{92BD0D29-E2D7-4497-AE98-4CE51124915C}" destId="{6A7E1F40-02B1-4911-A503-16AC7F568D8A}" srcOrd="1" destOrd="0" presId="urn:microsoft.com/office/officeart/2005/8/layout/process2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EEA55703-6DBE-418B-B374-15837FCF1E9B}" type="presOf" srcId="{1E63CB92-EBAB-4609-938B-13BB4EFCF0A3}" destId="{6B0BB456-DC7D-4E93-BAAC-27D615B785E2}" srcOrd="0" destOrd="0" presId="urn:microsoft.com/office/officeart/2005/8/layout/process2"/>
    <dgm:cxn modelId="{B3DE6943-BB44-4933-B722-440B71101567}" type="presOf" srcId="{7BF1473D-FA0B-4252-A3F4-E4EB36CB0F6B}" destId="{C80441E3-129C-4C9C-8CB8-CCAC42978084}" srcOrd="0" destOrd="0" presId="urn:microsoft.com/office/officeart/2005/8/layout/process2"/>
    <dgm:cxn modelId="{9E7D6192-7EC7-44D9-85AC-17A2955CDF9B}" type="presOf" srcId="{3FBD9B3B-BBED-467B-9447-295E389E5EF1}" destId="{FE855A9C-0DCB-42D3-B20D-EC06A930209C}" srcOrd="0" destOrd="0" presId="urn:microsoft.com/office/officeart/2005/8/layout/process2"/>
    <dgm:cxn modelId="{59FAE441-042F-46A6-AA57-7721F1F7EFCD}" type="presOf" srcId="{B94AE62F-E9D3-4862-9DF7-69B98D7E989D}" destId="{5E7F6501-3ADA-488C-B373-5D88B44F7162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435C1859-C1B7-43AC-935E-E80035123D33}" type="presOf" srcId="{7B07864C-D77E-4A08-B0CA-3E39DE6AB01E}" destId="{4A14A3B0-EB31-4662-86F0-7F8CDD1C6B6B}" srcOrd="0" destOrd="0" presId="urn:microsoft.com/office/officeart/2005/8/layout/process2"/>
    <dgm:cxn modelId="{F8D84425-9B09-4A00-9EDD-625BD566C1EC}" type="presOf" srcId="{0FC66890-B7D9-4414-B23F-95CE961E87DB}" destId="{7639CF28-75EE-44F4-BB23-DBC6610D5225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C4BF6A4B-20CF-4397-9291-55A9CE82CEDF}" type="presOf" srcId="{D9C7B12A-B427-4D1B-A602-75DB281B5C9A}" destId="{B4107785-D6DA-4533-A6DD-B5612C1DD7B9}" srcOrd="0" destOrd="0" presId="urn:microsoft.com/office/officeart/2005/8/layout/process2"/>
    <dgm:cxn modelId="{0D657154-8723-4600-A9B6-844083F39931}" type="presOf" srcId="{15B7784D-CC03-4A3D-96F3-63B3B9610553}" destId="{7C1C38FD-75F2-4E3A-A3F4-9D703CE3BEFC}" srcOrd="0" destOrd="0" presId="urn:microsoft.com/office/officeart/2005/8/layout/process2"/>
    <dgm:cxn modelId="{D0C216DD-05E3-4F99-A6E4-869C4FC3BA14}" type="presOf" srcId="{5AE35845-53CA-4B3C-96C5-781362F20198}" destId="{24F9D22E-4206-414A-A177-A69029E74FB8}" srcOrd="0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A892FC29-7622-4D4B-8C5A-5969FA3B6CE2}" type="presOf" srcId="{92BD0D29-E2D7-4497-AE98-4CE51124915C}" destId="{ADB5210A-ADD5-4C9D-904B-ECB9FFE6900F}" srcOrd="0" destOrd="0" presId="urn:microsoft.com/office/officeart/2005/8/layout/process2"/>
    <dgm:cxn modelId="{9833744B-5876-47FF-8795-670C282D1CD3}" type="presOf" srcId="{15B7784D-CC03-4A3D-96F3-63B3B9610553}" destId="{FA063CDE-AC23-457C-BF76-227BA080BD3D}" srcOrd="1" destOrd="0" presId="urn:microsoft.com/office/officeart/2005/8/layout/process2"/>
    <dgm:cxn modelId="{90EF9229-66AF-4C79-BD84-F96125A07232}" type="presOf" srcId="{322F8797-2AC6-422C-9CF6-46ABAD0236F0}" destId="{B9E33AC7-E7D1-4C73-8804-5822656F72FB}" srcOrd="1" destOrd="0" presId="urn:microsoft.com/office/officeart/2005/8/layout/process2"/>
    <dgm:cxn modelId="{13C387E4-D40A-4ABE-9FC3-E582062E8802}" type="presOf" srcId="{26A399C1-3FCC-4C2D-B456-22EACC20B8BD}" destId="{CC39BE62-749D-473A-B049-9B8BDC907299}" srcOrd="0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5454CA19-732C-4DE3-8BB6-C088D73EFF68}" type="presOf" srcId="{33628413-EE2F-4FCF-B0BB-35CC4C5A0563}" destId="{70606608-D7A1-4AF0-B069-E04832DD261F}" srcOrd="1" destOrd="0" presId="urn:microsoft.com/office/officeart/2005/8/layout/process2"/>
    <dgm:cxn modelId="{E0312211-9AF7-4B81-84D0-B82115CC195E}" type="presOf" srcId="{D4088693-7C64-4B77-9F67-847AD3DAA3C9}" destId="{8EAB90E3-43AA-427E-9C42-A2D0C3AB2463}" srcOrd="0" destOrd="0" presId="urn:microsoft.com/office/officeart/2005/8/layout/process2"/>
    <dgm:cxn modelId="{94852DDF-877A-4A6B-9DCA-92C591D6A179}" type="presOf" srcId="{33628413-EE2F-4FCF-B0BB-35CC4C5A0563}" destId="{22ACCB89-3F2F-4E98-9DCA-7803AC74CA44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E670B608-0C0A-434C-81C0-A781DDCFB334}" type="presOf" srcId="{322F8797-2AC6-422C-9CF6-46ABAD0236F0}" destId="{3DA7710E-1314-457A-A304-F2A6F20B203E}" srcOrd="0" destOrd="0" presId="urn:microsoft.com/office/officeart/2005/8/layout/process2"/>
    <dgm:cxn modelId="{E193E20A-D2AA-4205-93E1-D8B8690BD485}" type="presParOf" srcId="{C80441E3-129C-4C9C-8CB8-CCAC42978084}" destId="{6B0BB456-DC7D-4E93-BAAC-27D615B785E2}" srcOrd="0" destOrd="0" presId="urn:microsoft.com/office/officeart/2005/8/layout/process2"/>
    <dgm:cxn modelId="{D6BDE39D-93D7-46E9-B8E3-9560917A1CDD}" type="presParOf" srcId="{C80441E3-129C-4C9C-8CB8-CCAC42978084}" destId="{7C1C38FD-75F2-4E3A-A3F4-9D703CE3BEFC}" srcOrd="1" destOrd="0" presId="urn:microsoft.com/office/officeart/2005/8/layout/process2"/>
    <dgm:cxn modelId="{ECBD4DBC-5D59-4049-BB45-2E0AAB3F924F}" type="presParOf" srcId="{7C1C38FD-75F2-4E3A-A3F4-9D703CE3BEFC}" destId="{FA063CDE-AC23-457C-BF76-227BA080BD3D}" srcOrd="0" destOrd="0" presId="urn:microsoft.com/office/officeart/2005/8/layout/process2"/>
    <dgm:cxn modelId="{FDB648F3-3857-4EC7-A70E-290C95E47BE8}" type="presParOf" srcId="{C80441E3-129C-4C9C-8CB8-CCAC42978084}" destId="{B4107785-D6DA-4533-A6DD-B5612C1DD7B9}" srcOrd="2" destOrd="0" presId="urn:microsoft.com/office/officeart/2005/8/layout/process2"/>
    <dgm:cxn modelId="{FF8238BA-50A0-4C99-A331-C8BA1248EEA8}" type="presParOf" srcId="{C80441E3-129C-4C9C-8CB8-CCAC42978084}" destId="{7639CF28-75EE-44F4-BB23-DBC6610D5225}" srcOrd="3" destOrd="0" presId="urn:microsoft.com/office/officeart/2005/8/layout/process2"/>
    <dgm:cxn modelId="{33C12405-CAF5-4A3B-ABE4-F6FA933447AB}" type="presParOf" srcId="{7639CF28-75EE-44F4-BB23-DBC6610D5225}" destId="{FD37E9BD-704E-4F5F-927C-C1B375EC68BD}" srcOrd="0" destOrd="0" presId="urn:microsoft.com/office/officeart/2005/8/layout/process2"/>
    <dgm:cxn modelId="{706E8D3F-F100-4FF9-A803-3CE6C280ED18}" type="presParOf" srcId="{C80441E3-129C-4C9C-8CB8-CCAC42978084}" destId="{8EAB90E3-43AA-427E-9C42-A2D0C3AB2463}" srcOrd="4" destOrd="0" presId="urn:microsoft.com/office/officeart/2005/8/layout/process2"/>
    <dgm:cxn modelId="{B812C201-A9D6-4C04-8BE2-6F985B303A3B}" type="presParOf" srcId="{C80441E3-129C-4C9C-8CB8-CCAC42978084}" destId="{CC39BE62-749D-473A-B049-9B8BDC907299}" srcOrd="5" destOrd="0" presId="urn:microsoft.com/office/officeart/2005/8/layout/process2"/>
    <dgm:cxn modelId="{66FA20BC-4C28-4A39-9F51-49E584647A1B}" type="presParOf" srcId="{CC39BE62-749D-473A-B049-9B8BDC907299}" destId="{5F00817E-DE4D-4B9B-9521-1E982F739E60}" srcOrd="0" destOrd="0" presId="urn:microsoft.com/office/officeart/2005/8/layout/process2"/>
    <dgm:cxn modelId="{82B14625-4448-489F-9999-5C233DB447F1}" type="presParOf" srcId="{C80441E3-129C-4C9C-8CB8-CCAC42978084}" destId="{5E7F6501-3ADA-488C-B373-5D88B44F7162}" srcOrd="6" destOrd="0" presId="urn:microsoft.com/office/officeart/2005/8/layout/process2"/>
    <dgm:cxn modelId="{803FBFFF-89B8-4A3D-A3E5-7FBCCF69CBC0}" type="presParOf" srcId="{C80441E3-129C-4C9C-8CB8-CCAC42978084}" destId="{3DA7710E-1314-457A-A304-F2A6F20B203E}" srcOrd="7" destOrd="0" presId="urn:microsoft.com/office/officeart/2005/8/layout/process2"/>
    <dgm:cxn modelId="{08B79B05-1F84-40DD-83B3-91349CA849C0}" type="presParOf" srcId="{3DA7710E-1314-457A-A304-F2A6F20B203E}" destId="{B9E33AC7-E7D1-4C73-8804-5822656F72FB}" srcOrd="0" destOrd="0" presId="urn:microsoft.com/office/officeart/2005/8/layout/process2"/>
    <dgm:cxn modelId="{7F9B193D-7820-4CBA-AB1D-CE807809A5C0}" type="presParOf" srcId="{C80441E3-129C-4C9C-8CB8-CCAC42978084}" destId="{FE855A9C-0DCB-42D3-B20D-EC06A930209C}" srcOrd="8" destOrd="0" presId="urn:microsoft.com/office/officeart/2005/8/layout/process2"/>
    <dgm:cxn modelId="{EC2D2D23-D91C-4418-BC6F-9CFE52BEF9EF}" type="presParOf" srcId="{C80441E3-129C-4C9C-8CB8-CCAC42978084}" destId="{ADB5210A-ADD5-4C9D-904B-ECB9FFE6900F}" srcOrd="9" destOrd="0" presId="urn:microsoft.com/office/officeart/2005/8/layout/process2"/>
    <dgm:cxn modelId="{7DAE2E02-235F-4980-AAD6-22D0072E3198}" type="presParOf" srcId="{ADB5210A-ADD5-4C9D-904B-ECB9FFE6900F}" destId="{6A7E1F40-02B1-4911-A503-16AC7F568D8A}" srcOrd="0" destOrd="0" presId="urn:microsoft.com/office/officeart/2005/8/layout/process2"/>
    <dgm:cxn modelId="{A2FC960F-8DDD-4208-AF23-967ED2FACDED}" type="presParOf" srcId="{C80441E3-129C-4C9C-8CB8-CCAC42978084}" destId="{4A14A3B0-EB31-4662-86F0-7F8CDD1C6B6B}" srcOrd="10" destOrd="0" presId="urn:microsoft.com/office/officeart/2005/8/layout/process2"/>
    <dgm:cxn modelId="{C9454A42-88D9-4268-B9E4-67AC81B2F512}" type="presParOf" srcId="{C80441E3-129C-4C9C-8CB8-CCAC42978084}" destId="{22ACCB89-3F2F-4E98-9DCA-7803AC74CA44}" srcOrd="11" destOrd="0" presId="urn:microsoft.com/office/officeart/2005/8/layout/process2"/>
    <dgm:cxn modelId="{82D66DFD-D622-4DF2-B600-B4199030494E}" type="presParOf" srcId="{22ACCB89-3F2F-4E98-9DCA-7803AC74CA44}" destId="{70606608-D7A1-4AF0-B069-E04832DD261F}" srcOrd="0" destOrd="0" presId="urn:microsoft.com/office/officeart/2005/8/layout/process2"/>
    <dgm:cxn modelId="{8E4FB7B1-780B-416B-992F-8A2EFB0EE0D2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A84EC738-CBCE-4861-B326-0D21764E4261}" type="presOf" srcId="{33628413-EE2F-4FCF-B0BB-35CC4C5A0563}" destId="{70606608-D7A1-4AF0-B069-E04832DD261F}" srcOrd="1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40345155-832A-48BB-AB4F-335197641ED9}" type="presOf" srcId="{26A399C1-3FCC-4C2D-B456-22EACC20B8BD}" destId="{CC39BE62-749D-473A-B049-9B8BDC907299}" srcOrd="0" destOrd="0" presId="urn:microsoft.com/office/officeart/2005/8/layout/process2"/>
    <dgm:cxn modelId="{915EBEB6-CB55-4BBB-9B3B-EF60FAE48C11}" type="presOf" srcId="{322F8797-2AC6-422C-9CF6-46ABAD0236F0}" destId="{3DA7710E-1314-457A-A304-F2A6F20B203E}" srcOrd="0" destOrd="0" presId="urn:microsoft.com/office/officeart/2005/8/layout/process2"/>
    <dgm:cxn modelId="{231C0691-5192-4C47-8E9C-CABE6CAEBEDF}" type="presOf" srcId="{15B7784D-CC03-4A3D-96F3-63B3B9610553}" destId="{7C1C38FD-75F2-4E3A-A3F4-9D703CE3BEFC}" srcOrd="0" destOrd="0" presId="urn:microsoft.com/office/officeart/2005/8/layout/process2"/>
    <dgm:cxn modelId="{1882106A-7C59-4A78-AADE-31F79D72CEAD}" type="presOf" srcId="{26A399C1-3FCC-4C2D-B456-22EACC20B8BD}" destId="{5F00817E-DE4D-4B9B-9521-1E982F739E60}" srcOrd="1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85122965-68C1-4C45-8AA4-2FB73818CE5F}" type="presOf" srcId="{92BD0D29-E2D7-4497-AE98-4CE51124915C}" destId="{6A7E1F40-02B1-4911-A503-16AC7F568D8A}" srcOrd="1" destOrd="0" presId="urn:microsoft.com/office/officeart/2005/8/layout/process2"/>
    <dgm:cxn modelId="{BB072D46-40A8-405C-A7CE-05E46E63DC27}" type="presOf" srcId="{7BF1473D-FA0B-4252-A3F4-E4EB36CB0F6B}" destId="{C80441E3-129C-4C9C-8CB8-CCAC42978084}" srcOrd="0" destOrd="0" presId="urn:microsoft.com/office/officeart/2005/8/layout/process2"/>
    <dgm:cxn modelId="{2A68C06D-E262-46AD-A5E4-DF6FF44D2D01}" type="presOf" srcId="{5AE35845-53CA-4B3C-96C5-781362F20198}" destId="{24F9D22E-4206-414A-A177-A69029E74FB8}" srcOrd="0" destOrd="0" presId="urn:microsoft.com/office/officeart/2005/8/layout/process2"/>
    <dgm:cxn modelId="{B47FD4AD-8355-4839-A6D1-25674AC38AAB}" type="presOf" srcId="{0FC66890-B7D9-4414-B23F-95CE961E87DB}" destId="{7639CF28-75EE-44F4-BB23-DBC6610D5225}" srcOrd="0" destOrd="0" presId="urn:microsoft.com/office/officeart/2005/8/layout/process2"/>
    <dgm:cxn modelId="{1076EE9A-0872-40B8-831C-222AB591C757}" type="presOf" srcId="{B94AE62F-E9D3-4862-9DF7-69B98D7E989D}" destId="{5E7F6501-3ADA-488C-B373-5D88B44F7162}" srcOrd="0" destOrd="0" presId="urn:microsoft.com/office/officeart/2005/8/layout/process2"/>
    <dgm:cxn modelId="{02B82E7E-AF04-4952-8A47-D90A28493899}" type="presOf" srcId="{15B7784D-CC03-4A3D-96F3-63B3B9610553}" destId="{FA063CDE-AC23-457C-BF76-227BA080BD3D}" srcOrd="1" destOrd="0" presId="urn:microsoft.com/office/officeart/2005/8/layout/process2"/>
    <dgm:cxn modelId="{9861E845-F245-477D-A49F-0EAB7D9E516D}" type="presOf" srcId="{92BD0D29-E2D7-4497-AE98-4CE51124915C}" destId="{ADB5210A-ADD5-4C9D-904B-ECB9FFE6900F}" srcOrd="0" destOrd="0" presId="urn:microsoft.com/office/officeart/2005/8/layout/process2"/>
    <dgm:cxn modelId="{21C48548-15AC-445A-B70E-B7E069199177}" type="presOf" srcId="{D9C7B12A-B427-4D1B-A602-75DB281B5C9A}" destId="{B4107785-D6DA-4533-A6DD-B5612C1DD7B9}" srcOrd="0" destOrd="0" presId="urn:microsoft.com/office/officeart/2005/8/layout/process2"/>
    <dgm:cxn modelId="{6FE44387-7AF7-428C-BD79-92B64A9FE8C6}" type="presOf" srcId="{0FC66890-B7D9-4414-B23F-95CE961E87DB}" destId="{FD37E9BD-704E-4F5F-927C-C1B375EC68BD}" srcOrd="1" destOrd="0" presId="urn:microsoft.com/office/officeart/2005/8/layout/process2"/>
    <dgm:cxn modelId="{AFD07FCE-CEC4-4BCF-81AE-8795CA8FF351}" type="presOf" srcId="{3FBD9B3B-BBED-467B-9447-295E389E5EF1}" destId="{FE855A9C-0DCB-42D3-B20D-EC06A930209C}" srcOrd="0" destOrd="0" presId="urn:microsoft.com/office/officeart/2005/8/layout/process2"/>
    <dgm:cxn modelId="{1D444C10-07E0-494F-B857-E7E1DF96AC22}" type="presOf" srcId="{33628413-EE2F-4FCF-B0BB-35CC4C5A0563}" destId="{22ACCB89-3F2F-4E98-9DCA-7803AC74CA44}" srcOrd="0" destOrd="0" presId="urn:microsoft.com/office/officeart/2005/8/layout/process2"/>
    <dgm:cxn modelId="{AF942D49-AFD9-453A-84D8-CB8D3E3057ED}" type="presOf" srcId="{322F8797-2AC6-422C-9CF6-46ABAD0236F0}" destId="{B9E33AC7-E7D1-4C73-8804-5822656F72FB}" srcOrd="1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9E9D91BC-EDFF-4724-8359-0B0B75C7CF87}" type="presOf" srcId="{1E63CB92-EBAB-4609-938B-13BB4EFCF0A3}" destId="{6B0BB456-DC7D-4E93-BAAC-27D615B785E2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E90C7499-91E1-49F5-B9F0-EFBCFF0AD327}" type="presOf" srcId="{7B07864C-D77E-4A08-B0CA-3E39DE6AB01E}" destId="{4A14A3B0-EB31-4662-86F0-7F8CDD1C6B6B}" srcOrd="0" destOrd="0" presId="urn:microsoft.com/office/officeart/2005/8/layout/process2"/>
    <dgm:cxn modelId="{C8502238-0B3E-479A-A47A-0EC5C7B9391F}" type="presOf" srcId="{D4088693-7C64-4B77-9F67-847AD3DAA3C9}" destId="{8EAB90E3-43AA-427E-9C42-A2D0C3AB2463}" srcOrd="0" destOrd="0" presId="urn:microsoft.com/office/officeart/2005/8/layout/process2"/>
    <dgm:cxn modelId="{98A88600-2735-4597-89D9-4010121AF462}" type="presParOf" srcId="{C80441E3-129C-4C9C-8CB8-CCAC42978084}" destId="{6B0BB456-DC7D-4E93-BAAC-27D615B785E2}" srcOrd="0" destOrd="0" presId="urn:microsoft.com/office/officeart/2005/8/layout/process2"/>
    <dgm:cxn modelId="{E0C894A9-85E7-4D11-B885-D2EE520407B6}" type="presParOf" srcId="{C80441E3-129C-4C9C-8CB8-CCAC42978084}" destId="{7C1C38FD-75F2-4E3A-A3F4-9D703CE3BEFC}" srcOrd="1" destOrd="0" presId="urn:microsoft.com/office/officeart/2005/8/layout/process2"/>
    <dgm:cxn modelId="{8F97FA69-6DEA-4CA1-A03D-B4DB3733B882}" type="presParOf" srcId="{7C1C38FD-75F2-4E3A-A3F4-9D703CE3BEFC}" destId="{FA063CDE-AC23-457C-BF76-227BA080BD3D}" srcOrd="0" destOrd="0" presId="urn:microsoft.com/office/officeart/2005/8/layout/process2"/>
    <dgm:cxn modelId="{F39E74FC-3964-4D0A-82D8-E10C373B5AA6}" type="presParOf" srcId="{C80441E3-129C-4C9C-8CB8-CCAC42978084}" destId="{B4107785-D6DA-4533-A6DD-B5612C1DD7B9}" srcOrd="2" destOrd="0" presId="urn:microsoft.com/office/officeart/2005/8/layout/process2"/>
    <dgm:cxn modelId="{6E70EAF3-7E6F-43A1-A46E-760BD8ECDB3A}" type="presParOf" srcId="{C80441E3-129C-4C9C-8CB8-CCAC42978084}" destId="{7639CF28-75EE-44F4-BB23-DBC6610D5225}" srcOrd="3" destOrd="0" presId="urn:microsoft.com/office/officeart/2005/8/layout/process2"/>
    <dgm:cxn modelId="{53CFA64E-3E12-43C8-9DB4-C5075113D349}" type="presParOf" srcId="{7639CF28-75EE-44F4-BB23-DBC6610D5225}" destId="{FD37E9BD-704E-4F5F-927C-C1B375EC68BD}" srcOrd="0" destOrd="0" presId="urn:microsoft.com/office/officeart/2005/8/layout/process2"/>
    <dgm:cxn modelId="{46D8AE77-0825-464B-8D91-450DE64FDA67}" type="presParOf" srcId="{C80441E3-129C-4C9C-8CB8-CCAC42978084}" destId="{8EAB90E3-43AA-427E-9C42-A2D0C3AB2463}" srcOrd="4" destOrd="0" presId="urn:microsoft.com/office/officeart/2005/8/layout/process2"/>
    <dgm:cxn modelId="{E49B2A57-0A52-41D4-9207-6015C47D17D7}" type="presParOf" srcId="{C80441E3-129C-4C9C-8CB8-CCAC42978084}" destId="{CC39BE62-749D-473A-B049-9B8BDC907299}" srcOrd="5" destOrd="0" presId="urn:microsoft.com/office/officeart/2005/8/layout/process2"/>
    <dgm:cxn modelId="{108995FB-5412-4345-9863-67C9138D7E48}" type="presParOf" srcId="{CC39BE62-749D-473A-B049-9B8BDC907299}" destId="{5F00817E-DE4D-4B9B-9521-1E982F739E60}" srcOrd="0" destOrd="0" presId="urn:microsoft.com/office/officeart/2005/8/layout/process2"/>
    <dgm:cxn modelId="{3D6134D7-6A48-4D78-9235-1A8E3DAF7237}" type="presParOf" srcId="{C80441E3-129C-4C9C-8CB8-CCAC42978084}" destId="{5E7F6501-3ADA-488C-B373-5D88B44F7162}" srcOrd="6" destOrd="0" presId="urn:microsoft.com/office/officeart/2005/8/layout/process2"/>
    <dgm:cxn modelId="{BE32BF72-045A-4E5A-A7A9-AEC2FD65D932}" type="presParOf" srcId="{C80441E3-129C-4C9C-8CB8-CCAC42978084}" destId="{3DA7710E-1314-457A-A304-F2A6F20B203E}" srcOrd="7" destOrd="0" presId="urn:microsoft.com/office/officeart/2005/8/layout/process2"/>
    <dgm:cxn modelId="{FE4E31AD-D089-4564-9ABA-2C18DBBAA5F2}" type="presParOf" srcId="{3DA7710E-1314-457A-A304-F2A6F20B203E}" destId="{B9E33AC7-E7D1-4C73-8804-5822656F72FB}" srcOrd="0" destOrd="0" presId="urn:microsoft.com/office/officeart/2005/8/layout/process2"/>
    <dgm:cxn modelId="{B72944CC-D931-4353-9F52-4DCAFE563F76}" type="presParOf" srcId="{C80441E3-129C-4C9C-8CB8-CCAC42978084}" destId="{FE855A9C-0DCB-42D3-B20D-EC06A930209C}" srcOrd="8" destOrd="0" presId="urn:microsoft.com/office/officeart/2005/8/layout/process2"/>
    <dgm:cxn modelId="{E5469ECD-98BA-492A-ACC5-246E5D6FCC96}" type="presParOf" srcId="{C80441E3-129C-4C9C-8CB8-CCAC42978084}" destId="{ADB5210A-ADD5-4C9D-904B-ECB9FFE6900F}" srcOrd="9" destOrd="0" presId="urn:microsoft.com/office/officeart/2005/8/layout/process2"/>
    <dgm:cxn modelId="{46D00864-0564-4322-ACBB-4DD23640C0FA}" type="presParOf" srcId="{ADB5210A-ADD5-4C9D-904B-ECB9FFE6900F}" destId="{6A7E1F40-02B1-4911-A503-16AC7F568D8A}" srcOrd="0" destOrd="0" presId="urn:microsoft.com/office/officeart/2005/8/layout/process2"/>
    <dgm:cxn modelId="{E283B3C7-4587-425E-AA1E-296B3932B765}" type="presParOf" srcId="{C80441E3-129C-4C9C-8CB8-CCAC42978084}" destId="{4A14A3B0-EB31-4662-86F0-7F8CDD1C6B6B}" srcOrd="10" destOrd="0" presId="urn:microsoft.com/office/officeart/2005/8/layout/process2"/>
    <dgm:cxn modelId="{23A488AF-681E-43C7-B88E-6957141224DE}" type="presParOf" srcId="{C80441E3-129C-4C9C-8CB8-CCAC42978084}" destId="{22ACCB89-3F2F-4E98-9DCA-7803AC74CA44}" srcOrd="11" destOrd="0" presId="urn:microsoft.com/office/officeart/2005/8/layout/process2"/>
    <dgm:cxn modelId="{E5C342F7-785A-418A-B8C9-9F3C903BCA12}" type="presParOf" srcId="{22ACCB89-3F2F-4E98-9DCA-7803AC74CA44}" destId="{70606608-D7A1-4AF0-B069-E04832DD261F}" srcOrd="0" destOrd="0" presId="urn:microsoft.com/office/officeart/2005/8/layout/process2"/>
    <dgm:cxn modelId="{8AEFF35C-2A28-4572-A2C5-40001B82FC2C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>
        <a:solidFill>
          <a:srgbClr val="00B050"/>
        </a:solidFill>
      </dgm:spPr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E0AAA69A-B6AD-4C2B-9930-D22D55DD1E52}" type="presOf" srcId="{0FC66890-B7D9-4414-B23F-95CE961E87DB}" destId="{7639CF28-75EE-44F4-BB23-DBC6610D5225}" srcOrd="0" destOrd="0" presId="urn:microsoft.com/office/officeart/2005/8/layout/process2"/>
    <dgm:cxn modelId="{B152DD9C-FD1C-46BE-A529-8AE3E2C6D056}" type="presOf" srcId="{15B7784D-CC03-4A3D-96F3-63B3B9610553}" destId="{7C1C38FD-75F2-4E3A-A3F4-9D703CE3BEFC}" srcOrd="0" destOrd="0" presId="urn:microsoft.com/office/officeart/2005/8/layout/process2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35E0AAAB-A9AE-443E-A71D-9012D8A19B37}" type="presOf" srcId="{15B7784D-CC03-4A3D-96F3-63B3B9610553}" destId="{FA063CDE-AC23-457C-BF76-227BA080BD3D}" srcOrd="1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790FFE59-59EE-48DF-A7B0-199EFA0C963F}" type="presOf" srcId="{7BF1473D-FA0B-4252-A3F4-E4EB36CB0F6B}" destId="{C80441E3-129C-4C9C-8CB8-CCAC42978084}" srcOrd="0" destOrd="0" presId="urn:microsoft.com/office/officeart/2005/8/layout/process2"/>
    <dgm:cxn modelId="{ECDA8AE0-2D69-48AB-B448-049973AC8DCB}" type="presOf" srcId="{92BD0D29-E2D7-4497-AE98-4CE51124915C}" destId="{6A7E1F40-02B1-4911-A503-16AC7F568D8A}" srcOrd="1" destOrd="0" presId="urn:microsoft.com/office/officeart/2005/8/layout/process2"/>
    <dgm:cxn modelId="{6EC510B2-0755-41BC-B885-131E23C5FF77}" type="presOf" srcId="{33628413-EE2F-4FCF-B0BB-35CC4C5A0563}" destId="{70606608-D7A1-4AF0-B069-E04832DD261F}" srcOrd="1" destOrd="0" presId="urn:microsoft.com/office/officeart/2005/8/layout/process2"/>
    <dgm:cxn modelId="{D48E166D-B701-4CD5-B813-CF71442B116F}" type="presOf" srcId="{1E63CB92-EBAB-4609-938B-13BB4EFCF0A3}" destId="{6B0BB456-DC7D-4E93-BAAC-27D615B785E2}" srcOrd="0" destOrd="0" presId="urn:microsoft.com/office/officeart/2005/8/layout/process2"/>
    <dgm:cxn modelId="{41335AFA-A1AD-4602-9ED1-DFD6C6F556CB}" type="presOf" srcId="{33628413-EE2F-4FCF-B0BB-35CC4C5A0563}" destId="{22ACCB89-3F2F-4E98-9DCA-7803AC74CA44}" srcOrd="0" destOrd="0" presId="urn:microsoft.com/office/officeart/2005/8/layout/process2"/>
    <dgm:cxn modelId="{C034020B-2AA5-40AF-80D4-FF6F19F40576}" type="presOf" srcId="{322F8797-2AC6-422C-9CF6-46ABAD0236F0}" destId="{3DA7710E-1314-457A-A304-F2A6F20B203E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542DEAF6-1053-4E8C-84AD-D1057A1F88CB}" type="presOf" srcId="{D9C7B12A-B427-4D1B-A602-75DB281B5C9A}" destId="{B4107785-D6DA-4533-A6DD-B5612C1DD7B9}" srcOrd="0" destOrd="0" presId="urn:microsoft.com/office/officeart/2005/8/layout/process2"/>
    <dgm:cxn modelId="{FD5337E5-9285-49EA-BA04-E24BF26D8012}" type="presOf" srcId="{0FC66890-B7D9-4414-B23F-95CE961E87DB}" destId="{FD37E9BD-704E-4F5F-927C-C1B375EC68BD}" srcOrd="1" destOrd="0" presId="urn:microsoft.com/office/officeart/2005/8/layout/process2"/>
    <dgm:cxn modelId="{A02904EF-EE62-4B5D-A8EA-55A4CC0973E4}" type="presOf" srcId="{7B07864C-D77E-4A08-B0CA-3E39DE6AB01E}" destId="{4A14A3B0-EB31-4662-86F0-7F8CDD1C6B6B}" srcOrd="0" destOrd="0" presId="urn:microsoft.com/office/officeart/2005/8/layout/process2"/>
    <dgm:cxn modelId="{5D959378-D9DD-4125-A475-09865D3AC4B2}" type="presOf" srcId="{26A399C1-3FCC-4C2D-B456-22EACC20B8BD}" destId="{CC39BE62-749D-473A-B049-9B8BDC907299}" srcOrd="0" destOrd="0" presId="urn:microsoft.com/office/officeart/2005/8/layout/process2"/>
    <dgm:cxn modelId="{C81B05EE-3C3C-4688-8039-2C32617EF28D}" type="presOf" srcId="{26A399C1-3FCC-4C2D-B456-22EACC20B8BD}" destId="{5F00817E-DE4D-4B9B-9521-1E982F739E60}" srcOrd="1" destOrd="0" presId="urn:microsoft.com/office/officeart/2005/8/layout/process2"/>
    <dgm:cxn modelId="{08E7727E-8225-4FB6-8B0A-096843B2FB93}" type="presOf" srcId="{5AE35845-53CA-4B3C-96C5-781362F20198}" destId="{24F9D22E-4206-414A-A177-A69029E74FB8}" srcOrd="0" destOrd="0" presId="urn:microsoft.com/office/officeart/2005/8/layout/process2"/>
    <dgm:cxn modelId="{592836AE-4667-4A25-B4B3-2C22B181C785}" type="presOf" srcId="{B94AE62F-E9D3-4862-9DF7-69B98D7E989D}" destId="{5E7F6501-3ADA-488C-B373-5D88B44F7162}" srcOrd="0" destOrd="0" presId="urn:microsoft.com/office/officeart/2005/8/layout/process2"/>
    <dgm:cxn modelId="{B054DC52-0CEF-4AFE-B637-69238A1E89C7}" type="presOf" srcId="{D4088693-7C64-4B77-9F67-847AD3DAA3C9}" destId="{8EAB90E3-43AA-427E-9C42-A2D0C3AB2463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4D89C5F1-46F8-454C-BA68-CDAAB243D4E0}" type="presOf" srcId="{322F8797-2AC6-422C-9CF6-46ABAD0236F0}" destId="{B9E33AC7-E7D1-4C73-8804-5822656F72FB}" srcOrd="1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7530DEC4-FB5F-42DF-A011-43E422D9E4B9}" type="presOf" srcId="{3FBD9B3B-BBED-467B-9447-295E389E5EF1}" destId="{FE855A9C-0DCB-42D3-B20D-EC06A930209C}" srcOrd="0" destOrd="0" presId="urn:microsoft.com/office/officeart/2005/8/layout/process2"/>
    <dgm:cxn modelId="{5F45E4A5-F0F4-41B3-ABC5-4DE98A9BFEBF}" type="presOf" srcId="{92BD0D29-E2D7-4497-AE98-4CE51124915C}" destId="{ADB5210A-ADD5-4C9D-904B-ECB9FFE6900F}" srcOrd="0" destOrd="0" presId="urn:microsoft.com/office/officeart/2005/8/layout/process2"/>
    <dgm:cxn modelId="{D4BEC1ED-303A-40BA-8F7C-89F3A57A9E11}" type="presParOf" srcId="{C80441E3-129C-4C9C-8CB8-CCAC42978084}" destId="{6B0BB456-DC7D-4E93-BAAC-27D615B785E2}" srcOrd="0" destOrd="0" presId="urn:microsoft.com/office/officeart/2005/8/layout/process2"/>
    <dgm:cxn modelId="{81FB2455-F896-48C0-84D6-CFC426E0D1E9}" type="presParOf" srcId="{C80441E3-129C-4C9C-8CB8-CCAC42978084}" destId="{7C1C38FD-75F2-4E3A-A3F4-9D703CE3BEFC}" srcOrd="1" destOrd="0" presId="urn:microsoft.com/office/officeart/2005/8/layout/process2"/>
    <dgm:cxn modelId="{D5146A07-7982-42B8-B2E2-9D1C0CBE0BD1}" type="presParOf" srcId="{7C1C38FD-75F2-4E3A-A3F4-9D703CE3BEFC}" destId="{FA063CDE-AC23-457C-BF76-227BA080BD3D}" srcOrd="0" destOrd="0" presId="urn:microsoft.com/office/officeart/2005/8/layout/process2"/>
    <dgm:cxn modelId="{32A86F53-E1F1-41BB-982C-5C6365EDA339}" type="presParOf" srcId="{C80441E3-129C-4C9C-8CB8-CCAC42978084}" destId="{B4107785-D6DA-4533-A6DD-B5612C1DD7B9}" srcOrd="2" destOrd="0" presId="urn:microsoft.com/office/officeart/2005/8/layout/process2"/>
    <dgm:cxn modelId="{01B05F4A-B676-4A37-9C6E-A794FAA171B1}" type="presParOf" srcId="{C80441E3-129C-4C9C-8CB8-CCAC42978084}" destId="{7639CF28-75EE-44F4-BB23-DBC6610D5225}" srcOrd="3" destOrd="0" presId="urn:microsoft.com/office/officeart/2005/8/layout/process2"/>
    <dgm:cxn modelId="{297314AD-C643-400B-A2FE-95DFC23A4B46}" type="presParOf" srcId="{7639CF28-75EE-44F4-BB23-DBC6610D5225}" destId="{FD37E9BD-704E-4F5F-927C-C1B375EC68BD}" srcOrd="0" destOrd="0" presId="urn:microsoft.com/office/officeart/2005/8/layout/process2"/>
    <dgm:cxn modelId="{F69658FA-3EC8-4218-A7BC-05C0FF3C7829}" type="presParOf" srcId="{C80441E3-129C-4C9C-8CB8-CCAC42978084}" destId="{8EAB90E3-43AA-427E-9C42-A2D0C3AB2463}" srcOrd="4" destOrd="0" presId="urn:microsoft.com/office/officeart/2005/8/layout/process2"/>
    <dgm:cxn modelId="{6EF0FD90-B602-4756-B21E-CEA4E63CAB8C}" type="presParOf" srcId="{C80441E3-129C-4C9C-8CB8-CCAC42978084}" destId="{CC39BE62-749D-473A-B049-9B8BDC907299}" srcOrd="5" destOrd="0" presId="urn:microsoft.com/office/officeart/2005/8/layout/process2"/>
    <dgm:cxn modelId="{C53925D0-0169-4D08-9026-CA1D5B8096A3}" type="presParOf" srcId="{CC39BE62-749D-473A-B049-9B8BDC907299}" destId="{5F00817E-DE4D-4B9B-9521-1E982F739E60}" srcOrd="0" destOrd="0" presId="urn:microsoft.com/office/officeart/2005/8/layout/process2"/>
    <dgm:cxn modelId="{681B3B77-D142-4986-9343-F86164EB8A5F}" type="presParOf" srcId="{C80441E3-129C-4C9C-8CB8-CCAC42978084}" destId="{5E7F6501-3ADA-488C-B373-5D88B44F7162}" srcOrd="6" destOrd="0" presId="urn:microsoft.com/office/officeart/2005/8/layout/process2"/>
    <dgm:cxn modelId="{DD30B51D-0AB7-480D-B067-15E5717F6F1B}" type="presParOf" srcId="{C80441E3-129C-4C9C-8CB8-CCAC42978084}" destId="{3DA7710E-1314-457A-A304-F2A6F20B203E}" srcOrd="7" destOrd="0" presId="urn:microsoft.com/office/officeart/2005/8/layout/process2"/>
    <dgm:cxn modelId="{D989B3AC-86B1-4B4F-8207-3AD90ABD478F}" type="presParOf" srcId="{3DA7710E-1314-457A-A304-F2A6F20B203E}" destId="{B9E33AC7-E7D1-4C73-8804-5822656F72FB}" srcOrd="0" destOrd="0" presId="urn:microsoft.com/office/officeart/2005/8/layout/process2"/>
    <dgm:cxn modelId="{9AA21AF0-ABF1-498A-B125-1E0A036B893F}" type="presParOf" srcId="{C80441E3-129C-4C9C-8CB8-CCAC42978084}" destId="{FE855A9C-0DCB-42D3-B20D-EC06A930209C}" srcOrd="8" destOrd="0" presId="urn:microsoft.com/office/officeart/2005/8/layout/process2"/>
    <dgm:cxn modelId="{72F30E42-E4CB-4D3B-A5A2-4D49AA4CA5AB}" type="presParOf" srcId="{C80441E3-129C-4C9C-8CB8-CCAC42978084}" destId="{ADB5210A-ADD5-4C9D-904B-ECB9FFE6900F}" srcOrd="9" destOrd="0" presId="urn:microsoft.com/office/officeart/2005/8/layout/process2"/>
    <dgm:cxn modelId="{2935B0D3-30ED-429B-8C7E-2DD3A44CB1AC}" type="presParOf" srcId="{ADB5210A-ADD5-4C9D-904B-ECB9FFE6900F}" destId="{6A7E1F40-02B1-4911-A503-16AC7F568D8A}" srcOrd="0" destOrd="0" presId="urn:microsoft.com/office/officeart/2005/8/layout/process2"/>
    <dgm:cxn modelId="{A94CCB4E-8ADE-4028-97A4-5C6C7E9B10C4}" type="presParOf" srcId="{C80441E3-129C-4C9C-8CB8-CCAC42978084}" destId="{4A14A3B0-EB31-4662-86F0-7F8CDD1C6B6B}" srcOrd="10" destOrd="0" presId="urn:microsoft.com/office/officeart/2005/8/layout/process2"/>
    <dgm:cxn modelId="{ACAEDD34-4491-4FDA-A9A5-576AC7A354EE}" type="presParOf" srcId="{C80441E3-129C-4C9C-8CB8-CCAC42978084}" destId="{22ACCB89-3F2F-4E98-9DCA-7803AC74CA44}" srcOrd="11" destOrd="0" presId="urn:microsoft.com/office/officeart/2005/8/layout/process2"/>
    <dgm:cxn modelId="{A6A6F745-87B7-48C9-8E9A-CF17EB205AEC}" type="presParOf" srcId="{22ACCB89-3F2F-4E98-9DCA-7803AC74CA44}" destId="{70606608-D7A1-4AF0-B069-E04832DD261F}" srcOrd="0" destOrd="0" presId="urn:microsoft.com/office/officeart/2005/8/layout/process2"/>
    <dgm:cxn modelId="{0AD2F8EA-36D8-4E64-BA74-0F8D2418CC6A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>
        <a:solidFill>
          <a:srgbClr val="00B050"/>
        </a:solidFill>
      </dgm:spPr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/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EA421CE3-D695-43DE-8733-87C70ECD3DB4}" type="presOf" srcId="{33628413-EE2F-4FCF-B0BB-35CC4C5A0563}" destId="{70606608-D7A1-4AF0-B069-E04832DD261F}" srcOrd="1" destOrd="0" presId="urn:microsoft.com/office/officeart/2005/8/layout/process2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ACCF3CB5-6142-4F4F-88B2-4C13DBFBD2C3}" type="presOf" srcId="{D4088693-7C64-4B77-9F67-847AD3DAA3C9}" destId="{8EAB90E3-43AA-427E-9C42-A2D0C3AB2463}" srcOrd="0" destOrd="0" presId="urn:microsoft.com/office/officeart/2005/8/layout/process2"/>
    <dgm:cxn modelId="{278A3444-2A31-4C2B-AAAE-223211FC9A54}" type="presOf" srcId="{92BD0D29-E2D7-4497-AE98-4CE51124915C}" destId="{6A7E1F40-02B1-4911-A503-16AC7F568D8A}" srcOrd="1" destOrd="0" presId="urn:microsoft.com/office/officeart/2005/8/layout/process2"/>
    <dgm:cxn modelId="{BB6B6DCF-FE4C-42F9-BEBE-208DA473923B}" type="presOf" srcId="{0FC66890-B7D9-4414-B23F-95CE961E87DB}" destId="{7639CF28-75EE-44F4-BB23-DBC6610D5225}" srcOrd="0" destOrd="0" presId="urn:microsoft.com/office/officeart/2005/8/layout/process2"/>
    <dgm:cxn modelId="{C0AC2CB1-9936-40D8-A24F-51351A8087FC}" type="presOf" srcId="{3FBD9B3B-BBED-467B-9447-295E389E5EF1}" destId="{FE855A9C-0DCB-42D3-B20D-EC06A930209C}" srcOrd="0" destOrd="0" presId="urn:microsoft.com/office/officeart/2005/8/layout/process2"/>
    <dgm:cxn modelId="{7E7FCD3D-8D5F-4C91-B775-8958570018D6}" type="presOf" srcId="{1E63CB92-EBAB-4609-938B-13BB4EFCF0A3}" destId="{6B0BB456-DC7D-4E93-BAAC-27D615B785E2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7A258573-1E7A-43EE-9001-618C7990C99B}" type="presOf" srcId="{15B7784D-CC03-4A3D-96F3-63B3B9610553}" destId="{7C1C38FD-75F2-4E3A-A3F4-9D703CE3BEFC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1F04E81F-0EEA-4F90-8638-DC38B43CFB0E}" type="presOf" srcId="{26A399C1-3FCC-4C2D-B456-22EACC20B8BD}" destId="{5F00817E-DE4D-4B9B-9521-1E982F739E60}" srcOrd="1" destOrd="0" presId="urn:microsoft.com/office/officeart/2005/8/layout/process2"/>
    <dgm:cxn modelId="{F8789996-2D24-450D-9D7E-5340D5783045}" type="presOf" srcId="{15B7784D-CC03-4A3D-96F3-63B3B9610553}" destId="{FA063CDE-AC23-457C-BF76-227BA080BD3D}" srcOrd="1" destOrd="0" presId="urn:microsoft.com/office/officeart/2005/8/layout/process2"/>
    <dgm:cxn modelId="{237F30F3-231C-4B07-8C2A-DEAE82026B59}" type="presOf" srcId="{92BD0D29-E2D7-4497-AE98-4CE51124915C}" destId="{ADB5210A-ADD5-4C9D-904B-ECB9FFE6900F}" srcOrd="0" destOrd="0" presId="urn:microsoft.com/office/officeart/2005/8/layout/process2"/>
    <dgm:cxn modelId="{31225028-8C87-4843-BB4C-07C510524254}" type="presOf" srcId="{B94AE62F-E9D3-4862-9DF7-69B98D7E989D}" destId="{5E7F6501-3ADA-488C-B373-5D88B44F7162}" srcOrd="0" destOrd="0" presId="urn:microsoft.com/office/officeart/2005/8/layout/process2"/>
    <dgm:cxn modelId="{96AA1A02-D229-47DB-978E-931ADCF8EDCE}" type="presOf" srcId="{0FC66890-B7D9-4414-B23F-95CE961E87DB}" destId="{FD37E9BD-704E-4F5F-927C-C1B375EC68BD}" srcOrd="1" destOrd="0" presId="urn:microsoft.com/office/officeart/2005/8/layout/process2"/>
    <dgm:cxn modelId="{56F766D9-466E-4E89-BF94-4423643D28D4}" type="presOf" srcId="{26A399C1-3FCC-4C2D-B456-22EACC20B8BD}" destId="{CC39BE62-749D-473A-B049-9B8BDC907299}" srcOrd="0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E27C34E4-00C6-4E19-B13C-0C7D955817D6}" type="presOf" srcId="{5AE35845-53CA-4B3C-96C5-781362F20198}" destId="{24F9D22E-4206-414A-A177-A69029E74FB8}" srcOrd="0" destOrd="0" presId="urn:microsoft.com/office/officeart/2005/8/layout/process2"/>
    <dgm:cxn modelId="{598D657D-BFB2-4563-807D-509012297E37}" type="presOf" srcId="{322F8797-2AC6-422C-9CF6-46ABAD0236F0}" destId="{3DA7710E-1314-457A-A304-F2A6F20B203E}" srcOrd="0" destOrd="0" presId="urn:microsoft.com/office/officeart/2005/8/layout/process2"/>
    <dgm:cxn modelId="{4F91B518-9801-479C-857A-690B4DC1B4CE}" type="presOf" srcId="{7BF1473D-FA0B-4252-A3F4-E4EB36CB0F6B}" destId="{C80441E3-129C-4C9C-8CB8-CCAC42978084}" srcOrd="0" destOrd="0" presId="urn:microsoft.com/office/officeart/2005/8/layout/process2"/>
    <dgm:cxn modelId="{75B64AB6-6940-4D0A-96D9-7C85D70F5B11}" type="presOf" srcId="{33628413-EE2F-4FCF-B0BB-35CC4C5A0563}" destId="{22ACCB89-3F2F-4E98-9DCA-7803AC74CA44}" srcOrd="0" destOrd="0" presId="urn:microsoft.com/office/officeart/2005/8/layout/process2"/>
    <dgm:cxn modelId="{84E0D401-2A57-4B1F-9992-9B0842BCBC1A}" type="presOf" srcId="{D9C7B12A-B427-4D1B-A602-75DB281B5C9A}" destId="{B4107785-D6DA-4533-A6DD-B5612C1DD7B9}" srcOrd="0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76838AA4-DB2D-47ED-9EBB-FED5E79FB63E}" type="presOf" srcId="{322F8797-2AC6-422C-9CF6-46ABAD0236F0}" destId="{B9E33AC7-E7D1-4C73-8804-5822656F72FB}" srcOrd="1" destOrd="0" presId="urn:microsoft.com/office/officeart/2005/8/layout/process2"/>
    <dgm:cxn modelId="{8CA01094-EB7B-4C00-B36B-44A7E0C078EF}" type="presOf" srcId="{7B07864C-D77E-4A08-B0CA-3E39DE6AB01E}" destId="{4A14A3B0-EB31-4662-86F0-7F8CDD1C6B6B}" srcOrd="0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3D781195-E57A-4E49-B263-FF1BA96692C4}" type="presParOf" srcId="{C80441E3-129C-4C9C-8CB8-CCAC42978084}" destId="{6B0BB456-DC7D-4E93-BAAC-27D615B785E2}" srcOrd="0" destOrd="0" presId="urn:microsoft.com/office/officeart/2005/8/layout/process2"/>
    <dgm:cxn modelId="{DBAC336C-1FE1-4528-A60A-1A6BFCB3B51E}" type="presParOf" srcId="{C80441E3-129C-4C9C-8CB8-CCAC42978084}" destId="{7C1C38FD-75F2-4E3A-A3F4-9D703CE3BEFC}" srcOrd="1" destOrd="0" presId="urn:microsoft.com/office/officeart/2005/8/layout/process2"/>
    <dgm:cxn modelId="{5C8EF136-A2F0-4F05-AF0C-2B11B6067B6D}" type="presParOf" srcId="{7C1C38FD-75F2-4E3A-A3F4-9D703CE3BEFC}" destId="{FA063CDE-AC23-457C-BF76-227BA080BD3D}" srcOrd="0" destOrd="0" presId="urn:microsoft.com/office/officeart/2005/8/layout/process2"/>
    <dgm:cxn modelId="{5317F4E4-F2F1-479F-B7FF-77B3B6EB3F95}" type="presParOf" srcId="{C80441E3-129C-4C9C-8CB8-CCAC42978084}" destId="{B4107785-D6DA-4533-A6DD-B5612C1DD7B9}" srcOrd="2" destOrd="0" presId="urn:microsoft.com/office/officeart/2005/8/layout/process2"/>
    <dgm:cxn modelId="{A17DE812-4678-4D01-9818-4C4F3BBD0446}" type="presParOf" srcId="{C80441E3-129C-4C9C-8CB8-CCAC42978084}" destId="{7639CF28-75EE-44F4-BB23-DBC6610D5225}" srcOrd="3" destOrd="0" presId="urn:microsoft.com/office/officeart/2005/8/layout/process2"/>
    <dgm:cxn modelId="{EB26A350-9672-400B-AEC1-0284236595D7}" type="presParOf" srcId="{7639CF28-75EE-44F4-BB23-DBC6610D5225}" destId="{FD37E9BD-704E-4F5F-927C-C1B375EC68BD}" srcOrd="0" destOrd="0" presId="urn:microsoft.com/office/officeart/2005/8/layout/process2"/>
    <dgm:cxn modelId="{5DB6AECC-EBE6-4A31-B0F1-55CF073B7CDA}" type="presParOf" srcId="{C80441E3-129C-4C9C-8CB8-CCAC42978084}" destId="{8EAB90E3-43AA-427E-9C42-A2D0C3AB2463}" srcOrd="4" destOrd="0" presId="urn:microsoft.com/office/officeart/2005/8/layout/process2"/>
    <dgm:cxn modelId="{F299D9E6-1CB7-4BF6-B979-484F70DF7570}" type="presParOf" srcId="{C80441E3-129C-4C9C-8CB8-CCAC42978084}" destId="{CC39BE62-749D-473A-B049-9B8BDC907299}" srcOrd="5" destOrd="0" presId="urn:microsoft.com/office/officeart/2005/8/layout/process2"/>
    <dgm:cxn modelId="{6006F0E2-D5CD-44B3-8776-1A91F4E7D9A3}" type="presParOf" srcId="{CC39BE62-749D-473A-B049-9B8BDC907299}" destId="{5F00817E-DE4D-4B9B-9521-1E982F739E60}" srcOrd="0" destOrd="0" presId="urn:microsoft.com/office/officeart/2005/8/layout/process2"/>
    <dgm:cxn modelId="{3B01591E-8588-441D-AA75-ECE59A4D891E}" type="presParOf" srcId="{C80441E3-129C-4C9C-8CB8-CCAC42978084}" destId="{5E7F6501-3ADA-488C-B373-5D88B44F7162}" srcOrd="6" destOrd="0" presId="urn:microsoft.com/office/officeart/2005/8/layout/process2"/>
    <dgm:cxn modelId="{33679D07-D6D5-4F03-B57B-2A13E5CA33FF}" type="presParOf" srcId="{C80441E3-129C-4C9C-8CB8-CCAC42978084}" destId="{3DA7710E-1314-457A-A304-F2A6F20B203E}" srcOrd="7" destOrd="0" presId="urn:microsoft.com/office/officeart/2005/8/layout/process2"/>
    <dgm:cxn modelId="{D22C2816-1193-47C1-982E-62E463B13769}" type="presParOf" srcId="{3DA7710E-1314-457A-A304-F2A6F20B203E}" destId="{B9E33AC7-E7D1-4C73-8804-5822656F72FB}" srcOrd="0" destOrd="0" presId="urn:microsoft.com/office/officeart/2005/8/layout/process2"/>
    <dgm:cxn modelId="{684FDC03-F507-4EF4-9418-E7D0A923D941}" type="presParOf" srcId="{C80441E3-129C-4C9C-8CB8-CCAC42978084}" destId="{FE855A9C-0DCB-42D3-B20D-EC06A930209C}" srcOrd="8" destOrd="0" presId="urn:microsoft.com/office/officeart/2005/8/layout/process2"/>
    <dgm:cxn modelId="{BF3931E1-A2B2-4D08-9A15-E369765CCAE2}" type="presParOf" srcId="{C80441E3-129C-4C9C-8CB8-CCAC42978084}" destId="{ADB5210A-ADD5-4C9D-904B-ECB9FFE6900F}" srcOrd="9" destOrd="0" presId="urn:microsoft.com/office/officeart/2005/8/layout/process2"/>
    <dgm:cxn modelId="{B658BCD8-3800-4063-BBF2-C38DAB5C756D}" type="presParOf" srcId="{ADB5210A-ADD5-4C9D-904B-ECB9FFE6900F}" destId="{6A7E1F40-02B1-4911-A503-16AC7F568D8A}" srcOrd="0" destOrd="0" presId="urn:microsoft.com/office/officeart/2005/8/layout/process2"/>
    <dgm:cxn modelId="{869C9E1E-1559-42B6-BA65-B1181CD8D171}" type="presParOf" srcId="{C80441E3-129C-4C9C-8CB8-CCAC42978084}" destId="{4A14A3B0-EB31-4662-86F0-7F8CDD1C6B6B}" srcOrd="10" destOrd="0" presId="urn:microsoft.com/office/officeart/2005/8/layout/process2"/>
    <dgm:cxn modelId="{54D44DDD-7C26-471C-87F5-235A1CA53067}" type="presParOf" srcId="{C80441E3-129C-4C9C-8CB8-CCAC42978084}" destId="{22ACCB89-3F2F-4E98-9DCA-7803AC74CA44}" srcOrd="11" destOrd="0" presId="urn:microsoft.com/office/officeart/2005/8/layout/process2"/>
    <dgm:cxn modelId="{51A748E1-F289-43F7-B6E1-8EA2B3FEE0D4}" type="presParOf" srcId="{22ACCB89-3F2F-4E98-9DCA-7803AC74CA44}" destId="{70606608-D7A1-4AF0-B069-E04832DD261F}" srcOrd="0" destOrd="0" presId="urn:microsoft.com/office/officeart/2005/8/layout/process2"/>
    <dgm:cxn modelId="{9709BF42-5200-47F8-8E5F-BFB70ADB13AC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F1473D-FA0B-4252-A3F4-E4EB36CB0F6B}" type="doc">
      <dgm:prSet loTypeId="urn:microsoft.com/office/officeart/2005/8/layout/process2" loCatId="process" qsTypeId="urn:microsoft.com/office/officeart/2005/8/quickstyle/simple4" qsCatId="simple" csTypeId="urn:microsoft.com/office/officeart/2005/8/colors/accent2_2" csCatId="accent2" phldr="1"/>
      <dgm:spPr/>
    </dgm:pt>
    <dgm:pt modelId="{1E63CB92-EBAB-4609-938B-13BB4EFCF0A3}">
      <dgm:prSet phldrT="[Texte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AFEE7396-4B7D-4AEE-8377-4CBADCCB9A9D}" type="parTrans" cxnId="{620E600A-A184-4FE6-86D7-BF7AC45421B3}">
      <dgm:prSet/>
      <dgm:spPr/>
      <dgm:t>
        <a:bodyPr/>
        <a:lstStyle/>
        <a:p>
          <a:endParaRPr lang="fr-FR"/>
        </a:p>
      </dgm:t>
    </dgm:pt>
    <dgm:pt modelId="{15B7784D-CC03-4A3D-96F3-63B3B9610553}" type="sibTrans" cxnId="{620E600A-A184-4FE6-86D7-BF7AC45421B3}">
      <dgm:prSet/>
      <dgm:spPr/>
      <dgm:t>
        <a:bodyPr/>
        <a:lstStyle/>
        <a:p>
          <a:endParaRPr lang="fr-FR"/>
        </a:p>
      </dgm:t>
    </dgm:pt>
    <dgm:pt modelId="{D9C7B12A-B427-4D1B-A602-75DB281B5C9A}">
      <dgm:prSet phldrT="[Texte]"/>
      <dgm:spPr/>
      <dgm:t>
        <a:bodyPr/>
        <a:lstStyle/>
        <a:p>
          <a:r>
            <a:rPr lang="fr-FR" dirty="0" smtClean="0"/>
            <a:t>Objectifs</a:t>
          </a:r>
          <a:endParaRPr lang="fr-FR" dirty="0"/>
        </a:p>
      </dgm:t>
    </dgm:pt>
    <dgm:pt modelId="{8CFD7942-6637-4D22-9872-15E62BD9191D}" type="parTrans" cxnId="{8AC89AB8-D81F-4477-B91B-53C62339D48A}">
      <dgm:prSet/>
      <dgm:spPr/>
      <dgm:t>
        <a:bodyPr/>
        <a:lstStyle/>
        <a:p>
          <a:endParaRPr lang="fr-FR"/>
        </a:p>
      </dgm:t>
    </dgm:pt>
    <dgm:pt modelId="{0FC66890-B7D9-4414-B23F-95CE961E87DB}" type="sibTrans" cxnId="{8AC89AB8-D81F-4477-B91B-53C62339D48A}">
      <dgm:prSet/>
      <dgm:spPr/>
      <dgm:t>
        <a:bodyPr/>
        <a:lstStyle/>
        <a:p>
          <a:endParaRPr lang="fr-FR"/>
        </a:p>
      </dgm:t>
    </dgm:pt>
    <dgm:pt modelId="{B94AE62F-E9D3-4862-9DF7-69B98D7E989D}">
      <dgm:prSet/>
      <dgm:spPr/>
      <dgm:t>
        <a:bodyPr/>
        <a:lstStyle/>
        <a:p>
          <a:r>
            <a:rPr lang="fr-FR" dirty="0" smtClean="0"/>
            <a:t>Périmètre</a:t>
          </a:r>
          <a:endParaRPr lang="fr-FR" dirty="0"/>
        </a:p>
      </dgm:t>
    </dgm:pt>
    <dgm:pt modelId="{C113D751-19C2-4A04-A0F9-0B2B83B13DF2}" type="parTrans" cxnId="{FF8F692C-7D41-499B-900E-A528E1D280B6}">
      <dgm:prSet/>
      <dgm:spPr/>
      <dgm:t>
        <a:bodyPr/>
        <a:lstStyle/>
        <a:p>
          <a:endParaRPr lang="fr-FR"/>
        </a:p>
      </dgm:t>
    </dgm:pt>
    <dgm:pt modelId="{322F8797-2AC6-422C-9CF6-46ABAD0236F0}" type="sibTrans" cxnId="{FF8F692C-7D41-499B-900E-A528E1D280B6}">
      <dgm:prSet/>
      <dgm:spPr/>
      <dgm:t>
        <a:bodyPr/>
        <a:lstStyle/>
        <a:p>
          <a:endParaRPr lang="fr-FR"/>
        </a:p>
      </dgm:t>
    </dgm:pt>
    <dgm:pt modelId="{7B07864C-D77E-4A08-B0CA-3E39DE6AB01E}">
      <dgm:prSet/>
      <dgm:spPr/>
      <dgm:t>
        <a:bodyPr/>
        <a:lstStyle/>
        <a:p>
          <a:r>
            <a:rPr lang="fr-FR" dirty="0" smtClean="0"/>
            <a:t>Coûts</a:t>
          </a:r>
          <a:endParaRPr lang="fr-FR" dirty="0"/>
        </a:p>
      </dgm:t>
    </dgm:pt>
    <dgm:pt modelId="{489446B9-8012-43DB-ADDF-42BDE17A7459}" type="parTrans" cxnId="{BD5AF2BE-BB8D-4DA3-B846-4E3FE7C9DE34}">
      <dgm:prSet/>
      <dgm:spPr/>
      <dgm:t>
        <a:bodyPr/>
        <a:lstStyle/>
        <a:p>
          <a:endParaRPr lang="fr-FR"/>
        </a:p>
      </dgm:t>
    </dgm:pt>
    <dgm:pt modelId="{33628413-EE2F-4FCF-B0BB-35CC4C5A0563}" type="sibTrans" cxnId="{BD5AF2BE-BB8D-4DA3-B846-4E3FE7C9DE34}">
      <dgm:prSet/>
      <dgm:spPr/>
      <dgm:t>
        <a:bodyPr/>
        <a:lstStyle/>
        <a:p>
          <a:endParaRPr lang="fr-FR"/>
        </a:p>
      </dgm:t>
    </dgm:pt>
    <dgm:pt modelId="{5AE35845-53CA-4B3C-96C5-781362F20198}">
      <dgm:prSet/>
      <dgm:spPr/>
      <dgm:t>
        <a:bodyPr/>
        <a:lstStyle/>
        <a:p>
          <a:r>
            <a:rPr lang="fr-FR" dirty="0" smtClean="0"/>
            <a:t>Risques</a:t>
          </a:r>
          <a:endParaRPr lang="fr-FR" dirty="0"/>
        </a:p>
      </dgm:t>
    </dgm:pt>
    <dgm:pt modelId="{9C2844C7-7C17-4B82-B39B-DCF14C98BF54}" type="parTrans" cxnId="{D0A077B6-C64B-4667-B51B-D63D9D9EE7EB}">
      <dgm:prSet/>
      <dgm:spPr/>
      <dgm:t>
        <a:bodyPr/>
        <a:lstStyle/>
        <a:p>
          <a:endParaRPr lang="fr-FR"/>
        </a:p>
      </dgm:t>
    </dgm:pt>
    <dgm:pt modelId="{FFFD046D-FDDF-4311-957E-284E58926A2C}" type="sibTrans" cxnId="{D0A077B6-C64B-4667-B51B-D63D9D9EE7EB}">
      <dgm:prSet/>
      <dgm:spPr/>
      <dgm:t>
        <a:bodyPr/>
        <a:lstStyle/>
        <a:p>
          <a:endParaRPr lang="fr-FR"/>
        </a:p>
      </dgm:t>
    </dgm:pt>
    <dgm:pt modelId="{3FBD9B3B-BBED-467B-9447-295E389E5EF1}">
      <dgm:prSet/>
      <dgm:spPr>
        <a:solidFill>
          <a:srgbClr val="00B050"/>
        </a:solidFill>
      </dgm:spPr>
      <dgm:t>
        <a:bodyPr/>
        <a:lstStyle/>
        <a:p>
          <a:r>
            <a:rPr lang="fr-FR" dirty="0" smtClean="0"/>
            <a:t>Critères de réussite</a:t>
          </a:r>
          <a:endParaRPr lang="fr-FR" dirty="0"/>
        </a:p>
      </dgm:t>
    </dgm:pt>
    <dgm:pt modelId="{AFC051A4-87E8-4A89-BA6B-C2F072E9288F}" type="parTrans" cxnId="{F5B08002-3221-4971-ACB6-84E30968CC3C}">
      <dgm:prSet/>
      <dgm:spPr/>
      <dgm:t>
        <a:bodyPr/>
        <a:lstStyle/>
        <a:p>
          <a:endParaRPr lang="fr-FR"/>
        </a:p>
      </dgm:t>
    </dgm:pt>
    <dgm:pt modelId="{92BD0D29-E2D7-4497-AE98-4CE51124915C}" type="sibTrans" cxnId="{F5B08002-3221-4971-ACB6-84E30968CC3C}">
      <dgm:prSet/>
      <dgm:spPr/>
      <dgm:t>
        <a:bodyPr/>
        <a:lstStyle/>
        <a:p>
          <a:endParaRPr lang="fr-FR"/>
        </a:p>
      </dgm:t>
    </dgm:pt>
    <dgm:pt modelId="{D4088693-7C64-4B77-9F67-847AD3DAA3C9}">
      <dgm:prSet phldrT="[Texte]"/>
      <dgm:spPr/>
      <dgm:t>
        <a:bodyPr/>
        <a:lstStyle/>
        <a:p>
          <a:r>
            <a:rPr lang="fr-FR" dirty="0" smtClean="0"/>
            <a:t>Planning</a:t>
          </a:r>
        </a:p>
      </dgm:t>
    </dgm:pt>
    <dgm:pt modelId="{26A399C1-3FCC-4C2D-B456-22EACC20B8BD}" type="sibTrans" cxnId="{FADF06B2-D5F3-4F77-9709-13F2B958D4E8}">
      <dgm:prSet/>
      <dgm:spPr/>
      <dgm:t>
        <a:bodyPr/>
        <a:lstStyle/>
        <a:p>
          <a:endParaRPr lang="fr-FR"/>
        </a:p>
      </dgm:t>
    </dgm:pt>
    <dgm:pt modelId="{5A5BAD5C-95E7-4473-A2D6-C5343ED3286D}" type="parTrans" cxnId="{FADF06B2-D5F3-4F77-9709-13F2B958D4E8}">
      <dgm:prSet/>
      <dgm:spPr/>
      <dgm:t>
        <a:bodyPr/>
        <a:lstStyle/>
        <a:p>
          <a:endParaRPr lang="fr-FR"/>
        </a:p>
      </dgm:t>
    </dgm:pt>
    <dgm:pt modelId="{C80441E3-129C-4C9C-8CB8-CCAC42978084}" type="pres">
      <dgm:prSet presAssocID="{7BF1473D-FA0B-4252-A3F4-E4EB36CB0F6B}" presName="linearFlow" presStyleCnt="0">
        <dgm:presLayoutVars>
          <dgm:resizeHandles val="exact"/>
        </dgm:presLayoutVars>
      </dgm:prSet>
      <dgm:spPr/>
    </dgm:pt>
    <dgm:pt modelId="{6B0BB456-DC7D-4E93-BAAC-27D615B785E2}" type="pres">
      <dgm:prSet presAssocID="{1E63CB92-EBAB-4609-938B-13BB4EFCF0A3}" presName="node" presStyleLbl="node1" presStyleIdx="0" presStyleCnt="7">
        <dgm:presLayoutVars>
          <dgm:bulletEnabled val="1"/>
        </dgm:presLayoutVars>
      </dgm:prSet>
      <dgm:spPr/>
    </dgm:pt>
    <dgm:pt modelId="{7C1C38FD-75F2-4E3A-A3F4-9D703CE3BEFC}" type="pres">
      <dgm:prSet presAssocID="{15B7784D-CC03-4A3D-96F3-63B3B9610553}" presName="sibTrans" presStyleLbl="sibTrans2D1" presStyleIdx="0" presStyleCnt="6"/>
      <dgm:spPr/>
    </dgm:pt>
    <dgm:pt modelId="{FA063CDE-AC23-457C-BF76-227BA080BD3D}" type="pres">
      <dgm:prSet presAssocID="{15B7784D-CC03-4A3D-96F3-63B3B9610553}" presName="connectorText" presStyleLbl="sibTrans2D1" presStyleIdx="0" presStyleCnt="6"/>
      <dgm:spPr/>
    </dgm:pt>
    <dgm:pt modelId="{B4107785-D6DA-4533-A6DD-B5612C1DD7B9}" type="pres">
      <dgm:prSet presAssocID="{D9C7B12A-B427-4D1B-A602-75DB281B5C9A}" presName="node" presStyleLbl="node1" presStyleIdx="1" presStyleCnt="7">
        <dgm:presLayoutVars>
          <dgm:bulletEnabled val="1"/>
        </dgm:presLayoutVars>
      </dgm:prSet>
      <dgm:spPr/>
    </dgm:pt>
    <dgm:pt modelId="{7639CF28-75EE-44F4-BB23-DBC6610D5225}" type="pres">
      <dgm:prSet presAssocID="{0FC66890-B7D9-4414-B23F-95CE961E87DB}" presName="sibTrans" presStyleLbl="sibTrans2D1" presStyleIdx="1" presStyleCnt="6"/>
      <dgm:spPr/>
    </dgm:pt>
    <dgm:pt modelId="{FD37E9BD-704E-4F5F-927C-C1B375EC68BD}" type="pres">
      <dgm:prSet presAssocID="{0FC66890-B7D9-4414-B23F-95CE961E87DB}" presName="connectorText" presStyleLbl="sibTrans2D1" presStyleIdx="1" presStyleCnt="6"/>
      <dgm:spPr/>
    </dgm:pt>
    <dgm:pt modelId="{8EAB90E3-43AA-427E-9C42-A2D0C3AB2463}" type="pres">
      <dgm:prSet presAssocID="{D4088693-7C64-4B77-9F67-847AD3DAA3C9}" presName="node" presStyleLbl="node1" presStyleIdx="2" presStyleCnt="7">
        <dgm:presLayoutVars>
          <dgm:bulletEnabled val="1"/>
        </dgm:presLayoutVars>
      </dgm:prSet>
      <dgm:spPr/>
    </dgm:pt>
    <dgm:pt modelId="{CC39BE62-749D-473A-B049-9B8BDC907299}" type="pres">
      <dgm:prSet presAssocID="{26A399C1-3FCC-4C2D-B456-22EACC20B8BD}" presName="sibTrans" presStyleLbl="sibTrans2D1" presStyleIdx="2" presStyleCnt="6"/>
      <dgm:spPr/>
    </dgm:pt>
    <dgm:pt modelId="{5F00817E-DE4D-4B9B-9521-1E982F739E60}" type="pres">
      <dgm:prSet presAssocID="{26A399C1-3FCC-4C2D-B456-22EACC20B8BD}" presName="connectorText" presStyleLbl="sibTrans2D1" presStyleIdx="2" presStyleCnt="6"/>
      <dgm:spPr/>
    </dgm:pt>
    <dgm:pt modelId="{5E7F6501-3ADA-488C-B373-5D88B44F7162}" type="pres">
      <dgm:prSet presAssocID="{B94AE62F-E9D3-4862-9DF7-69B98D7E989D}" presName="node" presStyleLbl="node1" presStyleIdx="3" presStyleCnt="7">
        <dgm:presLayoutVars>
          <dgm:bulletEnabled val="1"/>
        </dgm:presLayoutVars>
      </dgm:prSet>
      <dgm:spPr/>
    </dgm:pt>
    <dgm:pt modelId="{3DA7710E-1314-457A-A304-F2A6F20B203E}" type="pres">
      <dgm:prSet presAssocID="{322F8797-2AC6-422C-9CF6-46ABAD0236F0}" presName="sibTrans" presStyleLbl="sibTrans2D1" presStyleIdx="3" presStyleCnt="6"/>
      <dgm:spPr/>
    </dgm:pt>
    <dgm:pt modelId="{B9E33AC7-E7D1-4C73-8804-5822656F72FB}" type="pres">
      <dgm:prSet presAssocID="{322F8797-2AC6-422C-9CF6-46ABAD0236F0}" presName="connectorText" presStyleLbl="sibTrans2D1" presStyleIdx="3" presStyleCnt="6"/>
      <dgm:spPr/>
    </dgm:pt>
    <dgm:pt modelId="{FE855A9C-0DCB-42D3-B20D-EC06A930209C}" type="pres">
      <dgm:prSet presAssocID="{3FBD9B3B-BBED-467B-9447-295E389E5EF1}" presName="node" presStyleLbl="node1" presStyleIdx="4" presStyleCnt="7">
        <dgm:presLayoutVars>
          <dgm:bulletEnabled val="1"/>
        </dgm:presLayoutVars>
      </dgm:prSet>
      <dgm:spPr/>
    </dgm:pt>
    <dgm:pt modelId="{ADB5210A-ADD5-4C9D-904B-ECB9FFE6900F}" type="pres">
      <dgm:prSet presAssocID="{92BD0D29-E2D7-4497-AE98-4CE51124915C}" presName="sibTrans" presStyleLbl="sibTrans2D1" presStyleIdx="4" presStyleCnt="6"/>
      <dgm:spPr/>
    </dgm:pt>
    <dgm:pt modelId="{6A7E1F40-02B1-4911-A503-16AC7F568D8A}" type="pres">
      <dgm:prSet presAssocID="{92BD0D29-E2D7-4497-AE98-4CE51124915C}" presName="connectorText" presStyleLbl="sibTrans2D1" presStyleIdx="4" presStyleCnt="6"/>
      <dgm:spPr/>
    </dgm:pt>
    <dgm:pt modelId="{4A14A3B0-EB31-4662-86F0-7F8CDD1C6B6B}" type="pres">
      <dgm:prSet presAssocID="{7B07864C-D77E-4A08-B0CA-3E39DE6AB01E}" presName="node" presStyleLbl="node1" presStyleIdx="5" presStyleCnt="7">
        <dgm:presLayoutVars>
          <dgm:bulletEnabled val="1"/>
        </dgm:presLayoutVars>
      </dgm:prSet>
      <dgm:spPr/>
    </dgm:pt>
    <dgm:pt modelId="{22ACCB89-3F2F-4E98-9DCA-7803AC74CA44}" type="pres">
      <dgm:prSet presAssocID="{33628413-EE2F-4FCF-B0BB-35CC4C5A0563}" presName="sibTrans" presStyleLbl="sibTrans2D1" presStyleIdx="5" presStyleCnt="6"/>
      <dgm:spPr/>
    </dgm:pt>
    <dgm:pt modelId="{70606608-D7A1-4AF0-B069-E04832DD261F}" type="pres">
      <dgm:prSet presAssocID="{33628413-EE2F-4FCF-B0BB-35CC4C5A0563}" presName="connectorText" presStyleLbl="sibTrans2D1" presStyleIdx="5" presStyleCnt="6"/>
      <dgm:spPr/>
    </dgm:pt>
    <dgm:pt modelId="{24F9D22E-4206-414A-A177-A69029E74FB8}" type="pres">
      <dgm:prSet presAssocID="{5AE35845-53CA-4B3C-96C5-781362F20198}" presName="node" presStyleLbl="node1" presStyleIdx="6" presStyleCnt="7">
        <dgm:presLayoutVars>
          <dgm:bulletEnabled val="1"/>
        </dgm:presLayoutVars>
      </dgm:prSet>
      <dgm:spPr/>
    </dgm:pt>
  </dgm:ptLst>
  <dgm:cxnLst>
    <dgm:cxn modelId="{32BDFC6F-4ECD-4254-9C20-CC1604D937AF}" type="presOf" srcId="{0FC66890-B7D9-4414-B23F-95CE961E87DB}" destId="{FD37E9BD-704E-4F5F-927C-C1B375EC68BD}" srcOrd="1" destOrd="0" presId="urn:microsoft.com/office/officeart/2005/8/layout/process2"/>
    <dgm:cxn modelId="{8AC89AB8-D81F-4477-B91B-53C62339D48A}" srcId="{7BF1473D-FA0B-4252-A3F4-E4EB36CB0F6B}" destId="{D9C7B12A-B427-4D1B-A602-75DB281B5C9A}" srcOrd="1" destOrd="0" parTransId="{8CFD7942-6637-4D22-9872-15E62BD9191D}" sibTransId="{0FC66890-B7D9-4414-B23F-95CE961E87DB}"/>
    <dgm:cxn modelId="{A3139585-C24C-4A4C-9D1B-CE50BA0FF8A8}" type="presOf" srcId="{26A399C1-3FCC-4C2D-B456-22EACC20B8BD}" destId="{5F00817E-DE4D-4B9B-9521-1E982F739E60}" srcOrd="1" destOrd="0" presId="urn:microsoft.com/office/officeart/2005/8/layout/process2"/>
    <dgm:cxn modelId="{F5B08002-3221-4971-ACB6-84E30968CC3C}" srcId="{7BF1473D-FA0B-4252-A3F4-E4EB36CB0F6B}" destId="{3FBD9B3B-BBED-467B-9447-295E389E5EF1}" srcOrd="4" destOrd="0" parTransId="{AFC051A4-87E8-4A89-BA6B-C2F072E9288F}" sibTransId="{92BD0D29-E2D7-4497-AE98-4CE51124915C}"/>
    <dgm:cxn modelId="{46CF4FA8-F9D2-4993-81BC-AEC665D89C61}" type="presOf" srcId="{15B7784D-CC03-4A3D-96F3-63B3B9610553}" destId="{7C1C38FD-75F2-4E3A-A3F4-9D703CE3BEFC}" srcOrd="0" destOrd="0" presId="urn:microsoft.com/office/officeart/2005/8/layout/process2"/>
    <dgm:cxn modelId="{D7C83D99-E394-45BC-A226-0E6EB7AFB9D5}" type="presOf" srcId="{0FC66890-B7D9-4414-B23F-95CE961E87DB}" destId="{7639CF28-75EE-44F4-BB23-DBC6610D5225}" srcOrd="0" destOrd="0" presId="urn:microsoft.com/office/officeart/2005/8/layout/process2"/>
    <dgm:cxn modelId="{B9C9A26A-3A87-4599-8D36-2F8504319A29}" type="presOf" srcId="{B94AE62F-E9D3-4862-9DF7-69B98D7E989D}" destId="{5E7F6501-3ADA-488C-B373-5D88B44F7162}" srcOrd="0" destOrd="0" presId="urn:microsoft.com/office/officeart/2005/8/layout/process2"/>
    <dgm:cxn modelId="{96B01719-EC93-43A0-B052-6EC492EDECB6}" type="presOf" srcId="{33628413-EE2F-4FCF-B0BB-35CC4C5A0563}" destId="{22ACCB89-3F2F-4E98-9DCA-7803AC74CA44}" srcOrd="0" destOrd="0" presId="urn:microsoft.com/office/officeart/2005/8/layout/process2"/>
    <dgm:cxn modelId="{BABE2586-F662-403A-BDCA-29C698BF34A5}" type="presOf" srcId="{D4088693-7C64-4B77-9F67-847AD3DAA3C9}" destId="{8EAB90E3-43AA-427E-9C42-A2D0C3AB2463}" srcOrd="0" destOrd="0" presId="urn:microsoft.com/office/officeart/2005/8/layout/process2"/>
    <dgm:cxn modelId="{D0A077B6-C64B-4667-B51B-D63D9D9EE7EB}" srcId="{7BF1473D-FA0B-4252-A3F4-E4EB36CB0F6B}" destId="{5AE35845-53CA-4B3C-96C5-781362F20198}" srcOrd="6" destOrd="0" parTransId="{9C2844C7-7C17-4B82-B39B-DCF14C98BF54}" sibTransId="{FFFD046D-FDDF-4311-957E-284E58926A2C}"/>
    <dgm:cxn modelId="{BA973CBF-754C-496F-82BF-F0896BBAECD5}" type="presOf" srcId="{322F8797-2AC6-422C-9CF6-46ABAD0236F0}" destId="{3DA7710E-1314-457A-A304-F2A6F20B203E}" srcOrd="0" destOrd="0" presId="urn:microsoft.com/office/officeart/2005/8/layout/process2"/>
    <dgm:cxn modelId="{FAF9A5BF-E175-4E69-AC17-C8A394DEE962}" type="presOf" srcId="{D9C7B12A-B427-4D1B-A602-75DB281B5C9A}" destId="{B4107785-D6DA-4533-A6DD-B5612C1DD7B9}" srcOrd="0" destOrd="0" presId="urn:microsoft.com/office/officeart/2005/8/layout/process2"/>
    <dgm:cxn modelId="{BD5AF2BE-BB8D-4DA3-B846-4E3FE7C9DE34}" srcId="{7BF1473D-FA0B-4252-A3F4-E4EB36CB0F6B}" destId="{7B07864C-D77E-4A08-B0CA-3E39DE6AB01E}" srcOrd="5" destOrd="0" parTransId="{489446B9-8012-43DB-ADDF-42BDE17A7459}" sibTransId="{33628413-EE2F-4FCF-B0BB-35CC4C5A0563}"/>
    <dgm:cxn modelId="{6AADB542-3A76-4605-96A2-4668AACBFC81}" type="presOf" srcId="{15B7784D-CC03-4A3D-96F3-63B3B9610553}" destId="{FA063CDE-AC23-457C-BF76-227BA080BD3D}" srcOrd="1" destOrd="0" presId="urn:microsoft.com/office/officeart/2005/8/layout/process2"/>
    <dgm:cxn modelId="{FF8F692C-7D41-499B-900E-A528E1D280B6}" srcId="{7BF1473D-FA0B-4252-A3F4-E4EB36CB0F6B}" destId="{B94AE62F-E9D3-4862-9DF7-69B98D7E989D}" srcOrd="3" destOrd="0" parTransId="{C113D751-19C2-4A04-A0F9-0B2B83B13DF2}" sibTransId="{322F8797-2AC6-422C-9CF6-46ABAD0236F0}"/>
    <dgm:cxn modelId="{A9D256FC-51D7-467B-AC61-FDC39F9B1BC4}" type="presOf" srcId="{5AE35845-53CA-4B3C-96C5-781362F20198}" destId="{24F9D22E-4206-414A-A177-A69029E74FB8}" srcOrd="0" destOrd="0" presId="urn:microsoft.com/office/officeart/2005/8/layout/process2"/>
    <dgm:cxn modelId="{E44ED42C-6CFE-452A-9D1F-CE264CE0BFDB}" type="presOf" srcId="{3FBD9B3B-BBED-467B-9447-295E389E5EF1}" destId="{FE855A9C-0DCB-42D3-B20D-EC06A930209C}" srcOrd="0" destOrd="0" presId="urn:microsoft.com/office/officeart/2005/8/layout/process2"/>
    <dgm:cxn modelId="{4A7EB863-0973-432A-9F7F-793AF96F8DA7}" type="presOf" srcId="{322F8797-2AC6-422C-9CF6-46ABAD0236F0}" destId="{B9E33AC7-E7D1-4C73-8804-5822656F72FB}" srcOrd="1" destOrd="0" presId="urn:microsoft.com/office/officeart/2005/8/layout/process2"/>
    <dgm:cxn modelId="{165ADCFF-73CD-4317-9DB6-2A9168A0549E}" type="presOf" srcId="{7B07864C-D77E-4A08-B0CA-3E39DE6AB01E}" destId="{4A14A3B0-EB31-4662-86F0-7F8CDD1C6B6B}" srcOrd="0" destOrd="0" presId="urn:microsoft.com/office/officeart/2005/8/layout/process2"/>
    <dgm:cxn modelId="{E0BC1929-E9EC-44E2-9C4E-4EEC710E1CB1}" type="presOf" srcId="{33628413-EE2F-4FCF-B0BB-35CC4C5A0563}" destId="{70606608-D7A1-4AF0-B069-E04832DD261F}" srcOrd="1" destOrd="0" presId="urn:microsoft.com/office/officeart/2005/8/layout/process2"/>
    <dgm:cxn modelId="{FADF06B2-D5F3-4F77-9709-13F2B958D4E8}" srcId="{7BF1473D-FA0B-4252-A3F4-E4EB36CB0F6B}" destId="{D4088693-7C64-4B77-9F67-847AD3DAA3C9}" srcOrd="2" destOrd="0" parTransId="{5A5BAD5C-95E7-4473-A2D6-C5343ED3286D}" sibTransId="{26A399C1-3FCC-4C2D-B456-22EACC20B8BD}"/>
    <dgm:cxn modelId="{503C0589-8216-41FE-9EAF-1FE678779B4B}" type="presOf" srcId="{26A399C1-3FCC-4C2D-B456-22EACC20B8BD}" destId="{CC39BE62-749D-473A-B049-9B8BDC907299}" srcOrd="0" destOrd="0" presId="urn:microsoft.com/office/officeart/2005/8/layout/process2"/>
    <dgm:cxn modelId="{D08EB5A6-A948-4D77-A147-157179529941}" type="presOf" srcId="{92BD0D29-E2D7-4497-AE98-4CE51124915C}" destId="{ADB5210A-ADD5-4C9D-904B-ECB9FFE6900F}" srcOrd="0" destOrd="0" presId="urn:microsoft.com/office/officeart/2005/8/layout/process2"/>
    <dgm:cxn modelId="{69CDE7FB-1421-4155-86F0-AD86686D6A4B}" type="presOf" srcId="{7BF1473D-FA0B-4252-A3F4-E4EB36CB0F6B}" destId="{C80441E3-129C-4C9C-8CB8-CCAC42978084}" srcOrd="0" destOrd="0" presId="urn:microsoft.com/office/officeart/2005/8/layout/process2"/>
    <dgm:cxn modelId="{DD68D42A-CAF1-4379-9CF7-98B81424C5C9}" type="presOf" srcId="{92BD0D29-E2D7-4497-AE98-4CE51124915C}" destId="{6A7E1F40-02B1-4911-A503-16AC7F568D8A}" srcOrd="1" destOrd="0" presId="urn:microsoft.com/office/officeart/2005/8/layout/process2"/>
    <dgm:cxn modelId="{620E600A-A184-4FE6-86D7-BF7AC45421B3}" srcId="{7BF1473D-FA0B-4252-A3F4-E4EB36CB0F6B}" destId="{1E63CB92-EBAB-4609-938B-13BB4EFCF0A3}" srcOrd="0" destOrd="0" parTransId="{AFEE7396-4B7D-4AEE-8377-4CBADCCB9A9D}" sibTransId="{15B7784D-CC03-4A3D-96F3-63B3B9610553}"/>
    <dgm:cxn modelId="{DD9682A9-76CB-446B-9CF6-54E9EE10E2C0}" type="presOf" srcId="{1E63CB92-EBAB-4609-938B-13BB4EFCF0A3}" destId="{6B0BB456-DC7D-4E93-BAAC-27D615B785E2}" srcOrd="0" destOrd="0" presId="urn:microsoft.com/office/officeart/2005/8/layout/process2"/>
    <dgm:cxn modelId="{4FC66625-38C4-43DD-BE02-37E9520B9A44}" type="presParOf" srcId="{C80441E3-129C-4C9C-8CB8-CCAC42978084}" destId="{6B0BB456-DC7D-4E93-BAAC-27D615B785E2}" srcOrd="0" destOrd="0" presId="urn:microsoft.com/office/officeart/2005/8/layout/process2"/>
    <dgm:cxn modelId="{0CE9FAEA-16C6-4747-A435-F1154C9CCDE0}" type="presParOf" srcId="{C80441E3-129C-4C9C-8CB8-CCAC42978084}" destId="{7C1C38FD-75F2-4E3A-A3F4-9D703CE3BEFC}" srcOrd="1" destOrd="0" presId="urn:microsoft.com/office/officeart/2005/8/layout/process2"/>
    <dgm:cxn modelId="{75FFADF0-AFAC-46B6-82F7-22B0C24CD55B}" type="presParOf" srcId="{7C1C38FD-75F2-4E3A-A3F4-9D703CE3BEFC}" destId="{FA063CDE-AC23-457C-BF76-227BA080BD3D}" srcOrd="0" destOrd="0" presId="urn:microsoft.com/office/officeart/2005/8/layout/process2"/>
    <dgm:cxn modelId="{493A3B5F-C72E-4B94-9234-7191E37E060E}" type="presParOf" srcId="{C80441E3-129C-4C9C-8CB8-CCAC42978084}" destId="{B4107785-D6DA-4533-A6DD-B5612C1DD7B9}" srcOrd="2" destOrd="0" presId="urn:microsoft.com/office/officeart/2005/8/layout/process2"/>
    <dgm:cxn modelId="{D68C3FC1-346D-4CA9-A056-7D968536B3FC}" type="presParOf" srcId="{C80441E3-129C-4C9C-8CB8-CCAC42978084}" destId="{7639CF28-75EE-44F4-BB23-DBC6610D5225}" srcOrd="3" destOrd="0" presId="urn:microsoft.com/office/officeart/2005/8/layout/process2"/>
    <dgm:cxn modelId="{CD5D0FD3-BDEF-4E7C-A04D-4F0F17567C94}" type="presParOf" srcId="{7639CF28-75EE-44F4-BB23-DBC6610D5225}" destId="{FD37E9BD-704E-4F5F-927C-C1B375EC68BD}" srcOrd="0" destOrd="0" presId="urn:microsoft.com/office/officeart/2005/8/layout/process2"/>
    <dgm:cxn modelId="{D66290C1-9F9D-4C0B-8D5E-8EC94A19633B}" type="presParOf" srcId="{C80441E3-129C-4C9C-8CB8-CCAC42978084}" destId="{8EAB90E3-43AA-427E-9C42-A2D0C3AB2463}" srcOrd="4" destOrd="0" presId="urn:microsoft.com/office/officeart/2005/8/layout/process2"/>
    <dgm:cxn modelId="{2947234D-CA91-4E75-AACA-66AEB1D9E249}" type="presParOf" srcId="{C80441E3-129C-4C9C-8CB8-CCAC42978084}" destId="{CC39BE62-749D-473A-B049-9B8BDC907299}" srcOrd="5" destOrd="0" presId="urn:microsoft.com/office/officeart/2005/8/layout/process2"/>
    <dgm:cxn modelId="{C7C2D4D7-5604-41D8-9473-820E4B4FE054}" type="presParOf" srcId="{CC39BE62-749D-473A-B049-9B8BDC907299}" destId="{5F00817E-DE4D-4B9B-9521-1E982F739E60}" srcOrd="0" destOrd="0" presId="urn:microsoft.com/office/officeart/2005/8/layout/process2"/>
    <dgm:cxn modelId="{1C145516-663A-4208-A6D9-70E985168B02}" type="presParOf" srcId="{C80441E3-129C-4C9C-8CB8-CCAC42978084}" destId="{5E7F6501-3ADA-488C-B373-5D88B44F7162}" srcOrd="6" destOrd="0" presId="urn:microsoft.com/office/officeart/2005/8/layout/process2"/>
    <dgm:cxn modelId="{366D9C94-7547-41C3-9392-F1530FD987C0}" type="presParOf" srcId="{C80441E3-129C-4C9C-8CB8-CCAC42978084}" destId="{3DA7710E-1314-457A-A304-F2A6F20B203E}" srcOrd="7" destOrd="0" presId="urn:microsoft.com/office/officeart/2005/8/layout/process2"/>
    <dgm:cxn modelId="{417F8CAD-BD27-4DCD-82EF-75C717634A15}" type="presParOf" srcId="{3DA7710E-1314-457A-A304-F2A6F20B203E}" destId="{B9E33AC7-E7D1-4C73-8804-5822656F72FB}" srcOrd="0" destOrd="0" presId="urn:microsoft.com/office/officeart/2005/8/layout/process2"/>
    <dgm:cxn modelId="{A892F13B-00FD-4D78-A977-5426B83F1613}" type="presParOf" srcId="{C80441E3-129C-4C9C-8CB8-CCAC42978084}" destId="{FE855A9C-0DCB-42D3-B20D-EC06A930209C}" srcOrd="8" destOrd="0" presId="urn:microsoft.com/office/officeart/2005/8/layout/process2"/>
    <dgm:cxn modelId="{2E36EFF1-643E-447E-B89D-183AAE69C68E}" type="presParOf" srcId="{C80441E3-129C-4C9C-8CB8-CCAC42978084}" destId="{ADB5210A-ADD5-4C9D-904B-ECB9FFE6900F}" srcOrd="9" destOrd="0" presId="urn:microsoft.com/office/officeart/2005/8/layout/process2"/>
    <dgm:cxn modelId="{99C2D798-4F9B-4F8B-A4DC-F8860708B91B}" type="presParOf" srcId="{ADB5210A-ADD5-4C9D-904B-ECB9FFE6900F}" destId="{6A7E1F40-02B1-4911-A503-16AC7F568D8A}" srcOrd="0" destOrd="0" presId="urn:microsoft.com/office/officeart/2005/8/layout/process2"/>
    <dgm:cxn modelId="{2EEB8736-D27B-4D28-B730-9336B64013BF}" type="presParOf" srcId="{C80441E3-129C-4C9C-8CB8-CCAC42978084}" destId="{4A14A3B0-EB31-4662-86F0-7F8CDD1C6B6B}" srcOrd="10" destOrd="0" presId="urn:microsoft.com/office/officeart/2005/8/layout/process2"/>
    <dgm:cxn modelId="{93A73C53-6330-4649-9140-7F6652FC750C}" type="presParOf" srcId="{C80441E3-129C-4C9C-8CB8-CCAC42978084}" destId="{22ACCB89-3F2F-4E98-9DCA-7803AC74CA44}" srcOrd="11" destOrd="0" presId="urn:microsoft.com/office/officeart/2005/8/layout/process2"/>
    <dgm:cxn modelId="{6C35EF05-E1CD-45F8-8A37-EF27EE57ACD6}" type="presParOf" srcId="{22ACCB89-3F2F-4E98-9DCA-7803AC74CA44}" destId="{70606608-D7A1-4AF0-B069-E04832DD261F}" srcOrd="0" destOrd="0" presId="urn:microsoft.com/office/officeart/2005/8/layout/process2"/>
    <dgm:cxn modelId="{9EB54E32-6AF5-486D-9F9C-5400B2FA15FC}" type="presParOf" srcId="{C80441E3-129C-4C9C-8CB8-CCAC42978084}" destId="{24F9D22E-4206-414A-A177-A69029E74FB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13E4C-0666-45B8-ABDA-7B1499893CE0}">
      <dsp:nvSpPr>
        <dsp:cNvPr id="0" name=""/>
        <dsp:cNvSpPr/>
      </dsp:nvSpPr>
      <dsp:spPr>
        <a:xfrm>
          <a:off x="3634" y="0"/>
          <a:ext cx="1126742" cy="34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S38</a:t>
          </a:r>
        </a:p>
      </dsp:txBody>
      <dsp:txXfrm>
        <a:off x="20711" y="17077"/>
        <a:ext cx="1092588" cy="315676"/>
      </dsp:txXfrm>
    </dsp:sp>
    <dsp:sp modelId="{1DCCFDB2-8036-475C-9C93-611B971126C9}">
      <dsp:nvSpPr>
        <dsp:cNvPr id="0" name=""/>
        <dsp:cNvSpPr/>
      </dsp:nvSpPr>
      <dsp:spPr>
        <a:xfrm>
          <a:off x="1243051" y="35198"/>
          <a:ext cx="238869" cy="279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243051" y="91084"/>
        <a:ext cx="167208" cy="167660"/>
      </dsp:txXfrm>
    </dsp:sp>
    <dsp:sp modelId="{C5085209-BF82-4145-8418-ACA56AFC60C0}">
      <dsp:nvSpPr>
        <dsp:cNvPr id="0" name=""/>
        <dsp:cNvSpPr/>
      </dsp:nvSpPr>
      <dsp:spPr>
        <a:xfrm>
          <a:off x="1581073" y="0"/>
          <a:ext cx="1126742" cy="34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S39</a:t>
          </a:r>
        </a:p>
      </dsp:txBody>
      <dsp:txXfrm>
        <a:off x="1598150" y="17077"/>
        <a:ext cx="1092588" cy="315676"/>
      </dsp:txXfrm>
    </dsp:sp>
    <dsp:sp modelId="{5AF4C998-A2AC-4BF9-8C85-5C44AD83BB31}">
      <dsp:nvSpPr>
        <dsp:cNvPr id="0" name=""/>
        <dsp:cNvSpPr/>
      </dsp:nvSpPr>
      <dsp:spPr>
        <a:xfrm>
          <a:off x="2820490" y="35198"/>
          <a:ext cx="238869" cy="279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820490" y="91084"/>
        <a:ext cx="167208" cy="167660"/>
      </dsp:txXfrm>
    </dsp:sp>
    <dsp:sp modelId="{CF49031E-E3EA-4F72-8ACA-3AEE81320C2D}">
      <dsp:nvSpPr>
        <dsp:cNvPr id="0" name=""/>
        <dsp:cNvSpPr/>
      </dsp:nvSpPr>
      <dsp:spPr>
        <a:xfrm>
          <a:off x="3158512" y="0"/>
          <a:ext cx="1126742" cy="34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S40</a:t>
          </a:r>
        </a:p>
      </dsp:txBody>
      <dsp:txXfrm>
        <a:off x="3175589" y="17077"/>
        <a:ext cx="1092588" cy="315676"/>
      </dsp:txXfrm>
    </dsp:sp>
    <dsp:sp modelId="{905F8254-D689-4D08-BD0B-68A071A3F5D0}">
      <dsp:nvSpPr>
        <dsp:cNvPr id="0" name=""/>
        <dsp:cNvSpPr/>
      </dsp:nvSpPr>
      <dsp:spPr>
        <a:xfrm>
          <a:off x="4397929" y="35198"/>
          <a:ext cx="238869" cy="279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397929" y="91084"/>
        <a:ext cx="167208" cy="167660"/>
      </dsp:txXfrm>
    </dsp:sp>
    <dsp:sp modelId="{077CEAF5-11B2-4888-A167-42C76AA4132D}">
      <dsp:nvSpPr>
        <dsp:cNvPr id="0" name=""/>
        <dsp:cNvSpPr/>
      </dsp:nvSpPr>
      <dsp:spPr>
        <a:xfrm>
          <a:off x="4735952" y="0"/>
          <a:ext cx="1126742" cy="34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S41</a:t>
          </a:r>
        </a:p>
      </dsp:txBody>
      <dsp:txXfrm>
        <a:off x="4753029" y="17077"/>
        <a:ext cx="1092588" cy="315676"/>
      </dsp:txXfrm>
    </dsp:sp>
    <dsp:sp modelId="{82CF6B5B-303A-4BFC-AD69-4F5FDDD5B94D}">
      <dsp:nvSpPr>
        <dsp:cNvPr id="0" name=""/>
        <dsp:cNvSpPr/>
      </dsp:nvSpPr>
      <dsp:spPr>
        <a:xfrm>
          <a:off x="5975368" y="35198"/>
          <a:ext cx="238869" cy="279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975368" y="91084"/>
        <a:ext cx="167208" cy="167660"/>
      </dsp:txXfrm>
    </dsp:sp>
    <dsp:sp modelId="{F9D5F5FE-EC1A-4666-A7C4-B84AA334EC49}">
      <dsp:nvSpPr>
        <dsp:cNvPr id="0" name=""/>
        <dsp:cNvSpPr/>
      </dsp:nvSpPr>
      <dsp:spPr>
        <a:xfrm>
          <a:off x="6313391" y="0"/>
          <a:ext cx="1126742" cy="349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/>
            <a:t>S42</a:t>
          </a:r>
        </a:p>
      </dsp:txBody>
      <dsp:txXfrm>
        <a:off x="6330468" y="17077"/>
        <a:ext cx="1092588" cy="3156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B456-DC7D-4E93-BAAC-27D615B785E2}">
      <dsp:nvSpPr>
        <dsp:cNvPr id="0" name=""/>
        <dsp:cNvSpPr/>
      </dsp:nvSpPr>
      <dsp:spPr>
        <a:xfrm>
          <a:off x="126534" y="536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Introduction</a:t>
          </a:r>
          <a:endParaRPr lang="fr-FR" sz="900" kern="1200" dirty="0"/>
        </a:p>
      </dsp:txBody>
      <dsp:txXfrm>
        <a:off x="139407" y="13409"/>
        <a:ext cx="765412" cy="413786"/>
      </dsp:txXfrm>
    </dsp:sp>
    <dsp:sp modelId="{7C1C38FD-75F2-4E3A-A3F4-9D703CE3BEFC}">
      <dsp:nvSpPr>
        <dsp:cNvPr id="0" name=""/>
        <dsp:cNvSpPr/>
      </dsp:nvSpPr>
      <dsp:spPr>
        <a:xfrm rot="5400000">
          <a:off x="439701" y="451057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467540"/>
        <a:ext cx="118673" cy="115377"/>
      </dsp:txXfrm>
    </dsp:sp>
    <dsp:sp modelId="{B4107785-D6DA-4533-A6DD-B5612C1DD7B9}">
      <dsp:nvSpPr>
        <dsp:cNvPr id="0" name=""/>
        <dsp:cNvSpPr/>
      </dsp:nvSpPr>
      <dsp:spPr>
        <a:xfrm>
          <a:off x="126534" y="659835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Objectifs</a:t>
          </a:r>
          <a:endParaRPr lang="fr-FR" sz="900" kern="1200" dirty="0"/>
        </a:p>
      </dsp:txBody>
      <dsp:txXfrm>
        <a:off x="139407" y="672708"/>
        <a:ext cx="765412" cy="413786"/>
      </dsp:txXfrm>
    </dsp:sp>
    <dsp:sp modelId="{7639CF28-75EE-44F4-BB23-DBC6610D5225}">
      <dsp:nvSpPr>
        <dsp:cNvPr id="0" name=""/>
        <dsp:cNvSpPr/>
      </dsp:nvSpPr>
      <dsp:spPr>
        <a:xfrm rot="5400000">
          <a:off x="439701" y="11103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126839"/>
        <a:ext cx="118673" cy="115377"/>
      </dsp:txXfrm>
    </dsp:sp>
    <dsp:sp modelId="{8EAB90E3-43AA-427E-9C42-A2D0C3AB2463}">
      <dsp:nvSpPr>
        <dsp:cNvPr id="0" name=""/>
        <dsp:cNvSpPr/>
      </dsp:nvSpPr>
      <dsp:spPr>
        <a:xfrm>
          <a:off x="126534" y="13191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Planning</a:t>
          </a:r>
        </a:p>
      </dsp:txBody>
      <dsp:txXfrm>
        <a:off x="139407" y="1332007"/>
        <a:ext cx="765412" cy="413786"/>
      </dsp:txXfrm>
    </dsp:sp>
    <dsp:sp modelId="{CC39BE62-749D-473A-B049-9B8BDC907299}">
      <dsp:nvSpPr>
        <dsp:cNvPr id="0" name=""/>
        <dsp:cNvSpPr/>
      </dsp:nvSpPr>
      <dsp:spPr>
        <a:xfrm rot="5400000">
          <a:off x="439701" y="1769656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1786139"/>
        <a:ext cx="118673" cy="115377"/>
      </dsp:txXfrm>
    </dsp:sp>
    <dsp:sp modelId="{5E7F6501-3ADA-488C-B373-5D88B44F7162}">
      <dsp:nvSpPr>
        <dsp:cNvPr id="0" name=""/>
        <dsp:cNvSpPr/>
      </dsp:nvSpPr>
      <dsp:spPr>
        <a:xfrm>
          <a:off x="126534" y="1978434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Périmètre</a:t>
          </a:r>
          <a:endParaRPr lang="fr-FR" sz="900" kern="1200" dirty="0"/>
        </a:p>
      </dsp:txBody>
      <dsp:txXfrm>
        <a:off x="139407" y="1991307"/>
        <a:ext cx="765412" cy="413786"/>
      </dsp:txXfrm>
    </dsp:sp>
    <dsp:sp modelId="{3DA7710E-1314-457A-A304-F2A6F20B203E}">
      <dsp:nvSpPr>
        <dsp:cNvPr id="0" name=""/>
        <dsp:cNvSpPr/>
      </dsp:nvSpPr>
      <dsp:spPr>
        <a:xfrm rot="5400000">
          <a:off x="439701" y="2428955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2445438"/>
        <a:ext cx="118673" cy="115377"/>
      </dsp:txXfrm>
    </dsp:sp>
    <dsp:sp modelId="{FE855A9C-0DCB-42D3-B20D-EC06A930209C}">
      <dsp:nvSpPr>
        <dsp:cNvPr id="0" name=""/>
        <dsp:cNvSpPr/>
      </dsp:nvSpPr>
      <dsp:spPr>
        <a:xfrm>
          <a:off x="126534" y="2637733"/>
          <a:ext cx="791158" cy="43953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Critères de réussite</a:t>
          </a:r>
          <a:endParaRPr lang="fr-FR" sz="900" kern="1200" dirty="0"/>
        </a:p>
      </dsp:txBody>
      <dsp:txXfrm>
        <a:off x="139407" y="2650606"/>
        <a:ext cx="765412" cy="413786"/>
      </dsp:txXfrm>
    </dsp:sp>
    <dsp:sp modelId="{ADB5210A-ADD5-4C9D-904B-ECB9FFE6900F}">
      <dsp:nvSpPr>
        <dsp:cNvPr id="0" name=""/>
        <dsp:cNvSpPr/>
      </dsp:nvSpPr>
      <dsp:spPr>
        <a:xfrm rot="5400000">
          <a:off x="439701" y="3088254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104737"/>
        <a:ext cx="118673" cy="115377"/>
      </dsp:txXfrm>
    </dsp:sp>
    <dsp:sp modelId="{4A14A3B0-EB31-4662-86F0-7F8CDD1C6B6B}">
      <dsp:nvSpPr>
        <dsp:cNvPr id="0" name=""/>
        <dsp:cNvSpPr/>
      </dsp:nvSpPr>
      <dsp:spPr>
        <a:xfrm>
          <a:off x="126534" y="3297032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Coûts</a:t>
          </a:r>
          <a:endParaRPr lang="fr-FR" sz="900" kern="1200" dirty="0"/>
        </a:p>
      </dsp:txBody>
      <dsp:txXfrm>
        <a:off x="139407" y="3309905"/>
        <a:ext cx="765412" cy="413786"/>
      </dsp:txXfrm>
    </dsp:sp>
    <dsp:sp modelId="{22ACCB89-3F2F-4E98-9DCA-7803AC74CA44}">
      <dsp:nvSpPr>
        <dsp:cNvPr id="0" name=""/>
        <dsp:cNvSpPr/>
      </dsp:nvSpPr>
      <dsp:spPr>
        <a:xfrm rot="5400000">
          <a:off x="439701" y="3747553"/>
          <a:ext cx="164824" cy="197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00" kern="1200"/>
        </a:p>
      </dsp:txBody>
      <dsp:txXfrm rot="-5400000">
        <a:off x="462777" y="3764036"/>
        <a:ext cx="118673" cy="115377"/>
      </dsp:txXfrm>
    </dsp:sp>
    <dsp:sp modelId="{24F9D22E-4206-414A-A177-A69029E74FB8}">
      <dsp:nvSpPr>
        <dsp:cNvPr id="0" name=""/>
        <dsp:cNvSpPr/>
      </dsp:nvSpPr>
      <dsp:spPr>
        <a:xfrm>
          <a:off x="126534" y="3956331"/>
          <a:ext cx="791158" cy="439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Risques</a:t>
          </a:r>
          <a:endParaRPr lang="fr-FR" sz="900" kern="1200" dirty="0"/>
        </a:p>
      </dsp:txBody>
      <dsp:txXfrm>
        <a:off x="139407" y="3969204"/>
        <a:ext cx="765412" cy="4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D6311-B938-45A8-A0C2-4E9200194145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AF8F-18E9-4C87-94FD-6128D2AE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7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AF8F-18E9-4C87-94FD-6128D2AE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5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AF8F-18E9-4C87-94FD-6128D2AE1D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BAF8F-18E9-4C87-94FD-6128D2AE1D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D33F5A-D087-4E02-AA6A-463845F079A3}" type="datetime1">
              <a:rPr lang="fr-FR" smtClean="0"/>
              <a:t>04/10/2016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E9D8FC-2309-46CF-B6F8-8770B14793D1}" type="datetime1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1ED12C-A234-429B-A313-0AA547B311E3}" type="datetime1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9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9B6099-853F-4899-AA05-10B7F1C07BCA}" type="datetime1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644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F5D9E-55C1-410C-B998-4963711A205E}" type="datetime1">
              <a:rPr lang="fr-FR" smtClean="0"/>
              <a:t>04/10/2016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3887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16C7E9-D758-4B9B-9931-004911677B2B}" type="datetime1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3145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6F668-F485-478F-B435-C8BBC7CFF709}" type="datetime1">
              <a:rPr lang="fr-FR" smtClean="0"/>
              <a:t>04/10/2016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6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AA7CCA-311B-4781-93FD-160D1A37C739}" type="datetime1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40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AFC4CB-2515-47CE-86AB-6B2A2705350A}" type="datetime1">
              <a:rPr lang="fr-FR" smtClean="0"/>
              <a:t>04/10/2016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C0417A41-D674-44BD-9560-F10575745E25}" type="datetime1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4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FB28A5-0747-4DB2-B992-3B40A213ED04}" type="datetime1">
              <a:rPr lang="fr-FR" smtClean="0"/>
              <a:t>04/10/2016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necteur droit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5596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Connecteur droit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99A566-B239-46E9-9062-C44D54FBED9F}" type="datetime1">
              <a:rPr lang="fr-FR" smtClean="0"/>
              <a:t>04/10/2016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55013A-AF74-4E0E-8228-20BD1DD47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6.png"/><Relationship Id="rId7" Type="http://schemas.openxmlformats.org/officeDocument/2006/relationships/diagramData" Target="../diagrams/data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8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1531" y="866702"/>
            <a:ext cx="952421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Vérifier le besoin du client et valider son </a:t>
            </a:r>
            <a:r>
              <a:rPr lang="fr-FR" dirty="0" smtClean="0"/>
              <a:t>contenu</a:t>
            </a:r>
            <a:endParaRPr lang="fr-FR" dirty="0"/>
          </a:p>
        </p:txBody>
      </p:sp>
      <p:pic>
        <p:nvPicPr>
          <p:cNvPr id="5" name="Espace réservé du contenu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8" y="2809187"/>
            <a:ext cx="1851674" cy="1759092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1811531" y="3117233"/>
            <a:ext cx="2464523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3200" dirty="0" smtClean="0"/>
              <a:t>Equipe B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9152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Critères de réussite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64470"/>
            <a:ext cx="10972800" cy="3942822"/>
          </a:xfrm>
        </p:spPr>
        <p:txBody>
          <a:bodyPr/>
          <a:lstStyle/>
          <a:p>
            <a:r>
              <a:rPr lang="fr-FR" dirty="0" smtClean="0"/>
              <a:t>Respect du cahier des charges</a:t>
            </a:r>
          </a:p>
          <a:p>
            <a:endParaRPr lang="fr-FR" dirty="0"/>
          </a:p>
          <a:p>
            <a:r>
              <a:rPr lang="fr-FR" dirty="0" smtClean="0"/>
              <a:t>Rendus dans les délais</a:t>
            </a:r>
            <a:endParaRPr lang="fr-FR" dirty="0"/>
          </a:p>
        </p:txBody>
      </p:sp>
      <p:pic>
        <p:nvPicPr>
          <p:cNvPr id="16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3406836788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71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3696"/>
              </p:ext>
            </p:extLst>
          </p:nvPr>
        </p:nvGraphicFramePr>
        <p:xfrm>
          <a:off x="752965" y="2240241"/>
          <a:ext cx="9380850" cy="213747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81565"/>
                <a:gridCol w="781565"/>
                <a:gridCol w="781565"/>
                <a:gridCol w="781565"/>
                <a:gridCol w="781565"/>
                <a:gridCol w="781565"/>
                <a:gridCol w="1172865"/>
                <a:gridCol w="1172865"/>
                <a:gridCol w="1172865"/>
                <a:gridCol w="1172865"/>
              </a:tblGrid>
              <a:tr h="3557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>
                          <a:effectLst/>
                        </a:rPr>
                        <a:t>Phase 0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Phase 1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Phase 2-A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Phase 2-B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11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Recette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Recette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S4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S5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S6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</a:tr>
              <a:tr h="711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75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75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37.5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112.5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75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37.5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75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37.5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7.5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15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</a:tr>
              <a:tr h="3557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187.5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262.5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112.5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22.5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59" marR="124659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Coûts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52965" y="4629156"/>
            <a:ext cx="245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Estimations en </a:t>
            </a:r>
            <a:r>
              <a:rPr lang="fr-FR" sz="1600" dirty="0" err="1" smtClean="0"/>
              <a:t>h.h</a:t>
            </a:r>
            <a:endParaRPr lang="fr-FR" sz="1600" dirty="0"/>
          </a:p>
        </p:txBody>
      </p:sp>
      <p:pic>
        <p:nvPicPr>
          <p:cNvPr id="10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642145053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67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45387"/>
              </p:ext>
            </p:extLst>
          </p:nvPr>
        </p:nvGraphicFramePr>
        <p:xfrm>
          <a:off x="1332698" y="2569323"/>
          <a:ext cx="7636678" cy="1271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748"/>
                <a:gridCol w="1908748"/>
                <a:gridCol w="1909591"/>
                <a:gridCol w="1909591"/>
              </a:tblGrid>
              <a:tr h="2920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Priorité 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Priorité 2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Priorité 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</a:tr>
              <a:tr h="31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Contenu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</a:tr>
              <a:tr h="31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Délai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X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</a:tr>
              <a:tr h="31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Ressources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X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632" marR="111632" marT="0" marB="0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Risques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12</a:t>
            </a:fld>
            <a:endParaRPr lang="fr-FR"/>
          </a:p>
        </p:txBody>
      </p:sp>
      <p:pic>
        <p:nvPicPr>
          <p:cNvPr id="10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870226787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32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Planning</a:t>
            </a:r>
          </a:p>
          <a:p>
            <a:r>
              <a:rPr lang="fr-FR" dirty="0" smtClean="0"/>
              <a:t>Périmètre</a:t>
            </a:r>
          </a:p>
          <a:p>
            <a:r>
              <a:rPr lang="fr-FR" dirty="0" smtClean="0"/>
              <a:t>Critères de réussite</a:t>
            </a:r>
          </a:p>
          <a:p>
            <a:r>
              <a:rPr lang="fr-FR" dirty="0"/>
              <a:t>Coûts</a:t>
            </a:r>
          </a:p>
          <a:p>
            <a:r>
              <a:rPr lang="fr-FR" dirty="0" smtClean="0"/>
              <a:t>Risques</a:t>
            </a:r>
          </a:p>
          <a:p>
            <a:pPr marL="393192" lvl="1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2</a:t>
            </a:fld>
            <a:endParaRPr lang="fr-FR"/>
          </a:p>
        </p:txBody>
      </p:sp>
      <p:pic>
        <p:nvPicPr>
          <p:cNvPr id="8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2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des membres</a:t>
            </a:r>
          </a:p>
          <a:p>
            <a:pPr lvl="1"/>
            <a:r>
              <a:rPr lang="fr-FR" dirty="0" err="1" smtClean="0"/>
              <a:t>Scrum</a:t>
            </a:r>
            <a:r>
              <a:rPr lang="fr-FR" dirty="0" smtClean="0"/>
              <a:t> Master			Jérémie </a:t>
            </a:r>
            <a:r>
              <a:rPr lang="fr-FR" dirty="0"/>
              <a:t>ABIVEN</a:t>
            </a:r>
            <a:endParaRPr lang="fr-FR" dirty="0" smtClean="0"/>
          </a:p>
          <a:p>
            <a:pPr lvl="1"/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/>
              <a:t>	</a:t>
            </a:r>
            <a:r>
              <a:rPr lang="fr-FR" dirty="0" smtClean="0"/>
              <a:t>		Olivier TREHIN</a:t>
            </a:r>
          </a:p>
          <a:p>
            <a:pPr lvl="1"/>
            <a:r>
              <a:rPr lang="fr-FR" dirty="0" smtClean="0"/>
              <a:t>Développeur			Vincent GUYADER</a:t>
            </a:r>
          </a:p>
          <a:p>
            <a:pPr lvl="1"/>
            <a:r>
              <a:rPr lang="fr-FR" dirty="0" smtClean="0"/>
              <a:t>Développeur			Quentin LE FAUCHEUR</a:t>
            </a:r>
          </a:p>
          <a:p>
            <a:pPr lvl="1"/>
            <a:r>
              <a:rPr lang="fr-FR" dirty="0" smtClean="0"/>
              <a:t>Développeur			Sébastien PALUD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Client				Hélène TUFFIGO</a:t>
            </a:r>
          </a:p>
          <a:p>
            <a:pPr lvl="1"/>
            <a:r>
              <a:rPr lang="fr-FR" dirty="0" smtClean="0"/>
              <a:t>Responsable validation	Matthieu LE LAIN</a:t>
            </a:r>
          </a:p>
          <a:p>
            <a:pPr lvl="1"/>
            <a:r>
              <a:rPr lang="fr-FR" dirty="0" smtClean="0"/>
              <a:t>Directeur des projets		Michel DUBOIS		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/>
              <a:t>Introduction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u contenu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961219577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028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Evolution de l’application web</a:t>
            </a:r>
          </a:p>
          <a:p>
            <a:pPr marL="109728" indent="0">
              <a:buNone/>
            </a:pPr>
            <a:r>
              <a:rPr lang="fr-FR" dirty="0" smtClean="0"/>
              <a:t>	</a:t>
            </a:r>
          </a:p>
          <a:p>
            <a:pPr lvl="1"/>
            <a:r>
              <a:rPr lang="fr-FR" dirty="0" smtClean="0"/>
              <a:t>Développement de l’application mobile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4</a:t>
            </a:fld>
            <a:endParaRPr lang="fr-FR"/>
          </a:p>
        </p:txBody>
      </p:sp>
      <p:pic>
        <p:nvPicPr>
          <p:cNvPr id="8" name="Espace réservé du contenu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793558168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2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73" y="1473297"/>
            <a:ext cx="7654948" cy="433153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03238" y="2472903"/>
            <a:ext cx="128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S38 à S42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98198" y="2469434"/>
            <a:ext cx="128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S44 à S49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293096" y="2469434"/>
            <a:ext cx="128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S1 à S7</a:t>
            </a:r>
            <a:endParaRPr lang="fr-FR" sz="1400" dirty="0"/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3333706068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972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6</a:t>
            </a:fld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397299" y="1697379"/>
            <a:ext cx="8119620" cy="4430824"/>
            <a:chOff x="0" y="1324099"/>
            <a:chExt cx="5559244" cy="3034233"/>
          </a:xfrm>
        </p:grpSpPr>
        <p:grpSp>
          <p:nvGrpSpPr>
            <p:cNvPr id="9" name="Groupe 8"/>
            <p:cNvGrpSpPr/>
            <p:nvPr/>
          </p:nvGrpSpPr>
          <p:grpSpPr>
            <a:xfrm>
              <a:off x="0" y="1324099"/>
              <a:ext cx="5506762" cy="3034233"/>
              <a:chOff x="0" y="1324099"/>
              <a:chExt cx="5506762" cy="303423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0" y="1324099"/>
                <a:ext cx="5506762" cy="3034233"/>
                <a:chOff x="0" y="1324099"/>
                <a:chExt cx="5506762" cy="3034233"/>
              </a:xfrm>
            </p:grpSpPr>
            <p:grpSp>
              <p:nvGrpSpPr>
                <p:cNvPr id="13" name="Groupe 12"/>
                <p:cNvGrpSpPr/>
                <p:nvPr/>
              </p:nvGrpSpPr>
              <p:grpSpPr>
                <a:xfrm>
                  <a:off x="0" y="1324099"/>
                  <a:ext cx="5506762" cy="2968295"/>
                  <a:chOff x="0" y="1324099"/>
                  <a:chExt cx="5506762" cy="2968295"/>
                </a:xfrm>
              </p:grpSpPr>
              <p:grpSp>
                <p:nvGrpSpPr>
                  <p:cNvPr id="15" name="Groupe 14"/>
                  <p:cNvGrpSpPr/>
                  <p:nvPr/>
                </p:nvGrpSpPr>
                <p:grpSpPr>
                  <a:xfrm>
                    <a:off x="0" y="1324099"/>
                    <a:ext cx="5506762" cy="2968295"/>
                    <a:chOff x="0" y="0"/>
                    <a:chExt cx="5506762" cy="2968295"/>
                  </a:xfrm>
                </p:grpSpPr>
                <p:grpSp>
                  <p:nvGrpSpPr>
                    <p:cNvPr id="17" name="Groupe 16"/>
                    <p:cNvGrpSpPr/>
                    <p:nvPr/>
                  </p:nvGrpSpPr>
                  <p:grpSpPr>
                    <a:xfrm>
                      <a:off x="0" y="0"/>
                      <a:ext cx="5506762" cy="2025821"/>
                      <a:chOff x="0" y="0"/>
                      <a:chExt cx="5506762" cy="2025821"/>
                    </a:xfrm>
                  </p:grpSpPr>
                  <p:sp>
                    <p:nvSpPr>
                      <p:cNvPr id="19" name="Rectangle à coins arrondis 18"/>
                      <p:cNvSpPr/>
                      <p:nvPr/>
                    </p:nvSpPr>
                    <p:spPr>
                      <a:xfrm>
                        <a:off x="0" y="1104405"/>
                        <a:ext cx="5403215" cy="921416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0" y="0"/>
                        <a:ext cx="5506762" cy="1326097"/>
                        <a:chOff x="0" y="0"/>
                        <a:chExt cx="5506762" cy="1282700"/>
                      </a:xfrm>
                    </p:grpSpPr>
                    <p:grpSp>
                      <p:nvGrpSpPr>
                        <p:cNvPr id="21" name="Groupe 20"/>
                        <p:cNvGrpSpPr/>
                        <p:nvPr/>
                      </p:nvGrpSpPr>
                      <p:grpSpPr>
                        <a:xfrm>
                          <a:off x="0" y="0"/>
                          <a:ext cx="5506762" cy="1282700"/>
                          <a:chOff x="-61312" y="-402608"/>
                          <a:chExt cx="5507379" cy="1282890"/>
                        </a:xfrm>
                      </p:grpSpPr>
                      <p:sp>
                        <p:nvSpPr>
                          <p:cNvPr id="24" name="Flèche droite 23"/>
                          <p:cNvSpPr/>
                          <p:nvPr/>
                        </p:nvSpPr>
                        <p:spPr>
                          <a:xfrm>
                            <a:off x="-61312" y="-402608"/>
                            <a:ext cx="5507379" cy="1282890"/>
                          </a:xfrm>
                          <a:prstGeom prst="rightArrow">
                            <a:avLst/>
                          </a:prstGeom>
                          <a:solidFill>
                            <a:srgbClr val="FFCC66"/>
                          </a:solidFill>
                        </p:spPr>
                        <p:style>
                          <a:lnRef idx="0">
                            <a:schemeClr val="accent6"/>
                          </a:lnRef>
                          <a:fillRef idx="3">
                            <a:schemeClr val="accent6"/>
                          </a:fillRef>
                          <a:effectRef idx="3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grpSp>
                        <p:nvGrpSpPr>
                          <p:cNvPr id="25" name="Groupe 24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5097081" cy="517748"/>
                            <a:chOff x="0" y="88457"/>
                            <a:chExt cx="5097081" cy="517748"/>
                          </a:xfrm>
                        </p:grpSpPr>
                        <p:grpSp>
                          <p:nvGrpSpPr>
                            <p:cNvPr id="26" name="Groupe 25"/>
                            <p:cNvGrpSpPr/>
                            <p:nvPr/>
                          </p:nvGrpSpPr>
                          <p:grpSpPr>
                            <a:xfrm>
                              <a:off x="0" y="88457"/>
                              <a:ext cx="5097081" cy="517573"/>
                              <a:chOff x="0" y="88463"/>
                              <a:chExt cx="5097145" cy="517610"/>
                            </a:xfrm>
                          </p:grpSpPr>
                          <p:grpSp>
                            <p:nvGrpSpPr>
                              <p:cNvPr id="29" name="Groupe 28"/>
                              <p:cNvGrpSpPr/>
                              <p:nvPr/>
                            </p:nvGrpSpPr>
                            <p:grpSpPr>
                              <a:xfrm>
                                <a:off x="0" y="300003"/>
                                <a:ext cx="5076967" cy="306070"/>
                                <a:chOff x="0" y="-6836"/>
                                <a:chExt cx="2094932" cy="306591"/>
                              </a:xfrm>
                            </p:grpSpPr>
                            <p:sp>
                              <p:nvSpPr>
                                <p:cNvPr id="31" name="Flèche droite 35"/>
                                <p:cNvSpPr/>
                                <p:nvPr/>
                              </p:nvSpPr>
                              <p:spPr>
                                <a:xfrm>
                                  <a:off x="0" y="27336"/>
                                  <a:ext cx="2094932" cy="262393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CCCCFF"/>
                                </a:solidFill>
                              </p:spPr>
                              <p:style>
                                <a:lnRef idx="1">
                                  <a:schemeClr val="accent4"/>
                                </a:lnRef>
                                <a:fillRef idx="3">
                                  <a:schemeClr val="accent4"/>
                                </a:fillRef>
                                <a:effectRef idx="2">
                                  <a:schemeClr val="accent4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/>
                                <a:lstStyle/>
                                <a:p>
                                  <a:endParaRPr lang="fr-FR"/>
                                </a:p>
                              </p:txBody>
                            </p:sp>
                            <p:sp>
                              <p:nvSpPr>
                                <p:cNvPr id="32" name="Zone de texte 36"/>
                                <p:cNvSpPr txBox="1"/>
                                <p:nvPr/>
                              </p:nvSpPr>
                              <p:spPr>
                                <a:xfrm>
                                  <a:off x="246788" y="-6836"/>
                                  <a:ext cx="265683" cy="306591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  <a:effectLst/>
                              </p:spPr>
                              <p:style>
                                <a:lnRef idx="0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fr-FR" sz="110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19050" dir="2700000" algn="tl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Sprint 0</a:t>
                                  </a:r>
                                  <a:endParaRPr lang="fr-FR" sz="1100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graphicFrame>
                            <p:nvGraphicFramePr>
                              <p:cNvPr id="30" name="Diagramme 29"/>
                              <p:cNvGraphicFramePr/>
                              <p:nvPr/>
                            </p:nvGraphicFramePr>
                            <p:xfrm>
                              <a:off x="0" y="88463"/>
                              <a:ext cx="5097145" cy="231775"/>
                            </p:xfrm>
                            <a:graphic>
                              <a:graphicData uri="http://schemas.openxmlformats.org/drawingml/2006/diagram">
                                <dgm:relIds xmlns:dgm="http://schemas.openxmlformats.org/drawingml/2006/diagram" xmlns:r="http://schemas.openxmlformats.org/officeDocument/2006/relationships" r:dm="rId2" r:lo="rId3" r:qs="rId4" r:cs="rId5"/>
                              </a:graphicData>
                            </a:graphic>
                          </p:graphicFrame>
                        </p:grpSp>
                        <p:sp>
                          <p:nvSpPr>
                            <p:cNvPr id="27" name="Zone de texte 44"/>
                            <p:cNvSpPr txBox="1"/>
                            <p:nvPr/>
                          </p:nvSpPr>
                          <p:spPr>
                            <a:xfrm>
                              <a:off x="4390759" y="305404"/>
                              <a:ext cx="643852" cy="25666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110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Recette</a:t>
                              </a:r>
                              <a:endParaRPr lang="fr-FR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Zone de texte 43"/>
                            <p:cNvSpPr txBox="1"/>
                            <p:nvPr/>
                          </p:nvSpPr>
                          <p:spPr>
                            <a:xfrm>
                              <a:off x="2756848" y="300135"/>
                              <a:ext cx="643852" cy="30607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110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19050" dir="2700000" algn="tl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Sprint 1</a:t>
                              </a:r>
                              <a:endParaRPr lang="fr-FR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22" name="Connecteur droit 21"/>
                        <p:cNvCxnSpPr/>
                        <p:nvPr/>
                      </p:nvCxnSpPr>
                      <p:spPr>
                        <a:xfrm>
                          <a:off x="4220975" y="648253"/>
                          <a:ext cx="0" cy="26162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Connecteur droit 22"/>
                        <p:cNvCxnSpPr/>
                        <p:nvPr/>
                      </p:nvCxnSpPr>
                      <p:spPr>
                        <a:xfrm>
                          <a:off x="2084485" y="648263"/>
                          <a:ext cx="0" cy="26162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8" name="Zone de texte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002" y="1193470"/>
                      <a:ext cx="1104265" cy="177482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23/09</a:t>
                      </a: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Démarrage du projet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Mise en place des outils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Définition du Backlog</a:t>
                      </a:r>
                    </a:p>
                  </p:txBody>
                </p:sp>
              </p:grpSp>
              <p:sp>
                <p:nvSpPr>
                  <p:cNvPr id="16" name="Zone de texte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0342" y="2517317"/>
                    <a:ext cx="1276350" cy="16916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28/09</a:t>
                    </a:r>
                    <a:r>
                      <a: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Mêlée</a:t>
                    </a: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30/09</a:t>
                    </a:r>
                    <a:r>
                      <a: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Mêlée</a:t>
                    </a: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30/09</a:t>
                    </a:r>
                    <a:r>
                      <a: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Revue de sprint</a:t>
                    </a:r>
                  </a:p>
                </p:txBody>
              </p:sp>
            </p:grpSp>
            <p:sp>
              <p:nvSpPr>
                <p:cNvPr id="14" name="Zone de texte 2"/>
                <p:cNvSpPr txBox="1">
                  <a:spLocks noChangeArrowheads="1"/>
                </p:cNvSpPr>
                <p:nvPr/>
              </p:nvSpPr>
              <p:spPr bwMode="auto">
                <a:xfrm>
                  <a:off x="2202874" y="2529532"/>
                  <a:ext cx="1299845" cy="1828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05/10</a:t>
                  </a:r>
                  <a:r>
                    <a:rPr lang="fr-FR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Mêlée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07/10</a:t>
                  </a:r>
                  <a:r>
                    <a:rPr lang="fr-FR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Mêlée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07/10</a:t>
                  </a:r>
                  <a:r>
                    <a:rPr lang="fr-FR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Définition du Backlog de sprint</a:t>
                  </a:r>
                </a:p>
              </p:txBody>
            </p:sp>
          </p:grpSp>
          <p:sp>
            <p:nvSpPr>
              <p:cNvPr id="12" name="Zone de texte 2"/>
              <p:cNvSpPr txBox="1">
                <a:spLocks noChangeArrowheads="1"/>
              </p:cNvSpPr>
              <p:nvPr/>
            </p:nvSpPr>
            <p:spPr bwMode="auto">
              <a:xfrm>
                <a:off x="3313215" y="2541800"/>
                <a:ext cx="961390" cy="1691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12/10</a:t>
                </a: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Mêlée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14/10</a:t>
                </a: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Mêlée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14/10</a:t>
                </a: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Revue de sprint</a:t>
                </a:r>
              </a:p>
            </p:txBody>
          </p:sp>
        </p:grpSp>
        <p:sp>
          <p:nvSpPr>
            <p:cNvPr id="10" name="Zone de texte 2"/>
            <p:cNvSpPr txBox="1">
              <a:spLocks noChangeArrowheads="1"/>
            </p:cNvSpPr>
            <p:nvPr/>
          </p:nvSpPr>
          <p:spPr bwMode="auto">
            <a:xfrm>
              <a:off x="4045404" y="2541944"/>
              <a:ext cx="1513840" cy="1691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19/10</a:t>
              </a:r>
              <a:r>
                <a: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Rétro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21/10</a:t>
              </a:r>
              <a:r>
                <a: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Recette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33" name="Espace réservé du contenu 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4" name="Diagramme 33"/>
          <p:cNvGraphicFramePr/>
          <p:nvPr>
            <p:extLst>
              <p:ext uri="{D42A27DB-BD31-4B8C-83A1-F6EECF244321}">
                <p14:modId xmlns:p14="http://schemas.microsoft.com/office/powerpoint/2010/main" val="3549685132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7529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fr-FR" dirty="0" smtClean="0"/>
              <a:t>Etat actuel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Fin du sprint 0 </a:t>
            </a:r>
          </a:p>
          <a:p>
            <a:r>
              <a:rPr lang="fr-FR" dirty="0" smtClean="0"/>
              <a:t>Livraison fin de semaine 40</a:t>
            </a:r>
          </a:p>
          <a:p>
            <a:pPr lvl="1"/>
            <a:r>
              <a:rPr lang="fr-FR" dirty="0" smtClean="0"/>
              <a:t>Rapport de compréhension</a:t>
            </a:r>
          </a:p>
          <a:p>
            <a:pPr lvl="1"/>
            <a:r>
              <a:rPr lang="fr-FR" dirty="0" smtClean="0"/>
              <a:t>Démonstration du site</a:t>
            </a:r>
          </a:p>
          <a:p>
            <a:pPr lvl="1"/>
            <a:r>
              <a:rPr lang="fr-FR" dirty="0" smtClean="0"/>
              <a:t>Présentation des outils</a:t>
            </a:r>
          </a:p>
          <a:p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7</a:t>
            </a:fld>
            <a:endParaRPr lang="fr-FR"/>
          </a:p>
        </p:txBody>
      </p:sp>
      <p:pic>
        <p:nvPicPr>
          <p:cNvPr id="8" name="Espace réservé du contenu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53595237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54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Périmètre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8</a:t>
            </a:fld>
            <a:endParaRPr lang="fr-FR"/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17" y="1784234"/>
            <a:ext cx="9326882" cy="39370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09600" y="129288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Diagramme des flux</a:t>
            </a:r>
            <a:endParaRPr lang="fr-FR" sz="2000" dirty="0"/>
          </a:p>
        </p:txBody>
      </p:sp>
      <p:pic>
        <p:nvPicPr>
          <p:cNvPr id="11" name="Espace réservé du contenu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692786554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512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52421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Périmètre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Rapport de compréhension - Equipe B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013A-AF74-4E0E-8228-20BD1DD47034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09599" y="1292888"/>
            <a:ext cx="3604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Environnement technique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064470"/>
            <a:ext cx="10972800" cy="3942822"/>
          </a:xfrm>
        </p:spPr>
        <p:txBody>
          <a:bodyPr/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Intégration et sources</a:t>
            </a:r>
          </a:p>
          <a:p>
            <a:r>
              <a:rPr lang="fr-FR" dirty="0" smtClean="0"/>
              <a:t>Qualité</a:t>
            </a:r>
          </a:p>
          <a:p>
            <a:r>
              <a:rPr lang="fr-FR" dirty="0" smtClean="0"/>
              <a:t>Plateforme</a:t>
            </a:r>
          </a:p>
          <a:p>
            <a:r>
              <a:rPr lang="fr-FR" dirty="0" smtClean="0"/>
              <a:t>Langages</a:t>
            </a:r>
          </a:p>
          <a:p>
            <a:r>
              <a:rPr lang="fr-FR" dirty="0" smtClean="0"/>
              <a:t>Matériel informatique</a:t>
            </a:r>
            <a:endParaRPr lang="fr-FR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67" y="1431979"/>
            <a:ext cx="1843152" cy="7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97" y="2736855"/>
            <a:ext cx="1092886" cy="15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33" y="3138267"/>
            <a:ext cx="1748606" cy="48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3" y="4592108"/>
            <a:ext cx="1668580" cy="12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Espace réservé du contenu 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63" y="274638"/>
            <a:ext cx="952500" cy="90487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2969568343"/>
              </p:ext>
            </p:extLst>
          </p:nvPr>
        </p:nvGraphicFramePr>
        <p:xfrm>
          <a:off x="10477199" y="1546109"/>
          <a:ext cx="1044227" cy="439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624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</TotalTime>
  <Words>372</Words>
  <Application>Microsoft Office PowerPoint</Application>
  <PresentationFormat>Grand écran</PresentationFormat>
  <Paragraphs>220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Rotonde</vt:lpstr>
      <vt:lpstr>Vérifier le besoin du client et valider son contenu</vt:lpstr>
      <vt:lpstr>Sommaire</vt:lpstr>
      <vt:lpstr>Introduction </vt:lpstr>
      <vt:lpstr>Objectifs</vt:lpstr>
      <vt:lpstr>Planning</vt:lpstr>
      <vt:lpstr>Planning</vt:lpstr>
      <vt:lpstr>Planning</vt:lpstr>
      <vt:lpstr>Périmètre</vt:lpstr>
      <vt:lpstr>Périmètre</vt:lpstr>
      <vt:lpstr>Critères de réussite</vt:lpstr>
      <vt:lpstr>Coûts</vt:lpstr>
      <vt:lpstr>Risques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Rapport de compréhension</dc:title>
  <dc:creator>olivier TREHIN</dc:creator>
  <cp:lastModifiedBy>olivier TREHIN</cp:lastModifiedBy>
  <cp:revision>24</cp:revision>
  <dcterms:created xsi:type="dcterms:W3CDTF">2016-10-04T07:54:55Z</dcterms:created>
  <dcterms:modified xsi:type="dcterms:W3CDTF">2016-10-04T09:12:07Z</dcterms:modified>
</cp:coreProperties>
</file>