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7765-7014-48C9-99A3-C4E96CC2F1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">
            <a:extLst>
              <a:ext uri="{FF2B5EF4-FFF2-40B4-BE49-F238E27FC236}">
                <a16:creationId xmlns="" xmlns:a16="http://schemas.microsoft.com/office/drawing/2014/main" id="{63E55A75-7D07-4C8B-8FE4-405A6D9D1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09" y="763406"/>
            <a:ext cx="12192000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/>
            <a:r>
              <a:rPr lang="en-US" sz="5333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42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1E7CBA4-8D3F-44B2-A0F1-E51D05A6BE52}"/>
              </a:ext>
            </a:extLst>
          </p:cNvPr>
          <p:cNvSpPr txBox="1"/>
          <p:nvPr userDrawn="1"/>
        </p:nvSpPr>
        <p:spPr>
          <a:xfrm>
            <a:off x="5327413" y="4746824"/>
            <a:ext cx="126188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9DF7FA10-EAF9-42FB-BE65-60F82BA58D9D}"/>
              </a:ext>
            </a:extLst>
          </p:cNvPr>
          <p:cNvGrpSpPr/>
          <p:nvPr userDrawn="1"/>
        </p:nvGrpSpPr>
        <p:grpSpPr>
          <a:xfrm>
            <a:off x="1517394" y="5830629"/>
            <a:ext cx="9131564" cy="720191"/>
            <a:chOff x="3245264" y="2813464"/>
            <a:chExt cx="6848673" cy="540143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7ACAE50C-9EC9-4A1D-81A7-A6C249C947F3}"/>
                </a:ext>
              </a:extLst>
            </p:cNvPr>
            <p:cNvGrpSpPr/>
            <p:nvPr/>
          </p:nvGrpSpPr>
          <p:grpSpPr>
            <a:xfrm>
              <a:off x="3245264" y="2813464"/>
              <a:ext cx="540143" cy="540143"/>
              <a:chOff x="561808" y="4019584"/>
              <a:chExt cx="540143" cy="540143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8A887746-D9E7-482C-8B89-26A9F32EC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669" y="4193445"/>
                <a:ext cx="192420" cy="192420"/>
              </a:xfrm>
              <a:prstGeom prst="rect">
                <a:avLst/>
              </a:prstGeom>
            </p:spPr>
          </p:pic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1B75657C-909C-47D5-8574-0323271F6AC4}"/>
                  </a:ext>
                </a:extLst>
              </p:cNvPr>
              <p:cNvSpPr/>
              <p:nvPr/>
            </p:nvSpPr>
            <p:spPr>
              <a:xfrm rot="13500000">
                <a:off x="561808" y="4019584"/>
                <a:ext cx="540143" cy="540143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E8312CB4-E5D9-4561-A64B-A5DC8C6929B5}"/>
                </a:ext>
              </a:extLst>
            </p:cNvPr>
            <p:cNvSpPr/>
            <p:nvPr/>
          </p:nvSpPr>
          <p:spPr>
            <a:xfrm>
              <a:off x="3839775" y="2960424"/>
              <a:ext cx="6254162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#50, 1st Floor, 'Brigade MLR Center’, Vani Vilas Road, Bangalore, Karnataka - 560004, India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2DC57520-9532-4BDB-92A4-755EA2343D95}"/>
              </a:ext>
            </a:extLst>
          </p:cNvPr>
          <p:cNvGrpSpPr/>
          <p:nvPr userDrawn="1"/>
        </p:nvGrpSpPr>
        <p:grpSpPr>
          <a:xfrm>
            <a:off x="7447785" y="4720009"/>
            <a:ext cx="4310152" cy="720191"/>
            <a:chOff x="3245264" y="596586"/>
            <a:chExt cx="3232614" cy="540143"/>
          </a:xfrm>
        </p:grpSpPr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3A13F52E-2527-4189-B893-1FDC7DADE564}"/>
                </a:ext>
              </a:extLst>
            </p:cNvPr>
            <p:cNvSpPr/>
            <p:nvPr/>
          </p:nvSpPr>
          <p:spPr>
            <a:xfrm>
              <a:off x="3862271" y="721168"/>
              <a:ext cx="2615607" cy="238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67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contactus@testyantra.com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2563BF3C-5D2D-4A5C-A5E5-68F7074B3802}"/>
                </a:ext>
              </a:extLst>
            </p:cNvPr>
            <p:cNvGrpSpPr/>
            <p:nvPr/>
          </p:nvGrpSpPr>
          <p:grpSpPr>
            <a:xfrm>
              <a:off x="3245264" y="596586"/>
              <a:ext cx="540143" cy="540143"/>
              <a:chOff x="6332404" y="3987169"/>
              <a:chExt cx="540143" cy="540143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="" xmlns:a16="http://schemas.microsoft.com/office/drawing/2014/main" id="{30571B78-14F0-47E2-8458-112986A50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7509" y="4152275"/>
                <a:ext cx="209931" cy="209931"/>
              </a:xfrm>
              <a:prstGeom prst="rect">
                <a:avLst/>
              </a:prstGeom>
            </p:spPr>
          </p:pic>
          <p:sp>
            <p:nvSpPr>
              <p:cNvPr id="53" name="Oval 52">
                <a:extLst>
                  <a:ext uri="{FF2B5EF4-FFF2-40B4-BE49-F238E27FC236}">
                    <a16:creationId xmlns="" xmlns:a16="http://schemas.microsoft.com/office/drawing/2014/main" id="{46649AD1-8A9D-469A-955C-F11E94F719B3}"/>
                  </a:ext>
                </a:extLst>
              </p:cNvPr>
              <p:cNvSpPr/>
              <p:nvPr/>
            </p:nvSpPr>
            <p:spPr>
              <a:xfrm rot="13500000">
                <a:off x="6332404" y="3987169"/>
                <a:ext cx="540143" cy="540143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29747F28-0F31-4CEE-9BFF-34623E0C8C77}"/>
              </a:ext>
            </a:extLst>
          </p:cNvPr>
          <p:cNvGrpSpPr/>
          <p:nvPr userDrawn="1"/>
        </p:nvGrpSpPr>
        <p:grpSpPr>
          <a:xfrm>
            <a:off x="782905" y="4694338"/>
            <a:ext cx="4283009" cy="720191"/>
            <a:chOff x="3245264" y="4006773"/>
            <a:chExt cx="3212257" cy="540143"/>
          </a:xfrm>
        </p:grpSpPr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8FD8D3E5-1AC2-4733-9E64-CE3528A71454}"/>
                </a:ext>
              </a:extLst>
            </p:cNvPr>
            <p:cNvGrpSpPr/>
            <p:nvPr/>
          </p:nvGrpSpPr>
          <p:grpSpPr>
            <a:xfrm>
              <a:off x="3245264" y="4006773"/>
              <a:ext cx="540143" cy="540143"/>
              <a:chOff x="4846875" y="4035861"/>
              <a:chExt cx="540143" cy="540143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="" xmlns:a16="http://schemas.microsoft.com/office/drawing/2014/main" id="{087B98C0-8D04-47AD-B56B-E6A9E6141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grayscl/>
                <a:lum bright="-36000" contrast="-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79840" y="4170630"/>
                <a:ext cx="274213" cy="270605"/>
              </a:xfrm>
              <a:prstGeom prst="rect">
                <a:avLst/>
              </a:prstGeom>
            </p:spPr>
          </p:pic>
          <p:sp>
            <p:nvSpPr>
              <p:cNvPr id="58" name="Oval 57">
                <a:extLst>
                  <a:ext uri="{FF2B5EF4-FFF2-40B4-BE49-F238E27FC236}">
                    <a16:creationId xmlns="" xmlns:a16="http://schemas.microsoft.com/office/drawing/2014/main" id="{C2BBA03F-6F52-4DD5-AF78-033E4DF16005}"/>
                  </a:ext>
                </a:extLst>
              </p:cNvPr>
              <p:cNvSpPr/>
              <p:nvPr/>
            </p:nvSpPr>
            <p:spPr>
              <a:xfrm rot="13500000">
                <a:off x="4846875" y="4035861"/>
                <a:ext cx="540143" cy="540143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4D75FB14-F531-4D24-B758-8A38FA716B35}"/>
                </a:ext>
              </a:extLst>
            </p:cNvPr>
            <p:cNvSpPr/>
            <p:nvPr/>
          </p:nvSpPr>
          <p:spPr>
            <a:xfrm>
              <a:off x="3841914" y="4146039"/>
              <a:ext cx="2615607" cy="238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67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www.testyantra.com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F3C8BE68-CC0A-45E6-B671-B6C7A939B6EA}"/>
              </a:ext>
            </a:extLst>
          </p:cNvPr>
          <p:cNvGrpSpPr/>
          <p:nvPr userDrawn="1"/>
        </p:nvGrpSpPr>
        <p:grpSpPr>
          <a:xfrm>
            <a:off x="-1691" y="1644977"/>
            <a:ext cx="12204000" cy="2720540"/>
            <a:chOff x="-1691" y="1644977"/>
            <a:chExt cx="12204000" cy="272054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B1DBB792-30D8-4A59-9C37-B42DE8F3CF8A}"/>
                </a:ext>
              </a:extLst>
            </p:cNvPr>
            <p:cNvSpPr/>
            <p:nvPr/>
          </p:nvSpPr>
          <p:spPr>
            <a:xfrm>
              <a:off x="-1691" y="1644977"/>
              <a:ext cx="12204000" cy="2567707"/>
            </a:xfrm>
            <a:prstGeom prst="rect">
              <a:avLst/>
            </a:prstGeom>
            <a:solidFill>
              <a:srgbClr val="2C9AB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62" name="Teardrop 61">
              <a:extLst>
                <a:ext uri="{FF2B5EF4-FFF2-40B4-BE49-F238E27FC236}">
                  <a16:creationId xmlns="" xmlns:a16="http://schemas.microsoft.com/office/drawing/2014/main" id="{B91BEC9E-810B-480A-953B-C9A1089506D4}"/>
                </a:ext>
              </a:extLst>
            </p:cNvPr>
            <p:cNvSpPr/>
            <p:nvPr/>
          </p:nvSpPr>
          <p:spPr>
            <a:xfrm rot="8070752">
              <a:off x="5455848" y="3100157"/>
              <a:ext cx="1265360" cy="1265360"/>
            </a:xfrm>
            <a:prstGeom prst="teardrop">
              <a:avLst/>
            </a:prstGeom>
            <a:solidFill>
              <a:srgbClr val="2C9AB1"/>
            </a:solidFill>
            <a:ln w="57150" cap="flat" cmpd="sng" algn="ctr">
              <a:solidFill>
                <a:srgbClr val="F7F7F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785E575F-4D2B-49A3-BAF3-D4F56F263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076" y="3520157"/>
              <a:ext cx="484907" cy="484907"/>
            </a:xfrm>
            <a:prstGeom prst="rect">
              <a:avLst/>
            </a:prstGeom>
            <a:solidFill>
              <a:srgbClr val="2C9AB1"/>
            </a:solidFill>
          </p:spPr>
        </p:pic>
      </p:grpSp>
    </p:spTree>
    <p:extLst>
      <p:ext uri="{BB962C8B-B14F-4D97-AF65-F5344CB8AC3E}">
        <p14:creationId xmlns:p14="http://schemas.microsoft.com/office/powerpoint/2010/main" val="32351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78600"/>
            <a:ext cx="1828800" cy="182880"/>
          </a:xfrm>
          <a:prstGeom prst="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0277765-7014-48C9-99A3-C4E96CC2F1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93851" y="6745819"/>
            <a:ext cx="9144000" cy="122767"/>
            <a:chOff x="-1" y="-1"/>
            <a:chExt cx="6858001" cy="91441"/>
          </a:xfrm>
        </p:grpSpPr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-1" y="-1"/>
              <a:ext cx="1371600" cy="91441"/>
            </a:xfrm>
            <a:custGeom>
              <a:avLst/>
              <a:gdLst>
                <a:gd name="T0" fmla="*/ 685801 w 21600"/>
                <a:gd name="T1" fmla="*/ 45721 h 21600"/>
                <a:gd name="T2" fmla="*/ 685801 w 21600"/>
                <a:gd name="T3" fmla="*/ 45721 h 21600"/>
                <a:gd name="T4" fmla="*/ 685801 w 21600"/>
                <a:gd name="T5" fmla="*/ 45721 h 21600"/>
                <a:gd name="T6" fmla="*/ 685801 w 21600"/>
                <a:gd name="T7" fmla="*/ 45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7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371599" y="-1"/>
              <a:ext cx="1371600" cy="91441"/>
            </a:xfrm>
            <a:custGeom>
              <a:avLst/>
              <a:gdLst>
                <a:gd name="T0" fmla="*/ 685800 w 21600"/>
                <a:gd name="T1" fmla="*/ 45721 h 21600"/>
                <a:gd name="T2" fmla="*/ 685800 w 21600"/>
                <a:gd name="T3" fmla="*/ 45721 h 21600"/>
                <a:gd name="T4" fmla="*/ 685800 w 21600"/>
                <a:gd name="T5" fmla="*/ 45721 h 21600"/>
                <a:gd name="T6" fmla="*/ 685800 w 21600"/>
                <a:gd name="T7" fmla="*/ 45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D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0" name="AutoShape 7"/>
            <p:cNvSpPr>
              <a:spLocks/>
            </p:cNvSpPr>
            <p:nvPr/>
          </p:nvSpPr>
          <p:spPr bwMode="auto">
            <a:xfrm>
              <a:off x="2743199" y="-1"/>
              <a:ext cx="1371600" cy="91441"/>
            </a:xfrm>
            <a:custGeom>
              <a:avLst/>
              <a:gdLst>
                <a:gd name="T0" fmla="*/ 685800 w 21600"/>
                <a:gd name="T1" fmla="*/ 45721 h 21600"/>
                <a:gd name="T2" fmla="*/ 685800 w 21600"/>
                <a:gd name="T3" fmla="*/ 45721 h 21600"/>
                <a:gd name="T4" fmla="*/ 685800 w 21600"/>
                <a:gd name="T5" fmla="*/ 45721 h 21600"/>
                <a:gd name="T6" fmla="*/ 685800 w 21600"/>
                <a:gd name="T7" fmla="*/ 45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B7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>
              <a:off x="4114800" y="-1"/>
              <a:ext cx="1371600" cy="91441"/>
            </a:xfrm>
            <a:custGeom>
              <a:avLst/>
              <a:gdLst>
                <a:gd name="T0" fmla="*/ 685800 w 21600"/>
                <a:gd name="T1" fmla="*/ 45721 h 21600"/>
                <a:gd name="T2" fmla="*/ 685800 w 21600"/>
                <a:gd name="T3" fmla="*/ 45721 h 21600"/>
                <a:gd name="T4" fmla="*/ 685800 w 21600"/>
                <a:gd name="T5" fmla="*/ 45721 h 21600"/>
                <a:gd name="T6" fmla="*/ 685800 w 21600"/>
                <a:gd name="T7" fmla="*/ 45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9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2" name="AutoShape 9"/>
            <p:cNvSpPr>
              <a:spLocks/>
            </p:cNvSpPr>
            <p:nvPr/>
          </p:nvSpPr>
          <p:spPr bwMode="auto">
            <a:xfrm>
              <a:off x="5486400" y="-1"/>
              <a:ext cx="1371600" cy="91441"/>
            </a:xfrm>
            <a:custGeom>
              <a:avLst/>
              <a:gdLst>
                <a:gd name="T0" fmla="*/ 685800 w 21600"/>
                <a:gd name="T1" fmla="*/ 45721 h 21600"/>
                <a:gd name="T2" fmla="*/ 685800 w 21600"/>
                <a:gd name="T3" fmla="*/ 45721 h 21600"/>
                <a:gd name="T4" fmla="*/ 685800 w 21600"/>
                <a:gd name="T5" fmla="*/ 45721 h 21600"/>
                <a:gd name="T6" fmla="*/ 685800 w 21600"/>
                <a:gd name="T7" fmla="*/ 457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0" name="AutoShape 2">
            <a:extLst>
              <a:ext uri="{FF2B5EF4-FFF2-40B4-BE49-F238E27FC236}">
                <a16:creationId xmlns="" xmlns:a16="http://schemas.microsoft.com/office/drawing/2014/main" id="{260B515A-9D36-41E7-B8FD-2210655D6FFD}"/>
              </a:ext>
            </a:extLst>
          </p:cNvPr>
          <p:cNvSpPr>
            <a:spLocks/>
          </p:cNvSpPr>
          <p:nvPr/>
        </p:nvSpPr>
        <p:spPr bwMode="auto">
          <a:xfrm>
            <a:off x="82064" y="82949"/>
            <a:ext cx="11601937" cy="615553"/>
          </a:xfrm>
          <a:custGeom>
            <a:avLst/>
            <a:gdLst>
              <a:gd name="T0" fmla="*/ 830897754 w 21600"/>
              <a:gd name="T1" fmla="*/ 1807045 h 21600"/>
              <a:gd name="T2" fmla="*/ 830897754 w 21600"/>
              <a:gd name="T3" fmla="*/ 1807045 h 21600"/>
              <a:gd name="T4" fmla="*/ 830897754 w 21600"/>
              <a:gd name="T5" fmla="*/ 1807045 h 21600"/>
              <a:gd name="T6" fmla="*/ 830897754 w 21600"/>
              <a:gd name="T7" fmla="*/ 180704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Lato Black" charset="0"/>
              </a:rPr>
              <a:t>Introduction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="" xmlns:a16="http://schemas.microsoft.com/office/drawing/2014/main" id="{22E375EE-E495-4464-9429-2835CBDF111F}"/>
              </a:ext>
            </a:extLst>
          </p:cNvPr>
          <p:cNvSpPr>
            <a:spLocks/>
          </p:cNvSpPr>
          <p:nvPr/>
        </p:nvSpPr>
        <p:spPr bwMode="auto">
          <a:xfrm>
            <a:off x="0" y="698501"/>
            <a:ext cx="8890000" cy="88900"/>
          </a:xfrm>
          <a:custGeom>
            <a:avLst/>
            <a:gdLst>
              <a:gd name="T0" fmla="*/ 3333750 w 21600"/>
              <a:gd name="T1" fmla="*/ 33338 h 21600"/>
              <a:gd name="T2" fmla="*/ 3333750 w 21600"/>
              <a:gd name="T3" fmla="*/ 33338 h 21600"/>
              <a:gd name="T4" fmla="*/ 3333750 w 21600"/>
              <a:gd name="T5" fmla="*/ 33338 h 21600"/>
              <a:gd name="T6" fmla="*/ 3333750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2AD913-11EF-4D3D-91C3-A86C08341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75" y="115669"/>
            <a:ext cx="1701973" cy="72963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729CFCF-E469-413C-8E5C-DEB3800E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67828"/>
              </p:ext>
            </p:extLst>
          </p:nvPr>
        </p:nvGraphicFramePr>
        <p:xfrm>
          <a:off x="82064" y="976698"/>
          <a:ext cx="12011198" cy="4832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5599">
                  <a:extLst>
                    <a:ext uri="{9D8B030D-6E8A-4147-A177-3AD203B41FA5}">
                      <a16:colId xmlns="" xmlns:a16="http://schemas.microsoft.com/office/drawing/2014/main" val="410854160"/>
                    </a:ext>
                  </a:extLst>
                </a:gridCol>
                <a:gridCol w="6005599">
                  <a:extLst>
                    <a:ext uri="{9D8B030D-6E8A-4147-A177-3AD203B41FA5}">
                      <a16:colId xmlns="" xmlns:a16="http://schemas.microsoft.com/office/drawing/2014/main" val="3031040065"/>
                    </a:ext>
                  </a:extLst>
                </a:gridCol>
              </a:tblGrid>
              <a:tr h="4476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Environment Setup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7597448"/>
                  </a:ext>
                </a:extLst>
              </a:tr>
              <a:tr h="1734305">
                <a:tc>
                  <a:txBody>
                    <a:bodyPr/>
                    <a:lstStyle/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 1: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Comparison of standard images with slide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 2: Comparison of slide 1 images with slide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 3: Comparison of slide 2 single image in slide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JDK 1.8 and above</a:t>
                      </a:r>
                    </a:p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Eclipse</a:t>
                      </a:r>
                    </a:p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Sikuli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Extent Reports</a:t>
                      </a:r>
                    </a:p>
                    <a:p>
                      <a:pPr marL="285750" indent="-285750" algn="l" defTabSz="121917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Customized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425134"/>
                  </a:ext>
                </a:extLst>
              </a:tr>
              <a:tr h="44767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Results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Challenges Faced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156021"/>
                  </a:ext>
                </a:extLst>
              </a:tr>
              <a:tr h="218066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GB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completion of execution: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test report is generated and saved under “reports” folder in HTML format.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Details with screen shots for failed test cases will be captured for every test case.</a:t>
                      </a:r>
                      <a:endParaRPr lang="en-GB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Identifying</a:t>
                      </a:r>
                      <a:r>
                        <a:rPr lang="en-GB" sz="18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number of instances of image present in </a:t>
                      </a:r>
                      <a:r>
                        <a:rPr lang="en-GB" sz="1800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screen</a:t>
                      </a:r>
                      <a:endParaRPr lang="en-GB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880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83592"/>
      </p:ext>
    </p:extLst>
  </p:cSld>
  <p:clrMapOvr>
    <a:masterClrMapping/>
  </p:clrMapOvr>
</p:sld>
</file>

<file path=ppt/theme/theme1.xml><?xml version="1.0" encoding="utf-8"?>
<a:theme xmlns:a="http://schemas.openxmlformats.org/drawingml/2006/main" name="CrowdBetaTes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Lato Black</vt:lpstr>
      <vt:lpstr>Wingdings</vt:lpstr>
      <vt:lpstr>CrowdBetaTesters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Automation</cp:lastModifiedBy>
  <cp:revision>7</cp:revision>
  <dcterms:created xsi:type="dcterms:W3CDTF">2018-05-15T07:38:14Z</dcterms:created>
  <dcterms:modified xsi:type="dcterms:W3CDTF">2018-05-16T10:31:57Z</dcterms:modified>
</cp:coreProperties>
</file>