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2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0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5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0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7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6FA8-5701-4C68-9678-D32F01A30979}" type="datetimeFigureOut">
              <a:rPr lang="en-IN" smtClean="0"/>
              <a:t>16-05-2018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2B53-F744-426F-978F-DA0564DB24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1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232" y="2429301"/>
            <a:ext cx="2361063" cy="16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>
            <a:off x="6141493" y="2429301"/>
            <a:ext cx="2361062" cy="16104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2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232" y="2429301"/>
            <a:ext cx="2361063" cy="16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/>
          <p:cNvSpPr/>
          <p:nvPr/>
        </p:nvSpPr>
        <p:spPr>
          <a:xfrm flipV="1">
            <a:off x="6141493" y="2429301"/>
            <a:ext cx="2361062" cy="161043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9050" y="1528549"/>
            <a:ext cx="2361063" cy="161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gular Pentagon 4"/>
          <p:cNvSpPr/>
          <p:nvPr/>
        </p:nvSpPr>
        <p:spPr>
          <a:xfrm>
            <a:off x="8625384" y="655092"/>
            <a:ext cx="2265529" cy="1992573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7738281" y="4312693"/>
            <a:ext cx="2019867" cy="180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ross 6"/>
          <p:cNvSpPr/>
          <p:nvPr/>
        </p:nvSpPr>
        <p:spPr>
          <a:xfrm>
            <a:off x="2825087" y="4544704"/>
            <a:ext cx="2101755" cy="1746914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7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12</cp:revision>
  <dcterms:created xsi:type="dcterms:W3CDTF">2018-05-11T06:19:59Z</dcterms:created>
  <dcterms:modified xsi:type="dcterms:W3CDTF">2018-05-16T09:22:05Z</dcterms:modified>
</cp:coreProperties>
</file>