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02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88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8407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125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269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10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91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503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6158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43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87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188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53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32D6C0-C5B3-401A-9AE6-BDD6444BD59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ustcdia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21548" cy="1371600"/>
          </a:xfrm>
        </p:spPr>
        <p:txBody>
          <a:bodyPr/>
          <a:lstStyle/>
          <a:p>
            <a:r>
              <a:rPr lang="en-US" altLang="zh-CN" dirty="0"/>
              <a:t>DIA </a:t>
            </a:r>
            <a:r>
              <a:rPr lang="zh-CN" altLang="en-US" dirty="0"/>
              <a:t>第三次作业：水平集图像分割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2020</a:t>
            </a:r>
            <a:r>
              <a:rPr lang="zh-CN" altLang="en-US" sz="2800" dirty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  <a:r>
              <a:rPr lang="en-US" altLang="zh-CN" sz="2800" dirty="0"/>
              <a:t>09</a:t>
            </a:r>
            <a:r>
              <a:rPr lang="zh-CN" altLang="en-US" sz="28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2671170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水平集变分推导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根据第</a:t>
            </a:r>
            <a:r>
              <a:rPr lang="en-US" altLang="zh-CN" dirty="0"/>
              <a:t>4</a:t>
            </a:r>
            <a:r>
              <a:rPr lang="zh-CN" altLang="en-US" dirty="0"/>
              <a:t>章</a:t>
            </a:r>
            <a:r>
              <a:rPr lang="en-US" altLang="zh-CN" dirty="0"/>
              <a:t>PPT</a:t>
            </a:r>
            <a:r>
              <a:rPr lang="zh-CN" altLang="en-US" dirty="0"/>
              <a:t>中的变分法示例，推导如下水平集能量函数的演化方程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102443" y="241561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能量函数</a:t>
            </a:r>
            <a:r>
              <a:rPr lang="zh-CN" altLang="en-US" dirty="0"/>
              <a:t>：</a:t>
            </a:r>
          </a:p>
        </p:txBody>
      </p:sp>
      <p:pic>
        <p:nvPicPr>
          <p:cNvPr id="9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988" y="2400256"/>
            <a:ext cx="2828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43" y="3036049"/>
            <a:ext cx="26289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957" y="2993465"/>
            <a:ext cx="25431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994" y="2915678"/>
            <a:ext cx="21272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149572" y="51600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演化方程</a:t>
            </a:r>
            <a:r>
              <a:rPr lang="zh-CN" altLang="en-US" dirty="0"/>
              <a:t>：</a:t>
            </a:r>
          </a:p>
        </p:txBody>
      </p:sp>
      <p:pic>
        <p:nvPicPr>
          <p:cNvPr id="14" name="图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58"/>
          <a:stretch/>
        </p:blipFill>
        <p:spPr bwMode="auto">
          <a:xfrm>
            <a:off x="2441271" y="5044654"/>
            <a:ext cx="635561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84" y="3831891"/>
            <a:ext cx="3362325" cy="333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66" y="4281304"/>
            <a:ext cx="2752725" cy="295275"/>
          </a:xfrm>
          <a:prstGeom prst="rect">
            <a:avLst/>
          </a:prstGeom>
        </p:spPr>
      </p:pic>
      <p:pic>
        <p:nvPicPr>
          <p:cNvPr id="15" name="图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1"/>
          <a:stretch/>
        </p:blipFill>
        <p:spPr bwMode="auto">
          <a:xfrm>
            <a:off x="3058877" y="5059247"/>
            <a:ext cx="249206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493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基于水平集的图像分割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7" y="1341438"/>
            <a:ext cx="8268343" cy="4967287"/>
          </a:xfrm>
        </p:spPr>
        <p:txBody>
          <a:bodyPr/>
          <a:lstStyle/>
          <a:p>
            <a:r>
              <a:rPr lang="zh-CN" altLang="en-US" dirty="0"/>
              <a:t>请基于如下演化方程，用</a:t>
            </a:r>
            <a:r>
              <a:rPr lang="en-US" altLang="zh-CN" dirty="0" err="1"/>
              <a:t>matlab</a:t>
            </a:r>
            <a:r>
              <a:rPr lang="zh-CN" altLang="en-US" dirty="0"/>
              <a:t>代码实现图像分割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附件中包含另外一个水平集模型（如下演化方程）的</a:t>
            </a:r>
            <a:r>
              <a:rPr lang="en-US" altLang="zh-CN" dirty="0" err="1"/>
              <a:t>matlab</a:t>
            </a:r>
            <a:r>
              <a:rPr lang="zh-CN" altLang="en-US" dirty="0"/>
              <a:t>代码供参考（主程序文件为</a:t>
            </a:r>
            <a:r>
              <a:rPr lang="en-GB" altLang="zh-CN" dirty="0" err="1"/>
              <a:t>Test_demo.m</a:t>
            </a:r>
            <a:r>
              <a:rPr lang="en-GB" altLang="zh-CN" dirty="0"/>
              <a:t> </a:t>
            </a:r>
            <a:r>
              <a:rPr lang="zh-CN" altLang="en-US" dirty="0"/>
              <a:t>），</a:t>
            </a:r>
            <a:r>
              <a:rPr lang="zh-CN" altLang="en-US" dirty="0">
                <a:solidFill>
                  <a:srgbClr val="FF0000"/>
                </a:solidFill>
              </a:rPr>
              <a:t>可</a:t>
            </a:r>
            <a:r>
              <a:rPr lang="zh-CN" altLang="en-US" b="1" dirty="0">
                <a:solidFill>
                  <a:srgbClr val="FF0000"/>
                </a:solidFill>
              </a:rPr>
              <a:t>在其基础上修改，实现上述水平集分割算法</a:t>
            </a:r>
            <a:r>
              <a:rPr lang="zh-CN" altLang="en-US" dirty="0"/>
              <a:t>。</a:t>
            </a:r>
          </a:p>
        </p:txBody>
      </p:sp>
      <p:pic>
        <p:nvPicPr>
          <p:cNvPr id="4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23" y="1918190"/>
            <a:ext cx="5595635" cy="66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91" y="2734209"/>
            <a:ext cx="21272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415660" y="28646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其中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91" y="3420268"/>
            <a:ext cx="4114800" cy="809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2"/>
          <a:stretch/>
        </p:blipFill>
        <p:spPr>
          <a:xfrm>
            <a:off x="1316254" y="5815945"/>
            <a:ext cx="4972050" cy="6837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962" y="5882618"/>
            <a:ext cx="16859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15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提交时间和方式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提交截止时间：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月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日晚上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点前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提交方式：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请大家将公式推导的作业保存为一个</a:t>
                </a:r>
                <a:r>
                  <a:rPr lang="en-US" altLang="zh-CN" dirty="0"/>
                  <a:t>word</a:t>
                </a:r>
                <a:r>
                  <a:rPr lang="zh-CN" altLang="en-US" dirty="0"/>
                  <a:t>文档或者</a:t>
                </a:r>
                <a:r>
                  <a:rPr lang="en-US" altLang="zh-CN" dirty="0"/>
                  <a:t>pdf</a:t>
                </a:r>
                <a:r>
                  <a:rPr lang="zh-CN" altLang="en-US" dirty="0"/>
                  <a:t>文档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将以上文档和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代码文件</a:t>
                </a:r>
                <a:r>
                  <a:rPr lang="zh-CN" altLang="en-US" dirty="0"/>
                  <a:t>放到一个文件夹中，生成一个压缩文件，文件名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命名规则为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: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“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DIA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第三次作业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姓名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学号”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将以上压缩文件发到如下邮箱：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hlinkClick r:id="rId2"/>
                  </a:rPr>
                  <a:t>ustcdia@163.com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作业迟交处理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如迟交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天，本次作业分数乘以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0.98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67" t="-1350" r="-3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552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_Blu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Blue" id="{1804F9FF-AFC8-42F8-BB2A-584494198765}" vid="{61B7C5E0-3706-4D85-A3C2-011B51B262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USTC_Blue</Template>
  <TotalTime>145</TotalTime>
  <Words>207</Words>
  <Application>Microsoft Office PowerPoint</Application>
  <PresentationFormat>全屏显示(4:3)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Cambria Math</vt:lpstr>
      <vt:lpstr>Times New Roman</vt:lpstr>
      <vt:lpstr>Verdana</vt:lpstr>
      <vt:lpstr>Wingdings</vt:lpstr>
      <vt:lpstr>USTC_Blue</vt:lpstr>
      <vt:lpstr>DIA 第三次作业：水平集图像分割</vt:lpstr>
      <vt:lpstr>水平集变分推导</vt:lpstr>
      <vt:lpstr>基于水平集的图像分割</vt:lpstr>
      <vt:lpstr>提交时间和方式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第一次作业</dc:title>
  <dc:creator>Zhou</dc:creator>
  <cp:lastModifiedBy>勇虎 陈</cp:lastModifiedBy>
  <cp:revision>36</cp:revision>
  <dcterms:created xsi:type="dcterms:W3CDTF">2016-10-28T13:04:45Z</dcterms:created>
  <dcterms:modified xsi:type="dcterms:W3CDTF">2020-12-10T04:47:39Z</dcterms:modified>
</cp:coreProperties>
</file>