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6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3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4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6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5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40209-BCDF-4220-8E2E-CC4A014E71AE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4ACF-F669-41AC-9014-26672E438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58999"/>
            <a:ext cx="9144000" cy="187166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实验二</a:t>
            </a:r>
            <a:b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100" dirty="0"/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393826"/>
            <a:ext cx="9144000" cy="6524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2020/10/28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实现卷积网络模型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r>
              <a:rPr lang="zh-CN" altLang="en-US" dirty="0"/>
              <a:t>实现图像多分类任务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6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zh-CN" altLang="en-US" dirty="0"/>
              <a:t>卷积网络架构</a:t>
            </a:r>
            <a:r>
              <a:rPr lang="en-US" altLang="zh-CN" dirty="0"/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1283" y="3195247"/>
            <a:ext cx="7408134" cy="3042201"/>
            <a:chOff x="1813198" y="2345011"/>
            <a:chExt cx="7408134" cy="3042201"/>
          </a:xfrm>
        </p:grpSpPr>
        <p:pic>
          <p:nvPicPr>
            <p:cNvPr id="5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3198" y="2345011"/>
              <a:ext cx="7408134" cy="2118869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2847074" y="4463882"/>
              <a:ext cx="61802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5x5</a:t>
              </a:r>
            </a:p>
            <a:p>
              <a:r>
                <a:rPr lang="en-US" altLang="zh-CN" dirty="0"/>
                <a:t>s=1</a:t>
              </a:r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154907" y="4463881"/>
              <a:ext cx="6384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2x2</a:t>
              </a:r>
            </a:p>
            <a:p>
              <a:r>
                <a:rPr lang="en-US" altLang="zh-CN" dirty="0"/>
                <a:t>s=2</a:t>
              </a:r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181601" y="4463880"/>
              <a:ext cx="718844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5x5</a:t>
              </a:r>
            </a:p>
            <a:p>
              <a:r>
                <a:rPr lang="en-US" altLang="zh-CN" dirty="0"/>
                <a:t>s=1</a:t>
              </a:r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112225" y="4463880"/>
              <a:ext cx="721713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2x2</a:t>
              </a:r>
            </a:p>
            <a:p>
              <a:r>
                <a:rPr lang="en-US" altLang="zh-CN" dirty="0"/>
                <a:t>s=2</a:t>
              </a:r>
            </a:p>
            <a:p>
              <a:r>
                <a:rPr lang="en-US" altLang="zh-CN" dirty="0"/>
                <a:t>p=0</a:t>
              </a:r>
              <a:endParaRPr lang="zh-CN" altLang="en-US" dirty="0"/>
            </a:p>
          </p:txBody>
        </p:sp>
      </p:grp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585857"/>
              </p:ext>
            </p:extLst>
          </p:nvPr>
        </p:nvGraphicFramePr>
        <p:xfrm>
          <a:off x="6818705" y="563077"/>
          <a:ext cx="535760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1978739565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981600511"/>
                    </a:ext>
                  </a:extLst>
                </a:gridCol>
                <a:gridCol w="2228326">
                  <a:extLst>
                    <a:ext uri="{9D8B030D-6E8A-4147-A177-3AD203B41FA5}">
                      <a16:colId xmlns:a16="http://schemas.microsoft.com/office/drawing/2014/main" val="104492113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层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激活后维度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参数个数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3794143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(32,32,1)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2817524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CONV1(f=5,s=1)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(28,28,6)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(5*5+1)*6=156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456179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(14,14,6)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3513584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CONV2(f=5,s=1)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(10,10,16)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(5*5*6+1)*16=2416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4541538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(5,5,16)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8024163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(120,1)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120*(400+1)=48120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5747803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(84,1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84*(120+1)=10164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8193035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(10,1)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10*(84+1)=850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7792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卷积网络架构</a:t>
            </a:r>
            <a:r>
              <a:rPr lang="en-US" altLang="zh-CN" dirty="0"/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  <a:r>
              <a:rPr lang="zh-CN" altLang="en-US" dirty="0"/>
              <a:t>的特点</a:t>
            </a:r>
          </a:p>
          <a:p>
            <a:pPr lvl="1"/>
            <a:r>
              <a:rPr lang="zh-CN" altLang="en-US" dirty="0"/>
              <a:t>每个卷积层包含三个部分：卷积、池化和非线性激活函数</a:t>
            </a:r>
            <a:endParaRPr lang="en-US" altLang="zh-CN" dirty="0"/>
          </a:p>
          <a:p>
            <a:pPr lvl="1"/>
            <a:r>
              <a:rPr lang="zh-CN" altLang="en-US" dirty="0"/>
              <a:t>降采样的平均池化层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dirty="0"/>
              <a:t>作为最后的分类器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zh-CN" altLang="en-US" dirty="0"/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zh-CN" altLang="en-US" dirty="0"/>
              <a:t>激活函数</a:t>
            </a:r>
            <a:r>
              <a:rPr lang="en-US" altLang="zh-CN" dirty="0"/>
              <a:t>(</a:t>
            </a:r>
            <a:r>
              <a:rPr lang="zh-CN" altLang="en-US" dirty="0"/>
              <a:t>池化层和全连接层后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输出层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dirty="0"/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146205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00" y="720491"/>
            <a:ext cx="6067122" cy="5631161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0" y="1397708"/>
            <a:ext cx="3762375" cy="4276725"/>
          </a:xfrm>
        </p:spPr>
      </p:pic>
      <p:sp>
        <p:nvSpPr>
          <p:cNvPr id="6" name="文本框 5"/>
          <p:cNvSpPr txBox="1"/>
          <p:nvPr/>
        </p:nvSpPr>
        <p:spPr>
          <a:xfrm>
            <a:off x="216819" y="5212768"/>
            <a:ext cx="2931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f=3,s=1,p=1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输入和输出都是特征图，输入与输出的通道数可能不同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本次实验中不要求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最外面一圈白框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826004" y="259398"/>
                <a:ext cx="3946147" cy="286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f=2,s=1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每个单位的计算可以写成矩阵运算来加速以及方便自动求导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权重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w,x,y,z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是可学习参数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实验中要求参数带偏置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即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𝑓𝑧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输入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个通道：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𝑏𝑖𝑎𝑠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输出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个通道：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分别计算每个通道的输出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004" y="259398"/>
                <a:ext cx="3946147" cy="2862579"/>
              </a:xfrm>
              <a:prstGeom prst="rect">
                <a:avLst/>
              </a:prstGeom>
              <a:blipFill>
                <a:blip r:embed="rId4"/>
                <a:stretch>
                  <a:fillRect l="-1391" t="-1279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4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池化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4" y="1417972"/>
            <a:ext cx="7063859" cy="4351338"/>
          </a:xfrm>
        </p:spPr>
      </p:pic>
      <p:sp>
        <p:nvSpPr>
          <p:cNvPr id="5" name="矩形 4"/>
          <p:cNvSpPr/>
          <p:nvPr/>
        </p:nvSpPr>
        <p:spPr>
          <a:xfrm>
            <a:off x="3384883" y="2695409"/>
            <a:ext cx="4221739" cy="1058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606622" y="2607178"/>
                <a:ext cx="2262610" cy="1234906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3,6,4,7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(1,4,7,8)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(2,2,2,4)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2.5=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(1,2,3,4)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22" y="2607178"/>
                <a:ext cx="2262610" cy="1234906"/>
              </a:xfrm>
              <a:prstGeom prst="rect">
                <a:avLst/>
              </a:prstGeom>
              <a:blipFill>
                <a:blip r:embed="rId3"/>
                <a:stretch>
                  <a:fillRect b="-24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178795" y="4158409"/>
                <a:ext cx="33808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平均池化运算流程与卷积类似，但没有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Kernel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参数，每个单位的输出为单位输入的均值，如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)/4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在每个通道上分别进行池化，输入输出通道数相同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95" y="4158409"/>
                <a:ext cx="3380874" cy="1754326"/>
              </a:xfrm>
              <a:prstGeom prst="rect">
                <a:avLst/>
              </a:prstGeom>
              <a:blipFill>
                <a:blip r:embed="rId4"/>
                <a:stretch>
                  <a:fillRect l="-1625" t="-1736" r="-1625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实现上述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模型并用于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手写数字识别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通过矩阵运算实现上述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模型，使用交叉熵损失函数，隐层通道数可以自定义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禁止直接调包实现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nn.Conv2d, nn.functional.conv2d, nn.AvgPool2d, nn.functional.avg_pool2d,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nn.Linear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可以调包使用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sigmoid/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等激活函数与损失函数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cross_entropy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的自动求导和优化器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torch.optim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优化模型参数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参考实验一的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可以把卷积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池化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全连接层写成继承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的类方便调用，不用每次使用都写一遍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手写数字识别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zh-CN" altLang="en-US" dirty="0"/>
              <a:t>数据集可以通过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torchvision.datasets.MNIST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类下载使用</a:t>
            </a:r>
            <a:r>
              <a:rPr lang="zh-CN" altLang="en-US" dirty="0"/>
              <a:t>，数据集提供了训练集</a:t>
            </a:r>
            <a:r>
              <a:rPr lang="en-US" altLang="zh-CN" dirty="0"/>
              <a:t>/</a:t>
            </a:r>
            <a:r>
              <a:rPr lang="zh-CN" altLang="en-US" dirty="0"/>
              <a:t>测试集划分</a:t>
            </a:r>
            <a:r>
              <a:rPr lang="en-US" altLang="zh-CN" dirty="0"/>
              <a:t>(</a:t>
            </a:r>
            <a:r>
              <a:rPr lang="zh-CN" altLang="en-US" dirty="0"/>
              <a:t>参考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torchvision.datasets.MNIST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的文档</a:t>
            </a:r>
            <a:r>
              <a:rPr lang="en-US" altLang="zh-CN" dirty="0"/>
              <a:t>)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给出训练集、测试集上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随训练过程变化曲线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给出训练集、测试集上的模型准确率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0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实验报告</a:t>
            </a:r>
            <a:endParaRPr lang="en-US" altLang="zh-CN" dirty="0"/>
          </a:p>
          <a:p>
            <a:pPr lvl="2"/>
            <a:r>
              <a:rPr lang="zh-CN" altLang="en-US" dirty="0"/>
              <a:t>说明实验设计、解释代码、运行结果、解释实验结果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实验报告转换成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代码</a:t>
            </a:r>
            <a:endParaRPr lang="en-US" altLang="zh-CN" dirty="0"/>
          </a:p>
          <a:p>
            <a:pPr lvl="2"/>
            <a:r>
              <a:rPr lang="zh-CN" altLang="en-US" dirty="0"/>
              <a:t>提供一个可以</a:t>
            </a:r>
            <a:r>
              <a:rPr lang="zh-CN" altLang="en-US" dirty="0">
                <a:solidFill>
                  <a:srgbClr val="FF0000"/>
                </a:solidFill>
              </a:rPr>
              <a:t>直接运行并输出结果</a:t>
            </a:r>
            <a:r>
              <a:rPr lang="zh-CN" altLang="en-US" dirty="0"/>
              <a:t>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</a:p>
          <a:p>
            <a:pPr lvl="2"/>
            <a:r>
              <a:rPr lang="zh-CN" altLang="en-US" dirty="0"/>
              <a:t>提供一个描述所有所需依赖包的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zh-CN" altLang="en-US" dirty="0"/>
              <a:t>，手动列入代码中用到的所有非标准库及版本</a:t>
            </a:r>
            <a:r>
              <a:rPr lang="en-US" altLang="zh-CN" dirty="0"/>
              <a:t>(</a:t>
            </a:r>
            <a:r>
              <a:rPr lang="zh-CN" altLang="en-US" dirty="0"/>
              <a:t>推荐</a:t>
            </a:r>
            <a:r>
              <a:rPr lang="en-US" altLang="zh-CN" dirty="0"/>
              <a:t>) </a:t>
            </a:r>
            <a:r>
              <a:rPr lang="zh-CN" altLang="en-US" dirty="0"/>
              <a:t>或者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requirements.txt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删除掉没用到的包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/>
              <a:t>代码中</a:t>
            </a:r>
            <a:r>
              <a:rPr lang="zh-CN" altLang="en-US" dirty="0">
                <a:solidFill>
                  <a:srgbClr val="FF0000"/>
                </a:solidFill>
              </a:rPr>
              <a:t>固定随机数种子</a:t>
            </a:r>
            <a:r>
              <a:rPr lang="zh-CN" altLang="en-US" dirty="0"/>
              <a:t>，可以复现运行结果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提交内容打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zh-CN" altLang="en-US" dirty="0"/>
              <a:t>包发邮件至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dl2020_bigdata@163.com</a:t>
            </a:r>
            <a:r>
              <a:rPr lang="zh-CN" altLang="en-US" dirty="0"/>
              <a:t>，邮件主题“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实验二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2020/11/18 23:59:59</a:t>
            </a:r>
          </a:p>
          <a:p>
            <a:endParaRPr lang="en-US" altLang="zh-CN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819" y="3749369"/>
            <a:ext cx="1790950" cy="74305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15" y="3992560"/>
            <a:ext cx="232442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716</Words>
  <Application>Microsoft Office PowerPoint</Application>
  <PresentationFormat>宽屏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Arial</vt:lpstr>
      <vt:lpstr>Cambria Math</vt:lpstr>
      <vt:lpstr>Times New Roman</vt:lpstr>
      <vt:lpstr>Office 主题​​</vt:lpstr>
      <vt:lpstr>实验二   CNN</vt:lpstr>
      <vt:lpstr>实验内容</vt:lpstr>
      <vt:lpstr>卷积网络架构-LeNet-5</vt:lpstr>
      <vt:lpstr>卷积网络架构-LeNet-5</vt:lpstr>
      <vt:lpstr>卷积</vt:lpstr>
      <vt:lpstr>池化</vt:lpstr>
      <vt:lpstr>实验要求</vt:lpstr>
      <vt:lpstr>实验提交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DNN与BP算法</dc:title>
  <dc:creator>ustc</dc:creator>
  <cp:lastModifiedBy>勇虎 陈</cp:lastModifiedBy>
  <cp:revision>415</cp:revision>
  <dcterms:created xsi:type="dcterms:W3CDTF">2020-10-12T10:58:31Z</dcterms:created>
  <dcterms:modified xsi:type="dcterms:W3CDTF">2020-10-31T03:57:59Z</dcterms:modified>
</cp:coreProperties>
</file>