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陈 勇虎" initials="陈" lastIdx="1" clrIdx="0">
    <p:extLst>
      <p:ext uri="{19B8F6BF-5375-455C-9EA6-DF929625EA0E}">
        <p15:presenceInfo xmlns:p15="http://schemas.microsoft.com/office/powerpoint/2012/main" userId="2d9a3c7f129234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1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911A7-798E-4BC1-8701-8D984BE34CFA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BD8443-E295-42A9-BD06-EB92D72F6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421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BD8443-E295-42A9-BD06-EB92D72F690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52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80E6C2-5ACB-4AB6-BAD8-41B50F22A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FA5A49-67B3-4F6F-941B-3C2E4BD9F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37A96F-EB4A-4950-A1ED-DAECABD36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51372-6D1B-4864-84BA-7C3028BC130E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BDA4C4-C548-44B7-9D7F-0177E68D5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8861A7-1A27-42A6-A490-2480DE3B9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2004-D15A-49D6-A325-B4954DBA65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506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B14FE-E543-4D4F-B10C-B01B539A2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F0096F-34A8-438A-A44C-ED1AF070F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B2E75B-6C06-4303-910B-2D8568377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51372-6D1B-4864-84BA-7C3028BC130E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8B51B6-236C-4D2A-89F8-68F742D42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295E85-22D1-4DAD-BAE8-17582E91B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2004-D15A-49D6-A325-B4954DBA65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769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6DD149-1A95-4F40-B471-38BB838459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BB6BBD-EA3D-4FF2-99A8-99BEFD4D2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B84C81-9768-4FDD-85D9-D67DCE43A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51372-6D1B-4864-84BA-7C3028BC130E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34C69A-16DA-435D-91A6-F29B069B7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5E7D33-4ECB-429E-B5E5-832D6B8EF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2004-D15A-49D6-A325-B4954DBA65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603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DC020C-BBFA-4EF1-B839-3101C7621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9B0068-A8D3-417B-A1F4-63F338905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7E71FD-C8F8-4E25-B481-64D8EF06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51372-6D1B-4864-84BA-7C3028BC130E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C54DEB-1CF1-4F3D-8E3B-0A5D4CED5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4CF797-6BC6-4DCA-A55A-ECB1953AD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2004-D15A-49D6-A325-B4954DBA65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577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B922D6-1337-4FD1-88F9-C079CEC10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C0CC78-D26A-4B65-83BE-85AD0E664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83DC05-45EA-4A35-B63E-B646993D5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51372-6D1B-4864-84BA-7C3028BC130E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2C1919-BF6D-471C-A66B-2DE20AE9D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A53EBF-D902-488C-BD39-B5C7E6EA1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2004-D15A-49D6-A325-B4954DBA65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67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656F81-2BEF-437F-BC35-D4CD0C7BF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F702DE-A35B-48AA-9E12-37C226E50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C260BF-B2C3-43BA-A663-7076CB366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6DD21A-728F-4EB3-B490-3C9AD8AF2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51372-6D1B-4864-84BA-7C3028BC130E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4BB1FE-71FF-4081-9AE8-5CE0884CC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927AA7-6AAC-49FC-BAF2-F3D65D636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2004-D15A-49D6-A325-B4954DBA65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137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78EB1B-5250-418E-AB37-F1D0273C5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C726CD-0473-44D8-A033-D4F7BC8FE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96601A-FE38-4022-804B-46ABA6AB2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85BFDC-11F5-492D-A48A-313AC4E8F1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F4EC54-7F5C-4416-AB57-59B38310A3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E17C9D5-0EBE-45B6-A027-DF2469D7F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51372-6D1B-4864-84BA-7C3028BC130E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CB958D-3343-4EAC-A14C-61E121190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72A6776-AE88-4CB8-A6D7-E4C09D826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2004-D15A-49D6-A325-B4954DBA65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72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A51CCF-678A-4F85-B7CB-06DDF700E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447D65-AC97-4B09-9359-7B8AC0F42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51372-6D1B-4864-84BA-7C3028BC130E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B2EB75-EFFB-4938-92F9-F7CFFCED2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D5D561-1C1A-428F-97E8-EF80BDE22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2004-D15A-49D6-A325-B4954DBA65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13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F39E9D6-93F0-4FA5-A81C-0169F7253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51372-6D1B-4864-84BA-7C3028BC130E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1102ED-F17C-43BC-8A21-B331CFF79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2C3340-0FDA-4332-90E7-75E4646C0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2004-D15A-49D6-A325-B4954DBA65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29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7840F-D21C-4D47-9346-AEBA65C7D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536DD2-3D6F-4D14-84FC-AD88BA187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E38AD6-CFC3-41A9-8BCF-E2F07333A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466326-BB6F-4041-A4CE-F5E443ED4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51372-6D1B-4864-84BA-7C3028BC130E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F5EFBA-43CF-4109-9DC1-16E3B83E9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976363-7796-47B0-9CDE-AEC66D96D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2004-D15A-49D6-A325-B4954DBA65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18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E0837-6202-4303-850C-792E2BF38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FF047A-907D-4AC8-88A7-E437AF014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040585-3803-4D6B-B7D6-C84DE0C80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1AE19C-6279-46AB-AF33-6D2825846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51372-6D1B-4864-84BA-7C3028BC130E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4785E0-01A1-4E1A-87D2-D89F0D9EC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C72A8E-F388-4EE1-89E1-10D005292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2004-D15A-49D6-A325-B4954DBA65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427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6562579-C660-4515-9FF2-01AD980D9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C2B923-AFD7-41D4-83C0-EEAF35AC8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495884-8379-478D-A9EA-E08D9F465A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51372-6D1B-4864-84BA-7C3028BC130E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A284A4-DEFD-49A5-8255-460EDC0168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9DEC44-D767-4F2D-96C3-D2305C46D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F2004-D15A-49D6-A325-B4954DBA65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257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37CBA378-82B8-486D-A15C-DBA44D759D5D}"/>
              </a:ext>
            </a:extLst>
          </p:cNvPr>
          <p:cNvGrpSpPr/>
          <p:nvPr/>
        </p:nvGrpSpPr>
        <p:grpSpPr>
          <a:xfrm>
            <a:off x="207264" y="227892"/>
            <a:ext cx="14504455" cy="6056461"/>
            <a:chOff x="207264" y="227892"/>
            <a:chExt cx="14504455" cy="6056461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DC160948-4348-4E19-92B4-BBE16EF38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264" y="2278591"/>
              <a:ext cx="4442879" cy="1891695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D46471BC-37AE-4A67-B439-1E1972CD7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264" y="4358790"/>
              <a:ext cx="4442880" cy="1891695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284E30EE-9BD3-48E8-A079-AB287AC6A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264" y="240145"/>
              <a:ext cx="4442881" cy="1891695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F4729116-07E2-409D-B845-C7A19A151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5962" y="862725"/>
              <a:ext cx="4537800" cy="193211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C2FDC373-58A3-497B-A6B3-B54147A2E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5962" y="3036722"/>
              <a:ext cx="4537800" cy="193211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38A09834-2B52-4D6F-AD29-515D81AC58F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5799" y="839468"/>
              <a:ext cx="4647041" cy="19786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00CD09A9-1C45-404D-A2CA-F3CEB851C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5799" y="3036722"/>
              <a:ext cx="4647041" cy="19786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199DC36-70B5-4441-AE3E-124FE2F590C1}"/>
                </a:ext>
              </a:extLst>
            </p:cNvPr>
            <p:cNvSpPr txBox="1"/>
            <p:nvPr/>
          </p:nvSpPr>
          <p:spPr>
            <a:xfrm>
              <a:off x="6511636" y="5075442"/>
              <a:ext cx="2512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目前多帧的结果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FC804CD3-29AA-4062-82F8-0F30D19A7D1A}"/>
                </a:ext>
              </a:extLst>
            </p:cNvPr>
            <p:cNvSpPr txBox="1"/>
            <p:nvPr/>
          </p:nvSpPr>
          <p:spPr>
            <a:xfrm>
              <a:off x="11494655" y="5084679"/>
              <a:ext cx="808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RAFT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8367D94-3CCD-447D-B077-BCD93CAC7A13}"/>
                </a:ext>
              </a:extLst>
            </p:cNvPr>
            <p:cNvSpPr/>
            <p:nvPr/>
          </p:nvSpPr>
          <p:spPr>
            <a:xfrm>
              <a:off x="4215267" y="839468"/>
              <a:ext cx="651927" cy="5227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F109B7F3-49A7-4B66-986B-D74D6713E092}"/>
                </a:ext>
              </a:extLst>
            </p:cNvPr>
            <p:cNvSpPr/>
            <p:nvPr/>
          </p:nvSpPr>
          <p:spPr>
            <a:xfrm>
              <a:off x="4076125" y="2818091"/>
              <a:ext cx="651927" cy="5227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FAF3B35-F489-427B-BE0E-BB81F3338799}"/>
                </a:ext>
              </a:extLst>
            </p:cNvPr>
            <p:cNvSpPr/>
            <p:nvPr/>
          </p:nvSpPr>
          <p:spPr>
            <a:xfrm>
              <a:off x="3889304" y="4763045"/>
              <a:ext cx="651927" cy="5227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5DE76C18-F890-4CA8-88FF-621D62A4E2C3}"/>
                </a:ext>
              </a:extLst>
            </p:cNvPr>
            <p:cNvSpPr/>
            <p:nvPr/>
          </p:nvSpPr>
          <p:spPr>
            <a:xfrm>
              <a:off x="3159467" y="881198"/>
              <a:ext cx="651927" cy="522730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8540E619-8065-4F23-9EB2-61CF492C7A67}"/>
                </a:ext>
              </a:extLst>
            </p:cNvPr>
            <p:cNvSpPr/>
            <p:nvPr/>
          </p:nvSpPr>
          <p:spPr>
            <a:xfrm>
              <a:off x="3135446" y="2916319"/>
              <a:ext cx="651927" cy="522730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E070F458-75CE-4925-9AA9-27EA94544FB5}"/>
                </a:ext>
              </a:extLst>
            </p:cNvPr>
            <p:cNvSpPr/>
            <p:nvPr/>
          </p:nvSpPr>
          <p:spPr>
            <a:xfrm>
              <a:off x="8081518" y="1681970"/>
              <a:ext cx="651927" cy="522730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4CF4100-B347-4827-9670-FB9923F7B667}"/>
                </a:ext>
              </a:extLst>
            </p:cNvPr>
            <p:cNvSpPr/>
            <p:nvPr/>
          </p:nvSpPr>
          <p:spPr>
            <a:xfrm>
              <a:off x="12920029" y="1609110"/>
              <a:ext cx="651927" cy="522730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F378D15C-50DD-4E05-86D9-29FC56457532}"/>
                </a:ext>
              </a:extLst>
            </p:cNvPr>
            <p:cNvSpPr/>
            <p:nvPr/>
          </p:nvSpPr>
          <p:spPr>
            <a:xfrm>
              <a:off x="8896603" y="1486343"/>
              <a:ext cx="651927" cy="5227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D6A9AD1-ED14-4D11-9DF7-713F00A69A3D}"/>
                </a:ext>
              </a:extLst>
            </p:cNvPr>
            <p:cNvSpPr/>
            <p:nvPr/>
          </p:nvSpPr>
          <p:spPr>
            <a:xfrm>
              <a:off x="13658907" y="1486343"/>
              <a:ext cx="651927" cy="5227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B6E3BE58-9B81-4CCB-B035-DFD9A16F6F29}"/>
                </a:ext>
              </a:extLst>
            </p:cNvPr>
            <p:cNvSpPr/>
            <p:nvPr/>
          </p:nvSpPr>
          <p:spPr>
            <a:xfrm>
              <a:off x="8745534" y="3550882"/>
              <a:ext cx="651927" cy="5227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4616E683-D424-41AE-B37B-BA1AAD26F0A7}"/>
                </a:ext>
              </a:extLst>
            </p:cNvPr>
            <p:cNvSpPr/>
            <p:nvPr/>
          </p:nvSpPr>
          <p:spPr>
            <a:xfrm>
              <a:off x="13658906" y="3550882"/>
              <a:ext cx="651927" cy="5227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C62E4528-537C-44BE-A3AB-FA7517E42A35}"/>
                </a:ext>
              </a:extLst>
            </p:cNvPr>
            <p:cNvSpPr/>
            <p:nvPr/>
          </p:nvSpPr>
          <p:spPr>
            <a:xfrm>
              <a:off x="1372761" y="1710552"/>
              <a:ext cx="651927" cy="5227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5DE8C479-B021-42A9-9A81-268FA555A004}"/>
                </a:ext>
              </a:extLst>
            </p:cNvPr>
            <p:cNvSpPr/>
            <p:nvPr/>
          </p:nvSpPr>
          <p:spPr>
            <a:xfrm>
              <a:off x="1385249" y="3708419"/>
              <a:ext cx="651927" cy="5227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AFFD164D-DF8A-4AFC-B1A3-59EC159A57D6}"/>
                </a:ext>
              </a:extLst>
            </p:cNvPr>
            <p:cNvSpPr/>
            <p:nvPr/>
          </p:nvSpPr>
          <p:spPr>
            <a:xfrm>
              <a:off x="1385249" y="5727755"/>
              <a:ext cx="651927" cy="5227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5F64CC09-2A41-4D1F-95D0-6D5798508EE8}"/>
                </a:ext>
              </a:extLst>
            </p:cNvPr>
            <p:cNvSpPr/>
            <p:nvPr/>
          </p:nvSpPr>
          <p:spPr>
            <a:xfrm>
              <a:off x="6026522" y="2295361"/>
              <a:ext cx="651927" cy="5227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5EFA1F74-371D-403B-B657-B1B2CD15449A}"/>
                </a:ext>
              </a:extLst>
            </p:cNvPr>
            <p:cNvSpPr/>
            <p:nvPr/>
          </p:nvSpPr>
          <p:spPr>
            <a:xfrm>
              <a:off x="6026521" y="4433289"/>
              <a:ext cx="651927" cy="5227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C79636D4-D490-472F-8FD9-87426DCA9D40}"/>
                </a:ext>
              </a:extLst>
            </p:cNvPr>
            <p:cNvSpPr/>
            <p:nvPr/>
          </p:nvSpPr>
          <p:spPr>
            <a:xfrm>
              <a:off x="10831357" y="2295361"/>
              <a:ext cx="651927" cy="5227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49AB9E7-D44E-4838-B043-46FF9C48D5E6}"/>
                </a:ext>
              </a:extLst>
            </p:cNvPr>
            <p:cNvSpPr/>
            <p:nvPr/>
          </p:nvSpPr>
          <p:spPr>
            <a:xfrm>
              <a:off x="10814928" y="4501680"/>
              <a:ext cx="651927" cy="5227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52B6551C-B10B-4806-BDDB-8FCD75A1861E}"/>
                </a:ext>
              </a:extLst>
            </p:cNvPr>
            <p:cNvSpPr/>
            <p:nvPr/>
          </p:nvSpPr>
          <p:spPr>
            <a:xfrm>
              <a:off x="1297454" y="227892"/>
              <a:ext cx="1743342" cy="563334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276BD8BF-6E0C-44C5-A75C-29A11EBAF19A}"/>
                </a:ext>
              </a:extLst>
            </p:cNvPr>
            <p:cNvSpPr/>
            <p:nvPr/>
          </p:nvSpPr>
          <p:spPr>
            <a:xfrm>
              <a:off x="1297454" y="2300082"/>
              <a:ext cx="1743342" cy="563334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56768F4F-EC69-47EE-8BF9-0700C5CC834A}"/>
                </a:ext>
              </a:extLst>
            </p:cNvPr>
            <p:cNvSpPr/>
            <p:nvPr/>
          </p:nvSpPr>
          <p:spPr>
            <a:xfrm>
              <a:off x="1381112" y="4373015"/>
              <a:ext cx="1743342" cy="563334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EB68B22B-9BA2-4092-A224-E6524F4CACD2}"/>
                </a:ext>
              </a:extLst>
            </p:cNvPr>
            <p:cNvSpPr/>
            <p:nvPr/>
          </p:nvSpPr>
          <p:spPr>
            <a:xfrm>
              <a:off x="6032489" y="879074"/>
              <a:ext cx="1743342" cy="563334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4A78D5E9-EB82-42B4-9A67-D3BA8677E481}"/>
                </a:ext>
              </a:extLst>
            </p:cNvPr>
            <p:cNvSpPr/>
            <p:nvPr/>
          </p:nvSpPr>
          <p:spPr>
            <a:xfrm>
              <a:off x="6096000" y="3036722"/>
              <a:ext cx="1743342" cy="563334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791801C6-9C28-4C01-BCA3-5128FFBAC1F1}"/>
                </a:ext>
              </a:extLst>
            </p:cNvPr>
            <p:cNvSpPr/>
            <p:nvPr/>
          </p:nvSpPr>
          <p:spPr>
            <a:xfrm>
              <a:off x="10690522" y="846752"/>
              <a:ext cx="1743342" cy="563334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CC40DC96-C66B-4457-AF3E-5538C684551E}"/>
                </a:ext>
              </a:extLst>
            </p:cNvPr>
            <p:cNvSpPr/>
            <p:nvPr/>
          </p:nvSpPr>
          <p:spPr>
            <a:xfrm>
              <a:off x="10793526" y="3049019"/>
              <a:ext cx="1743342" cy="563334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AC23692D-A3CE-4D42-BAD1-0B5D9C90F6CC}"/>
                </a:ext>
              </a:extLst>
            </p:cNvPr>
            <p:cNvSpPr/>
            <p:nvPr/>
          </p:nvSpPr>
          <p:spPr>
            <a:xfrm>
              <a:off x="5589489" y="5568990"/>
              <a:ext cx="348067" cy="24068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1C6C0DFB-102A-49E2-8894-9DD27645132A}"/>
                </a:ext>
              </a:extLst>
            </p:cNvPr>
            <p:cNvSpPr/>
            <p:nvPr/>
          </p:nvSpPr>
          <p:spPr>
            <a:xfrm>
              <a:off x="5608560" y="5979346"/>
              <a:ext cx="348067" cy="240683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68E0B5DA-9908-4AA2-B124-406A1DC838FD}"/>
                </a:ext>
              </a:extLst>
            </p:cNvPr>
            <p:cNvSpPr txBox="1"/>
            <p:nvPr/>
          </p:nvSpPr>
          <p:spPr>
            <a:xfrm>
              <a:off x="6087649" y="5508232"/>
              <a:ext cx="1806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性能提升</a:t>
              </a: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F3B54556-2000-40EA-B617-9D7BA66FB754}"/>
                </a:ext>
              </a:extLst>
            </p:cNvPr>
            <p:cNvSpPr txBox="1"/>
            <p:nvPr/>
          </p:nvSpPr>
          <p:spPr>
            <a:xfrm>
              <a:off x="6087649" y="5915021"/>
              <a:ext cx="1256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性能下降</a:t>
              </a: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705FE9D3-F13D-4F7D-AF4B-5FF1C67C9E22}"/>
                </a:ext>
              </a:extLst>
            </p:cNvPr>
            <p:cNvSpPr/>
            <p:nvPr/>
          </p:nvSpPr>
          <p:spPr>
            <a:xfrm>
              <a:off x="11013270" y="3678926"/>
              <a:ext cx="651927" cy="5227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C9CCA785-29CE-4723-B5DF-8DC7448B6014}"/>
                </a:ext>
              </a:extLst>
            </p:cNvPr>
            <p:cNvSpPr/>
            <p:nvPr/>
          </p:nvSpPr>
          <p:spPr>
            <a:xfrm>
              <a:off x="6068237" y="3698206"/>
              <a:ext cx="651927" cy="5227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21F00182-3F45-48B3-A3C8-1DB5ED3557EF}"/>
                </a:ext>
              </a:extLst>
            </p:cNvPr>
            <p:cNvSpPr/>
            <p:nvPr/>
          </p:nvSpPr>
          <p:spPr>
            <a:xfrm>
              <a:off x="1449474" y="2916319"/>
              <a:ext cx="651927" cy="5227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9FE4B8C3-606F-4475-A291-EFB0AC1D714A}"/>
                </a:ext>
              </a:extLst>
            </p:cNvPr>
            <p:cNvSpPr/>
            <p:nvPr/>
          </p:nvSpPr>
          <p:spPr>
            <a:xfrm>
              <a:off x="1449473" y="4987753"/>
              <a:ext cx="651927" cy="5227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F2D4D8AC-26B7-43F3-980C-9130F55DFC28}"/>
                </a:ext>
              </a:extLst>
            </p:cNvPr>
            <p:cNvSpPr txBox="1"/>
            <p:nvPr/>
          </p:nvSpPr>
          <p:spPr>
            <a:xfrm>
              <a:off x="6408180" y="3780976"/>
              <a:ext cx="771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5EEB70F5-90AF-4089-97D4-18AF05C1D489}"/>
                </a:ext>
              </a:extLst>
            </p:cNvPr>
            <p:cNvSpPr txBox="1"/>
            <p:nvPr/>
          </p:nvSpPr>
          <p:spPr>
            <a:xfrm>
              <a:off x="13323497" y="1835368"/>
              <a:ext cx="771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F50EB6ED-C800-45F6-A541-3102551F0164}"/>
                </a:ext>
              </a:extLst>
            </p:cNvPr>
            <p:cNvSpPr txBox="1"/>
            <p:nvPr/>
          </p:nvSpPr>
          <p:spPr>
            <a:xfrm>
              <a:off x="11337471" y="3774905"/>
              <a:ext cx="771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AACAD366-AFBE-475D-88E6-5523BD229314}"/>
                </a:ext>
              </a:extLst>
            </p:cNvPr>
            <p:cNvSpPr txBox="1"/>
            <p:nvPr/>
          </p:nvSpPr>
          <p:spPr>
            <a:xfrm>
              <a:off x="11212801" y="4674723"/>
              <a:ext cx="771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49D80819-28D0-42BA-89DB-3D69837D0EEB}"/>
                </a:ext>
              </a:extLst>
            </p:cNvPr>
            <p:cNvSpPr txBox="1"/>
            <p:nvPr/>
          </p:nvSpPr>
          <p:spPr>
            <a:xfrm>
              <a:off x="6408180" y="4566648"/>
              <a:ext cx="771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6AD6C330-73EA-404F-882E-06887228C97C}"/>
                </a:ext>
              </a:extLst>
            </p:cNvPr>
            <p:cNvSpPr txBox="1"/>
            <p:nvPr/>
          </p:nvSpPr>
          <p:spPr>
            <a:xfrm>
              <a:off x="6379990" y="2462960"/>
              <a:ext cx="771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9289E591-DB34-4FAF-BA26-6265B7584E23}"/>
                </a:ext>
              </a:extLst>
            </p:cNvPr>
            <p:cNvSpPr txBox="1"/>
            <p:nvPr/>
          </p:nvSpPr>
          <p:spPr>
            <a:xfrm>
              <a:off x="11212800" y="2458835"/>
              <a:ext cx="771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D5B22357-D44A-4711-9628-A0C5AF826C5D}"/>
                </a:ext>
              </a:extLst>
            </p:cNvPr>
            <p:cNvSpPr txBox="1"/>
            <p:nvPr/>
          </p:nvSpPr>
          <p:spPr>
            <a:xfrm>
              <a:off x="8937031" y="1495692"/>
              <a:ext cx="771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9AE68C05-FF98-4FD4-B809-DE3ACCF176B6}"/>
                </a:ext>
              </a:extLst>
            </p:cNvPr>
            <p:cNvSpPr txBox="1"/>
            <p:nvPr/>
          </p:nvSpPr>
          <p:spPr>
            <a:xfrm>
              <a:off x="13666399" y="1487878"/>
              <a:ext cx="771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52C42EF4-B085-4843-8093-A7705D384EED}"/>
                </a:ext>
              </a:extLst>
            </p:cNvPr>
            <p:cNvSpPr txBox="1"/>
            <p:nvPr/>
          </p:nvSpPr>
          <p:spPr>
            <a:xfrm>
              <a:off x="13939784" y="3738947"/>
              <a:ext cx="771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3E2F967F-D284-483C-91B7-55D4E6831A75}"/>
                </a:ext>
              </a:extLst>
            </p:cNvPr>
            <p:cNvSpPr txBox="1"/>
            <p:nvPr/>
          </p:nvSpPr>
          <p:spPr>
            <a:xfrm>
              <a:off x="9084742" y="3774905"/>
              <a:ext cx="771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63A1A4A4-4310-417C-995B-4171A79DFFE7}"/>
                </a:ext>
              </a:extLst>
            </p:cNvPr>
            <p:cNvSpPr txBox="1"/>
            <p:nvPr/>
          </p:nvSpPr>
          <p:spPr>
            <a:xfrm>
              <a:off x="12170449" y="1055109"/>
              <a:ext cx="771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4ABDF8A0-F2A1-405E-AEEB-6181DE9BFD0E}"/>
                </a:ext>
              </a:extLst>
            </p:cNvPr>
            <p:cNvSpPr txBox="1"/>
            <p:nvPr/>
          </p:nvSpPr>
          <p:spPr>
            <a:xfrm>
              <a:off x="7492248" y="1091835"/>
              <a:ext cx="771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1C1DACCE-32D6-4863-BF33-FD291ED8D592}"/>
                </a:ext>
              </a:extLst>
            </p:cNvPr>
            <p:cNvSpPr txBox="1"/>
            <p:nvPr/>
          </p:nvSpPr>
          <p:spPr>
            <a:xfrm>
              <a:off x="7542544" y="3279799"/>
              <a:ext cx="771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998792BB-05C4-4957-869A-CEE28EB7DFE4}"/>
                </a:ext>
              </a:extLst>
            </p:cNvPr>
            <p:cNvSpPr txBox="1"/>
            <p:nvPr/>
          </p:nvSpPr>
          <p:spPr>
            <a:xfrm>
              <a:off x="12254051" y="3304995"/>
              <a:ext cx="771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36FDE336-D257-4DC2-A466-6A56FFE62147}"/>
                </a:ext>
              </a:extLst>
            </p:cNvPr>
            <p:cNvSpPr txBox="1"/>
            <p:nvPr/>
          </p:nvSpPr>
          <p:spPr>
            <a:xfrm>
              <a:off x="8463496" y="1893381"/>
              <a:ext cx="771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0676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AFED70E-B78F-4716-B038-E2F7E90672B8}"/>
              </a:ext>
            </a:extLst>
          </p:cNvPr>
          <p:cNvSpPr/>
          <p:nvPr/>
        </p:nvSpPr>
        <p:spPr>
          <a:xfrm>
            <a:off x="6217838" y="5825562"/>
            <a:ext cx="651927" cy="5227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7194F3-4B9C-4482-BC42-F83C6234F273}"/>
              </a:ext>
            </a:extLst>
          </p:cNvPr>
          <p:cNvSpPr/>
          <p:nvPr/>
        </p:nvSpPr>
        <p:spPr>
          <a:xfrm>
            <a:off x="7429227" y="5825562"/>
            <a:ext cx="651927" cy="52273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2A1648F-718E-48FE-975D-1F4E323BF157}"/>
              </a:ext>
            </a:extLst>
          </p:cNvPr>
          <p:cNvSpPr/>
          <p:nvPr/>
        </p:nvSpPr>
        <p:spPr>
          <a:xfrm>
            <a:off x="8640617" y="5680548"/>
            <a:ext cx="1870364" cy="8127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876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9511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1381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7742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27</Words>
  <Application>Microsoft Office PowerPoint</Application>
  <PresentationFormat>宽屏</PresentationFormat>
  <Paragraphs>21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勇虎</dc:creator>
  <cp:lastModifiedBy>陈 勇虎</cp:lastModifiedBy>
  <cp:revision>26</cp:revision>
  <dcterms:created xsi:type="dcterms:W3CDTF">2021-12-27T14:22:19Z</dcterms:created>
  <dcterms:modified xsi:type="dcterms:W3CDTF">2021-12-28T04:01:49Z</dcterms:modified>
</cp:coreProperties>
</file>