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勇虎" initials="陈" lastIdx="1" clrIdx="0">
    <p:extLst>
      <p:ext uri="{19B8F6BF-5375-455C-9EA6-DF929625EA0E}">
        <p15:presenceInfo xmlns:p15="http://schemas.microsoft.com/office/powerpoint/2012/main" userId="2d9a3c7f12923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990033"/>
    <a:srgbClr val="2F491D"/>
    <a:srgbClr val="2E1E5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911A7-798E-4BC1-8701-8D984BE34CF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8443-E295-42A9-BD06-EB92D72F6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D8443-E295-42A9-BD06-EB92D72F69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2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0E6C2-5ACB-4AB6-BAD8-41B50F22A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FA5A49-67B3-4F6F-941B-3C2E4BD9F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7A96F-EB4A-4950-A1ED-DAECABD3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DA4C4-C548-44B7-9D7F-0177E68D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861A7-1A27-42A6-A490-2480DE3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0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14FE-E543-4D4F-B10C-B01B539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0096F-34A8-438A-A44C-ED1AF070F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2E75B-6C06-4303-910B-2D856837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B51B6-236C-4D2A-89F8-68F742D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95E85-22D1-4DAD-BAE8-17582E91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6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6DD149-1A95-4F40-B471-38BB83845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B6BBD-EA3D-4FF2-99A8-99BEFD4D2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84C81-9768-4FDD-85D9-D67DCE43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4C69A-16DA-435D-91A6-F29B069B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E7D33-4ECB-429E-B5E5-832D6B8E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0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C020C-BBFA-4EF1-B839-3101C762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B0068-A8D3-417B-A1F4-63F33890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E71FD-C8F8-4E25-B481-64D8EF0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54DEB-1CF1-4F3D-8E3B-0A5D4CED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CF797-6BC6-4DCA-A55A-ECB1953A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7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922D6-1337-4FD1-88F9-C079CEC1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0CC78-D26A-4B65-83BE-85AD0E66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3DC05-45EA-4A35-B63E-B646993D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C1919-BF6D-471C-A66B-2DE20AE9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53EBF-D902-488C-BD39-B5C7E6EA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56F81-2BEF-437F-BC35-D4CD0C7B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702DE-A35B-48AA-9E12-37C226E50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260BF-B2C3-43BA-A663-7076CB36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DD21A-728F-4EB3-B490-3C9AD8AF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BB1FE-71FF-4081-9AE8-5CE0884C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27AA7-6AAC-49FC-BAF2-F3D65D63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3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8EB1B-5250-418E-AB37-F1D0273C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726CD-0473-44D8-A033-D4F7BC8F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96601A-FE38-4022-804B-46ABA6AB2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85BFDC-11F5-492D-A48A-313AC4E8F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4EC54-7F5C-4416-AB57-59B38310A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17C9D5-0EBE-45B6-A027-DF2469D7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B958D-3343-4EAC-A14C-61E12119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2A6776-AE88-4CB8-A6D7-E4C09D82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2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51CCF-678A-4F85-B7CB-06DDF700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47D65-AC97-4B09-9359-7B8AC0F4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2EB75-EFFB-4938-92F9-F7CFFCED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5D561-1C1A-428F-97E8-EF80BDE2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39E9D6-93F0-4FA5-A81C-0169F725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1102ED-F17C-43BC-8A21-B331CFF7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C3340-0FDA-4332-90E7-75E4646C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7840F-D21C-4D47-9346-AEBA65C7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36DD2-3D6F-4D14-84FC-AD88BA18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38AD6-CFC3-41A9-8BCF-E2F07333A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66326-BB6F-4041-A4CE-F5E443ED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5EFBA-43CF-4109-9DC1-16E3B83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6363-7796-47B0-9CDE-AEC66D9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E0837-6202-4303-850C-792E2BF3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FF047A-907D-4AC8-88A7-E437AF014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40585-3803-4D6B-B7D6-C84DE0C8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AE19C-6279-46AB-AF33-6D282584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785E0-01A1-4E1A-87D2-D89F0D9E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72A8E-F388-4EE1-89E1-10D00529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2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62579-C660-4515-9FF2-01AD980D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2B923-AFD7-41D4-83C0-EEAF35AC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95884-8379-478D-A9EA-E08D9F465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1372-6D1B-4864-84BA-7C3028BC130E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284A4-DEFD-49A5-8255-460EDC016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EC44-D767-4F2D-96C3-D2305C46D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2004-D15A-49D6-A325-B4954DBA6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7CBA378-82B8-486D-A15C-DBA44D759D5D}"/>
              </a:ext>
            </a:extLst>
          </p:cNvPr>
          <p:cNvGrpSpPr/>
          <p:nvPr/>
        </p:nvGrpSpPr>
        <p:grpSpPr>
          <a:xfrm>
            <a:off x="207264" y="227892"/>
            <a:ext cx="14504455" cy="6056461"/>
            <a:chOff x="207264" y="227892"/>
            <a:chExt cx="14504455" cy="605646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C160948-4348-4E19-92B4-BBE16EF38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4" y="2278591"/>
              <a:ext cx="4442879" cy="1891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46471BC-37AE-4A67-B439-1E1972CD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4" y="4358790"/>
              <a:ext cx="4442880" cy="1891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84E30EE-9BD3-48E8-A079-AB287AC6A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4" y="240145"/>
              <a:ext cx="4442881" cy="1891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4729116-07E2-409D-B845-C7A19A15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962" y="862725"/>
              <a:ext cx="4537800" cy="19321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2FDC373-58A3-497B-A6B3-B54147A2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962" y="3036722"/>
              <a:ext cx="4537800" cy="19321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8A09834-2B52-4D6F-AD29-515D81AC5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5799" y="839468"/>
              <a:ext cx="4647041" cy="19786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0CD09A9-1C45-404D-A2CA-F3CEB851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5799" y="3036722"/>
              <a:ext cx="4647041" cy="19786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199DC36-70B5-4441-AE3E-124FE2F590C1}"/>
                </a:ext>
              </a:extLst>
            </p:cNvPr>
            <p:cNvSpPr txBox="1"/>
            <p:nvPr/>
          </p:nvSpPr>
          <p:spPr>
            <a:xfrm>
              <a:off x="6511636" y="5075442"/>
              <a:ext cx="2512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目前多帧的结果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C804CD3-29AA-4062-82F8-0F30D19A7D1A}"/>
                </a:ext>
              </a:extLst>
            </p:cNvPr>
            <p:cNvSpPr txBox="1"/>
            <p:nvPr/>
          </p:nvSpPr>
          <p:spPr>
            <a:xfrm>
              <a:off x="11494655" y="5084679"/>
              <a:ext cx="808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RAFT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367D94-3CCD-447D-B077-BCD93CAC7A13}"/>
                </a:ext>
              </a:extLst>
            </p:cNvPr>
            <p:cNvSpPr/>
            <p:nvPr/>
          </p:nvSpPr>
          <p:spPr>
            <a:xfrm>
              <a:off x="4215267" y="839468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9B7F3-49A7-4B66-986B-D74D6713E092}"/>
                </a:ext>
              </a:extLst>
            </p:cNvPr>
            <p:cNvSpPr/>
            <p:nvPr/>
          </p:nvSpPr>
          <p:spPr>
            <a:xfrm>
              <a:off x="4076125" y="2818091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FAF3B35-F489-427B-BE0E-BB81F3338799}"/>
                </a:ext>
              </a:extLst>
            </p:cNvPr>
            <p:cNvSpPr/>
            <p:nvPr/>
          </p:nvSpPr>
          <p:spPr>
            <a:xfrm>
              <a:off x="3889304" y="4763045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DE76C18-F890-4CA8-88FF-621D62A4E2C3}"/>
                </a:ext>
              </a:extLst>
            </p:cNvPr>
            <p:cNvSpPr/>
            <p:nvPr/>
          </p:nvSpPr>
          <p:spPr>
            <a:xfrm>
              <a:off x="3159467" y="881198"/>
              <a:ext cx="651927" cy="52273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540E619-8065-4F23-9EB2-61CF492C7A67}"/>
                </a:ext>
              </a:extLst>
            </p:cNvPr>
            <p:cNvSpPr/>
            <p:nvPr/>
          </p:nvSpPr>
          <p:spPr>
            <a:xfrm>
              <a:off x="3135446" y="2916319"/>
              <a:ext cx="651927" cy="52273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070F458-75CE-4925-9AA9-27EA94544FB5}"/>
                </a:ext>
              </a:extLst>
            </p:cNvPr>
            <p:cNvSpPr/>
            <p:nvPr/>
          </p:nvSpPr>
          <p:spPr>
            <a:xfrm>
              <a:off x="8081518" y="1681970"/>
              <a:ext cx="651927" cy="52273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4CF4100-B347-4827-9670-FB9923F7B667}"/>
                </a:ext>
              </a:extLst>
            </p:cNvPr>
            <p:cNvSpPr/>
            <p:nvPr/>
          </p:nvSpPr>
          <p:spPr>
            <a:xfrm>
              <a:off x="12920029" y="1609110"/>
              <a:ext cx="651927" cy="52273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378D15C-50DD-4E05-86D9-29FC56457532}"/>
                </a:ext>
              </a:extLst>
            </p:cNvPr>
            <p:cNvSpPr/>
            <p:nvPr/>
          </p:nvSpPr>
          <p:spPr>
            <a:xfrm>
              <a:off x="8896603" y="1486343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D6A9AD1-ED14-4D11-9DF7-713F00A69A3D}"/>
                </a:ext>
              </a:extLst>
            </p:cNvPr>
            <p:cNvSpPr/>
            <p:nvPr/>
          </p:nvSpPr>
          <p:spPr>
            <a:xfrm>
              <a:off x="13658907" y="1486343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6E3BE58-9B81-4CCB-B035-DFD9A16F6F29}"/>
                </a:ext>
              </a:extLst>
            </p:cNvPr>
            <p:cNvSpPr/>
            <p:nvPr/>
          </p:nvSpPr>
          <p:spPr>
            <a:xfrm>
              <a:off x="8745534" y="3550882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616E683-D424-41AE-B37B-BA1AAD26F0A7}"/>
                </a:ext>
              </a:extLst>
            </p:cNvPr>
            <p:cNvSpPr/>
            <p:nvPr/>
          </p:nvSpPr>
          <p:spPr>
            <a:xfrm>
              <a:off x="13658906" y="3550882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62E4528-537C-44BE-A3AB-FA7517E42A35}"/>
                </a:ext>
              </a:extLst>
            </p:cNvPr>
            <p:cNvSpPr/>
            <p:nvPr/>
          </p:nvSpPr>
          <p:spPr>
            <a:xfrm>
              <a:off x="1372761" y="1710552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DE8C479-B021-42A9-9A81-268FA555A004}"/>
                </a:ext>
              </a:extLst>
            </p:cNvPr>
            <p:cNvSpPr/>
            <p:nvPr/>
          </p:nvSpPr>
          <p:spPr>
            <a:xfrm>
              <a:off x="1385249" y="3708419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FD164D-DF8A-4AFC-B1A3-59EC159A57D6}"/>
                </a:ext>
              </a:extLst>
            </p:cNvPr>
            <p:cNvSpPr/>
            <p:nvPr/>
          </p:nvSpPr>
          <p:spPr>
            <a:xfrm>
              <a:off x="1385249" y="5727755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F64CC09-2A41-4D1F-95D0-6D5798508EE8}"/>
                </a:ext>
              </a:extLst>
            </p:cNvPr>
            <p:cNvSpPr/>
            <p:nvPr/>
          </p:nvSpPr>
          <p:spPr>
            <a:xfrm>
              <a:off x="6026522" y="2295361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EFA1F74-371D-403B-B657-B1B2CD15449A}"/>
                </a:ext>
              </a:extLst>
            </p:cNvPr>
            <p:cNvSpPr/>
            <p:nvPr/>
          </p:nvSpPr>
          <p:spPr>
            <a:xfrm>
              <a:off x="6026521" y="4433289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79636D4-D490-472F-8FD9-87426DCA9D40}"/>
                </a:ext>
              </a:extLst>
            </p:cNvPr>
            <p:cNvSpPr/>
            <p:nvPr/>
          </p:nvSpPr>
          <p:spPr>
            <a:xfrm>
              <a:off x="10831357" y="2295361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49AB9E7-D44E-4838-B043-46FF9C48D5E6}"/>
                </a:ext>
              </a:extLst>
            </p:cNvPr>
            <p:cNvSpPr/>
            <p:nvPr/>
          </p:nvSpPr>
          <p:spPr>
            <a:xfrm>
              <a:off x="10814928" y="4501680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2B6551C-B10B-4806-BDDB-8FCD75A1861E}"/>
                </a:ext>
              </a:extLst>
            </p:cNvPr>
            <p:cNvSpPr/>
            <p:nvPr/>
          </p:nvSpPr>
          <p:spPr>
            <a:xfrm>
              <a:off x="1297454" y="227892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76BD8BF-6E0C-44C5-A75C-29A11EBAF19A}"/>
                </a:ext>
              </a:extLst>
            </p:cNvPr>
            <p:cNvSpPr/>
            <p:nvPr/>
          </p:nvSpPr>
          <p:spPr>
            <a:xfrm>
              <a:off x="1297454" y="2300082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6768F4F-EC69-47EE-8BF9-0700C5CC834A}"/>
                </a:ext>
              </a:extLst>
            </p:cNvPr>
            <p:cNvSpPr/>
            <p:nvPr/>
          </p:nvSpPr>
          <p:spPr>
            <a:xfrm>
              <a:off x="1381112" y="4373015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68B22B-9BA2-4092-A224-E6524F4CACD2}"/>
                </a:ext>
              </a:extLst>
            </p:cNvPr>
            <p:cNvSpPr/>
            <p:nvPr/>
          </p:nvSpPr>
          <p:spPr>
            <a:xfrm>
              <a:off x="6032489" y="879074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78D5E9-EB82-42B4-9A67-D3BA8677E481}"/>
                </a:ext>
              </a:extLst>
            </p:cNvPr>
            <p:cNvSpPr/>
            <p:nvPr/>
          </p:nvSpPr>
          <p:spPr>
            <a:xfrm>
              <a:off x="6096000" y="3036722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91801C6-9C28-4C01-BCA3-5128FFBAC1F1}"/>
                </a:ext>
              </a:extLst>
            </p:cNvPr>
            <p:cNvSpPr/>
            <p:nvPr/>
          </p:nvSpPr>
          <p:spPr>
            <a:xfrm>
              <a:off x="10690522" y="846752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C40DC96-C66B-4457-AF3E-5538C684551E}"/>
                </a:ext>
              </a:extLst>
            </p:cNvPr>
            <p:cNvSpPr/>
            <p:nvPr/>
          </p:nvSpPr>
          <p:spPr>
            <a:xfrm>
              <a:off x="10793526" y="3049019"/>
              <a:ext cx="1743342" cy="56333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23692D-A3CE-4D42-BAD1-0B5D9C90F6CC}"/>
                </a:ext>
              </a:extLst>
            </p:cNvPr>
            <p:cNvSpPr/>
            <p:nvPr/>
          </p:nvSpPr>
          <p:spPr>
            <a:xfrm>
              <a:off x="5589489" y="5568990"/>
              <a:ext cx="348067" cy="2406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C6C0DFB-102A-49E2-8894-9DD27645132A}"/>
                </a:ext>
              </a:extLst>
            </p:cNvPr>
            <p:cNvSpPr/>
            <p:nvPr/>
          </p:nvSpPr>
          <p:spPr>
            <a:xfrm>
              <a:off x="5608560" y="5979346"/>
              <a:ext cx="348067" cy="240683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8E0B5DA-9908-4AA2-B124-406A1DC838FD}"/>
                </a:ext>
              </a:extLst>
            </p:cNvPr>
            <p:cNvSpPr txBox="1"/>
            <p:nvPr/>
          </p:nvSpPr>
          <p:spPr>
            <a:xfrm>
              <a:off x="6087649" y="5508232"/>
              <a:ext cx="180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性能提升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3B54556-2000-40EA-B617-9D7BA66FB754}"/>
                </a:ext>
              </a:extLst>
            </p:cNvPr>
            <p:cNvSpPr txBox="1"/>
            <p:nvPr/>
          </p:nvSpPr>
          <p:spPr>
            <a:xfrm>
              <a:off x="6087649" y="5915021"/>
              <a:ext cx="1256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性能下降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05FE9D3-F13D-4F7D-AF4B-5FF1C67C9E22}"/>
                </a:ext>
              </a:extLst>
            </p:cNvPr>
            <p:cNvSpPr/>
            <p:nvPr/>
          </p:nvSpPr>
          <p:spPr>
            <a:xfrm>
              <a:off x="11013270" y="3678926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CCA785-29CE-4723-B5DF-8DC7448B6014}"/>
                </a:ext>
              </a:extLst>
            </p:cNvPr>
            <p:cNvSpPr/>
            <p:nvPr/>
          </p:nvSpPr>
          <p:spPr>
            <a:xfrm>
              <a:off x="6068237" y="3698206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1F00182-3F45-48B3-A3C8-1DB5ED3557EF}"/>
                </a:ext>
              </a:extLst>
            </p:cNvPr>
            <p:cNvSpPr/>
            <p:nvPr/>
          </p:nvSpPr>
          <p:spPr>
            <a:xfrm>
              <a:off x="1449474" y="2916319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FE4B8C3-606F-4475-A291-EFB0AC1D714A}"/>
                </a:ext>
              </a:extLst>
            </p:cNvPr>
            <p:cNvSpPr/>
            <p:nvPr/>
          </p:nvSpPr>
          <p:spPr>
            <a:xfrm>
              <a:off x="1449473" y="4987753"/>
              <a:ext cx="651927" cy="52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2D4D8AC-26B7-43F3-980C-9130F55DFC28}"/>
                </a:ext>
              </a:extLst>
            </p:cNvPr>
            <p:cNvSpPr txBox="1"/>
            <p:nvPr/>
          </p:nvSpPr>
          <p:spPr>
            <a:xfrm>
              <a:off x="6408180" y="3780976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EEB70F5-90AF-4089-97D4-18AF05C1D489}"/>
                </a:ext>
              </a:extLst>
            </p:cNvPr>
            <p:cNvSpPr txBox="1"/>
            <p:nvPr/>
          </p:nvSpPr>
          <p:spPr>
            <a:xfrm>
              <a:off x="13323497" y="1835368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50EB6ED-C800-45F6-A541-3102551F0164}"/>
                </a:ext>
              </a:extLst>
            </p:cNvPr>
            <p:cNvSpPr txBox="1"/>
            <p:nvPr/>
          </p:nvSpPr>
          <p:spPr>
            <a:xfrm>
              <a:off x="11337471" y="377490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ACAD366-AFBE-475D-88E6-5523BD229314}"/>
                </a:ext>
              </a:extLst>
            </p:cNvPr>
            <p:cNvSpPr txBox="1"/>
            <p:nvPr/>
          </p:nvSpPr>
          <p:spPr>
            <a:xfrm>
              <a:off x="11212801" y="4674723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9D80819-28D0-42BA-89DB-3D69837D0EEB}"/>
                </a:ext>
              </a:extLst>
            </p:cNvPr>
            <p:cNvSpPr txBox="1"/>
            <p:nvPr/>
          </p:nvSpPr>
          <p:spPr>
            <a:xfrm>
              <a:off x="6408180" y="4566648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AD6C330-73EA-404F-882E-06887228C97C}"/>
                </a:ext>
              </a:extLst>
            </p:cNvPr>
            <p:cNvSpPr txBox="1"/>
            <p:nvPr/>
          </p:nvSpPr>
          <p:spPr>
            <a:xfrm>
              <a:off x="6379990" y="2462960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289E591-DB34-4FAF-BA26-6265B7584E23}"/>
                </a:ext>
              </a:extLst>
            </p:cNvPr>
            <p:cNvSpPr txBox="1"/>
            <p:nvPr/>
          </p:nvSpPr>
          <p:spPr>
            <a:xfrm>
              <a:off x="11212800" y="245883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5B22357-D44A-4711-9628-A0C5AF826C5D}"/>
                </a:ext>
              </a:extLst>
            </p:cNvPr>
            <p:cNvSpPr txBox="1"/>
            <p:nvPr/>
          </p:nvSpPr>
          <p:spPr>
            <a:xfrm>
              <a:off x="8937031" y="1495692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AE68C05-FF98-4FD4-B809-DE3ACCF176B6}"/>
                </a:ext>
              </a:extLst>
            </p:cNvPr>
            <p:cNvSpPr txBox="1"/>
            <p:nvPr/>
          </p:nvSpPr>
          <p:spPr>
            <a:xfrm>
              <a:off x="13666399" y="1487878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2C42EF4-B085-4843-8093-A7705D384EED}"/>
                </a:ext>
              </a:extLst>
            </p:cNvPr>
            <p:cNvSpPr txBox="1"/>
            <p:nvPr/>
          </p:nvSpPr>
          <p:spPr>
            <a:xfrm>
              <a:off x="13939784" y="3738947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E2F967F-D284-483C-91B7-55D4E6831A75}"/>
                </a:ext>
              </a:extLst>
            </p:cNvPr>
            <p:cNvSpPr txBox="1"/>
            <p:nvPr/>
          </p:nvSpPr>
          <p:spPr>
            <a:xfrm>
              <a:off x="9084742" y="377490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3A1A4A4-4310-417C-995B-4171A79DFFE7}"/>
                </a:ext>
              </a:extLst>
            </p:cNvPr>
            <p:cNvSpPr txBox="1"/>
            <p:nvPr/>
          </p:nvSpPr>
          <p:spPr>
            <a:xfrm>
              <a:off x="12170449" y="1055109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ABDF8A0-F2A1-405E-AEEB-6181DE9BFD0E}"/>
                </a:ext>
              </a:extLst>
            </p:cNvPr>
            <p:cNvSpPr txBox="1"/>
            <p:nvPr/>
          </p:nvSpPr>
          <p:spPr>
            <a:xfrm>
              <a:off x="7492248" y="109183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1DACCE-32D6-4863-BF33-FD291ED8D592}"/>
                </a:ext>
              </a:extLst>
            </p:cNvPr>
            <p:cNvSpPr txBox="1"/>
            <p:nvPr/>
          </p:nvSpPr>
          <p:spPr>
            <a:xfrm>
              <a:off x="7542544" y="3279799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98792BB-05C4-4957-869A-CEE28EB7DFE4}"/>
                </a:ext>
              </a:extLst>
            </p:cNvPr>
            <p:cNvSpPr txBox="1"/>
            <p:nvPr/>
          </p:nvSpPr>
          <p:spPr>
            <a:xfrm>
              <a:off x="12254051" y="3304995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6FDE336-D257-4DC2-A466-6A56FFE62147}"/>
                </a:ext>
              </a:extLst>
            </p:cNvPr>
            <p:cNvSpPr txBox="1"/>
            <p:nvPr/>
          </p:nvSpPr>
          <p:spPr>
            <a:xfrm>
              <a:off x="8463496" y="1893381"/>
              <a:ext cx="77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6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F5A3F713-52BE-48DE-8F1C-61DA1A36B4C3}"/>
              </a:ext>
            </a:extLst>
          </p:cNvPr>
          <p:cNvGrpSpPr/>
          <p:nvPr/>
        </p:nvGrpSpPr>
        <p:grpSpPr>
          <a:xfrm>
            <a:off x="-181822" y="473768"/>
            <a:ext cx="11840530" cy="4818219"/>
            <a:chOff x="-181822" y="473768"/>
            <a:chExt cx="11840530" cy="4818219"/>
          </a:xfrm>
        </p:grpSpPr>
        <p:sp>
          <p:nvSpPr>
            <p:cNvPr id="556" name="矩形: 圆角 555">
              <a:extLst>
                <a:ext uri="{FF2B5EF4-FFF2-40B4-BE49-F238E27FC236}">
                  <a16:creationId xmlns:a16="http://schemas.microsoft.com/office/drawing/2014/main" id="{3787CE2C-30EC-4C93-AA29-1E040A6D5551}"/>
                </a:ext>
              </a:extLst>
            </p:cNvPr>
            <p:cNvSpPr/>
            <p:nvPr/>
          </p:nvSpPr>
          <p:spPr>
            <a:xfrm>
              <a:off x="4787846" y="1616503"/>
              <a:ext cx="3753901" cy="3675484"/>
            </a:xfrm>
            <a:prstGeom prst="roundRect">
              <a:avLst>
                <a:gd name="adj" fmla="val 15659"/>
              </a:avLst>
            </a:prstGeom>
            <a:solidFill>
              <a:srgbClr val="993366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AE5615B3-E89B-422A-997B-6A5AB99FEE9D}"/>
                </a:ext>
              </a:extLst>
            </p:cNvPr>
            <p:cNvGrpSpPr/>
            <p:nvPr/>
          </p:nvGrpSpPr>
          <p:grpSpPr>
            <a:xfrm>
              <a:off x="4720924" y="473768"/>
              <a:ext cx="1416462" cy="1092241"/>
              <a:chOff x="238893" y="3443577"/>
              <a:chExt cx="1416462" cy="1092241"/>
            </a:xfrm>
          </p:grpSpPr>
          <p:sp>
            <p:nvSpPr>
              <p:cNvPr id="7" name="立方体 6">
                <a:extLst>
                  <a:ext uri="{FF2B5EF4-FFF2-40B4-BE49-F238E27FC236}">
                    <a16:creationId xmlns:a16="http://schemas.microsoft.com/office/drawing/2014/main" id="{67425548-C9CA-4E71-8C09-2D512DB8183B}"/>
                  </a:ext>
                </a:extLst>
              </p:cNvPr>
              <p:cNvSpPr/>
              <p:nvPr/>
            </p:nvSpPr>
            <p:spPr>
              <a:xfrm>
                <a:off x="634566" y="3720738"/>
                <a:ext cx="295190" cy="815080"/>
              </a:xfrm>
              <a:prstGeom prst="cube">
                <a:avLst>
                  <a:gd name="adj" fmla="val 82396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0EAF35CF-B054-4155-803B-6ACA7ADC6AA5}"/>
                      </a:ext>
                    </a:extLst>
                  </p:cNvPr>
                  <p:cNvSpPr txBox="1"/>
                  <p:nvPr/>
                </p:nvSpPr>
                <p:spPr>
                  <a:xfrm>
                    <a:off x="238893" y="3443577"/>
                    <a:ext cx="14164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a:t>motion feature</a:t>
                    </a:r>
                    <a:r>
                      <a:rPr lang="en-US" altLang="zh-CN" sz="1000" dirty="0">
                        <a:latin typeface="Avenir Next LT Pro Light" panose="020B030402020202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endPara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0EAF35CF-B054-4155-803B-6ACA7ADC6A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893" y="3443577"/>
                    <a:ext cx="1416462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D329174-5382-4A46-A3A4-8C4AD1C19764}"/>
                </a:ext>
              </a:extLst>
            </p:cNvPr>
            <p:cNvSpPr txBox="1"/>
            <p:nvPr/>
          </p:nvSpPr>
          <p:spPr>
            <a:xfrm>
              <a:off x="6948881" y="3724854"/>
              <a:ext cx="3558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Q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48E6C3E1-3FFE-4992-A971-3887C1FCCB5A}"/>
                </a:ext>
              </a:extLst>
            </p:cNvPr>
            <p:cNvSpPr/>
            <p:nvPr/>
          </p:nvSpPr>
          <p:spPr>
            <a:xfrm>
              <a:off x="4326942" y="4010686"/>
              <a:ext cx="295190" cy="815080"/>
            </a:xfrm>
            <a:prstGeom prst="cube">
              <a:avLst>
                <a:gd name="adj" fmla="val 82396"/>
              </a:avLst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02C4906-6570-49D8-91B3-B7975405CB09}"/>
                    </a:ext>
                  </a:extLst>
                </p:cNvPr>
                <p:cNvSpPr txBox="1"/>
                <p:nvPr/>
              </p:nvSpPr>
              <p:spPr>
                <a:xfrm>
                  <a:off x="3970111" y="4829248"/>
                  <a:ext cx="1511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motion feature</a:t>
                  </a:r>
                  <a:r>
                    <a:rPr lang="en-US" altLang="zh-CN" sz="1000" dirty="0">
                      <a:latin typeface="Avenir Next LT Pro Light" panose="020B030402020202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CN" altLang="en-US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02C4906-6570-49D8-91B3-B7975405C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111" y="4829248"/>
                  <a:ext cx="1511600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799BB1F-3473-4FDA-ABF0-A996CB6A2311}"/>
                </a:ext>
              </a:extLst>
            </p:cNvPr>
            <p:cNvSpPr/>
            <p:nvPr/>
          </p:nvSpPr>
          <p:spPr>
            <a:xfrm>
              <a:off x="5308613" y="3729608"/>
              <a:ext cx="942433" cy="482935"/>
            </a:xfrm>
            <a:prstGeom prst="roundRect">
              <a:avLst/>
            </a:prstGeom>
            <a:solidFill>
              <a:srgbClr val="969696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 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Projector</a:t>
              </a:r>
              <a:endParaRPr lang="zh-CN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AA5E28C-BA71-481E-B6CD-33CDEC894A02}"/>
                </a:ext>
              </a:extLst>
            </p:cNvPr>
            <p:cNvSpPr/>
            <p:nvPr/>
          </p:nvSpPr>
          <p:spPr>
            <a:xfrm>
              <a:off x="5296983" y="4455386"/>
              <a:ext cx="942433" cy="482935"/>
            </a:xfrm>
            <a:prstGeom prst="roundRect">
              <a:avLst/>
            </a:prstGeom>
            <a:solidFill>
              <a:srgbClr val="969696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Projector</a:t>
              </a:r>
              <a:endParaRPr lang="zh-CN" alt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3F8F81B5-80CD-4AC0-AD3E-D0287036E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1396" y="4023729"/>
              <a:ext cx="477118" cy="3937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EA1E2C2-722F-497D-B399-91D4FA30F570}"/>
                </a:ext>
              </a:extLst>
            </p:cNvPr>
            <p:cNvCxnSpPr>
              <a:cxnSpLocks/>
            </p:cNvCxnSpPr>
            <p:nvPr/>
          </p:nvCxnSpPr>
          <p:spPr>
            <a:xfrm>
              <a:off x="4691396" y="4417482"/>
              <a:ext cx="491024" cy="230922"/>
            </a:xfrm>
            <a:prstGeom prst="bentConnector3">
              <a:avLst>
                <a:gd name="adj1" fmla="val 4811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立方体 45">
              <a:extLst>
                <a:ext uri="{FF2B5EF4-FFF2-40B4-BE49-F238E27FC236}">
                  <a16:creationId xmlns:a16="http://schemas.microsoft.com/office/drawing/2014/main" id="{5CFF8CA2-C436-4E44-8556-8CEB31AECA12}"/>
                </a:ext>
              </a:extLst>
            </p:cNvPr>
            <p:cNvSpPr/>
            <p:nvPr/>
          </p:nvSpPr>
          <p:spPr>
            <a:xfrm>
              <a:off x="6793430" y="3622605"/>
              <a:ext cx="180587" cy="491278"/>
            </a:xfrm>
            <a:prstGeom prst="cube">
              <a:avLst>
                <a:gd name="adj" fmla="val 82396"/>
              </a:avLst>
            </a:prstGeom>
            <a:solidFill>
              <a:schemeClr val="accent6">
                <a:lumMod val="50000"/>
              </a:schemeClr>
            </a:solidFill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7" name="立方体 46">
              <a:extLst>
                <a:ext uri="{FF2B5EF4-FFF2-40B4-BE49-F238E27FC236}">
                  <a16:creationId xmlns:a16="http://schemas.microsoft.com/office/drawing/2014/main" id="{2FE5F235-1E4E-46C8-A3A7-5993318CEA52}"/>
                </a:ext>
              </a:extLst>
            </p:cNvPr>
            <p:cNvSpPr/>
            <p:nvPr/>
          </p:nvSpPr>
          <p:spPr>
            <a:xfrm>
              <a:off x="6791384" y="4384004"/>
              <a:ext cx="180587" cy="491278"/>
            </a:xfrm>
            <a:prstGeom prst="cube">
              <a:avLst>
                <a:gd name="adj" fmla="val 82396"/>
              </a:avLst>
            </a:prstGeom>
            <a:solidFill>
              <a:schemeClr val="accent4">
                <a:lumMod val="60000"/>
                <a:lumOff val="40000"/>
              </a:schemeClr>
            </a:solidFill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C130102-A0DE-418B-8070-A03CAAA3594D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39" y="3948027"/>
              <a:ext cx="3607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D50E4B0-7E40-4ECB-94DB-3F9228CED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6344" y="4656251"/>
              <a:ext cx="404348" cy="2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D3B63A8-EFD8-4EA3-8D0B-FCEDF73CE682}"/>
                </a:ext>
              </a:extLst>
            </p:cNvPr>
            <p:cNvSpPr txBox="1"/>
            <p:nvPr/>
          </p:nvSpPr>
          <p:spPr>
            <a:xfrm>
              <a:off x="6958814" y="4497316"/>
              <a:ext cx="3558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V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D0AA3703-E881-4CFC-B45E-2B87E64F1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1822" y="943161"/>
              <a:ext cx="1463043" cy="622936"/>
            </a:xfrm>
            <a:prstGeom prst="rect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21000000" lon="4200000" rev="0"/>
              </a:camera>
              <a:lightRig rig="threePt" dir="t"/>
            </a:scene3d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4267EBD1-903D-488D-A978-4B7342AB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1822" y="2564504"/>
              <a:ext cx="1463043" cy="622936"/>
            </a:xfrm>
            <a:prstGeom prst="rect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21000000" lon="4200000" rev="0"/>
              </a:camera>
              <a:lightRig rig="threePt" dir="t"/>
            </a:scene3d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1E127D24-3910-41C7-AA56-A62D11D55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1822" y="4185848"/>
              <a:ext cx="1463043" cy="622936"/>
            </a:xfrm>
            <a:prstGeom prst="rect">
              <a:avLst/>
            </a:prstGeom>
            <a:ln w="28575">
              <a:solidFill>
                <a:schemeClr val="tx1"/>
              </a:solidFill>
            </a:ln>
            <a:scene3d>
              <a:camera prst="orthographicFront">
                <a:rot lat="21000000" lon="4200000" rev="0"/>
              </a:camera>
              <a:lightRig rig="threePt" dir="t"/>
            </a:scene3d>
          </p:spPr>
        </p:pic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4E0D1223-519E-4132-B931-D7118C00F0C7}"/>
                </a:ext>
              </a:extLst>
            </p:cNvPr>
            <p:cNvSpPr/>
            <p:nvPr/>
          </p:nvSpPr>
          <p:spPr>
            <a:xfrm rot="5400000">
              <a:off x="1122370" y="931093"/>
              <a:ext cx="640079" cy="381133"/>
            </a:xfrm>
            <a:prstGeom prst="trapezoid">
              <a:avLst>
                <a:gd name="adj" fmla="val 4900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5352694-3876-4C50-8383-51F77E1325A3}"/>
                </a:ext>
              </a:extLst>
            </p:cNvPr>
            <p:cNvCxnSpPr>
              <a:cxnSpLocks/>
            </p:cNvCxnSpPr>
            <p:nvPr/>
          </p:nvCxnSpPr>
          <p:spPr>
            <a:xfrm>
              <a:off x="864265" y="1121660"/>
              <a:ext cx="28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梯形 80">
              <a:extLst>
                <a:ext uri="{FF2B5EF4-FFF2-40B4-BE49-F238E27FC236}">
                  <a16:creationId xmlns:a16="http://schemas.microsoft.com/office/drawing/2014/main" id="{28724317-57D8-4C3C-BB16-AAC88C2DBE90}"/>
                </a:ext>
              </a:extLst>
            </p:cNvPr>
            <p:cNvSpPr/>
            <p:nvPr/>
          </p:nvSpPr>
          <p:spPr>
            <a:xfrm rot="5400000">
              <a:off x="1122370" y="2536539"/>
              <a:ext cx="640079" cy="381133"/>
            </a:xfrm>
            <a:prstGeom prst="trapezoid">
              <a:avLst>
                <a:gd name="adj" fmla="val 4900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梯形 82">
              <a:extLst>
                <a:ext uri="{FF2B5EF4-FFF2-40B4-BE49-F238E27FC236}">
                  <a16:creationId xmlns:a16="http://schemas.microsoft.com/office/drawing/2014/main" id="{EB313833-FC1C-43DC-9118-DC6354C0B3F1}"/>
                </a:ext>
              </a:extLst>
            </p:cNvPr>
            <p:cNvSpPr/>
            <p:nvPr/>
          </p:nvSpPr>
          <p:spPr>
            <a:xfrm rot="5400000">
              <a:off x="1107339" y="4248840"/>
              <a:ext cx="640079" cy="381133"/>
            </a:xfrm>
            <a:prstGeom prst="trapezoid">
              <a:avLst>
                <a:gd name="adj" fmla="val 4900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8B754AB0-B04D-4464-A246-EA4B241702AE}"/>
                </a:ext>
              </a:extLst>
            </p:cNvPr>
            <p:cNvSpPr/>
            <p:nvPr/>
          </p:nvSpPr>
          <p:spPr>
            <a:xfrm>
              <a:off x="1713576" y="974971"/>
              <a:ext cx="942434" cy="27965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3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3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Extraction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BC8D3B1A-9210-4EDB-8B74-27E167623231}"/>
                </a:ext>
              </a:extLst>
            </p:cNvPr>
            <p:cNvSpPr/>
            <p:nvPr/>
          </p:nvSpPr>
          <p:spPr>
            <a:xfrm>
              <a:off x="1701306" y="2596314"/>
              <a:ext cx="942434" cy="27965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3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3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Extraction</a:t>
              </a: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1F8520F-7BC3-47A3-80B6-B028266142F2}"/>
                </a:ext>
              </a:extLst>
            </p:cNvPr>
            <p:cNvSpPr/>
            <p:nvPr/>
          </p:nvSpPr>
          <p:spPr>
            <a:xfrm>
              <a:off x="1654435" y="4312341"/>
              <a:ext cx="942434" cy="27965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3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3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Extraction</a:t>
              </a: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D5B62762-5B27-4027-80AE-D3FFF613A7AF}"/>
                </a:ext>
              </a:extLst>
            </p:cNvPr>
            <p:cNvCxnSpPr>
              <a:cxnSpLocks/>
            </p:cNvCxnSpPr>
            <p:nvPr/>
          </p:nvCxnSpPr>
          <p:spPr>
            <a:xfrm>
              <a:off x="2698859" y="1107701"/>
              <a:ext cx="3329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" name="Google Shape;6630;p130">
              <a:extLst>
                <a:ext uri="{FF2B5EF4-FFF2-40B4-BE49-F238E27FC236}">
                  <a16:creationId xmlns:a16="http://schemas.microsoft.com/office/drawing/2014/main" id="{7825C848-3E5E-4832-B122-9F95E2AE46C0}"/>
                </a:ext>
              </a:extLst>
            </p:cNvPr>
            <p:cNvGrpSpPr/>
            <p:nvPr/>
          </p:nvGrpSpPr>
          <p:grpSpPr>
            <a:xfrm>
              <a:off x="3066305" y="663313"/>
              <a:ext cx="921407" cy="797461"/>
              <a:chOff x="3229840" y="362425"/>
              <a:chExt cx="921407" cy="797461"/>
            </a:xfrm>
          </p:grpSpPr>
          <p:sp>
            <p:nvSpPr>
              <p:cNvPr id="118" name="Google Shape;6631;p130">
                <a:extLst>
                  <a:ext uri="{FF2B5EF4-FFF2-40B4-BE49-F238E27FC236}">
                    <a16:creationId xmlns:a16="http://schemas.microsoft.com/office/drawing/2014/main" id="{E4205C86-C188-418C-8EDB-F0C2EB302285}"/>
                  </a:ext>
                </a:extLst>
              </p:cNvPr>
              <p:cNvSpPr/>
              <p:nvPr/>
            </p:nvSpPr>
            <p:spPr>
              <a:xfrm flipH="1">
                <a:off x="3311643" y="445855"/>
                <a:ext cx="757800" cy="630600"/>
              </a:xfrm>
              <a:prstGeom prst="rect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632;p130">
                <a:extLst>
                  <a:ext uri="{FF2B5EF4-FFF2-40B4-BE49-F238E27FC236}">
                    <a16:creationId xmlns:a16="http://schemas.microsoft.com/office/drawing/2014/main" id="{41BA223D-B3EB-4CF9-8B7F-6E78720D47BE}"/>
                  </a:ext>
                </a:extLst>
              </p:cNvPr>
              <p:cNvSpPr/>
              <p:nvPr/>
            </p:nvSpPr>
            <p:spPr>
              <a:xfrm flipH="1">
                <a:off x="3393447" y="362425"/>
                <a:ext cx="757800" cy="630600"/>
              </a:xfrm>
              <a:prstGeom prst="rect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633;p130">
                <a:extLst>
                  <a:ext uri="{FF2B5EF4-FFF2-40B4-BE49-F238E27FC236}">
                    <a16:creationId xmlns:a16="http://schemas.microsoft.com/office/drawing/2014/main" id="{2D7626A5-8ED6-4C27-BEAB-2193B67FAFC6}"/>
                  </a:ext>
                </a:extLst>
              </p:cNvPr>
              <p:cNvSpPr/>
              <p:nvPr/>
            </p:nvSpPr>
            <p:spPr>
              <a:xfrm flipH="1">
                <a:off x="3229840" y="529286"/>
                <a:ext cx="757800" cy="630600"/>
              </a:xfrm>
              <a:prstGeom prst="rect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6634;p130">
              <a:extLst>
                <a:ext uri="{FF2B5EF4-FFF2-40B4-BE49-F238E27FC236}">
                  <a16:creationId xmlns:a16="http://schemas.microsoft.com/office/drawing/2014/main" id="{BB0A8C26-0223-4653-A46E-22D32CCC36DD}"/>
                </a:ext>
              </a:extLst>
            </p:cNvPr>
            <p:cNvGrpSpPr/>
            <p:nvPr/>
          </p:nvGrpSpPr>
          <p:grpSpPr>
            <a:xfrm>
              <a:off x="3046327" y="2318023"/>
              <a:ext cx="921400" cy="785200"/>
              <a:chOff x="2467840" y="1786561"/>
              <a:chExt cx="921400" cy="785200"/>
            </a:xfrm>
          </p:grpSpPr>
          <p:sp>
            <p:nvSpPr>
              <p:cNvPr id="122" name="Google Shape;6635;p130">
                <a:extLst>
                  <a:ext uri="{FF2B5EF4-FFF2-40B4-BE49-F238E27FC236}">
                    <a16:creationId xmlns:a16="http://schemas.microsoft.com/office/drawing/2014/main" id="{51B2D1A2-E36E-4513-A6BE-5B7E3233BAB5}"/>
                  </a:ext>
                </a:extLst>
              </p:cNvPr>
              <p:cNvSpPr/>
              <p:nvPr/>
            </p:nvSpPr>
            <p:spPr>
              <a:xfrm flipH="1">
                <a:off x="2631440" y="1786561"/>
                <a:ext cx="757800" cy="630600"/>
              </a:xfrm>
              <a:prstGeom prst="rect">
                <a:avLst/>
              </a:prstGeom>
              <a:gradFill>
                <a:gsLst>
                  <a:gs pos="0">
                    <a:srgbClr val="FFF2CC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636;p130">
                <a:extLst>
                  <a:ext uri="{FF2B5EF4-FFF2-40B4-BE49-F238E27FC236}">
                    <a16:creationId xmlns:a16="http://schemas.microsoft.com/office/drawing/2014/main" id="{094F2466-20C0-4875-A9C4-6B6A90772F80}"/>
                  </a:ext>
                </a:extLst>
              </p:cNvPr>
              <p:cNvSpPr/>
              <p:nvPr/>
            </p:nvSpPr>
            <p:spPr>
              <a:xfrm flipH="1">
                <a:off x="2549640" y="1863861"/>
                <a:ext cx="757800" cy="630600"/>
              </a:xfrm>
              <a:prstGeom prst="rect">
                <a:avLst/>
              </a:prstGeom>
              <a:gradFill>
                <a:gsLst>
                  <a:gs pos="0">
                    <a:srgbClr val="FFF2CC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637;p130">
                <a:extLst>
                  <a:ext uri="{FF2B5EF4-FFF2-40B4-BE49-F238E27FC236}">
                    <a16:creationId xmlns:a16="http://schemas.microsoft.com/office/drawing/2014/main" id="{7B3E289E-9DE1-4DB6-B351-BF80A86421B8}"/>
                  </a:ext>
                </a:extLst>
              </p:cNvPr>
              <p:cNvSpPr/>
              <p:nvPr/>
            </p:nvSpPr>
            <p:spPr>
              <a:xfrm flipH="1">
                <a:off x="2467840" y="1941161"/>
                <a:ext cx="757800" cy="630600"/>
              </a:xfrm>
              <a:prstGeom prst="rect">
                <a:avLst/>
              </a:prstGeom>
              <a:gradFill>
                <a:gsLst>
                  <a:gs pos="0">
                    <a:srgbClr val="FFF2CC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1E737A4-AB87-4A72-8CAC-6D2DA0D16051}"/>
                </a:ext>
              </a:extLst>
            </p:cNvPr>
            <p:cNvCxnSpPr>
              <a:cxnSpLocks/>
            </p:cNvCxnSpPr>
            <p:nvPr/>
          </p:nvCxnSpPr>
          <p:spPr>
            <a:xfrm>
              <a:off x="2698858" y="2727105"/>
              <a:ext cx="3329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295BFDD-6174-4D92-9532-003777FD8AC1}"/>
                </a:ext>
              </a:extLst>
            </p:cNvPr>
            <p:cNvCxnSpPr>
              <a:cxnSpLocks/>
            </p:cNvCxnSpPr>
            <p:nvPr/>
          </p:nvCxnSpPr>
          <p:spPr>
            <a:xfrm>
              <a:off x="2643083" y="4452170"/>
              <a:ext cx="3329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Google Shape;6634;p130">
              <a:extLst>
                <a:ext uri="{FF2B5EF4-FFF2-40B4-BE49-F238E27FC236}">
                  <a16:creationId xmlns:a16="http://schemas.microsoft.com/office/drawing/2014/main" id="{28C8B138-59F0-4D27-BD0E-6F6D89738A1A}"/>
                </a:ext>
              </a:extLst>
            </p:cNvPr>
            <p:cNvGrpSpPr/>
            <p:nvPr/>
          </p:nvGrpSpPr>
          <p:grpSpPr>
            <a:xfrm>
              <a:off x="3012657" y="4052290"/>
              <a:ext cx="921400" cy="785200"/>
              <a:chOff x="2467840" y="1786561"/>
              <a:chExt cx="921400" cy="785200"/>
            </a:xfr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133" name="Google Shape;6635;p130">
                <a:extLst>
                  <a:ext uri="{FF2B5EF4-FFF2-40B4-BE49-F238E27FC236}">
                    <a16:creationId xmlns:a16="http://schemas.microsoft.com/office/drawing/2014/main" id="{34235626-7364-475D-BB60-8A4EC1140E42}"/>
                  </a:ext>
                </a:extLst>
              </p:cNvPr>
              <p:cNvSpPr/>
              <p:nvPr/>
            </p:nvSpPr>
            <p:spPr>
              <a:xfrm flipH="1">
                <a:off x="2631440" y="1786561"/>
                <a:ext cx="757800" cy="630600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636;p130">
                <a:extLst>
                  <a:ext uri="{FF2B5EF4-FFF2-40B4-BE49-F238E27FC236}">
                    <a16:creationId xmlns:a16="http://schemas.microsoft.com/office/drawing/2014/main" id="{A5FF3857-11BC-4E37-8C8B-5EB84BE6DD88}"/>
                  </a:ext>
                </a:extLst>
              </p:cNvPr>
              <p:cNvSpPr/>
              <p:nvPr/>
            </p:nvSpPr>
            <p:spPr>
              <a:xfrm flipH="1">
                <a:off x="2549640" y="1863861"/>
                <a:ext cx="757800" cy="630600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637;p130">
                <a:extLst>
                  <a:ext uri="{FF2B5EF4-FFF2-40B4-BE49-F238E27FC236}">
                    <a16:creationId xmlns:a16="http://schemas.microsoft.com/office/drawing/2014/main" id="{299176AC-89C8-4150-A68B-B63EE5A140EA}"/>
                  </a:ext>
                </a:extLst>
              </p:cNvPr>
              <p:cNvSpPr/>
              <p:nvPr/>
            </p:nvSpPr>
            <p:spPr>
              <a:xfrm flipH="1">
                <a:off x="2467840" y="1941161"/>
                <a:ext cx="757800" cy="630600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0" name="Google Shape;6817;p130">
              <a:extLst>
                <a:ext uri="{FF2B5EF4-FFF2-40B4-BE49-F238E27FC236}">
                  <a16:creationId xmlns:a16="http://schemas.microsoft.com/office/drawing/2014/main" id="{431BB484-B842-4248-A747-3EF6D248BD66}"/>
                </a:ext>
              </a:extLst>
            </p:cNvPr>
            <p:cNvCxnSpPr>
              <a:cxnSpLocks/>
            </p:cNvCxnSpPr>
            <p:nvPr/>
          </p:nvCxnSpPr>
          <p:spPr>
            <a:xfrm>
              <a:off x="4054297" y="1105564"/>
              <a:ext cx="1002942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54D7B69D-DB28-4B3C-B0F1-55233E8C678E}"/>
                    </a:ext>
                  </a:extLst>
                </p:cNvPr>
                <p:cNvSpPr/>
                <p:nvPr/>
              </p:nvSpPr>
              <p:spPr>
                <a:xfrm>
                  <a:off x="3052358" y="1454643"/>
                  <a:ext cx="118686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Image feature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:endParaRPr lang="zh-CN" altLang="en-US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54D7B69D-DB28-4B3C-B0F1-55233E8C6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358" y="1454643"/>
                  <a:ext cx="1186863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12C342C0-81E3-4D7C-BAE8-9216DD469288}"/>
                    </a:ext>
                  </a:extLst>
                </p:cNvPr>
                <p:cNvSpPr/>
                <p:nvPr/>
              </p:nvSpPr>
              <p:spPr>
                <a:xfrm>
                  <a:off x="2995395" y="3123552"/>
                  <a:ext cx="106503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Image feature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:endParaRPr lang="zh-CN" altLang="en-US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12C342C0-81E3-4D7C-BAE8-9216DD4692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395" y="3123552"/>
                  <a:ext cx="1065035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54D7B69D-DB28-4B3C-B0F1-55233E8C678E}"/>
                    </a:ext>
                  </a:extLst>
                </p:cNvPr>
                <p:cNvSpPr/>
                <p:nvPr/>
              </p:nvSpPr>
              <p:spPr>
                <a:xfrm>
                  <a:off x="2947326" y="4837490"/>
                  <a:ext cx="118686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Image feature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:endParaRPr lang="zh-CN" altLang="en-US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54D7B69D-DB28-4B3C-B0F1-55233E8C6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326" y="4837490"/>
                  <a:ext cx="1186863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17662416-0E57-4CE8-8558-D42D13761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916" y="1247491"/>
              <a:ext cx="1054240" cy="1422886"/>
            </a:xfrm>
            <a:prstGeom prst="bentConnector3">
              <a:avLst>
                <a:gd name="adj1" fmla="val 41497"/>
              </a:avLst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矩形: 圆角 228">
              <a:extLst>
                <a:ext uri="{FF2B5EF4-FFF2-40B4-BE49-F238E27FC236}">
                  <a16:creationId xmlns:a16="http://schemas.microsoft.com/office/drawing/2014/main" id="{B0469EDC-AF1C-4A9E-8C28-2A9575CA89AB}"/>
                </a:ext>
              </a:extLst>
            </p:cNvPr>
            <p:cNvSpPr/>
            <p:nvPr/>
          </p:nvSpPr>
          <p:spPr>
            <a:xfrm>
              <a:off x="9408090" y="965735"/>
              <a:ext cx="942434" cy="27965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Update Block</a:t>
              </a:r>
            </a:p>
          </p:txBody>
        </p:sp>
        <p:pic>
          <p:nvPicPr>
            <p:cNvPr id="230" name="图片 229">
              <a:extLst>
                <a:ext uri="{FF2B5EF4-FFF2-40B4-BE49-F238E27FC236}">
                  <a16:creationId xmlns:a16="http://schemas.microsoft.com/office/drawing/2014/main" id="{CF734431-8B84-44BC-8B57-43D9712F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039" y="860662"/>
              <a:ext cx="1195165" cy="5088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231" name="图片 230">
              <a:extLst>
                <a:ext uri="{FF2B5EF4-FFF2-40B4-BE49-F238E27FC236}">
                  <a16:creationId xmlns:a16="http://schemas.microsoft.com/office/drawing/2014/main" id="{76AF35D4-6DAD-4201-A5C5-FC39BF71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3543" y="4380777"/>
              <a:ext cx="1195165" cy="5088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46" name="流程图: 或者 245">
              <a:extLst>
                <a:ext uri="{FF2B5EF4-FFF2-40B4-BE49-F238E27FC236}">
                  <a16:creationId xmlns:a16="http://schemas.microsoft.com/office/drawing/2014/main" id="{E0E2A627-C9E4-4D5B-8574-91136F00A79A}"/>
                </a:ext>
              </a:extLst>
            </p:cNvPr>
            <p:cNvSpPr/>
            <p:nvPr/>
          </p:nvSpPr>
          <p:spPr>
            <a:xfrm flipH="1">
              <a:off x="8195862" y="4529126"/>
              <a:ext cx="246942" cy="279658"/>
            </a:xfrm>
            <a:prstGeom prst="flowChartOr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8" name="箭头: 下 247">
              <a:extLst>
                <a:ext uri="{FF2B5EF4-FFF2-40B4-BE49-F238E27FC236}">
                  <a16:creationId xmlns:a16="http://schemas.microsoft.com/office/drawing/2014/main" id="{69F6ED32-9511-4C4B-9558-6F92B459C4B5}"/>
                </a:ext>
              </a:extLst>
            </p:cNvPr>
            <p:cNvSpPr/>
            <p:nvPr/>
          </p:nvSpPr>
          <p:spPr>
            <a:xfrm>
              <a:off x="5168514" y="1566009"/>
              <a:ext cx="197324" cy="353142"/>
            </a:xfrm>
            <a:prstGeom prst="downArrow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6B62DB1B-3120-4942-9E9A-B3618B71B9F0}"/>
                </a:ext>
              </a:extLst>
            </p:cNvPr>
            <p:cNvGrpSpPr/>
            <p:nvPr/>
          </p:nvGrpSpPr>
          <p:grpSpPr>
            <a:xfrm>
              <a:off x="7401127" y="1992043"/>
              <a:ext cx="696347" cy="687104"/>
              <a:chOff x="3405686" y="2731504"/>
              <a:chExt cx="1918857" cy="2025477"/>
            </a:xfrm>
          </p:grpSpPr>
          <p:grpSp>
            <p:nvGrpSpPr>
              <p:cNvPr id="249" name="Google Shape;4173;p92">
                <a:extLst>
                  <a:ext uri="{FF2B5EF4-FFF2-40B4-BE49-F238E27FC236}">
                    <a16:creationId xmlns:a16="http://schemas.microsoft.com/office/drawing/2014/main" id="{D9D9FC87-EDB1-4C4A-BB13-506B46B28F38}"/>
                  </a:ext>
                </a:extLst>
              </p:cNvPr>
              <p:cNvGrpSpPr/>
              <p:nvPr/>
            </p:nvGrpSpPr>
            <p:grpSpPr>
              <a:xfrm>
                <a:off x="3718744" y="2731504"/>
                <a:ext cx="1605799" cy="1679186"/>
                <a:chOff x="608609" y="2370079"/>
                <a:chExt cx="458224" cy="523616"/>
              </a:xfrm>
            </p:grpSpPr>
            <p:grpSp>
              <p:nvGrpSpPr>
                <p:cNvPr id="250" name="Google Shape;4174;p92">
                  <a:extLst>
                    <a:ext uri="{FF2B5EF4-FFF2-40B4-BE49-F238E27FC236}">
                      <a16:creationId xmlns:a16="http://schemas.microsoft.com/office/drawing/2014/main" id="{7CE0581E-6A3E-4C4C-A5C1-FA2861F9CA43}"/>
                    </a:ext>
                  </a:extLst>
                </p:cNvPr>
                <p:cNvGrpSpPr/>
                <p:nvPr/>
              </p:nvGrpSpPr>
              <p:grpSpPr>
                <a:xfrm>
                  <a:off x="608609" y="2665704"/>
                  <a:ext cx="458224" cy="227991"/>
                  <a:chOff x="5668659" y="1713442"/>
                  <a:chExt cx="458224" cy="227991"/>
                </a:xfrm>
              </p:grpSpPr>
              <p:grpSp>
                <p:nvGrpSpPr>
                  <p:cNvPr id="273" name="Google Shape;4175;p92">
                    <a:extLst>
                      <a:ext uri="{FF2B5EF4-FFF2-40B4-BE49-F238E27FC236}">
                        <a16:creationId xmlns:a16="http://schemas.microsoft.com/office/drawing/2014/main" id="{B89C6C0F-00A7-417C-AD80-87927E4FE4C1}"/>
                      </a:ext>
                    </a:extLst>
                  </p:cNvPr>
                  <p:cNvGrpSpPr/>
                  <p:nvPr/>
                </p:nvGrpSpPr>
                <p:grpSpPr>
                  <a:xfrm>
                    <a:off x="5802485" y="1713507"/>
                    <a:ext cx="188679" cy="227926"/>
                    <a:chOff x="5802485" y="1713507"/>
                    <a:chExt cx="188679" cy="227926"/>
                  </a:xfrm>
                </p:grpSpPr>
                <p:sp>
                  <p:nvSpPr>
                    <p:cNvPr id="281" name="Google Shape;4176;p92">
                      <a:extLst>
                        <a:ext uri="{FF2B5EF4-FFF2-40B4-BE49-F238E27FC236}">
                          <a16:creationId xmlns:a16="http://schemas.microsoft.com/office/drawing/2014/main" id="{F9498B98-7979-4B86-90E3-90B5BA9DC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485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4177;p92">
                      <a:extLst>
                        <a:ext uri="{FF2B5EF4-FFF2-40B4-BE49-F238E27FC236}">
                          <a16:creationId xmlns:a16="http://schemas.microsoft.com/office/drawing/2014/main" id="{E15CF63E-CFFC-4F24-A10B-FA8CD23D4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065" y="1713507"/>
                      <a:ext cx="185100" cy="55200"/>
                    </a:xfrm>
                    <a:prstGeom prst="parallelogram">
                      <a:avLst>
                        <a:gd name="adj" fmla="val 99657"/>
                      </a:avLst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4" name="Google Shape;4178;p92">
                    <a:extLst>
                      <a:ext uri="{FF2B5EF4-FFF2-40B4-BE49-F238E27FC236}">
                        <a16:creationId xmlns:a16="http://schemas.microsoft.com/office/drawing/2014/main" id="{E1704948-266B-4CCD-9578-D0D686C9D4F9}"/>
                      </a:ext>
                    </a:extLst>
                  </p:cNvPr>
                  <p:cNvGrpSpPr/>
                  <p:nvPr/>
                </p:nvGrpSpPr>
                <p:grpSpPr>
                  <a:xfrm>
                    <a:off x="5936312" y="1713442"/>
                    <a:ext cx="190570" cy="227991"/>
                    <a:chOff x="5936312" y="1713442"/>
                    <a:chExt cx="190570" cy="227991"/>
                  </a:xfrm>
                </p:grpSpPr>
                <p:sp>
                  <p:nvSpPr>
                    <p:cNvPr id="278" name="Google Shape;4179;p92">
                      <a:extLst>
                        <a:ext uri="{FF2B5EF4-FFF2-40B4-BE49-F238E27FC236}">
                          <a16:creationId xmlns:a16="http://schemas.microsoft.com/office/drawing/2014/main" id="{059D35C2-C96B-4DF6-A1E8-8DAE9C7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312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4180;p92">
                      <a:extLst>
                        <a:ext uri="{FF2B5EF4-FFF2-40B4-BE49-F238E27FC236}">
                          <a16:creationId xmlns:a16="http://schemas.microsoft.com/office/drawing/2014/main" id="{D4714C31-49FC-4925-9E6B-19B521EF3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251" y="1713442"/>
                      <a:ext cx="185100" cy="55200"/>
                    </a:xfrm>
                    <a:prstGeom prst="parallelogram">
                      <a:avLst>
                        <a:gd name="adj" fmla="val 91890"/>
                      </a:avLst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4181;p92">
                      <a:extLst>
                        <a:ext uri="{FF2B5EF4-FFF2-40B4-BE49-F238E27FC236}">
                          <a16:creationId xmlns:a16="http://schemas.microsoft.com/office/drawing/2014/main" id="{B1ABD8AA-D7D9-4732-8C8B-006E0F637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2171" y="1714983"/>
                      <a:ext cx="54712" cy="221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75" name="Google Shape;4182;p92">
                    <a:extLst>
                      <a:ext uri="{FF2B5EF4-FFF2-40B4-BE49-F238E27FC236}">
                        <a16:creationId xmlns:a16="http://schemas.microsoft.com/office/drawing/2014/main" id="{BA9DD7C0-8DF9-45AE-9C64-246AD0BECE9B}"/>
                      </a:ext>
                    </a:extLst>
                  </p:cNvPr>
                  <p:cNvGrpSpPr/>
                  <p:nvPr/>
                </p:nvGrpSpPr>
                <p:grpSpPr>
                  <a:xfrm>
                    <a:off x="5668659" y="1714000"/>
                    <a:ext cx="193488" cy="227433"/>
                    <a:chOff x="5668659" y="1714000"/>
                    <a:chExt cx="193488" cy="227433"/>
                  </a:xfrm>
                </p:grpSpPr>
                <p:sp>
                  <p:nvSpPr>
                    <p:cNvPr id="276" name="Google Shape;4183;p92">
                      <a:extLst>
                        <a:ext uri="{FF2B5EF4-FFF2-40B4-BE49-F238E27FC236}">
                          <a16:creationId xmlns:a16="http://schemas.microsoft.com/office/drawing/2014/main" id="{F1581C26-96DE-44B0-943F-546EB671E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47" y="1714000"/>
                      <a:ext cx="188700" cy="55200"/>
                    </a:xfrm>
                    <a:prstGeom prst="parallelogram">
                      <a:avLst>
                        <a:gd name="adj" fmla="val 94805"/>
                      </a:avLst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4184;p92">
                      <a:extLst>
                        <a:ext uri="{FF2B5EF4-FFF2-40B4-BE49-F238E27FC236}">
                          <a16:creationId xmlns:a16="http://schemas.microsoft.com/office/drawing/2014/main" id="{275F86B7-0EC5-4E60-84B7-14369C43D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659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51" name="Google Shape;4185;p92">
                  <a:extLst>
                    <a:ext uri="{FF2B5EF4-FFF2-40B4-BE49-F238E27FC236}">
                      <a16:creationId xmlns:a16="http://schemas.microsoft.com/office/drawing/2014/main" id="{DBF87832-8BEC-485B-B519-8BADCA58B70B}"/>
                    </a:ext>
                  </a:extLst>
                </p:cNvPr>
                <p:cNvGrpSpPr/>
                <p:nvPr/>
              </p:nvGrpSpPr>
              <p:grpSpPr>
                <a:xfrm>
                  <a:off x="608609" y="2511879"/>
                  <a:ext cx="458224" cy="227991"/>
                  <a:chOff x="5668659" y="1713442"/>
                  <a:chExt cx="458224" cy="227991"/>
                </a:xfrm>
              </p:grpSpPr>
              <p:grpSp>
                <p:nvGrpSpPr>
                  <p:cNvPr id="263" name="Google Shape;4186;p92">
                    <a:extLst>
                      <a:ext uri="{FF2B5EF4-FFF2-40B4-BE49-F238E27FC236}">
                        <a16:creationId xmlns:a16="http://schemas.microsoft.com/office/drawing/2014/main" id="{B22B4C10-FF8E-4849-98F9-9C8DBC8A48AC}"/>
                      </a:ext>
                    </a:extLst>
                  </p:cNvPr>
                  <p:cNvGrpSpPr/>
                  <p:nvPr/>
                </p:nvGrpSpPr>
                <p:grpSpPr>
                  <a:xfrm>
                    <a:off x="5802485" y="1713507"/>
                    <a:ext cx="188679" cy="227926"/>
                    <a:chOff x="5802485" y="1713507"/>
                    <a:chExt cx="188679" cy="227926"/>
                  </a:xfrm>
                </p:grpSpPr>
                <p:sp>
                  <p:nvSpPr>
                    <p:cNvPr id="271" name="Google Shape;4187;p92">
                      <a:extLst>
                        <a:ext uri="{FF2B5EF4-FFF2-40B4-BE49-F238E27FC236}">
                          <a16:creationId xmlns:a16="http://schemas.microsoft.com/office/drawing/2014/main" id="{49178A89-42C9-4FA2-8E49-05772513A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485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" name="Google Shape;4188;p92">
                      <a:extLst>
                        <a:ext uri="{FF2B5EF4-FFF2-40B4-BE49-F238E27FC236}">
                          <a16:creationId xmlns:a16="http://schemas.microsoft.com/office/drawing/2014/main" id="{FD39447F-62C3-4269-ADD4-B46E00D57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065" y="1713507"/>
                      <a:ext cx="185100" cy="55200"/>
                    </a:xfrm>
                    <a:prstGeom prst="parallelogram">
                      <a:avLst>
                        <a:gd name="adj" fmla="val 99657"/>
                      </a:avLst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64" name="Google Shape;4189;p92">
                    <a:extLst>
                      <a:ext uri="{FF2B5EF4-FFF2-40B4-BE49-F238E27FC236}">
                        <a16:creationId xmlns:a16="http://schemas.microsoft.com/office/drawing/2014/main" id="{98F95390-99A4-47CC-8895-86A8584F9194}"/>
                      </a:ext>
                    </a:extLst>
                  </p:cNvPr>
                  <p:cNvGrpSpPr/>
                  <p:nvPr/>
                </p:nvGrpSpPr>
                <p:grpSpPr>
                  <a:xfrm>
                    <a:off x="5936312" y="1713442"/>
                    <a:ext cx="190570" cy="227991"/>
                    <a:chOff x="5936312" y="1713442"/>
                    <a:chExt cx="190570" cy="227991"/>
                  </a:xfrm>
                </p:grpSpPr>
                <p:sp>
                  <p:nvSpPr>
                    <p:cNvPr id="268" name="Google Shape;4190;p92">
                      <a:extLst>
                        <a:ext uri="{FF2B5EF4-FFF2-40B4-BE49-F238E27FC236}">
                          <a16:creationId xmlns:a16="http://schemas.microsoft.com/office/drawing/2014/main" id="{6EE3FA57-8D19-4085-AB8F-E71ECEF7E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312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4191;p92">
                      <a:extLst>
                        <a:ext uri="{FF2B5EF4-FFF2-40B4-BE49-F238E27FC236}">
                          <a16:creationId xmlns:a16="http://schemas.microsoft.com/office/drawing/2014/main" id="{760F3357-DD5D-4AAB-84A3-EFFE1DD1D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251" y="1713442"/>
                      <a:ext cx="185100" cy="55200"/>
                    </a:xfrm>
                    <a:prstGeom prst="parallelogram">
                      <a:avLst>
                        <a:gd name="adj" fmla="val 91890"/>
                      </a:avLst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4192;p92">
                      <a:extLst>
                        <a:ext uri="{FF2B5EF4-FFF2-40B4-BE49-F238E27FC236}">
                          <a16:creationId xmlns:a16="http://schemas.microsoft.com/office/drawing/2014/main" id="{6C4F2880-C387-4D3A-9F2A-FF937F032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2171" y="1714983"/>
                      <a:ext cx="54712" cy="221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65" name="Google Shape;4193;p92">
                    <a:extLst>
                      <a:ext uri="{FF2B5EF4-FFF2-40B4-BE49-F238E27FC236}">
                        <a16:creationId xmlns:a16="http://schemas.microsoft.com/office/drawing/2014/main" id="{819EEC01-DEF4-4B49-B8D0-EBA4794E65CF}"/>
                      </a:ext>
                    </a:extLst>
                  </p:cNvPr>
                  <p:cNvGrpSpPr/>
                  <p:nvPr/>
                </p:nvGrpSpPr>
                <p:grpSpPr>
                  <a:xfrm>
                    <a:off x="5668659" y="1714000"/>
                    <a:ext cx="193488" cy="227433"/>
                    <a:chOff x="5668659" y="1714000"/>
                    <a:chExt cx="193488" cy="227433"/>
                  </a:xfrm>
                </p:grpSpPr>
                <p:sp>
                  <p:nvSpPr>
                    <p:cNvPr id="266" name="Google Shape;4194;p92">
                      <a:extLst>
                        <a:ext uri="{FF2B5EF4-FFF2-40B4-BE49-F238E27FC236}">
                          <a16:creationId xmlns:a16="http://schemas.microsoft.com/office/drawing/2014/main" id="{1950546A-0B68-492F-8849-16AB909EA7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47" y="1714000"/>
                      <a:ext cx="188700" cy="55200"/>
                    </a:xfrm>
                    <a:prstGeom prst="parallelogram">
                      <a:avLst>
                        <a:gd name="adj" fmla="val 94805"/>
                      </a:avLst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4195;p92">
                      <a:extLst>
                        <a:ext uri="{FF2B5EF4-FFF2-40B4-BE49-F238E27FC236}">
                          <a16:creationId xmlns:a16="http://schemas.microsoft.com/office/drawing/2014/main" id="{54337409-CE77-4702-92B4-F7E81C637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659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52" name="Google Shape;4196;p92">
                  <a:extLst>
                    <a:ext uri="{FF2B5EF4-FFF2-40B4-BE49-F238E27FC236}">
                      <a16:creationId xmlns:a16="http://schemas.microsoft.com/office/drawing/2014/main" id="{97E476A8-92FA-4257-B874-F629AA9FBB64}"/>
                    </a:ext>
                  </a:extLst>
                </p:cNvPr>
                <p:cNvGrpSpPr/>
                <p:nvPr/>
              </p:nvGrpSpPr>
              <p:grpSpPr>
                <a:xfrm>
                  <a:off x="608609" y="2370079"/>
                  <a:ext cx="458224" cy="227991"/>
                  <a:chOff x="5668659" y="1713442"/>
                  <a:chExt cx="458224" cy="227991"/>
                </a:xfrm>
              </p:grpSpPr>
              <p:grpSp>
                <p:nvGrpSpPr>
                  <p:cNvPr id="253" name="Google Shape;4197;p92">
                    <a:extLst>
                      <a:ext uri="{FF2B5EF4-FFF2-40B4-BE49-F238E27FC236}">
                        <a16:creationId xmlns:a16="http://schemas.microsoft.com/office/drawing/2014/main" id="{83D3715A-175A-4465-B16C-C7C44C11D5E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485" y="1713507"/>
                    <a:ext cx="188679" cy="227926"/>
                    <a:chOff x="5802485" y="1713507"/>
                    <a:chExt cx="188679" cy="227926"/>
                  </a:xfrm>
                </p:grpSpPr>
                <p:sp>
                  <p:nvSpPr>
                    <p:cNvPr id="261" name="Google Shape;4198;p92">
                      <a:extLst>
                        <a:ext uri="{FF2B5EF4-FFF2-40B4-BE49-F238E27FC236}">
                          <a16:creationId xmlns:a16="http://schemas.microsoft.com/office/drawing/2014/main" id="{4F8F001F-16DB-4280-BE65-0BC049493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485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4199;p92">
                      <a:extLst>
                        <a:ext uri="{FF2B5EF4-FFF2-40B4-BE49-F238E27FC236}">
                          <a16:creationId xmlns:a16="http://schemas.microsoft.com/office/drawing/2014/main" id="{D7EEC04C-F9FE-42EB-8D1E-DB07DA6BF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065" y="1713507"/>
                      <a:ext cx="185100" cy="55200"/>
                    </a:xfrm>
                    <a:prstGeom prst="parallelogram">
                      <a:avLst>
                        <a:gd name="adj" fmla="val 99657"/>
                      </a:avLst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54" name="Google Shape;4200;p92">
                    <a:extLst>
                      <a:ext uri="{FF2B5EF4-FFF2-40B4-BE49-F238E27FC236}">
                        <a16:creationId xmlns:a16="http://schemas.microsoft.com/office/drawing/2014/main" id="{F9F83253-0AB5-43DC-94FC-3F5891701E6C}"/>
                      </a:ext>
                    </a:extLst>
                  </p:cNvPr>
                  <p:cNvGrpSpPr/>
                  <p:nvPr/>
                </p:nvGrpSpPr>
                <p:grpSpPr>
                  <a:xfrm>
                    <a:off x="5936312" y="1713442"/>
                    <a:ext cx="190570" cy="227991"/>
                    <a:chOff x="5936312" y="1713442"/>
                    <a:chExt cx="190570" cy="227991"/>
                  </a:xfrm>
                </p:grpSpPr>
                <p:sp>
                  <p:nvSpPr>
                    <p:cNvPr id="258" name="Google Shape;4201;p92">
                      <a:extLst>
                        <a:ext uri="{FF2B5EF4-FFF2-40B4-BE49-F238E27FC236}">
                          <a16:creationId xmlns:a16="http://schemas.microsoft.com/office/drawing/2014/main" id="{7A11E348-1D0C-43B7-99BD-E0B7D9BF7C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312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4202;p92">
                      <a:extLst>
                        <a:ext uri="{FF2B5EF4-FFF2-40B4-BE49-F238E27FC236}">
                          <a16:creationId xmlns:a16="http://schemas.microsoft.com/office/drawing/2014/main" id="{779D4EF2-3AD4-410C-8845-8876C2B5A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251" y="1713442"/>
                      <a:ext cx="185100" cy="55200"/>
                    </a:xfrm>
                    <a:prstGeom prst="parallelogram">
                      <a:avLst>
                        <a:gd name="adj" fmla="val 91890"/>
                      </a:avLst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4203;p92">
                      <a:extLst>
                        <a:ext uri="{FF2B5EF4-FFF2-40B4-BE49-F238E27FC236}">
                          <a16:creationId xmlns:a16="http://schemas.microsoft.com/office/drawing/2014/main" id="{EEDA7394-1A22-4549-9DD0-4AA3559B0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2171" y="1714983"/>
                      <a:ext cx="54712" cy="221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55" name="Google Shape;4204;p92">
                    <a:extLst>
                      <a:ext uri="{FF2B5EF4-FFF2-40B4-BE49-F238E27FC236}">
                        <a16:creationId xmlns:a16="http://schemas.microsoft.com/office/drawing/2014/main" id="{0EC7DDC3-8AAF-4E38-9CFE-E341E50F5327}"/>
                      </a:ext>
                    </a:extLst>
                  </p:cNvPr>
                  <p:cNvGrpSpPr/>
                  <p:nvPr/>
                </p:nvGrpSpPr>
                <p:grpSpPr>
                  <a:xfrm>
                    <a:off x="5668659" y="1714000"/>
                    <a:ext cx="193488" cy="227433"/>
                    <a:chOff x="5668659" y="1714000"/>
                    <a:chExt cx="193488" cy="227433"/>
                  </a:xfrm>
                </p:grpSpPr>
                <p:sp>
                  <p:nvSpPr>
                    <p:cNvPr id="256" name="Google Shape;4205;p92">
                      <a:extLst>
                        <a:ext uri="{FF2B5EF4-FFF2-40B4-BE49-F238E27FC236}">
                          <a16:creationId xmlns:a16="http://schemas.microsoft.com/office/drawing/2014/main" id="{9F3C0732-D969-4A05-8CF2-9FA345114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47" y="1714000"/>
                      <a:ext cx="188700" cy="55200"/>
                    </a:xfrm>
                    <a:prstGeom prst="parallelogram">
                      <a:avLst>
                        <a:gd name="adj" fmla="val 94805"/>
                      </a:avLst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" name="Google Shape;4206;p92">
                      <a:extLst>
                        <a:ext uri="{FF2B5EF4-FFF2-40B4-BE49-F238E27FC236}">
                          <a16:creationId xmlns:a16="http://schemas.microsoft.com/office/drawing/2014/main" id="{1AF71176-DFF5-4410-BFDC-64CDA0983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659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283" name="Google Shape;4207;p92">
                <a:extLst>
                  <a:ext uri="{FF2B5EF4-FFF2-40B4-BE49-F238E27FC236}">
                    <a16:creationId xmlns:a16="http://schemas.microsoft.com/office/drawing/2014/main" id="{94D44F24-3E62-478C-8131-BF956DCF4407}"/>
                  </a:ext>
                </a:extLst>
              </p:cNvPr>
              <p:cNvGrpSpPr/>
              <p:nvPr/>
            </p:nvGrpSpPr>
            <p:grpSpPr>
              <a:xfrm>
                <a:off x="3560034" y="2908935"/>
                <a:ext cx="1605799" cy="1679186"/>
                <a:chOff x="608609" y="2370079"/>
                <a:chExt cx="458224" cy="523616"/>
              </a:xfrm>
            </p:grpSpPr>
            <p:grpSp>
              <p:nvGrpSpPr>
                <p:cNvPr id="284" name="Google Shape;4208;p92">
                  <a:extLst>
                    <a:ext uri="{FF2B5EF4-FFF2-40B4-BE49-F238E27FC236}">
                      <a16:creationId xmlns:a16="http://schemas.microsoft.com/office/drawing/2014/main" id="{1495CD95-46AC-4CF0-81A5-71B393330A6B}"/>
                    </a:ext>
                  </a:extLst>
                </p:cNvPr>
                <p:cNvGrpSpPr/>
                <p:nvPr/>
              </p:nvGrpSpPr>
              <p:grpSpPr>
                <a:xfrm>
                  <a:off x="608609" y="2665704"/>
                  <a:ext cx="458224" cy="227991"/>
                  <a:chOff x="5668659" y="1713442"/>
                  <a:chExt cx="458224" cy="227991"/>
                </a:xfrm>
              </p:grpSpPr>
              <p:grpSp>
                <p:nvGrpSpPr>
                  <p:cNvPr id="307" name="Google Shape;4209;p92">
                    <a:extLst>
                      <a:ext uri="{FF2B5EF4-FFF2-40B4-BE49-F238E27FC236}">
                        <a16:creationId xmlns:a16="http://schemas.microsoft.com/office/drawing/2014/main" id="{10DCA01C-2600-46E6-9941-80D29C461DB5}"/>
                      </a:ext>
                    </a:extLst>
                  </p:cNvPr>
                  <p:cNvGrpSpPr/>
                  <p:nvPr/>
                </p:nvGrpSpPr>
                <p:grpSpPr>
                  <a:xfrm>
                    <a:off x="5802485" y="1713507"/>
                    <a:ext cx="188679" cy="227926"/>
                    <a:chOff x="5802485" y="1713507"/>
                    <a:chExt cx="188679" cy="227926"/>
                  </a:xfrm>
                </p:grpSpPr>
                <p:sp>
                  <p:nvSpPr>
                    <p:cNvPr id="315" name="Google Shape;4210;p92">
                      <a:extLst>
                        <a:ext uri="{FF2B5EF4-FFF2-40B4-BE49-F238E27FC236}">
                          <a16:creationId xmlns:a16="http://schemas.microsoft.com/office/drawing/2014/main" id="{9D32255D-D506-48C7-9572-D1CE169D0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485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4211;p92">
                      <a:extLst>
                        <a:ext uri="{FF2B5EF4-FFF2-40B4-BE49-F238E27FC236}">
                          <a16:creationId xmlns:a16="http://schemas.microsoft.com/office/drawing/2014/main" id="{14099B13-F727-44C5-89AD-9968ADC32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065" y="1713507"/>
                      <a:ext cx="185100" cy="55200"/>
                    </a:xfrm>
                    <a:prstGeom prst="parallelogram">
                      <a:avLst>
                        <a:gd name="adj" fmla="val 99657"/>
                      </a:avLst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08" name="Google Shape;4212;p92">
                    <a:extLst>
                      <a:ext uri="{FF2B5EF4-FFF2-40B4-BE49-F238E27FC236}">
                        <a16:creationId xmlns:a16="http://schemas.microsoft.com/office/drawing/2014/main" id="{69EAEAAA-3CE9-40DC-9812-54D5E3C42CF5}"/>
                      </a:ext>
                    </a:extLst>
                  </p:cNvPr>
                  <p:cNvGrpSpPr/>
                  <p:nvPr/>
                </p:nvGrpSpPr>
                <p:grpSpPr>
                  <a:xfrm>
                    <a:off x="5936312" y="1713442"/>
                    <a:ext cx="190570" cy="227991"/>
                    <a:chOff x="5936312" y="1713442"/>
                    <a:chExt cx="190570" cy="227991"/>
                  </a:xfrm>
                </p:grpSpPr>
                <p:sp>
                  <p:nvSpPr>
                    <p:cNvPr id="312" name="Google Shape;4213;p92">
                      <a:extLst>
                        <a:ext uri="{FF2B5EF4-FFF2-40B4-BE49-F238E27FC236}">
                          <a16:creationId xmlns:a16="http://schemas.microsoft.com/office/drawing/2014/main" id="{0F46D4A0-DF7C-457A-932E-539CA13C1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312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4214;p92">
                      <a:extLst>
                        <a:ext uri="{FF2B5EF4-FFF2-40B4-BE49-F238E27FC236}">
                          <a16:creationId xmlns:a16="http://schemas.microsoft.com/office/drawing/2014/main" id="{01FD54B3-59DF-4AF6-AA65-E6063855B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251" y="1713442"/>
                      <a:ext cx="185100" cy="55200"/>
                    </a:xfrm>
                    <a:prstGeom prst="parallelogram">
                      <a:avLst>
                        <a:gd name="adj" fmla="val 91890"/>
                      </a:avLst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4215;p92">
                      <a:extLst>
                        <a:ext uri="{FF2B5EF4-FFF2-40B4-BE49-F238E27FC236}">
                          <a16:creationId xmlns:a16="http://schemas.microsoft.com/office/drawing/2014/main" id="{462275FD-F1E5-45B9-9FBA-187805C07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2171" y="1714983"/>
                      <a:ext cx="54712" cy="221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09" name="Google Shape;4216;p92">
                    <a:extLst>
                      <a:ext uri="{FF2B5EF4-FFF2-40B4-BE49-F238E27FC236}">
                        <a16:creationId xmlns:a16="http://schemas.microsoft.com/office/drawing/2014/main" id="{0B8AD2E8-4CA9-4650-A0CF-ADC06F85DA7A}"/>
                      </a:ext>
                    </a:extLst>
                  </p:cNvPr>
                  <p:cNvGrpSpPr/>
                  <p:nvPr/>
                </p:nvGrpSpPr>
                <p:grpSpPr>
                  <a:xfrm>
                    <a:off x="5668659" y="1714000"/>
                    <a:ext cx="193488" cy="227433"/>
                    <a:chOff x="5668659" y="1714000"/>
                    <a:chExt cx="193488" cy="227433"/>
                  </a:xfrm>
                </p:grpSpPr>
                <p:sp>
                  <p:nvSpPr>
                    <p:cNvPr id="310" name="Google Shape;4217;p92">
                      <a:extLst>
                        <a:ext uri="{FF2B5EF4-FFF2-40B4-BE49-F238E27FC236}">
                          <a16:creationId xmlns:a16="http://schemas.microsoft.com/office/drawing/2014/main" id="{64B4C864-2FCC-4D0D-8F59-5357DCCBA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47" y="1714000"/>
                      <a:ext cx="188700" cy="55200"/>
                    </a:xfrm>
                    <a:prstGeom prst="parallelogram">
                      <a:avLst>
                        <a:gd name="adj" fmla="val 94805"/>
                      </a:avLst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4218;p92">
                      <a:extLst>
                        <a:ext uri="{FF2B5EF4-FFF2-40B4-BE49-F238E27FC236}">
                          <a16:creationId xmlns:a16="http://schemas.microsoft.com/office/drawing/2014/main" id="{279F11F8-79E5-4814-BBC0-B6E812C0D5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659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5" name="Google Shape;4219;p92">
                  <a:extLst>
                    <a:ext uri="{FF2B5EF4-FFF2-40B4-BE49-F238E27FC236}">
                      <a16:creationId xmlns:a16="http://schemas.microsoft.com/office/drawing/2014/main" id="{99C38C4E-A9F0-40A0-9506-EA1E1DF1AD86}"/>
                    </a:ext>
                  </a:extLst>
                </p:cNvPr>
                <p:cNvGrpSpPr/>
                <p:nvPr/>
              </p:nvGrpSpPr>
              <p:grpSpPr>
                <a:xfrm>
                  <a:off x="608609" y="2511879"/>
                  <a:ext cx="458224" cy="227991"/>
                  <a:chOff x="5668659" y="1713442"/>
                  <a:chExt cx="458224" cy="227991"/>
                </a:xfrm>
              </p:grpSpPr>
              <p:grpSp>
                <p:nvGrpSpPr>
                  <p:cNvPr id="297" name="Google Shape;4220;p92">
                    <a:extLst>
                      <a:ext uri="{FF2B5EF4-FFF2-40B4-BE49-F238E27FC236}">
                        <a16:creationId xmlns:a16="http://schemas.microsoft.com/office/drawing/2014/main" id="{FE2605A9-D40F-4C89-B489-C0AD9DEC7BE4}"/>
                      </a:ext>
                    </a:extLst>
                  </p:cNvPr>
                  <p:cNvGrpSpPr/>
                  <p:nvPr/>
                </p:nvGrpSpPr>
                <p:grpSpPr>
                  <a:xfrm>
                    <a:off x="5802485" y="1713507"/>
                    <a:ext cx="188679" cy="227926"/>
                    <a:chOff x="5802485" y="1713507"/>
                    <a:chExt cx="188679" cy="227926"/>
                  </a:xfrm>
                </p:grpSpPr>
                <p:sp>
                  <p:nvSpPr>
                    <p:cNvPr id="305" name="Google Shape;4221;p92">
                      <a:extLst>
                        <a:ext uri="{FF2B5EF4-FFF2-40B4-BE49-F238E27FC236}">
                          <a16:creationId xmlns:a16="http://schemas.microsoft.com/office/drawing/2014/main" id="{2F939D9F-6423-45C8-97EA-A27D98623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485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4222;p92">
                      <a:extLst>
                        <a:ext uri="{FF2B5EF4-FFF2-40B4-BE49-F238E27FC236}">
                          <a16:creationId xmlns:a16="http://schemas.microsoft.com/office/drawing/2014/main" id="{10F29E0E-2258-4467-935A-964ECDE6E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065" y="1713507"/>
                      <a:ext cx="185100" cy="55200"/>
                    </a:xfrm>
                    <a:prstGeom prst="parallelogram">
                      <a:avLst>
                        <a:gd name="adj" fmla="val 99657"/>
                      </a:avLst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8" name="Google Shape;4223;p92">
                    <a:extLst>
                      <a:ext uri="{FF2B5EF4-FFF2-40B4-BE49-F238E27FC236}">
                        <a16:creationId xmlns:a16="http://schemas.microsoft.com/office/drawing/2014/main" id="{23CF7572-9584-4646-9655-0AC27847CCA6}"/>
                      </a:ext>
                    </a:extLst>
                  </p:cNvPr>
                  <p:cNvGrpSpPr/>
                  <p:nvPr/>
                </p:nvGrpSpPr>
                <p:grpSpPr>
                  <a:xfrm>
                    <a:off x="5936312" y="1713442"/>
                    <a:ext cx="190570" cy="227991"/>
                    <a:chOff x="5936312" y="1713442"/>
                    <a:chExt cx="190570" cy="227991"/>
                  </a:xfrm>
                </p:grpSpPr>
                <p:sp>
                  <p:nvSpPr>
                    <p:cNvPr id="302" name="Google Shape;4224;p92">
                      <a:extLst>
                        <a:ext uri="{FF2B5EF4-FFF2-40B4-BE49-F238E27FC236}">
                          <a16:creationId xmlns:a16="http://schemas.microsoft.com/office/drawing/2014/main" id="{D7D26ACD-25F8-4817-91DE-2E117C969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312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3" name="Google Shape;4225;p92">
                      <a:extLst>
                        <a:ext uri="{FF2B5EF4-FFF2-40B4-BE49-F238E27FC236}">
                          <a16:creationId xmlns:a16="http://schemas.microsoft.com/office/drawing/2014/main" id="{ED71C617-1DB5-4FDD-9AD9-E583C43F6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251" y="1713442"/>
                      <a:ext cx="185100" cy="55200"/>
                    </a:xfrm>
                    <a:prstGeom prst="parallelogram">
                      <a:avLst>
                        <a:gd name="adj" fmla="val 91890"/>
                      </a:avLst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4" name="Google Shape;4226;p92">
                      <a:extLst>
                        <a:ext uri="{FF2B5EF4-FFF2-40B4-BE49-F238E27FC236}">
                          <a16:creationId xmlns:a16="http://schemas.microsoft.com/office/drawing/2014/main" id="{6ABC882D-A597-40DD-B48B-1E6F88B07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2171" y="1714983"/>
                      <a:ext cx="54712" cy="221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99" name="Google Shape;4227;p92">
                    <a:extLst>
                      <a:ext uri="{FF2B5EF4-FFF2-40B4-BE49-F238E27FC236}">
                        <a16:creationId xmlns:a16="http://schemas.microsoft.com/office/drawing/2014/main" id="{4B250293-33B9-4053-BB0A-FE3DEFE5C84D}"/>
                      </a:ext>
                    </a:extLst>
                  </p:cNvPr>
                  <p:cNvGrpSpPr/>
                  <p:nvPr/>
                </p:nvGrpSpPr>
                <p:grpSpPr>
                  <a:xfrm>
                    <a:off x="5668659" y="1714000"/>
                    <a:ext cx="193488" cy="227433"/>
                    <a:chOff x="5668659" y="1714000"/>
                    <a:chExt cx="193488" cy="227433"/>
                  </a:xfrm>
                </p:grpSpPr>
                <p:sp>
                  <p:nvSpPr>
                    <p:cNvPr id="300" name="Google Shape;4228;p92">
                      <a:extLst>
                        <a:ext uri="{FF2B5EF4-FFF2-40B4-BE49-F238E27FC236}">
                          <a16:creationId xmlns:a16="http://schemas.microsoft.com/office/drawing/2014/main" id="{FD6FDE5F-032D-4B59-ADEC-9C05EC980C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47" y="1714000"/>
                      <a:ext cx="188700" cy="55200"/>
                    </a:xfrm>
                    <a:prstGeom prst="parallelogram">
                      <a:avLst>
                        <a:gd name="adj" fmla="val 94805"/>
                      </a:avLst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4229;p92">
                      <a:extLst>
                        <a:ext uri="{FF2B5EF4-FFF2-40B4-BE49-F238E27FC236}">
                          <a16:creationId xmlns:a16="http://schemas.microsoft.com/office/drawing/2014/main" id="{759C39C7-C20A-47C0-BF2B-D6B774B5D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659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6" name="Google Shape;4230;p92">
                  <a:extLst>
                    <a:ext uri="{FF2B5EF4-FFF2-40B4-BE49-F238E27FC236}">
                      <a16:creationId xmlns:a16="http://schemas.microsoft.com/office/drawing/2014/main" id="{76829B3F-437A-4F04-951B-8160223B05E6}"/>
                    </a:ext>
                  </a:extLst>
                </p:cNvPr>
                <p:cNvGrpSpPr/>
                <p:nvPr/>
              </p:nvGrpSpPr>
              <p:grpSpPr>
                <a:xfrm>
                  <a:off x="608609" y="2370079"/>
                  <a:ext cx="458224" cy="227991"/>
                  <a:chOff x="5668659" y="1713442"/>
                  <a:chExt cx="458224" cy="227991"/>
                </a:xfrm>
              </p:grpSpPr>
              <p:grpSp>
                <p:nvGrpSpPr>
                  <p:cNvPr id="287" name="Google Shape;4231;p92">
                    <a:extLst>
                      <a:ext uri="{FF2B5EF4-FFF2-40B4-BE49-F238E27FC236}">
                        <a16:creationId xmlns:a16="http://schemas.microsoft.com/office/drawing/2014/main" id="{058CA8D2-5764-4B15-8736-CF4B5159A925}"/>
                      </a:ext>
                    </a:extLst>
                  </p:cNvPr>
                  <p:cNvGrpSpPr/>
                  <p:nvPr/>
                </p:nvGrpSpPr>
                <p:grpSpPr>
                  <a:xfrm>
                    <a:off x="5802485" y="1713507"/>
                    <a:ext cx="188679" cy="227926"/>
                    <a:chOff x="5802485" y="1713507"/>
                    <a:chExt cx="188679" cy="227926"/>
                  </a:xfrm>
                </p:grpSpPr>
                <p:sp>
                  <p:nvSpPr>
                    <p:cNvPr id="295" name="Google Shape;4232;p92">
                      <a:extLst>
                        <a:ext uri="{FF2B5EF4-FFF2-40B4-BE49-F238E27FC236}">
                          <a16:creationId xmlns:a16="http://schemas.microsoft.com/office/drawing/2014/main" id="{A6B3B450-F4D0-48A4-AE13-EE251F2AD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485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4233;p92">
                      <a:extLst>
                        <a:ext uri="{FF2B5EF4-FFF2-40B4-BE49-F238E27FC236}">
                          <a16:creationId xmlns:a16="http://schemas.microsoft.com/office/drawing/2014/main" id="{6A2E4A45-EB3A-42AB-AFB3-394C49B6F5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065" y="1713507"/>
                      <a:ext cx="185100" cy="55200"/>
                    </a:xfrm>
                    <a:prstGeom prst="parallelogram">
                      <a:avLst>
                        <a:gd name="adj" fmla="val 99657"/>
                      </a:avLst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8" name="Google Shape;4234;p92">
                    <a:extLst>
                      <a:ext uri="{FF2B5EF4-FFF2-40B4-BE49-F238E27FC236}">
                        <a16:creationId xmlns:a16="http://schemas.microsoft.com/office/drawing/2014/main" id="{6C3013E9-B654-4287-9993-00CA639678F8}"/>
                      </a:ext>
                    </a:extLst>
                  </p:cNvPr>
                  <p:cNvGrpSpPr/>
                  <p:nvPr/>
                </p:nvGrpSpPr>
                <p:grpSpPr>
                  <a:xfrm>
                    <a:off x="5936312" y="1713442"/>
                    <a:ext cx="190570" cy="227991"/>
                    <a:chOff x="5936312" y="1713442"/>
                    <a:chExt cx="190570" cy="227991"/>
                  </a:xfrm>
                </p:grpSpPr>
                <p:sp>
                  <p:nvSpPr>
                    <p:cNvPr id="292" name="Google Shape;4235;p92">
                      <a:extLst>
                        <a:ext uri="{FF2B5EF4-FFF2-40B4-BE49-F238E27FC236}">
                          <a16:creationId xmlns:a16="http://schemas.microsoft.com/office/drawing/2014/main" id="{D2B4FF10-C424-4AA9-8151-7481FFBD4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312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4236;p92">
                      <a:extLst>
                        <a:ext uri="{FF2B5EF4-FFF2-40B4-BE49-F238E27FC236}">
                          <a16:creationId xmlns:a16="http://schemas.microsoft.com/office/drawing/2014/main" id="{F1442954-BE59-4B8E-8234-309070055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251" y="1713442"/>
                      <a:ext cx="185100" cy="55200"/>
                    </a:xfrm>
                    <a:prstGeom prst="parallelogram">
                      <a:avLst>
                        <a:gd name="adj" fmla="val 91890"/>
                      </a:avLst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4237;p92">
                      <a:extLst>
                        <a:ext uri="{FF2B5EF4-FFF2-40B4-BE49-F238E27FC236}">
                          <a16:creationId xmlns:a16="http://schemas.microsoft.com/office/drawing/2014/main" id="{BC50D402-8491-44AC-AD5D-6ACEC1D8A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2171" y="1714983"/>
                      <a:ext cx="54712" cy="221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89" name="Google Shape;4238;p92">
                    <a:extLst>
                      <a:ext uri="{FF2B5EF4-FFF2-40B4-BE49-F238E27FC236}">
                        <a16:creationId xmlns:a16="http://schemas.microsoft.com/office/drawing/2014/main" id="{C1E2B3A6-437A-4EB1-9D0C-5156A65350F2}"/>
                      </a:ext>
                    </a:extLst>
                  </p:cNvPr>
                  <p:cNvGrpSpPr/>
                  <p:nvPr/>
                </p:nvGrpSpPr>
                <p:grpSpPr>
                  <a:xfrm>
                    <a:off x="5668659" y="1714000"/>
                    <a:ext cx="193488" cy="227433"/>
                    <a:chOff x="5668659" y="1714000"/>
                    <a:chExt cx="193488" cy="227433"/>
                  </a:xfrm>
                </p:grpSpPr>
                <p:sp>
                  <p:nvSpPr>
                    <p:cNvPr id="290" name="Google Shape;4239;p92">
                      <a:extLst>
                        <a:ext uri="{FF2B5EF4-FFF2-40B4-BE49-F238E27FC236}">
                          <a16:creationId xmlns:a16="http://schemas.microsoft.com/office/drawing/2014/main" id="{F562F58A-8AA6-45F7-B046-50FF578294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47" y="1714000"/>
                      <a:ext cx="188700" cy="55200"/>
                    </a:xfrm>
                    <a:prstGeom prst="parallelogram">
                      <a:avLst>
                        <a:gd name="adj" fmla="val 94805"/>
                      </a:avLst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4240;p92">
                      <a:extLst>
                        <a:ext uri="{FF2B5EF4-FFF2-40B4-BE49-F238E27FC236}">
                          <a16:creationId xmlns:a16="http://schemas.microsoft.com/office/drawing/2014/main" id="{6CEA331E-9438-4A10-9056-B8D2B2D55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659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17" name="Google Shape;4207;p92">
                <a:extLst>
                  <a:ext uri="{FF2B5EF4-FFF2-40B4-BE49-F238E27FC236}">
                    <a16:creationId xmlns:a16="http://schemas.microsoft.com/office/drawing/2014/main" id="{EFB87A47-BBC1-4DEC-A9A2-EA2C3A412C83}"/>
                  </a:ext>
                </a:extLst>
              </p:cNvPr>
              <p:cNvGrpSpPr/>
              <p:nvPr/>
            </p:nvGrpSpPr>
            <p:grpSpPr>
              <a:xfrm>
                <a:off x="3405686" y="3077795"/>
                <a:ext cx="1605799" cy="1679186"/>
                <a:chOff x="608609" y="2370079"/>
                <a:chExt cx="458224" cy="523616"/>
              </a:xfrm>
            </p:grpSpPr>
            <p:grpSp>
              <p:nvGrpSpPr>
                <p:cNvPr id="318" name="Google Shape;4208;p92">
                  <a:extLst>
                    <a:ext uri="{FF2B5EF4-FFF2-40B4-BE49-F238E27FC236}">
                      <a16:creationId xmlns:a16="http://schemas.microsoft.com/office/drawing/2014/main" id="{87781010-BB33-4DB9-8959-E27D15292119}"/>
                    </a:ext>
                  </a:extLst>
                </p:cNvPr>
                <p:cNvGrpSpPr/>
                <p:nvPr/>
              </p:nvGrpSpPr>
              <p:grpSpPr>
                <a:xfrm>
                  <a:off x="608609" y="2665704"/>
                  <a:ext cx="458224" cy="227991"/>
                  <a:chOff x="5668659" y="1713442"/>
                  <a:chExt cx="458224" cy="227991"/>
                </a:xfrm>
              </p:grpSpPr>
              <p:grpSp>
                <p:nvGrpSpPr>
                  <p:cNvPr id="341" name="Google Shape;4209;p92">
                    <a:extLst>
                      <a:ext uri="{FF2B5EF4-FFF2-40B4-BE49-F238E27FC236}">
                        <a16:creationId xmlns:a16="http://schemas.microsoft.com/office/drawing/2014/main" id="{59AFCBAB-35A9-4E46-8CBE-EB3D61D9E3EA}"/>
                      </a:ext>
                    </a:extLst>
                  </p:cNvPr>
                  <p:cNvGrpSpPr/>
                  <p:nvPr/>
                </p:nvGrpSpPr>
                <p:grpSpPr>
                  <a:xfrm>
                    <a:off x="5802485" y="1713507"/>
                    <a:ext cx="188679" cy="227926"/>
                    <a:chOff x="5802485" y="1713507"/>
                    <a:chExt cx="188679" cy="227926"/>
                  </a:xfrm>
                </p:grpSpPr>
                <p:sp>
                  <p:nvSpPr>
                    <p:cNvPr id="349" name="Google Shape;4210;p92">
                      <a:extLst>
                        <a:ext uri="{FF2B5EF4-FFF2-40B4-BE49-F238E27FC236}">
                          <a16:creationId xmlns:a16="http://schemas.microsoft.com/office/drawing/2014/main" id="{D821A242-F410-463D-AD7D-C70779B2E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485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" name="Google Shape;4211;p92">
                      <a:extLst>
                        <a:ext uri="{FF2B5EF4-FFF2-40B4-BE49-F238E27FC236}">
                          <a16:creationId xmlns:a16="http://schemas.microsoft.com/office/drawing/2014/main" id="{592A20EB-7F52-4BDE-9A3E-1FDA4B03E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065" y="1713507"/>
                      <a:ext cx="185100" cy="55200"/>
                    </a:xfrm>
                    <a:prstGeom prst="parallelogram">
                      <a:avLst>
                        <a:gd name="adj" fmla="val 99657"/>
                      </a:avLst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2" name="Google Shape;4212;p92">
                    <a:extLst>
                      <a:ext uri="{FF2B5EF4-FFF2-40B4-BE49-F238E27FC236}">
                        <a16:creationId xmlns:a16="http://schemas.microsoft.com/office/drawing/2014/main" id="{030397EC-3670-414E-894A-E2B894283A66}"/>
                      </a:ext>
                    </a:extLst>
                  </p:cNvPr>
                  <p:cNvGrpSpPr/>
                  <p:nvPr/>
                </p:nvGrpSpPr>
                <p:grpSpPr>
                  <a:xfrm>
                    <a:off x="5936312" y="1713442"/>
                    <a:ext cx="190570" cy="227991"/>
                    <a:chOff x="5936312" y="1713442"/>
                    <a:chExt cx="190570" cy="227991"/>
                  </a:xfrm>
                </p:grpSpPr>
                <p:sp>
                  <p:nvSpPr>
                    <p:cNvPr id="346" name="Google Shape;4213;p92">
                      <a:extLst>
                        <a:ext uri="{FF2B5EF4-FFF2-40B4-BE49-F238E27FC236}">
                          <a16:creationId xmlns:a16="http://schemas.microsoft.com/office/drawing/2014/main" id="{4D8A6ECE-F121-48D8-A813-AAA2DFD5C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312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4214;p92">
                      <a:extLst>
                        <a:ext uri="{FF2B5EF4-FFF2-40B4-BE49-F238E27FC236}">
                          <a16:creationId xmlns:a16="http://schemas.microsoft.com/office/drawing/2014/main" id="{D40956E8-A70D-44B5-8785-4B2F19AE2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251" y="1713442"/>
                      <a:ext cx="185100" cy="55200"/>
                    </a:xfrm>
                    <a:prstGeom prst="parallelogram">
                      <a:avLst>
                        <a:gd name="adj" fmla="val 91890"/>
                      </a:avLst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" name="Google Shape;4215;p92">
                      <a:extLst>
                        <a:ext uri="{FF2B5EF4-FFF2-40B4-BE49-F238E27FC236}">
                          <a16:creationId xmlns:a16="http://schemas.microsoft.com/office/drawing/2014/main" id="{5D4B5ED0-2D12-48EC-8F41-1FDB97B6C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2171" y="1714983"/>
                      <a:ext cx="54712" cy="221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43" name="Google Shape;4216;p92">
                    <a:extLst>
                      <a:ext uri="{FF2B5EF4-FFF2-40B4-BE49-F238E27FC236}">
                        <a16:creationId xmlns:a16="http://schemas.microsoft.com/office/drawing/2014/main" id="{9E3B6433-1CE3-491C-A35D-9F461CC6E503}"/>
                      </a:ext>
                    </a:extLst>
                  </p:cNvPr>
                  <p:cNvGrpSpPr/>
                  <p:nvPr/>
                </p:nvGrpSpPr>
                <p:grpSpPr>
                  <a:xfrm>
                    <a:off x="5668659" y="1714000"/>
                    <a:ext cx="193488" cy="227433"/>
                    <a:chOff x="5668659" y="1714000"/>
                    <a:chExt cx="193488" cy="227433"/>
                  </a:xfrm>
                </p:grpSpPr>
                <p:sp>
                  <p:nvSpPr>
                    <p:cNvPr id="344" name="Google Shape;4217;p92">
                      <a:extLst>
                        <a:ext uri="{FF2B5EF4-FFF2-40B4-BE49-F238E27FC236}">
                          <a16:creationId xmlns:a16="http://schemas.microsoft.com/office/drawing/2014/main" id="{B30E8F15-B24F-4144-A4BC-91F5CBE9F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47" y="1714000"/>
                      <a:ext cx="188700" cy="55200"/>
                    </a:xfrm>
                    <a:prstGeom prst="parallelogram">
                      <a:avLst>
                        <a:gd name="adj" fmla="val 94805"/>
                      </a:avLst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4218;p92">
                      <a:extLst>
                        <a:ext uri="{FF2B5EF4-FFF2-40B4-BE49-F238E27FC236}">
                          <a16:creationId xmlns:a16="http://schemas.microsoft.com/office/drawing/2014/main" id="{B5C84A9C-2CD0-4D40-8E51-DFA4E7090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659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19" name="Google Shape;4219;p92">
                  <a:extLst>
                    <a:ext uri="{FF2B5EF4-FFF2-40B4-BE49-F238E27FC236}">
                      <a16:creationId xmlns:a16="http://schemas.microsoft.com/office/drawing/2014/main" id="{1748C981-6EE0-423B-9801-B95454B68AB6}"/>
                    </a:ext>
                  </a:extLst>
                </p:cNvPr>
                <p:cNvGrpSpPr/>
                <p:nvPr/>
              </p:nvGrpSpPr>
              <p:grpSpPr>
                <a:xfrm>
                  <a:off x="608609" y="2511879"/>
                  <a:ext cx="458224" cy="227991"/>
                  <a:chOff x="5668659" y="1713442"/>
                  <a:chExt cx="458224" cy="227991"/>
                </a:xfrm>
              </p:grpSpPr>
              <p:grpSp>
                <p:nvGrpSpPr>
                  <p:cNvPr id="331" name="Google Shape;4220;p92">
                    <a:extLst>
                      <a:ext uri="{FF2B5EF4-FFF2-40B4-BE49-F238E27FC236}">
                        <a16:creationId xmlns:a16="http://schemas.microsoft.com/office/drawing/2014/main" id="{1D72A849-E88B-4715-A52F-CD07FB28A2F7}"/>
                      </a:ext>
                    </a:extLst>
                  </p:cNvPr>
                  <p:cNvGrpSpPr/>
                  <p:nvPr/>
                </p:nvGrpSpPr>
                <p:grpSpPr>
                  <a:xfrm>
                    <a:off x="5802485" y="1713507"/>
                    <a:ext cx="188679" cy="227926"/>
                    <a:chOff x="5802485" y="1713507"/>
                    <a:chExt cx="188679" cy="227926"/>
                  </a:xfrm>
                </p:grpSpPr>
                <p:sp>
                  <p:nvSpPr>
                    <p:cNvPr id="339" name="Google Shape;4221;p92">
                      <a:extLst>
                        <a:ext uri="{FF2B5EF4-FFF2-40B4-BE49-F238E27FC236}">
                          <a16:creationId xmlns:a16="http://schemas.microsoft.com/office/drawing/2014/main" id="{D4AE8EC1-4001-4C49-968D-8C6A82D6A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485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4222;p92">
                      <a:extLst>
                        <a:ext uri="{FF2B5EF4-FFF2-40B4-BE49-F238E27FC236}">
                          <a16:creationId xmlns:a16="http://schemas.microsoft.com/office/drawing/2014/main" id="{4B503090-9D0F-4E5E-A331-21D397014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065" y="1713507"/>
                      <a:ext cx="185100" cy="55200"/>
                    </a:xfrm>
                    <a:prstGeom prst="parallelogram">
                      <a:avLst>
                        <a:gd name="adj" fmla="val 99657"/>
                      </a:avLst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2" name="Google Shape;4223;p92">
                    <a:extLst>
                      <a:ext uri="{FF2B5EF4-FFF2-40B4-BE49-F238E27FC236}">
                        <a16:creationId xmlns:a16="http://schemas.microsoft.com/office/drawing/2014/main" id="{1CED4964-3CC6-474D-BC57-7F93AA006AD0}"/>
                      </a:ext>
                    </a:extLst>
                  </p:cNvPr>
                  <p:cNvGrpSpPr/>
                  <p:nvPr/>
                </p:nvGrpSpPr>
                <p:grpSpPr>
                  <a:xfrm>
                    <a:off x="5936312" y="1713442"/>
                    <a:ext cx="190570" cy="227991"/>
                    <a:chOff x="5936312" y="1713442"/>
                    <a:chExt cx="190570" cy="227991"/>
                  </a:xfrm>
                </p:grpSpPr>
                <p:sp>
                  <p:nvSpPr>
                    <p:cNvPr id="336" name="Google Shape;4224;p92">
                      <a:extLst>
                        <a:ext uri="{FF2B5EF4-FFF2-40B4-BE49-F238E27FC236}">
                          <a16:creationId xmlns:a16="http://schemas.microsoft.com/office/drawing/2014/main" id="{4D91C3AE-2E8A-4879-A7D7-7B269802B4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312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4225;p92">
                      <a:extLst>
                        <a:ext uri="{FF2B5EF4-FFF2-40B4-BE49-F238E27FC236}">
                          <a16:creationId xmlns:a16="http://schemas.microsoft.com/office/drawing/2014/main" id="{A662ED65-1964-46B8-8EF2-F2118C817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251" y="1713442"/>
                      <a:ext cx="185100" cy="55200"/>
                    </a:xfrm>
                    <a:prstGeom prst="parallelogram">
                      <a:avLst>
                        <a:gd name="adj" fmla="val 91890"/>
                      </a:avLst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4226;p92">
                      <a:extLst>
                        <a:ext uri="{FF2B5EF4-FFF2-40B4-BE49-F238E27FC236}">
                          <a16:creationId xmlns:a16="http://schemas.microsoft.com/office/drawing/2014/main" id="{AE15C553-E2C5-40E5-8E43-FD1566D63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2171" y="1714983"/>
                      <a:ext cx="54712" cy="221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33" name="Google Shape;4227;p92">
                    <a:extLst>
                      <a:ext uri="{FF2B5EF4-FFF2-40B4-BE49-F238E27FC236}">
                        <a16:creationId xmlns:a16="http://schemas.microsoft.com/office/drawing/2014/main" id="{BF2BDDE0-6CE2-439D-AB65-43991E07690A}"/>
                      </a:ext>
                    </a:extLst>
                  </p:cNvPr>
                  <p:cNvGrpSpPr/>
                  <p:nvPr/>
                </p:nvGrpSpPr>
                <p:grpSpPr>
                  <a:xfrm>
                    <a:off x="5668659" y="1714000"/>
                    <a:ext cx="193488" cy="227433"/>
                    <a:chOff x="5668659" y="1714000"/>
                    <a:chExt cx="193488" cy="227433"/>
                  </a:xfrm>
                </p:grpSpPr>
                <p:sp>
                  <p:nvSpPr>
                    <p:cNvPr id="334" name="Google Shape;4228;p92">
                      <a:extLst>
                        <a:ext uri="{FF2B5EF4-FFF2-40B4-BE49-F238E27FC236}">
                          <a16:creationId xmlns:a16="http://schemas.microsoft.com/office/drawing/2014/main" id="{28C0D058-E0D0-43DB-AEBD-76A7D9D58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47" y="1714000"/>
                      <a:ext cx="188700" cy="55200"/>
                    </a:xfrm>
                    <a:prstGeom prst="parallelogram">
                      <a:avLst>
                        <a:gd name="adj" fmla="val 94805"/>
                      </a:avLst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4229;p92">
                      <a:extLst>
                        <a:ext uri="{FF2B5EF4-FFF2-40B4-BE49-F238E27FC236}">
                          <a16:creationId xmlns:a16="http://schemas.microsoft.com/office/drawing/2014/main" id="{D86F6317-20A6-4076-B9D0-1DAA923EA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659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20" name="Google Shape;4230;p92">
                  <a:extLst>
                    <a:ext uri="{FF2B5EF4-FFF2-40B4-BE49-F238E27FC236}">
                      <a16:creationId xmlns:a16="http://schemas.microsoft.com/office/drawing/2014/main" id="{1F7A16EB-B79E-4002-B7A8-7C38941A083D}"/>
                    </a:ext>
                  </a:extLst>
                </p:cNvPr>
                <p:cNvGrpSpPr/>
                <p:nvPr/>
              </p:nvGrpSpPr>
              <p:grpSpPr>
                <a:xfrm>
                  <a:off x="608609" y="2370079"/>
                  <a:ext cx="458224" cy="227991"/>
                  <a:chOff x="5668659" y="1713442"/>
                  <a:chExt cx="458224" cy="227991"/>
                </a:xfrm>
              </p:grpSpPr>
              <p:grpSp>
                <p:nvGrpSpPr>
                  <p:cNvPr id="321" name="Google Shape;4231;p92">
                    <a:extLst>
                      <a:ext uri="{FF2B5EF4-FFF2-40B4-BE49-F238E27FC236}">
                        <a16:creationId xmlns:a16="http://schemas.microsoft.com/office/drawing/2014/main" id="{359EC2C3-7215-44DA-B94B-33D03F47AF12}"/>
                      </a:ext>
                    </a:extLst>
                  </p:cNvPr>
                  <p:cNvGrpSpPr/>
                  <p:nvPr/>
                </p:nvGrpSpPr>
                <p:grpSpPr>
                  <a:xfrm>
                    <a:off x="5802485" y="1713507"/>
                    <a:ext cx="188679" cy="227926"/>
                    <a:chOff x="5802485" y="1713507"/>
                    <a:chExt cx="188679" cy="227926"/>
                  </a:xfrm>
                </p:grpSpPr>
                <p:sp>
                  <p:nvSpPr>
                    <p:cNvPr id="329" name="Google Shape;4232;p92">
                      <a:extLst>
                        <a:ext uri="{FF2B5EF4-FFF2-40B4-BE49-F238E27FC236}">
                          <a16:creationId xmlns:a16="http://schemas.microsoft.com/office/drawing/2014/main" id="{877A92AC-163D-42D7-B4C3-2B7CE9CB7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485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4233;p92">
                      <a:extLst>
                        <a:ext uri="{FF2B5EF4-FFF2-40B4-BE49-F238E27FC236}">
                          <a16:creationId xmlns:a16="http://schemas.microsoft.com/office/drawing/2014/main" id="{42BB007F-53A6-426B-BD78-DC16200D91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6065" y="1713507"/>
                      <a:ext cx="185100" cy="55200"/>
                    </a:xfrm>
                    <a:prstGeom prst="parallelogram">
                      <a:avLst>
                        <a:gd name="adj" fmla="val 99657"/>
                      </a:avLst>
                    </a:prstGeom>
                    <a:gradFill>
                      <a:gsLst>
                        <a:gs pos="0">
                          <a:srgbClr val="DBD4EB"/>
                        </a:gs>
                        <a:gs pos="100000">
                          <a:srgbClr val="9180BB"/>
                        </a:gs>
                      </a:gsLst>
                      <a:lin ang="1619866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22" name="Google Shape;4234;p92">
                    <a:extLst>
                      <a:ext uri="{FF2B5EF4-FFF2-40B4-BE49-F238E27FC236}">
                        <a16:creationId xmlns:a16="http://schemas.microsoft.com/office/drawing/2014/main" id="{9801E444-E8E4-478B-A222-C82009031AE6}"/>
                      </a:ext>
                    </a:extLst>
                  </p:cNvPr>
                  <p:cNvGrpSpPr/>
                  <p:nvPr/>
                </p:nvGrpSpPr>
                <p:grpSpPr>
                  <a:xfrm>
                    <a:off x="5936312" y="1713442"/>
                    <a:ext cx="190570" cy="227991"/>
                    <a:chOff x="5936312" y="1713442"/>
                    <a:chExt cx="190570" cy="227991"/>
                  </a:xfrm>
                </p:grpSpPr>
                <p:sp>
                  <p:nvSpPr>
                    <p:cNvPr id="326" name="Google Shape;4235;p92">
                      <a:extLst>
                        <a:ext uri="{FF2B5EF4-FFF2-40B4-BE49-F238E27FC236}">
                          <a16:creationId xmlns:a16="http://schemas.microsoft.com/office/drawing/2014/main" id="{5F2D75FD-9924-45D8-A4C4-A20196ACF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312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4236;p92">
                      <a:extLst>
                        <a:ext uri="{FF2B5EF4-FFF2-40B4-BE49-F238E27FC236}">
                          <a16:creationId xmlns:a16="http://schemas.microsoft.com/office/drawing/2014/main" id="{A9C5BF4A-7163-4DF9-B75F-0EC90DF2BE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251" y="1713442"/>
                      <a:ext cx="185100" cy="55200"/>
                    </a:xfrm>
                    <a:prstGeom prst="parallelogram">
                      <a:avLst>
                        <a:gd name="adj" fmla="val 91890"/>
                      </a:avLst>
                    </a:pr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4237;p92">
                      <a:extLst>
                        <a:ext uri="{FF2B5EF4-FFF2-40B4-BE49-F238E27FC236}">
                          <a16:creationId xmlns:a16="http://schemas.microsoft.com/office/drawing/2014/main" id="{92F39A8E-28F5-44B1-AA95-D4241F02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2171" y="1714983"/>
                      <a:ext cx="54712" cy="221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0EDBA"/>
                        </a:gs>
                        <a:gs pos="100000">
                          <a:srgbClr val="DE87F1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23" name="Google Shape;4238;p92">
                    <a:extLst>
                      <a:ext uri="{FF2B5EF4-FFF2-40B4-BE49-F238E27FC236}">
                        <a16:creationId xmlns:a16="http://schemas.microsoft.com/office/drawing/2014/main" id="{E8990896-A510-47EF-B8BA-5A79AF794C13}"/>
                      </a:ext>
                    </a:extLst>
                  </p:cNvPr>
                  <p:cNvGrpSpPr/>
                  <p:nvPr/>
                </p:nvGrpSpPr>
                <p:grpSpPr>
                  <a:xfrm>
                    <a:off x="5668659" y="1714000"/>
                    <a:ext cx="193488" cy="227433"/>
                    <a:chOff x="5668659" y="1714000"/>
                    <a:chExt cx="193488" cy="227433"/>
                  </a:xfrm>
                </p:grpSpPr>
                <p:sp>
                  <p:nvSpPr>
                    <p:cNvPr id="324" name="Google Shape;4239;p92">
                      <a:extLst>
                        <a:ext uri="{FF2B5EF4-FFF2-40B4-BE49-F238E27FC236}">
                          <a16:creationId xmlns:a16="http://schemas.microsoft.com/office/drawing/2014/main" id="{B7667280-61E1-42C2-90CB-9D13281A85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47" y="1714000"/>
                      <a:ext cx="188700" cy="55200"/>
                    </a:xfrm>
                    <a:prstGeom prst="parallelogram">
                      <a:avLst>
                        <a:gd name="adj" fmla="val 94805"/>
                      </a:avLst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4240;p92">
                      <a:extLst>
                        <a:ext uri="{FF2B5EF4-FFF2-40B4-BE49-F238E27FC236}">
                          <a16:creationId xmlns:a16="http://schemas.microsoft.com/office/drawing/2014/main" id="{D3554BDB-D0D7-4464-BA9C-BD610BF9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659" y="1775533"/>
                      <a:ext cx="133800" cy="1659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D8EDBA"/>
                        </a:gs>
                        <a:gs pos="100000">
                          <a:srgbClr val="FE9696"/>
                        </a:gs>
                      </a:gsLst>
                      <a:lin ang="13500032" scaled="0"/>
                    </a:gra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A5114DF7-16E8-445C-AB45-D545F8F90918}"/>
                </a:ext>
              </a:extLst>
            </p:cNvPr>
            <p:cNvGrpSpPr/>
            <p:nvPr/>
          </p:nvGrpSpPr>
          <p:grpSpPr>
            <a:xfrm>
              <a:off x="4910167" y="2046834"/>
              <a:ext cx="2081326" cy="500072"/>
              <a:chOff x="6060571" y="1800553"/>
              <a:chExt cx="2081326" cy="500072"/>
            </a:xfrm>
          </p:grpSpPr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6A4EF407-EDE9-4C0C-8B5A-C413B59AF907}"/>
                  </a:ext>
                </a:extLst>
              </p:cNvPr>
              <p:cNvGrpSpPr/>
              <p:nvPr/>
            </p:nvGrpSpPr>
            <p:grpSpPr>
              <a:xfrm>
                <a:off x="6060571" y="1800553"/>
                <a:ext cx="1717953" cy="500072"/>
                <a:chOff x="7217392" y="2680108"/>
                <a:chExt cx="1717953" cy="500072"/>
              </a:xfrm>
            </p:grpSpPr>
            <p:sp>
              <p:nvSpPr>
                <p:cNvPr id="178" name="矩形: 圆角 177">
                  <a:extLst>
                    <a:ext uri="{FF2B5EF4-FFF2-40B4-BE49-F238E27FC236}">
                      <a16:creationId xmlns:a16="http://schemas.microsoft.com/office/drawing/2014/main" id="{AD605D58-6A72-4F4A-8197-36A8BE182F86}"/>
                    </a:ext>
                  </a:extLst>
                </p:cNvPr>
                <p:cNvSpPr/>
                <p:nvPr/>
              </p:nvSpPr>
              <p:spPr>
                <a:xfrm>
                  <a:off x="7217392" y="2697245"/>
                  <a:ext cx="942433" cy="482935"/>
                </a:xfrm>
                <a:prstGeom prst="roundRect">
                  <a:avLst/>
                </a:prstGeom>
                <a:solidFill>
                  <a:srgbClr val="969696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Key 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Projector</a:t>
                  </a:r>
                  <a:endParaRPr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立方体 178">
                  <a:extLst>
                    <a:ext uri="{FF2B5EF4-FFF2-40B4-BE49-F238E27FC236}">
                      <a16:creationId xmlns:a16="http://schemas.microsoft.com/office/drawing/2014/main" id="{11879D5C-6AA0-4182-889C-8B369480484C}"/>
                    </a:ext>
                  </a:extLst>
                </p:cNvPr>
                <p:cNvSpPr/>
                <p:nvPr/>
              </p:nvSpPr>
              <p:spPr>
                <a:xfrm>
                  <a:off x="8409288" y="2680108"/>
                  <a:ext cx="180587" cy="491278"/>
                </a:xfrm>
                <a:prstGeom prst="cube">
                  <a:avLst>
                    <a:gd name="adj" fmla="val 82396"/>
                  </a:avLst>
                </a:prstGeom>
                <a:solidFill>
                  <a:srgbClr val="7030A0"/>
                </a:solidFill>
                <a:scene3d>
                  <a:camera prst="isometricOffAxis2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30860F0F-06D4-48CC-941B-D67103CB5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82536" y="2925747"/>
                  <a:ext cx="175733" cy="92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CAA071DC-5324-4787-BCAB-FBE9EEC4F48C}"/>
                    </a:ext>
                  </a:extLst>
                </p:cNvPr>
                <p:cNvSpPr txBox="1"/>
                <p:nvPr/>
              </p:nvSpPr>
              <p:spPr>
                <a:xfrm>
                  <a:off x="8579478" y="2811920"/>
                  <a:ext cx="35586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K</a:t>
                  </a:r>
                  <a:endParaRPr lang="zh-CN" altLang="en-US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62" name="流程图: 汇总连接 361">
                <a:extLst>
                  <a:ext uri="{FF2B5EF4-FFF2-40B4-BE49-F238E27FC236}">
                    <a16:creationId xmlns:a16="http://schemas.microsoft.com/office/drawing/2014/main" id="{53D92CF3-8E55-42C7-B52C-92E7B779DB0E}"/>
                  </a:ext>
                </a:extLst>
              </p:cNvPr>
              <p:cNvSpPr/>
              <p:nvPr/>
            </p:nvSpPr>
            <p:spPr>
              <a:xfrm>
                <a:off x="7906058" y="1948883"/>
                <a:ext cx="235839" cy="246221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5" name="矩形: 圆角 364">
              <a:extLst>
                <a:ext uri="{FF2B5EF4-FFF2-40B4-BE49-F238E27FC236}">
                  <a16:creationId xmlns:a16="http://schemas.microsoft.com/office/drawing/2014/main" id="{44F9F224-991C-413C-8A10-1960EFAE695D}"/>
                </a:ext>
              </a:extLst>
            </p:cNvPr>
            <p:cNvSpPr/>
            <p:nvPr/>
          </p:nvSpPr>
          <p:spPr>
            <a:xfrm>
              <a:off x="9405623" y="4511827"/>
              <a:ext cx="942434" cy="27965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Update Block</a:t>
              </a:r>
            </a:p>
          </p:txBody>
        </p:sp>
        <p:cxnSp>
          <p:nvCxnSpPr>
            <p:cNvPr id="368" name="直接箭头连接符 367">
              <a:extLst>
                <a:ext uri="{FF2B5EF4-FFF2-40B4-BE49-F238E27FC236}">
                  <a16:creationId xmlns:a16="http://schemas.microsoft.com/office/drawing/2014/main" id="{31355AF5-D3E3-4CFC-AEEF-FC99ABBF21B7}"/>
                </a:ext>
              </a:extLst>
            </p:cNvPr>
            <p:cNvCxnSpPr>
              <a:endCxn id="181" idx="3"/>
            </p:cNvCxnSpPr>
            <p:nvPr/>
          </p:nvCxnSpPr>
          <p:spPr>
            <a:xfrm>
              <a:off x="6450186" y="2301756"/>
              <a:ext cx="1779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1" name="箭头: 下 370">
              <a:extLst>
                <a:ext uri="{FF2B5EF4-FFF2-40B4-BE49-F238E27FC236}">
                  <a16:creationId xmlns:a16="http://schemas.microsoft.com/office/drawing/2014/main" id="{2DD5F3A1-3943-44EF-BD5E-C038AC20543D}"/>
                </a:ext>
              </a:extLst>
            </p:cNvPr>
            <p:cNvSpPr/>
            <p:nvPr/>
          </p:nvSpPr>
          <p:spPr>
            <a:xfrm rot="16200000">
              <a:off x="7097485" y="2226165"/>
              <a:ext cx="207833" cy="210318"/>
            </a:xfrm>
            <a:prstGeom prst="downArrow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流程图: 汇总连接 374">
              <a:extLst>
                <a:ext uri="{FF2B5EF4-FFF2-40B4-BE49-F238E27FC236}">
                  <a16:creationId xmlns:a16="http://schemas.microsoft.com/office/drawing/2014/main" id="{4E122697-1E61-4BD1-8854-4CCB6D436FEF}"/>
                </a:ext>
              </a:extLst>
            </p:cNvPr>
            <p:cNvSpPr/>
            <p:nvPr/>
          </p:nvSpPr>
          <p:spPr>
            <a:xfrm>
              <a:off x="7570428" y="3009171"/>
              <a:ext cx="235839" cy="246221"/>
            </a:xfrm>
            <a:prstGeom prst="flowChartSummingJunc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7" name="连接符: 肘形 376">
              <a:extLst>
                <a:ext uri="{FF2B5EF4-FFF2-40B4-BE49-F238E27FC236}">
                  <a16:creationId xmlns:a16="http://schemas.microsoft.com/office/drawing/2014/main" id="{D1196653-235D-45F8-A686-BD32E4802F3F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V="1">
              <a:off x="7314681" y="3369773"/>
              <a:ext cx="362405" cy="12506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3" name="箭头: 下 382">
              <a:extLst>
                <a:ext uri="{FF2B5EF4-FFF2-40B4-BE49-F238E27FC236}">
                  <a16:creationId xmlns:a16="http://schemas.microsoft.com/office/drawing/2014/main" id="{AE28F305-1A67-423B-9088-097A619A3BE8}"/>
                </a:ext>
              </a:extLst>
            </p:cNvPr>
            <p:cNvSpPr/>
            <p:nvPr/>
          </p:nvSpPr>
          <p:spPr>
            <a:xfrm>
              <a:off x="7568052" y="2762320"/>
              <a:ext cx="207833" cy="210318"/>
            </a:xfrm>
            <a:prstGeom prst="downArrow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0508ADB4-2262-44E8-A658-1E5E638D7EE9}"/>
                    </a:ext>
                  </a:extLst>
                </p:cNvPr>
                <p:cNvSpPr txBox="1"/>
                <p:nvPr/>
              </p:nvSpPr>
              <p:spPr>
                <a:xfrm>
                  <a:off x="7853896" y="2672511"/>
                  <a:ext cx="143650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Augmented feature</a:t>
                  </a:r>
                  <a:r>
                    <a:rPr lang="en-US" altLang="zh-CN" sz="1000" dirty="0">
                      <a:latin typeface="Avenir Next LT Pro Light" panose="020B030402020202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CN" altLang="en-US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0508ADB4-2262-44E8-A658-1E5E638D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896" y="2672511"/>
                  <a:ext cx="1436503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4" name="直接箭头连接符 393">
              <a:extLst>
                <a:ext uri="{FF2B5EF4-FFF2-40B4-BE49-F238E27FC236}">
                  <a16:creationId xmlns:a16="http://schemas.microsoft.com/office/drawing/2014/main" id="{984138E3-F474-4535-9F88-75562A2D4601}"/>
                </a:ext>
              </a:extLst>
            </p:cNvPr>
            <p:cNvCxnSpPr>
              <a:cxnSpLocks/>
            </p:cNvCxnSpPr>
            <p:nvPr/>
          </p:nvCxnSpPr>
          <p:spPr>
            <a:xfrm>
              <a:off x="904736" y="2727105"/>
              <a:ext cx="28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箭头连接符 394">
              <a:extLst>
                <a:ext uri="{FF2B5EF4-FFF2-40B4-BE49-F238E27FC236}">
                  <a16:creationId xmlns:a16="http://schemas.microsoft.com/office/drawing/2014/main" id="{3A77CCF1-5E30-486B-9371-EAA2630CF8FE}"/>
                </a:ext>
              </a:extLst>
            </p:cNvPr>
            <p:cNvCxnSpPr>
              <a:cxnSpLocks/>
            </p:cNvCxnSpPr>
            <p:nvPr/>
          </p:nvCxnSpPr>
          <p:spPr>
            <a:xfrm>
              <a:off x="864263" y="4452170"/>
              <a:ext cx="28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立方体 400">
              <a:extLst>
                <a:ext uri="{FF2B5EF4-FFF2-40B4-BE49-F238E27FC236}">
                  <a16:creationId xmlns:a16="http://schemas.microsoft.com/office/drawing/2014/main" id="{7D577976-E3BC-49D3-B056-C886D59C18BF}"/>
                </a:ext>
              </a:extLst>
            </p:cNvPr>
            <p:cNvSpPr/>
            <p:nvPr/>
          </p:nvSpPr>
          <p:spPr>
            <a:xfrm>
              <a:off x="8192564" y="2879097"/>
              <a:ext cx="180587" cy="491278"/>
            </a:xfrm>
            <a:prstGeom prst="cube">
              <a:avLst>
                <a:gd name="adj" fmla="val 82396"/>
              </a:avLst>
            </a:prstGeom>
            <a:solidFill>
              <a:schemeClr val="accent2"/>
            </a:solidFill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02" name="箭头: 下 401">
              <a:extLst>
                <a:ext uri="{FF2B5EF4-FFF2-40B4-BE49-F238E27FC236}">
                  <a16:creationId xmlns:a16="http://schemas.microsoft.com/office/drawing/2014/main" id="{DAC0E9B9-EEC8-473D-96B9-9AF1E7EB1640}"/>
                </a:ext>
              </a:extLst>
            </p:cNvPr>
            <p:cNvSpPr/>
            <p:nvPr/>
          </p:nvSpPr>
          <p:spPr>
            <a:xfrm rot="16200000">
              <a:off x="7910395" y="3052827"/>
              <a:ext cx="207833" cy="210318"/>
            </a:xfrm>
            <a:prstGeom prst="downArrow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4" name="直接箭头连接符 403">
              <a:extLst>
                <a:ext uri="{FF2B5EF4-FFF2-40B4-BE49-F238E27FC236}">
                  <a16:creationId xmlns:a16="http://schemas.microsoft.com/office/drawing/2014/main" id="{0EFBEC53-F5F9-49B0-9279-7D218D1D445B}"/>
                </a:ext>
              </a:extLst>
            </p:cNvPr>
            <p:cNvCxnSpPr>
              <a:cxnSpLocks/>
            </p:cNvCxnSpPr>
            <p:nvPr/>
          </p:nvCxnSpPr>
          <p:spPr>
            <a:xfrm>
              <a:off x="8270464" y="3369773"/>
              <a:ext cx="0" cy="1120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箭头连接符 408">
              <a:extLst>
                <a:ext uri="{FF2B5EF4-FFF2-40B4-BE49-F238E27FC236}">
                  <a16:creationId xmlns:a16="http://schemas.microsoft.com/office/drawing/2014/main" id="{FE1EB607-814F-4631-B000-71EDC530AB13}"/>
                </a:ext>
              </a:extLst>
            </p:cNvPr>
            <p:cNvCxnSpPr>
              <a:cxnSpLocks/>
            </p:cNvCxnSpPr>
            <p:nvPr/>
          </p:nvCxnSpPr>
          <p:spPr>
            <a:xfrm>
              <a:off x="7304748" y="4724855"/>
              <a:ext cx="791822" cy="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Google Shape;6817;p130">
              <a:extLst>
                <a:ext uri="{FF2B5EF4-FFF2-40B4-BE49-F238E27FC236}">
                  <a16:creationId xmlns:a16="http://schemas.microsoft.com/office/drawing/2014/main" id="{CB78E5E0-E36E-44C8-A380-461C5E887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2675" y="1123794"/>
              <a:ext cx="3753900" cy="3036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立方体 424">
              <a:extLst>
                <a:ext uri="{FF2B5EF4-FFF2-40B4-BE49-F238E27FC236}">
                  <a16:creationId xmlns:a16="http://schemas.microsoft.com/office/drawing/2014/main" id="{59C8B067-1B58-4AA6-BEC9-F01F08CD809B}"/>
                </a:ext>
              </a:extLst>
            </p:cNvPr>
            <p:cNvSpPr/>
            <p:nvPr/>
          </p:nvSpPr>
          <p:spPr>
            <a:xfrm>
              <a:off x="8728048" y="4410612"/>
              <a:ext cx="180587" cy="491278"/>
            </a:xfrm>
            <a:prstGeom prst="cube">
              <a:avLst>
                <a:gd name="adj" fmla="val 82396"/>
              </a:avLst>
            </a:prstGeom>
            <a:solidFill>
              <a:schemeClr val="accent2"/>
            </a:solidFill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26" name="立方体 425">
              <a:extLst>
                <a:ext uri="{FF2B5EF4-FFF2-40B4-BE49-F238E27FC236}">
                  <a16:creationId xmlns:a16="http://schemas.microsoft.com/office/drawing/2014/main" id="{251CDC3D-CFDA-4C5C-AA72-9CF9D2A6BAD0}"/>
                </a:ext>
              </a:extLst>
            </p:cNvPr>
            <p:cNvSpPr/>
            <p:nvPr/>
          </p:nvSpPr>
          <p:spPr>
            <a:xfrm>
              <a:off x="8807786" y="4411776"/>
              <a:ext cx="180587" cy="491278"/>
            </a:xfrm>
            <a:prstGeom prst="cube">
              <a:avLst>
                <a:gd name="adj" fmla="val 82396"/>
              </a:avLst>
            </a:prstGeom>
            <a:solidFill>
              <a:schemeClr val="accent4">
                <a:lumMod val="60000"/>
                <a:lumOff val="40000"/>
              </a:schemeClr>
            </a:solidFill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427" name="Google Shape;6817;p130">
              <a:extLst>
                <a:ext uri="{FF2B5EF4-FFF2-40B4-BE49-F238E27FC236}">
                  <a16:creationId xmlns:a16="http://schemas.microsoft.com/office/drawing/2014/main" id="{5DF44AB4-D550-4149-A423-8668BE4E87A1}"/>
                </a:ext>
              </a:extLst>
            </p:cNvPr>
            <p:cNvCxnSpPr>
              <a:cxnSpLocks/>
            </p:cNvCxnSpPr>
            <p:nvPr/>
          </p:nvCxnSpPr>
          <p:spPr>
            <a:xfrm>
              <a:off x="9026473" y="4653510"/>
              <a:ext cx="291861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30" name="箭头: 下 429">
              <a:extLst>
                <a:ext uri="{FF2B5EF4-FFF2-40B4-BE49-F238E27FC236}">
                  <a16:creationId xmlns:a16="http://schemas.microsoft.com/office/drawing/2014/main" id="{02A4CE20-F9EE-47B4-AA21-527394EBC850}"/>
                </a:ext>
              </a:extLst>
            </p:cNvPr>
            <p:cNvSpPr/>
            <p:nvPr/>
          </p:nvSpPr>
          <p:spPr>
            <a:xfrm rot="16200000">
              <a:off x="8466569" y="4554129"/>
              <a:ext cx="207833" cy="210318"/>
            </a:xfrm>
            <a:prstGeom prst="downArrow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1" name="文本框 430">
                  <a:extLst>
                    <a:ext uri="{FF2B5EF4-FFF2-40B4-BE49-F238E27FC236}">
                      <a16:creationId xmlns:a16="http://schemas.microsoft.com/office/drawing/2014/main" id="{DE29CACD-3A74-4006-B078-D2AC12FFF1E9}"/>
                    </a:ext>
                  </a:extLst>
                </p:cNvPr>
                <p:cNvSpPr txBox="1"/>
                <p:nvPr/>
              </p:nvSpPr>
              <p:spPr>
                <a:xfrm>
                  <a:off x="8442804" y="4875282"/>
                  <a:ext cx="143650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Aggregated feature</a:t>
                  </a:r>
                  <a:r>
                    <a:rPr lang="en-US" altLang="zh-CN" sz="1000" dirty="0">
                      <a:latin typeface="Avenir Next LT Pro Light" panose="020B030402020202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CN" altLang="en-US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1" name="文本框 430">
                  <a:extLst>
                    <a:ext uri="{FF2B5EF4-FFF2-40B4-BE49-F238E27FC236}">
                      <a16:creationId xmlns:a16="http://schemas.microsoft.com/office/drawing/2014/main" id="{DE29CACD-3A74-4006-B078-D2AC12FF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804" y="4875282"/>
                  <a:ext cx="1436503" cy="246221"/>
                </a:xfrm>
                <a:prstGeom prst="rect">
                  <a:avLst/>
                </a:prstGeom>
                <a:blipFill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4" name="连接符: 肘形 513">
              <a:extLst>
                <a:ext uri="{FF2B5EF4-FFF2-40B4-BE49-F238E27FC236}">
                  <a16:creationId xmlns:a16="http://schemas.microsoft.com/office/drawing/2014/main" id="{0D0AA77C-C105-4FE5-B842-FD48C1FA3B83}"/>
                </a:ext>
              </a:extLst>
            </p:cNvPr>
            <p:cNvCxnSpPr>
              <a:cxnSpLocks/>
            </p:cNvCxnSpPr>
            <p:nvPr/>
          </p:nvCxnSpPr>
          <p:spPr>
            <a:xfrm>
              <a:off x="3990639" y="2710623"/>
              <a:ext cx="328713" cy="164039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Google Shape;6817;p130">
              <a:extLst>
                <a:ext uri="{FF2B5EF4-FFF2-40B4-BE49-F238E27FC236}">
                  <a16:creationId xmlns:a16="http://schemas.microsoft.com/office/drawing/2014/main" id="{1CFA0B89-6976-4937-BA73-6F54F4504AD3}"/>
                </a:ext>
              </a:extLst>
            </p:cNvPr>
            <p:cNvCxnSpPr>
              <a:cxnSpLocks/>
            </p:cNvCxnSpPr>
            <p:nvPr/>
          </p:nvCxnSpPr>
          <p:spPr>
            <a:xfrm>
              <a:off x="3973066" y="4489826"/>
              <a:ext cx="346286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44" name="直接箭头连接符 543">
              <a:extLst>
                <a:ext uri="{FF2B5EF4-FFF2-40B4-BE49-F238E27FC236}">
                  <a16:creationId xmlns:a16="http://schemas.microsoft.com/office/drawing/2014/main" id="{DFC3FEFC-A56B-4C49-9E7E-8BF4ED4089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274" y="2556741"/>
              <a:ext cx="4584" cy="9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7" name="文本框 556">
              <a:extLst>
                <a:ext uri="{FF2B5EF4-FFF2-40B4-BE49-F238E27FC236}">
                  <a16:creationId xmlns:a16="http://schemas.microsoft.com/office/drawing/2014/main" id="{00877A56-8164-42BF-983F-9FF326988A5A}"/>
                </a:ext>
              </a:extLst>
            </p:cNvPr>
            <p:cNvSpPr txBox="1"/>
            <p:nvPr/>
          </p:nvSpPr>
          <p:spPr>
            <a:xfrm>
              <a:off x="6260679" y="4968244"/>
              <a:ext cx="1461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motion feature fusion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51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FED70E-B78F-4716-B038-E2F7E90672B8}"/>
              </a:ext>
            </a:extLst>
          </p:cNvPr>
          <p:cNvSpPr/>
          <p:nvPr/>
        </p:nvSpPr>
        <p:spPr>
          <a:xfrm>
            <a:off x="6217838" y="5825562"/>
            <a:ext cx="651927" cy="5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7194F3-4B9C-4482-BC42-F83C6234F273}"/>
              </a:ext>
            </a:extLst>
          </p:cNvPr>
          <p:cNvSpPr/>
          <p:nvPr/>
        </p:nvSpPr>
        <p:spPr>
          <a:xfrm>
            <a:off x="7429227" y="5825562"/>
            <a:ext cx="651927" cy="52273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A1648F-718E-48FE-975D-1F4E323BF157}"/>
              </a:ext>
            </a:extLst>
          </p:cNvPr>
          <p:cNvSpPr/>
          <p:nvPr/>
        </p:nvSpPr>
        <p:spPr>
          <a:xfrm>
            <a:off x="8640617" y="5680548"/>
            <a:ext cx="1870364" cy="8127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7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38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74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70</Words>
  <Application>Microsoft Office PowerPoint</Application>
  <PresentationFormat>宽屏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Avenir Next LT Pro Light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勇虎</dc:creator>
  <cp:lastModifiedBy>陈 勇虎</cp:lastModifiedBy>
  <cp:revision>118</cp:revision>
  <dcterms:created xsi:type="dcterms:W3CDTF">2021-12-27T14:22:19Z</dcterms:created>
  <dcterms:modified xsi:type="dcterms:W3CDTF">2022-01-01T07:25:59Z</dcterms:modified>
</cp:coreProperties>
</file>