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7" r:id="rId2"/>
    <p:sldId id="264" r:id="rId3"/>
    <p:sldId id="259" r:id="rId4"/>
    <p:sldId id="266" r:id="rId5"/>
    <p:sldId id="267" r:id="rId6"/>
    <p:sldId id="268" r:id="rId7"/>
    <p:sldId id="272" r:id="rId8"/>
    <p:sldId id="282" r:id="rId9"/>
    <p:sldId id="287" r:id="rId10"/>
    <p:sldId id="286" r:id="rId11"/>
    <p:sldId id="258" r:id="rId12"/>
    <p:sldId id="273" r:id="rId13"/>
    <p:sldId id="260" r:id="rId14"/>
    <p:sldId id="271" r:id="rId15"/>
    <p:sldId id="261" r:id="rId16"/>
    <p:sldId id="265" r:id="rId17"/>
    <p:sldId id="263" r:id="rId18"/>
    <p:sldId id="278" r:id="rId19"/>
    <p:sldId id="281" r:id="rId20"/>
    <p:sldId id="276" r:id="rId21"/>
    <p:sldId id="277" r:id="rId22"/>
    <p:sldId id="279" r:id="rId23"/>
    <p:sldId id="269" r:id="rId24"/>
    <p:sldId id="280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00" autoAdjust="0"/>
    <p:restoredTop sz="94660"/>
  </p:normalViewPr>
  <p:slideViewPr>
    <p:cSldViewPr snapToGrid="0">
      <p:cViewPr>
        <p:scale>
          <a:sx n="75" d="100"/>
          <a:sy n="75" d="100"/>
        </p:scale>
        <p:origin x="21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41FC6-299B-4A17-A69B-0C3D3A652EDB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6ECEA-B63C-4755-BB53-DE2A04205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58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465F-F5B5-49E2-AD13-390F0A8F4392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6844-EAF3-4532-8903-75594458D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37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465F-F5B5-49E2-AD13-390F0A8F4392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6844-EAF3-4532-8903-75594458D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35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465F-F5B5-49E2-AD13-390F0A8F4392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6844-EAF3-4532-8903-75594458D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72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465F-F5B5-49E2-AD13-390F0A8F4392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6844-EAF3-4532-8903-75594458D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3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465F-F5B5-49E2-AD13-390F0A8F4392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6844-EAF3-4532-8903-75594458D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37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465F-F5B5-49E2-AD13-390F0A8F4392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6844-EAF3-4532-8903-75594458D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20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465F-F5B5-49E2-AD13-390F0A8F4392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6844-EAF3-4532-8903-75594458D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465F-F5B5-49E2-AD13-390F0A8F4392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6844-EAF3-4532-8903-75594458D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1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465F-F5B5-49E2-AD13-390F0A8F4392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6844-EAF3-4532-8903-75594458D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4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465F-F5B5-49E2-AD13-390F0A8F4392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6844-EAF3-4532-8903-75594458D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3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465F-F5B5-49E2-AD13-390F0A8F4392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6844-EAF3-4532-8903-75594458D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38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8465F-F5B5-49E2-AD13-390F0A8F4392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16844-EAF3-4532-8903-75594458D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62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tmp"/><Relationship Id="rId7" Type="http://schemas.openxmlformats.org/officeDocument/2006/relationships/image" Target="../media/image29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mp"/><Relationship Id="rId5" Type="http://schemas.openxmlformats.org/officeDocument/2006/relationships/image" Target="../media/image28.png"/><Relationship Id="rId10" Type="http://schemas.openxmlformats.org/officeDocument/2006/relationships/image" Target="../media/image6.tmp"/><Relationship Id="rId4" Type="http://schemas.openxmlformats.org/officeDocument/2006/relationships/image" Target="../media/image3.tmp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tmp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.tmp"/><Relationship Id="rId7" Type="http://schemas.openxmlformats.org/officeDocument/2006/relationships/image" Target="../media/image50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tmp"/><Relationship Id="rId5" Type="http://schemas.openxmlformats.org/officeDocument/2006/relationships/image" Target="../media/image120.png"/><Relationship Id="rId10" Type="http://schemas.openxmlformats.org/officeDocument/2006/relationships/image" Target="../media/image53.png"/><Relationship Id="rId4" Type="http://schemas.openxmlformats.org/officeDocument/2006/relationships/image" Target="../media/image110.png"/><Relationship Id="rId9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3" Type="http://schemas.openxmlformats.org/officeDocument/2006/relationships/image" Target="../media/image3.tmp"/><Relationship Id="rId7" Type="http://schemas.openxmlformats.org/officeDocument/2006/relationships/image" Target="../media/image160.png"/><Relationship Id="rId12" Type="http://schemas.openxmlformats.org/officeDocument/2006/relationships/image" Target="../media/image210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4.tmp"/><Relationship Id="rId15" Type="http://schemas.openxmlformats.org/officeDocument/2006/relationships/image" Target="../media/image240.png"/><Relationship Id="rId10" Type="http://schemas.openxmlformats.org/officeDocument/2006/relationships/image" Target="../media/image190.png"/><Relationship Id="rId4" Type="http://schemas.openxmlformats.org/officeDocument/2006/relationships/image" Target="../media/image140.png"/><Relationship Id="rId9" Type="http://schemas.openxmlformats.org/officeDocument/2006/relationships/image" Target="../media/image180.png"/><Relationship Id="rId14" Type="http://schemas.openxmlformats.org/officeDocument/2006/relationships/image" Target="../media/image2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3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0.png"/><Relationship Id="rId1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7.png"/><Relationship Id="rId7" Type="http://schemas.openxmlformats.org/officeDocument/2006/relationships/image" Target="../media/image3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54.png"/><Relationship Id="rId4" Type="http://schemas.openxmlformats.org/officeDocument/2006/relationships/image" Target="../media/image290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2.tm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61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76.emf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3.tmp"/><Relationship Id="rId7" Type="http://schemas.openxmlformats.org/officeDocument/2006/relationships/image" Target="../media/image58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10.png"/><Relationship Id="rId4" Type="http://schemas.openxmlformats.org/officeDocument/2006/relationships/image" Target="../media/image4.tmp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tmp"/><Relationship Id="rId5" Type="http://schemas.openxmlformats.org/officeDocument/2006/relationships/image" Target="../media/image55.png"/><Relationship Id="rId4" Type="http://schemas.openxmlformats.org/officeDocument/2006/relationships/image" Target="../media/image5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mp"/><Relationship Id="rId13" Type="http://schemas.openxmlformats.org/officeDocument/2006/relationships/image" Target="../media/image68.png"/><Relationship Id="rId3" Type="http://schemas.openxmlformats.org/officeDocument/2006/relationships/image" Target="../media/image4.tmp"/><Relationship Id="rId7" Type="http://schemas.openxmlformats.org/officeDocument/2006/relationships/image" Target="../media/image64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2.tmp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.png"/><Relationship Id="rId5" Type="http://schemas.openxmlformats.org/officeDocument/2006/relationships/image" Target="../media/image63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9" Type="http://schemas.openxmlformats.org/officeDocument/2006/relationships/image" Target="../media/image62.png"/><Relationship Id="rId1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tmp"/><Relationship Id="rId5" Type="http://schemas.openxmlformats.org/officeDocument/2006/relationships/image" Target="../media/image12.png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tmp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4.tmp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3.tmp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2.tmp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4.tmp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737895" y="1553565"/>
            <a:ext cx="3048000" cy="2726099"/>
            <a:chOff x="4572000" y="2088402"/>
            <a:chExt cx="3048000" cy="272609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2297927"/>
              <a:ext cx="3048000" cy="22860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630862" y="2573350"/>
              <a:ext cx="952500" cy="17208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43562" y="2088402"/>
              <a:ext cx="565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Mic1</a:t>
              </a:r>
              <a:endParaRPr lang="zh-CN" altLang="en-US" sz="1200" b="1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635625" y="4537502"/>
              <a:ext cx="565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Mic2</a:t>
              </a:r>
              <a:endParaRPr lang="zh-CN" altLang="en-US" sz="1200" b="1" dirty="0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 flipV="1">
              <a:off x="6096000" y="2314148"/>
              <a:ext cx="193675" cy="846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019800" y="4502150"/>
              <a:ext cx="180975" cy="1593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-271014" y="1060807"/>
            <a:ext cx="4856673" cy="4253254"/>
            <a:chOff x="3594278" y="2149175"/>
            <a:chExt cx="3048000" cy="2730927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67" t="-2692" r="32067" b="2692"/>
            <a:stretch/>
          </p:blipFill>
          <p:spPr>
            <a:xfrm>
              <a:off x="3594278" y="2236382"/>
              <a:ext cx="3048000" cy="2286000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5614103" y="2582350"/>
              <a:ext cx="952500" cy="17208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724527" y="2149175"/>
              <a:ext cx="565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Mic1</a:t>
              </a:r>
              <a:endParaRPr lang="zh-CN" altLang="en-US" sz="1200" b="1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761354" y="4603103"/>
              <a:ext cx="565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Mic2</a:t>
              </a:r>
              <a:endParaRPr lang="zh-CN" altLang="en-US" sz="1200" b="1" dirty="0"/>
            </a:p>
          </p:txBody>
        </p:sp>
        <p:cxnSp>
          <p:nvCxnSpPr>
            <p:cNvPr id="25" name="直接连接符 24"/>
            <p:cNvCxnSpPr/>
            <p:nvPr/>
          </p:nvCxnSpPr>
          <p:spPr>
            <a:xfrm flipH="1" flipV="1">
              <a:off x="6019800" y="2282526"/>
              <a:ext cx="269876" cy="1008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6043929" y="4485265"/>
              <a:ext cx="180975" cy="1593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09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形标注 26"/>
          <p:cNvSpPr/>
          <p:nvPr/>
        </p:nvSpPr>
        <p:spPr>
          <a:xfrm>
            <a:off x="1578634" y="3925019"/>
            <a:ext cx="2510286" cy="1181819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533" y="5322554"/>
            <a:ext cx="762106" cy="866896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60478">
            <a:off x="3255878" y="1537049"/>
            <a:ext cx="257375" cy="2487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05665" y="1205466"/>
            <a:ext cx="1115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“靠近”声源</a:t>
            </a:r>
            <a:endParaRPr lang="zh-CN" altLang="en-US" sz="12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2080556" y="3962746"/>
            <a:ext cx="1637428" cy="1106364"/>
            <a:chOff x="1164698" y="3458591"/>
            <a:chExt cx="2850468" cy="2951018"/>
          </a:xfrm>
        </p:grpSpPr>
        <p:grpSp>
          <p:nvGrpSpPr>
            <p:cNvPr id="5" name="组合 4"/>
            <p:cNvGrpSpPr/>
            <p:nvPr/>
          </p:nvGrpSpPr>
          <p:grpSpPr>
            <a:xfrm>
              <a:off x="1164698" y="3458591"/>
              <a:ext cx="2850468" cy="2951018"/>
              <a:chOff x="1288473" y="2817973"/>
              <a:chExt cx="2850468" cy="2951018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871820" y="4142841"/>
                <a:ext cx="1371389" cy="666642"/>
                <a:chOff x="2904974" y="2967184"/>
                <a:chExt cx="1371389" cy="666642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3226080" y="2967184"/>
                  <a:ext cx="754861" cy="4266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1" name="图片 10" descr="屏幕剪辑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91313" y="3117825"/>
                  <a:ext cx="238158" cy="219106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文本框 11"/>
                    <p:cNvSpPr txBox="1"/>
                    <p:nvPr/>
                  </p:nvSpPr>
                  <p:spPr>
                    <a:xfrm>
                      <a:off x="2904974" y="3372216"/>
                      <a:ext cx="59084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  <m:t>𝒎𝒊𝒄</m:t>
                                </m:r>
                              </m:e>
                              <m:sub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00" b="1" dirty="0"/>
                    </a:p>
                  </p:txBody>
                </p:sp>
              </mc:Choice>
              <mc:Fallback xmlns="">
                <p:sp>
                  <p:nvSpPr>
                    <p:cNvPr id="12" name="文本框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4974" y="3372216"/>
                      <a:ext cx="590843" cy="2616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30357" b="-1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13" name="图片 12" descr="屏幕剪辑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6627" y="3100079"/>
                  <a:ext cx="228632" cy="228632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文本框 13"/>
                    <p:cNvSpPr txBox="1"/>
                    <p:nvPr/>
                  </p:nvSpPr>
                  <p:spPr>
                    <a:xfrm>
                      <a:off x="3685520" y="3372216"/>
                      <a:ext cx="59084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  <m:t>𝒎𝒊𝒄</m:t>
                                </m:r>
                              </m:e>
                              <m:sub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00" b="1" dirty="0"/>
                    </a:p>
                  </p:txBody>
                </p:sp>
              </mc:Choice>
              <mc:Fallback xmlns="">
                <p:sp>
                  <p:nvSpPr>
                    <p:cNvPr id="14" name="文本框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5520" y="3372216"/>
                      <a:ext cx="590843" cy="2616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32727" b="-1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" name="椭圆 14"/>
                <p:cNvSpPr/>
                <p:nvPr/>
              </p:nvSpPr>
              <p:spPr>
                <a:xfrm>
                  <a:off x="3396854" y="2988764"/>
                  <a:ext cx="228632" cy="225631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464236" y="3067795"/>
                  <a:ext cx="228632" cy="225631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新月形 16"/>
                <p:cNvSpPr/>
                <p:nvPr/>
              </p:nvSpPr>
              <p:spPr>
                <a:xfrm rot="10800000">
                  <a:off x="3223095" y="3093557"/>
                  <a:ext cx="402390" cy="243373"/>
                </a:xfrm>
                <a:prstGeom prst="moon">
                  <a:avLst>
                    <a:gd name="adj" fmla="val 75351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新月形 17"/>
                <p:cNvSpPr/>
                <p:nvPr/>
              </p:nvSpPr>
              <p:spPr>
                <a:xfrm rot="21126689">
                  <a:off x="3568327" y="3113524"/>
                  <a:ext cx="402390" cy="243373"/>
                </a:xfrm>
                <a:prstGeom prst="moon">
                  <a:avLst>
                    <a:gd name="adj" fmla="val 75351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3258107" y="3315006"/>
                  <a:ext cx="208545" cy="670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7" name="直接箭头连接符 6"/>
              <p:cNvCxnSpPr/>
              <p:nvPr/>
            </p:nvCxnSpPr>
            <p:spPr>
              <a:xfrm flipV="1">
                <a:off x="1288473" y="4373100"/>
                <a:ext cx="2850468" cy="341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2561305" y="2817973"/>
                <a:ext cx="0" cy="29510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 flipH="1">
                <a:off x="1578764" y="3675714"/>
                <a:ext cx="1624742" cy="17874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24" name="椭圆 23"/>
            <p:cNvSpPr/>
            <p:nvPr/>
          </p:nvSpPr>
          <p:spPr>
            <a:xfrm>
              <a:off x="2371587" y="4995052"/>
              <a:ext cx="110536" cy="1072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箭头连接符 28"/>
          <p:cNvCxnSpPr/>
          <p:nvPr/>
        </p:nvCxnSpPr>
        <p:spPr>
          <a:xfrm flipV="1">
            <a:off x="2585357" y="5321102"/>
            <a:ext cx="668677" cy="273574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550406" y="5338445"/>
            <a:ext cx="989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Guide line</a:t>
            </a:r>
            <a:endParaRPr lang="zh-CN" altLang="en-US" sz="1000" b="1" dirty="0"/>
          </a:p>
        </p:txBody>
      </p:sp>
      <p:sp>
        <p:nvSpPr>
          <p:cNvPr id="34" name="椭圆形标注 33"/>
          <p:cNvSpPr/>
          <p:nvPr/>
        </p:nvSpPr>
        <p:spPr>
          <a:xfrm>
            <a:off x="6193361" y="2354960"/>
            <a:ext cx="2510286" cy="1181819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260" y="3752495"/>
            <a:ext cx="762106" cy="866896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6695283" y="2392687"/>
            <a:ext cx="1637428" cy="1106364"/>
            <a:chOff x="1164698" y="3458591"/>
            <a:chExt cx="2850468" cy="2951018"/>
          </a:xfrm>
        </p:grpSpPr>
        <p:grpSp>
          <p:nvGrpSpPr>
            <p:cNvPr id="37" name="组合 36"/>
            <p:cNvGrpSpPr/>
            <p:nvPr/>
          </p:nvGrpSpPr>
          <p:grpSpPr>
            <a:xfrm>
              <a:off x="1164698" y="3458591"/>
              <a:ext cx="2850468" cy="2951018"/>
              <a:chOff x="1288473" y="2817973"/>
              <a:chExt cx="2850468" cy="2951018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871820" y="4142841"/>
                <a:ext cx="1371389" cy="666642"/>
                <a:chOff x="2904974" y="2967184"/>
                <a:chExt cx="1371389" cy="666642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3226080" y="2967184"/>
                  <a:ext cx="754861" cy="4266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44" name="图片 43" descr="屏幕剪辑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91313" y="3117825"/>
                  <a:ext cx="238158" cy="219106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2904974" y="3372216"/>
                      <a:ext cx="59084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  <m:t>𝒎𝒊𝒄</m:t>
                                </m:r>
                              </m:e>
                              <m:sub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00" b="1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4974" y="3372216"/>
                      <a:ext cx="590843" cy="2616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30357" b="-1437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46" name="图片 45" descr="屏幕剪辑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6627" y="3100079"/>
                  <a:ext cx="228632" cy="228632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/>
                    <p:cNvSpPr txBox="1"/>
                    <p:nvPr/>
                  </p:nvSpPr>
                  <p:spPr>
                    <a:xfrm>
                      <a:off x="3685520" y="3372216"/>
                      <a:ext cx="59084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  <m:t>𝒎𝒊𝒄</m:t>
                                </m:r>
                              </m:e>
                              <m:sub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00" b="1" dirty="0"/>
                    </a:p>
                  </p:txBody>
                </p:sp>
              </mc:Choice>
              <mc:Fallback xmlns="">
                <p:sp>
                  <p:nvSpPr>
                    <p:cNvPr id="47" name="文本框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5520" y="3372216"/>
                      <a:ext cx="590843" cy="2616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30357" b="-1437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8" name="椭圆 47"/>
                <p:cNvSpPr/>
                <p:nvPr/>
              </p:nvSpPr>
              <p:spPr>
                <a:xfrm>
                  <a:off x="3396854" y="2988764"/>
                  <a:ext cx="228632" cy="225631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3464236" y="3067795"/>
                  <a:ext cx="228632" cy="225631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新月形 49"/>
                <p:cNvSpPr/>
                <p:nvPr/>
              </p:nvSpPr>
              <p:spPr>
                <a:xfrm rot="10800000">
                  <a:off x="3223095" y="3093557"/>
                  <a:ext cx="402390" cy="243373"/>
                </a:xfrm>
                <a:prstGeom prst="moon">
                  <a:avLst>
                    <a:gd name="adj" fmla="val 75351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新月形 50"/>
                <p:cNvSpPr/>
                <p:nvPr/>
              </p:nvSpPr>
              <p:spPr>
                <a:xfrm rot="21126689">
                  <a:off x="3568327" y="3113524"/>
                  <a:ext cx="402390" cy="243373"/>
                </a:xfrm>
                <a:prstGeom prst="moon">
                  <a:avLst>
                    <a:gd name="adj" fmla="val 75351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258107" y="3315006"/>
                  <a:ext cx="208545" cy="670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40" name="直接箭头连接符 39"/>
              <p:cNvCxnSpPr/>
              <p:nvPr/>
            </p:nvCxnSpPr>
            <p:spPr>
              <a:xfrm flipV="1">
                <a:off x="1288473" y="4373100"/>
                <a:ext cx="2850468" cy="341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flipV="1">
                <a:off x="2561305" y="2817973"/>
                <a:ext cx="0" cy="29510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1578764" y="3675714"/>
                <a:ext cx="1624742" cy="17874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38" name="椭圆 37"/>
            <p:cNvSpPr/>
            <p:nvPr/>
          </p:nvSpPr>
          <p:spPr>
            <a:xfrm>
              <a:off x="2371587" y="4995052"/>
              <a:ext cx="110536" cy="1072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箭头连接符 52"/>
          <p:cNvCxnSpPr/>
          <p:nvPr/>
        </p:nvCxnSpPr>
        <p:spPr>
          <a:xfrm flipH="1" flipV="1">
            <a:off x="5901988" y="3280921"/>
            <a:ext cx="549001" cy="575087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5845753" y="3459785"/>
            <a:ext cx="989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Guide line</a:t>
            </a:r>
            <a:endParaRPr lang="zh-CN" altLang="en-US" sz="1000" b="1" dirty="0"/>
          </a:p>
        </p:txBody>
      </p:sp>
      <p:pic>
        <p:nvPicPr>
          <p:cNvPr id="63" name="图片 62" descr="屏幕剪辑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4995">
            <a:off x="4227533" y="5066723"/>
            <a:ext cx="428685" cy="495369"/>
          </a:xfrm>
          <a:prstGeom prst="rect">
            <a:avLst/>
          </a:prstGeom>
        </p:spPr>
      </p:pic>
      <p:cxnSp>
        <p:nvCxnSpPr>
          <p:cNvPr id="66" name="直接箭头连接符 65"/>
          <p:cNvCxnSpPr/>
          <p:nvPr/>
        </p:nvCxnSpPr>
        <p:spPr>
          <a:xfrm flipV="1">
            <a:off x="4088920" y="5338445"/>
            <a:ext cx="1017918" cy="43391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 flipV="1">
            <a:off x="4990829" y="3385943"/>
            <a:ext cx="896523" cy="947491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图片 73" descr="屏幕剪辑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7035">
            <a:off x="5484077" y="3380057"/>
            <a:ext cx="428685" cy="495369"/>
          </a:xfrm>
          <a:prstGeom prst="rect">
            <a:avLst/>
          </a:prstGeom>
        </p:spPr>
      </p:pic>
      <p:sp>
        <p:nvSpPr>
          <p:cNvPr id="78" name="闪电形 77"/>
          <p:cNvSpPr/>
          <p:nvPr/>
        </p:nvSpPr>
        <p:spPr>
          <a:xfrm rot="10262500">
            <a:off x="4668974" y="2385636"/>
            <a:ext cx="662358" cy="750498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9" name="图片 7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920" y="1330258"/>
            <a:ext cx="762106" cy="866896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3671504" y="1800452"/>
            <a:ext cx="591581" cy="71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4436673" y="1770873"/>
            <a:ext cx="566705" cy="352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066527" y="1947143"/>
            <a:ext cx="566705" cy="352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2054857" y="566360"/>
            <a:ext cx="2848747" cy="21562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6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925597" y="1660941"/>
            <a:ext cx="10709714" cy="3077025"/>
            <a:chOff x="925597" y="1660941"/>
            <a:chExt cx="10709714" cy="3077025"/>
          </a:xfrm>
        </p:grpSpPr>
        <p:grpSp>
          <p:nvGrpSpPr>
            <p:cNvPr id="26" name="组合 25"/>
            <p:cNvGrpSpPr/>
            <p:nvPr/>
          </p:nvGrpSpPr>
          <p:grpSpPr>
            <a:xfrm>
              <a:off x="3333151" y="1660941"/>
              <a:ext cx="8302160" cy="3077025"/>
              <a:chOff x="3333151" y="1660941"/>
              <a:chExt cx="8302160" cy="307702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333151" y="1660941"/>
                <a:ext cx="1660879" cy="50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0</a:t>
                </a:r>
                <a:r>
                  <a:rPr lang="zh-CN" altLang="en-US" sz="1400" b="1" dirty="0" smtClean="0">
                    <a:solidFill>
                      <a:schemeClr val="tx1"/>
                    </a:solidFill>
                  </a:rPr>
                  <a:t>声道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992902" y="1660941"/>
                <a:ext cx="1660886" cy="50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0</a:t>
                </a:r>
                <a:r>
                  <a:rPr lang="zh-CN" altLang="en-US" sz="1400" b="1" dirty="0" smtClean="0">
                    <a:solidFill>
                      <a:schemeClr val="tx1"/>
                    </a:solidFill>
                  </a:rPr>
                  <a:t>声道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53791" y="1660941"/>
                <a:ext cx="1660886" cy="50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……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333152" y="2510026"/>
                <a:ext cx="1660880" cy="50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0</a:t>
                </a:r>
                <a:r>
                  <a:rPr lang="zh-CN" altLang="en-US" sz="1400" b="1" dirty="0" smtClean="0">
                    <a:solidFill>
                      <a:schemeClr val="tx1"/>
                    </a:solidFill>
                  </a:rPr>
                  <a:t>声道</a:t>
                </a:r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1400" b="1" dirty="0" smtClean="0">
                    <a:solidFill>
                      <a:schemeClr val="tx1"/>
                    </a:solidFill>
                  </a:rPr>
                  <a:t>左</a:t>
                </a:r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)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315232" y="2509586"/>
                <a:ext cx="1659753" cy="50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1400" b="1" dirty="0" smtClean="0">
                    <a:solidFill>
                      <a:schemeClr val="tx1"/>
                    </a:solidFill>
                  </a:rPr>
                  <a:t>声道</a:t>
                </a:r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1400" b="1" dirty="0" smtClean="0">
                    <a:solidFill>
                      <a:schemeClr val="tx1"/>
                    </a:solidFill>
                  </a:rPr>
                  <a:t>右</a:t>
                </a:r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)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9974436" y="2509586"/>
                <a:ext cx="1660875" cy="50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……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4024" y="2509586"/>
                <a:ext cx="1659764" cy="50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1400" b="1" dirty="0" smtClean="0">
                    <a:solidFill>
                      <a:schemeClr val="tx1"/>
                    </a:solidFill>
                  </a:rPr>
                  <a:t>声道</a:t>
                </a:r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1400" b="1" dirty="0" smtClean="0">
                    <a:solidFill>
                      <a:schemeClr val="tx1"/>
                    </a:solidFill>
                  </a:rPr>
                  <a:t>右</a:t>
                </a:r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)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653785" y="2509586"/>
                <a:ext cx="1660875" cy="50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0</a:t>
                </a:r>
                <a:r>
                  <a:rPr lang="zh-CN" altLang="en-US" sz="1400" b="1" dirty="0" smtClean="0">
                    <a:solidFill>
                      <a:schemeClr val="tx1"/>
                    </a:solidFill>
                  </a:rPr>
                  <a:t>声道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333152" y="3359111"/>
                <a:ext cx="1660880" cy="50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0</a:t>
                </a:r>
                <a:r>
                  <a:rPr lang="zh-CN" altLang="en-US" sz="1400" b="1" dirty="0" smtClean="0">
                    <a:solidFill>
                      <a:schemeClr val="tx1"/>
                    </a:solidFill>
                  </a:rPr>
                  <a:t>声道</a:t>
                </a:r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1400" b="1" dirty="0" smtClean="0">
                    <a:solidFill>
                      <a:schemeClr val="tx1"/>
                    </a:solidFill>
                  </a:rPr>
                  <a:t>低字节</a:t>
                </a:r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)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8313538" y="3359109"/>
                <a:ext cx="1660874" cy="50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0</a:t>
                </a:r>
                <a:r>
                  <a:rPr lang="zh-CN" altLang="en-US" sz="1400" b="1" dirty="0" smtClean="0">
                    <a:solidFill>
                      <a:schemeClr val="tx1"/>
                    </a:solidFill>
                  </a:rPr>
                  <a:t>声道</a:t>
                </a:r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1400" b="1" dirty="0">
                    <a:solidFill>
                      <a:schemeClr val="tx1"/>
                    </a:solidFill>
                  </a:rPr>
                  <a:t>高字节</a:t>
                </a:r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)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9974413" y="4229966"/>
                <a:ext cx="1659752" cy="50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……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994020" y="3359109"/>
                <a:ext cx="1659767" cy="50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0</a:t>
                </a:r>
                <a:r>
                  <a:rPr lang="zh-CN" altLang="en-US" sz="1400" b="1" dirty="0" smtClean="0">
                    <a:solidFill>
                      <a:schemeClr val="tx1"/>
                    </a:solidFill>
                  </a:rPr>
                  <a:t>声道</a:t>
                </a:r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1400" b="1" dirty="0" smtClean="0">
                    <a:solidFill>
                      <a:schemeClr val="tx1"/>
                    </a:solidFill>
                  </a:rPr>
                  <a:t>高</a:t>
                </a:r>
                <a:r>
                  <a:rPr lang="zh-CN" altLang="en-US" sz="1400" b="1" dirty="0">
                    <a:solidFill>
                      <a:schemeClr val="tx1"/>
                    </a:solidFill>
                  </a:rPr>
                  <a:t>字节</a:t>
                </a:r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)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653785" y="3369776"/>
                <a:ext cx="1660873" cy="50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0</a:t>
                </a:r>
                <a:r>
                  <a:rPr lang="zh-CN" altLang="en-US" sz="1400" b="1" dirty="0" smtClean="0">
                    <a:solidFill>
                      <a:schemeClr val="tx1"/>
                    </a:solidFill>
                  </a:rPr>
                  <a:t>声道</a:t>
                </a:r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1400" b="1" dirty="0" smtClean="0">
                    <a:solidFill>
                      <a:schemeClr val="tx1"/>
                    </a:solidFill>
                  </a:rPr>
                  <a:t>低字节</a:t>
                </a:r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)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333151" y="4229966"/>
                <a:ext cx="1660880" cy="50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0</a:t>
                </a:r>
                <a:r>
                  <a:rPr lang="zh-CN" altLang="en-US" sz="1400" b="1" dirty="0" smtClean="0">
                    <a:solidFill>
                      <a:schemeClr val="tx1"/>
                    </a:solidFill>
                  </a:rPr>
                  <a:t>声道</a:t>
                </a:r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1400" b="1" dirty="0" smtClean="0">
                    <a:solidFill>
                      <a:schemeClr val="tx1"/>
                    </a:solidFill>
                  </a:rPr>
                  <a:t>左，低字节</a:t>
                </a:r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)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313537" y="4229966"/>
                <a:ext cx="1660875" cy="50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1400" b="1" dirty="0" smtClean="0">
                    <a:solidFill>
                      <a:schemeClr val="tx1"/>
                    </a:solidFill>
                  </a:rPr>
                  <a:t>声道</a:t>
                </a:r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1400" b="1" dirty="0" smtClean="0">
                    <a:solidFill>
                      <a:schemeClr val="tx1"/>
                    </a:solidFill>
                  </a:rPr>
                  <a:t>右，高</a:t>
                </a:r>
                <a:r>
                  <a:rPr lang="zh-CN" altLang="en-US" sz="1400" b="1" dirty="0">
                    <a:solidFill>
                      <a:schemeClr val="tx1"/>
                    </a:solidFill>
                  </a:rPr>
                  <a:t>字节</a:t>
                </a:r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)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9974412" y="3359109"/>
                <a:ext cx="1659752" cy="50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……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992901" y="4229966"/>
                <a:ext cx="1660886" cy="50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0</a:t>
                </a:r>
                <a:r>
                  <a:rPr lang="zh-CN" altLang="en-US" sz="1400" b="1" dirty="0" smtClean="0">
                    <a:solidFill>
                      <a:schemeClr val="tx1"/>
                    </a:solidFill>
                  </a:rPr>
                  <a:t>声道</a:t>
                </a:r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1400" b="1" dirty="0" smtClean="0">
                    <a:solidFill>
                      <a:schemeClr val="tx1"/>
                    </a:solidFill>
                  </a:rPr>
                  <a:t>左，高</a:t>
                </a:r>
                <a:r>
                  <a:rPr lang="zh-CN" altLang="en-US" sz="1400" b="1" dirty="0">
                    <a:solidFill>
                      <a:schemeClr val="tx1"/>
                    </a:solidFill>
                  </a:rPr>
                  <a:t>字节</a:t>
                </a:r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)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653788" y="4229966"/>
                <a:ext cx="1659750" cy="50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1400" b="1" dirty="0" smtClean="0">
                    <a:solidFill>
                      <a:schemeClr val="tx1"/>
                    </a:solidFill>
                  </a:rPr>
                  <a:t>声道</a:t>
                </a:r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1400" b="1" dirty="0" smtClean="0">
                    <a:solidFill>
                      <a:schemeClr val="tx1"/>
                    </a:solidFill>
                  </a:rPr>
                  <a:t>右，低字节</a:t>
                </a:r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)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925597" y="1797165"/>
              <a:ext cx="2576080" cy="2804577"/>
              <a:chOff x="897085" y="1761052"/>
              <a:chExt cx="2576080" cy="2804577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1673393" y="1761052"/>
                <a:ext cx="1799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8</a:t>
                </a:r>
                <a:r>
                  <a:rPr lang="zh-CN" altLang="en-US" sz="1400" dirty="0" smtClean="0"/>
                  <a:t>位单声道</a:t>
                </a:r>
                <a:r>
                  <a:rPr lang="en-US" altLang="zh-CN" sz="1400" dirty="0" smtClean="0"/>
                  <a:t>PCM:</a:t>
                </a:r>
                <a:endParaRPr lang="zh-CN" altLang="en-US" sz="1400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001862" y="2609697"/>
                <a:ext cx="20412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8</a:t>
                </a:r>
                <a:r>
                  <a:rPr lang="zh-CN" altLang="en-US" sz="1400" dirty="0"/>
                  <a:t>位</a:t>
                </a:r>
                <a:r>
                  <a:rPr lang="zh-CN" altLang="en-US" sz="1400" dirty="0" smtClean="0"/>
                  <a:t>双声道</a:t>
                </a:r>
                <a:r>
                  <a:rPr lang="en-US" altLang="zh-CN" sz="1400" dirty="0" smtClean="0"/>
                  <a:t>(</a:t>
                </a:r>
                <a:r>
                  <a:rPr lang="zh-CN" altLang="en-US" sz="1400" dirty="0" smtClean="0"/>
                  <a:t>立体声</a:t>
                </a:r>
                <a:r>
                  <a:rPr lang="en-US" altLang="zh-CN" sz="1400" dirty="0" smtClean="0"/>
                  <a:t>PCM):</a:t>
                </a:r>
                <a:endParaRPr lang="zh-CN" altLang="en-US" sz="1400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533379" y="3469887"/>
                <a:ext cx="1799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16</a:t>
                </a:r>
                <a:r>
                  <a:rPr lang="zh-CN" altLang="en-US" sz="1400" dirty="0" smtClean="0"/>
                  <a:t>位单声道</a:t>
                </a:r>
                <a:r>
                  <a:rPr lang="en-US" altLang="zh-CN" sz="1400" dirty="0" smtClean="0"/>
                  <a:t>PCM:</a:t>
                </a:r>
                <a:endParaRPr lang="zh-CN" altLang="en-US" sz="1400" dirty="0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897085" y="4257852"/>
                <a:ext cx="2504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16</a:t>
                </a:r>
                <a:r>
                  <a:rPr lang="zh-CN" altLang="en-US" sz="1400" dirty="0" smtClean="0"/>
                  <a:t>位双声道</a:t>
                </a:r>
                <a:r>
                  <a:rPr lang="en-US" altLang="zh-CN" sz="1400" dirty="0" smtClean="0"/>
                  <a:t>(</a:t>
                </a:r>
                <a:r>
                  <a:rPr lang="zh-CN" altLang="en-US" sz="1400" dirty="0" smtClean="0"/>
                  <a:t>立体声</a:t>
                </a:r>
                <a:r>
                  <a:rPr lang="en-US" altLang="zh-CN" sz="1400" dirty="0" smtClean="0"/>
                  <a:t>PCM):</a:t>
                </a:r>
                <a:endParaRPr lang="zh-CN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876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86000" y="2091353"/>
            <a:ext cx="8355115" cy="2426859"/>
            <a:chOff x="2286000" y="2091353"/>
            <a:chExt cx="8355115" cy="2426859"/>
          </a:xfrm>
        </p:grpSpPr>
        <p:sp>
          <p:nvSpPr>
            <p:cNvPr id="11" name="矩形 10"/>
            <p:cNvSpPr/>
            <p:nvPr/>
          </p:nvSpPr>
          <p:spPr>
            <a:xfrm>
              <a:off x="2286000" y="4061012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747683" y="4061012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213848" y="4061012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680013" y="4061012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141696" y="4061012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607861" y="4061012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074027" y="4061012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535710" y="4061012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001875" y="4061012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468040" y="4061012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929723" y="4061012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395888" y="4061012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862053" y="4061012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8323736" y="4061012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8789901" y="4061012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9256067" y="4061012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717750" y="4061012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0183915" y="4061012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3243611" y="3563471"/>
              <a:ext cx="324522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5108272" y="2922495"/>
              <a:ext cx="324522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右箭头 34"/>
            <p:cNvSpPr/>
            <p:nvPr/>
          </p:nvSpPr>
          <p:spPr>
            <a:xfrm>
              <a:off x="4850893" y="2299782"/>
              <a:ext cx="507761" cy="2291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235824" y="3146612"/>
              <a:ext cx="82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第</a:t>
              </a:r>
              <a:r>
                <a:rPr lang="en-US" altLang="zh-CN" dirty="0"/>
                <a:t>k</a:t>
              </a:r>
              <a:r>
                <a:rPr lang="zh-CN" altLang="en-US" dirty="0" smtClean="0"/>
                <a:t>帧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074219" y="2489059"/>
              <a:ext cx="1079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第</a:t>
              </a:r>
              <a:r>
                <a:rPr lang="en-US" altLang="zh-CN" dirty="0" smtClean="0"/>
                <a:t>k+1</a:t>
              </a:r>
              <a:r>
                <a:rPr lang="zh-CN" altLang="en-US" dirty="0" smtClean="0"/>
                <a:t>帧</a:t>
              </a:r>
              <a:endParaRPr lang="zh-CN" altLang="en-US" dirty="0"/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3213848" y="3146612"/>
              <a:ext cx="2" cy="670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488838" y="3228414"/>
              <a:ext cx="2" cy="670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108272" y="2644588"/>
              <a:ext cx="2" cy="670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8383260" y="2644587"/>
              <a:ext cx="2" cy="670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左大括号 48"/>
            <p:cNvSpPr/>
            <p:nvPr/>
          </p:nvSpPr>
          <p:spPr>
            <a:xfrm rot="5400000">
              <a:off x="3983961" y="1756869"/>
              <a:ext cx="336946" cy="1877169"/>
            </a:xfrm>
            <a:prstGeom prst="leftBrace">
              <a:avLst>
                <a:gd name="adj1" fmla="val 8333"/>
                <a:gd name="adj2" fmla="val 5214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572201" y="2091353"/>
              <a:ext cx="1327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窗口帧移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541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2096086" y="928468"/>
            <a:ext cx="7849772" cy="5598941"/>
            <a:chOff x="2096086" y="928468"/>
            <a:chExt cx="7849772" cy="5598941"/>
          </a:xfrm>
        </p:grpSpPr>
        <p:grpSp>
          <p:nvGrpSpPr>
            <p:cNvPr id="20" name="组合 19"/>
            <p:cNvGrpSpPr/>
            <p:nvPr/>
          </p:nvGrpSpPr>
          <p:grpSpPr>
            <a:xfrm>
              <a:off x="4119986" y="4796710"/>
              <a:ext cx="238158" cy="308804"/>
              <a:chOff x="3557278" y="3628407"/>
              <a:chExt cx="238158" cy="308804"/>
            </a:xfrm>
          </p:grpSpPr>
          <p:pic>
            <p:nvPicPr>
              <p:cNvPr id="16" name="图片 15" descr="屏幕剪辑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7278" y="3628407"/>
                <a:ext cx="238158" cy="219106"/>
              </a:xfrm>
              <a:prstGeom prst="rect">
                <a:avLst/>
              </a:prstGeom>
            </p:spPr>
          </p:pic>
          <p:cxnSp>
            <p:nvCxnSpPr>
              <p:cNvPr id="19" name="直接连接符 18"/>
              <p:cNvCxnSpPr>
                <a:stCxn id="16" idx="2"/>
              </p:cNvCxnSpPr>
              <p:nvPr/>
            </p:nvCxnSpPr>
            <p:spPr>
              <a:xfrm>
                <a:off x="3676357" y="3847513"/>
                <a:ext cx="0" cy="8969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/>
            <p:cNvGrpSpPr/>
            <p:nvPr/>
          </p:nvGrpSpPr>
          <p:grpSpPr>
            <a:xfrm>
              <a:off x="7332183" y="4796710"/>
              <a:ext cx="228632" cy="342916"/>
              <a:chOff x="6530324" y="3708579"/>
              <a:chExt cx="228632" cy="342916"/>
            </a:xfrm>
          </p:grpSpPr>
          <p:pic>
            <p:nvPicPr>
              <p:cNvPr id="17" name="图片 16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324" y="3708579"/>
                <a:ext cx="228632" cy="228632"/>
              </a:xfrm>
              <a:prstGeom prst="rect">
                <a:avLst/>
              </a:prstGeom>
            </p:spPr>
          </p:pic>
          <p:cxnSp>
            <p:nvCxnSpPr>
              <p:cNvPr id="26" name="直接连接符 25"/>
              <p:cNvCxnSpPr>
                <a:stCxn id="17" idx="2"/>
              </p:cNvCxnSpPr>
              <p:nvPr/>
            </p:nvCxnSpPr>
            <p:spPr>
              <a:xfrm>
                <a:off x="6644640" y="3937211"/>
                <a:ext cx="0" cy="1142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接连接符 29"/>
            <p:cNvCxnSpPr/>
            <p:nvPr/>
          </p:nvCxnSpPr>
          <p:spPr>
            <a:xfrm>
              <a:off x="2096086" y="4906263"/>
              <a:ext cx="78497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5837284" y="928468"/>
              <a:ext cx="10995" cy="55989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16" idx="0"/>
            </p:cNvCxnSpPr>
            <p:nvPr/>
          </p:nvCxnSpPr>
          <p:spPr>
            <a:xfrm>
              <a:off x="3432697" y="3100555"/>
              <a:ext cx="806368" cy="1696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endCxn id="17" idx="0"/>
            </p:cNvCxnSpPr>
            <p:nvPr/>
          </p:nvCxnSpPr>
          <p:spPr>
            <a:xfrm>
              <a:off x="3423319" y="3094185"/>
              <a:ext cx="4023180" cy="1702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endCxn id="16" idx="0"/>
            </p:cNvCxnSpPr>
            <p:nvPr/>
          </p:nvCxnSpPr>
          <p:spPr>
            <a:xfrm flipH="1">
              <a:off x="4239065" y="1798502"/>
              <a:ext cx="1609215" cy="299820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endCxn id="17" idx="0"/>
            </p:cNvCxnSpPr>
            <p:nvPr/>
          </p:nvCxnSpPr>
          <p:spPr>
            <a:xfrm>
              <a:off x="5848279" y="1788977"/>
              <a:ext cx="1598220" cy="300773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endCxn id="16" idx="0"/>
            </p:cNvCxnSpPr>
            <p:nvPr/>
          </p:nvCxnSpPr>
          <p:spPr>
            <a:xfrm flipH="1">
              <a:off x="4239065" y="2407751"/>
              <a:ext cx="4230928" cy="2388959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endCxn id="17" idx="0"/>
            </p:cNvCxnSpPr>
            <p:nvPr/>
          </p:nvCxnSpPr>
          <p:spPr>
            <a:xfrm flipH="1">
              <a:off x="7446499" y="2407751"/>
              <a:ext cx="1023494" cy="2388959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3938954" y="5139626"/>
                  <a:ext cx="5908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𝒎𝒊𝒄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954" y="5139626"/>
                  <a:ext cx="590843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34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7127631" y="5162838"/>
                  <a:ext cx="5908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𝒎𝒊𝒄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7631" y="5162838"/>
                  <a:ext cx="590843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4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文本框 62"/>
            <p:cNvSpPr txBox="1"/>
            <p:nvPr/>
          </p:nvSpPr>
          <p:spPr>
            <a:xfrm>
              <a:off x="5329332" y="1111298"/>
              <a:ext cx="1383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TDOA = 0</a:t>
              </a:r>
              <a:endParaRPr lang="zh-CN" altLang="en-US" b="1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491497" y="2474649"/>
              <a:ext cx="1383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TDOA &gt; 0</a:t>
              </a:r>
              <a:endParaRPr lang="zh-CN" altLang="en-US" b="1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8172413" y="1891825"/>
              <a:ext cx="1383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TDOA &lt; 0</a:t>
              </a:r>
              <a:endParaRPr lang="zh-CN" altLang="en-US" b="1" dirty="0"/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2096086" y="4906263"/>
              <a:ext cx="7849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V="1">
              <a:off x="5837284" y="928468"/>
              <a:ext cx="10995" cy="5598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图片 14" descr="屏幕剪辑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08030">
              <a:off x="5688003" y="1529140"/>
              <a:ext cx="321463" cy="310747"/>
            </a:xfrm>
            <a:prstGeom prst="rect">
              <a:avLst/>
            </a:prstGeom>
          </p:spPr>
        </p:pic>
        <p:pic>
          <p:nvPicPr>
            <p:cNvPr id="36" name="图片 35" descr="屏幕剪辑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491902">
              <a:off x="3204211" y="2846437"/>
              <a:ext cx="299098" cy="289129"/>
            </a:xfrm>
            <a:prstGeom prst="rect">
              <a:avLst/>
            </a:prstGeom>
          </p:spPr>
        </p:pic>
        <p:pic>
          <p:nvPicPr>
            <p:cNvPr id="37" name="图片 36" descr="屏幕剪辑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9451" y="2200553"/>
              <a:ext cx="285790" cy="276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20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953176" y="928468"/>
            <a:ext cx="8242793" cy="5598941"/>
            <a:chOff x="1953176" y="928468"/>
            <a:chExt cx="8242793" cy="5598941"/>
          </a:xfrm>
        </p:grpSpPr>
        <p:grpSp>
          <p:nvGrpSpPr>
            <p:cNvPr id="76" name="组合 75"/>
            <p:cNvGrpSpPr/>
            <p:nvPr/>
          </p:nvGrpSpPr>
          <p:grpSpPr>
            <a:xfrm>
              <a:off x="2096086" y="928468"/>
              <a:ext cx="7849772" cy="5598941"/>
              <a:chOff x="2096086" y="928468"/>
              <a:chExt cx="7849772" cy="5598941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4119986" y="4796710"/>
                <a:ext cx="238158" cy="308804"/>
                <a:chOff x="3557278" y="3628407"/>
                <a:chExt cx="238158" cy="308804"/>
              </a:xfrm>
            </p:grpSpPr>
            <p:pic>
              <p:nvPicPr>
                <p:cNvPr id="16" name="图片 15" descr="屏幕剪辑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57278" y="3628407"/>
                  <a:ext cx="238158" cy="219106"/>
                </a:xfrm>
                <a:prstGeom prst="rect">
                  <a:avLst/>
                </a:prstGeom>
              </p:spPr>
            </p:pic>
            <p:cxnSp>
              <p:nvCxnSpPr>
                <p:cNvPr id="19" name="直接连接符 18"/>
                <p:cNvCxnSpPr>
                  <a:stCxn id="16" idx="2"/>
                </p:cNvCxnSpPr>
                <p:nvPr/>
              </p:nvCxnSpPr>
              <p:spPr>
                <a:xfrm>
                  <a:off x="3676357" y="3847513"/>
                  <a:ext cx="0" cy="896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/>
              <p:cNvGrpSpPr/>
              <p:nvPr/>
            </p:nvGrpSpPr>
            <p:grpSpPr>
              <a:xfrm>
                <a:off x="7332183" y="4796710"/>
                <a:ext cx="228632" cy="342916"/>
                <a:chOff x="6530324" y="3708579"/>
                <a:chExt cx="228632" cy="342916"/>
              </a:xfrm>
            </p:grpSpPr>
            <p:pic>
              <p:nvPicPr>
                <p:cNvPr id="17" name="图片 16" descr="屏幕剪辑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0324" y="3708579"/>
                  <a:ext cx="228632" cy="228632"/>
                </a:xfrm>
                <a:prstGeom prst="rect">
                  <a:avLst/>
                </a:prstGeom>
              </p:spPr>
            </p:pic>
            <p:cxnSp>
              <p:nvCxnSpPr>
                <p:cNvPr id="26" name="直接连接符 25"/>
                <p:cNvCxnSpPr>
                  <a:stCxn id="17" idx="2"/>
                </p:cNvCxnSpPr>
                <p:nvPr/>
              </p:nvCxnSpPr>
              <p:spPr>
                <a:xfrm>
                  <a:off x="6644640" y="3937211"/>
                  <a:ext cx="0" cy="1142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/>
              <p:cNvCxnSpPr/>
              <p:nvPr/>
            </p:nvCxnSpPr>
            <p:spPr>
              <a:xfrm>
                <a:off x="2096086" y="4906263"/>
                <a:ext cx="78497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V="1">
                <a:off x="5837284" y="928468"/>
                <a:ext cx="10995" cy="55989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endCxn id="16" idx="0"/>
              </p:cNvCxnSpPr>
              <p:nvPr/>
            </p:nvCxnSpPr>
            <p:spPr>
              <a:xfrm>
                <a:off x="3432697" y="3100555"/>
                <a:ext cx="806368" cy="16961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endCxn id="17" idx="0"/>
              </p:cNvCxnSpPr>
              <p:nvPr/>
            </p:nvCxnSpPr>
            <p:spPr>
              <a:xfrm>
                <a:off x="3423319" y="3094185"/>
                <a:ext cx="4023180" cy="17025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endCxn id="16" idx="0"/>
              </p:cNvCxnSpPr>
              <p:nvPr/>
            </p:nvCxnSpPr>
            <p:spPr>
              <a:xfrm flipH="1">
                <a:off x="4239065" y="1798502"/>
                <a:ext cx="1609215" cy="299820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endCxn id="17" idx="0"/>
              </p:cNvCxnSpPr>
              <p:nvPr/>
            </p:nvCxnSpPr>
            <p:spPr>
              <a:xfrm>
                <a:off x="5848279" y="1788977"/>
                <a:ext cx="1598220" cy="3007733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>
                <a:endCxn id="16" idx="0"/>
              </p:cNvCxnSpPr>
              <p:nvPr/>
            </p:nvCxnSpPr>
            <p:spPr>
              <a:xfrm flipH="1">
                <a:off x="4239065" y="2407751"/>
                <a:ext cx="4230928" cy="2388959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endCxn id="17" idx="0"/>
              </p:cNvCxnSpPr>
              <p:nvPr/>
            </p:nvCxnSpPr>
            <p:spPr>
              <a:xfrm flipH="1">
                <a:off x="7446499" y="2407751"/>
                <a:ext cx="1023494" cy="2388959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3938954" y="5139626"/>
                    <a:ext cx="5908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𝒎𝒊𝒄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61" name="文本框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8954" y="5139626"/>
                    <a:ext cx="59084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340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7127631" y="5162838"/>
                    <a:ext cx="5908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𝒎𝒊𝒄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62" name="文本框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7631" y="5162838"/>
                    <a:ext cx="59084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340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3" name="文本框 62"/>
              <p:cNvSpPr txBox="1"/>
              <p:nvPr/>
            </p:nvSpPr>
            <p:spPr>
              <a:xfrm>
                <a:off x="5329332" y="1111298"/>
                <a:ext cx="1383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TDOA = 0</a:t>
                </a:r>
                <a:endParaRPr lang="zh-CN" altLang="en-US" b="1" dirty="0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491497" y="2474649"/>
                <a:ext cx="1383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TDOA &gt; 0</a:t>
                </a:r>
                <a:endParaRPr lang="zh-CN" altLang="en-US" b="1" dirty="0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8172413" y="1891825"/>
                <a:ext cx="1383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TDOA &lt; 0</a:t>
                </a:r>
                <a:endParaRPr lang="zh-CN" altLang="en-US" b="1" dirty="0"/>
              </a:p>
            </p:txBody>
          </p:sp>
          <p:cxnSp>
            <p:nvCxnSpPr>
              <p:cNvPr id="68" name="直接箭头连接符 67"/>
              <p:cNvCxnSpPr/>
              <p:nvPr/>
            </p:nvCxnSpPr>
            <p:spPr>
              <a:xfrm>
                <a:off x="2096086" y="4906263"/>
                <a:ext cx="78497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/>
              <p:cNvCxnSpPr/>
              <p:nvPr/>
            </p:nvCxnSpPr>
            <p:spPr>
              <a:xfrm flipV="1">
                <a:off x="5837284" y="928468"/>
                <a:ext cx="10995" cy="55989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5" name="图片 14" descr="屏幕剪辑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808030">
                <a:off x="5688003" y="1529140"/>
                <a:ext cx="321463" cy="310747"/>
              </a:xfrm>
              <a:prstGeom prst="rect">
                <a:avLst/>
              </a:prstGeom>
            </p:spPr>
          </p:pic>
          <p:pic>
            <p:nvPicPr>
              <p:cNvPr id="36" name="图片 35" descr="屏幕剪辑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491902">
                <a:off x="3204211" y="2846437"/>
                <a:ext cx="299098" cy="289129"/>
              </a:xfrm>
              <a:prstGeom prst="rect">
                <a:avLst/>
              </a:prstGeom>
            </p:spPr>
          </p:pic>
          <p:pic>
            <p:nvPicPr>
              <p:cNvPr id="37" name="图片 36" descr="屏幕剪辑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09451" y="2200553"/>
                <a:ext cx="285790" cy="276264"/>
              </a:xfrm>
              <a:prstGeom prst="rect">
                <a:avLst/>
              </a:prstGeom>
            </p:spPr>
          </p:pic>
        </p:grpSp>
        <p:pic>
          <p:nvPicPr>
            <p:cNvPr id="29" name="图片 28" descr="屏幕剪辑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08030">
              <a:off x="2700292" y="4750889"/>
              <a:ext cx="321463" cy="310747"/>
            </a:xfrm>
            <a:prstGeom prst="rect">
              <a:avLst/>
            </a:prstGeom>
          </p:spPr>
        </p:pic>
        <p:pic>
          <p:nvPicPr>
            <p:cNvPr id="31" name="图片 30" descr="屏幕剪辑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08030">
              <a:off x="9115629" y="4727854"/>
              <a:ext cx="321463" cy="310747"/>
            </a:xfrm>
            <a:prstGeom prst="rect">
              <a:avLst/>
            </a:prstGeom>
          </p:spPr>
        </p:pic>
        <p:sp>
          <p:nvSpPr>
            <p:cNvPr id="4" name="左大括号 3"/>
            <p:cNvSpPr/>
            <p:nvPr/>
          </p:nvSpPr>
          <p:spPr>
            <a:xfrm rot="16200000">
              <a:off x="5518279" y="4169900"/>
              <a:ext cx="565951" cy="3290490"/>
            </a:xfrm>
            <a:prstGeom prst="leftBrace">
              <a:avLst>
                <a:gd name="adj1" fmla="val 8333"/>
                <a:gd name="adj2" fmla="val 5052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5244040" y="5483144"/>
                  <a:ext cx="5189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4040" y="5483144"/>
                  <a:ext cx="51894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1953176" y="1470417"/>
                  <a:ext cx="367130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smtClean="0"/>
                    <a:t>TDOA: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𝒎𝒊𝒄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zh-CN" altLang="en-US" b="1" dirty="0" smtClean="0"/>
                    <a:t>相对于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𝒎𝒊𝒄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zh-CN" altLang="en-US" b="1" dirty="0" smtClean="0"/>
                    <a:t>的时延</a:t>
                  </a:r>
                  <a:endParaRPr lang="en-US" altLang="zh-CN" b="1" dirty="0" smtClean="0"/>
                </a:p>
                <a:p>
                  <a:r>
                    <a:rPr lang="en-US" altLang="zh-CN" b="1" dirty="0" smtClean="0"/>
                    <a:t>d : TDOA 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0">
                              <a:latin typeface="Cambria Math" panose="02040503050406030204" pitchFamily="18" charset="0"/>
                            </a:rPr>
                            <m:t>𝐬𝐨𝐮𝐧𝐝</m:t>
                          </m:r>
                        </m:sub>
                      </m:sSub>
                    </m:oMath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176" y="1470417"/>
                  <a:ext cx="3671309" cy="646331"/>
                </a:xfrm>
                <a:prstGeom prst="rect">
                  <a:avLst/>
                </a:prstGeom>
                <a:blipFill>
                  <a:blip r:embed="rId8"/>
                  <a:stretch>
                    <a:fillRect l="-1327" t="-4717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423825" y="5126615"/>
                  <a:ext cx="13925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</a:t>
                  </a:r>
                  <a:r>
                    <a:rPr lang="en-US" altLang="zh-CN" b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 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n-US" altLang="zh-CN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a14:m>
                  <a:r>
                    <a:rPr lang="en-US" altLang="zh-CN" dirty="0" smtClean="0"/>
                    <a:t> </a:t>
                  </a: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3825" y="5126615"/>
                  <a:ext cx="1392538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947" t="-13115" b="-213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8803431" y="5105514"/>
                  <a:ext cx="13925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</a:t>
                  </a:r>
                  <a:r>
                    <a:rPr lang="en-US" altLang="zh-CN" b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n-US" altLang="zh-CN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a14:m>
                  <a:r>
                    <a:rPr lang="en-US" altLang="zh-CN" b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3431" y="5105514"/>
                  <a:ext cx="139253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3493" t="-11667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2347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组合 224"/>
          <p:cNvGrpSpPr/>
          <p:nvPr/>
        </p:nvGrpSpPr>
        <p:grpSpPr>
          <a:xfrm>
            <a:off x="409284" y="739691"/>
            <a:ext cx="9232021" cy="5685208"/>
            <a:chOff x="409284" y="739691"/>
            <a:chExt cx="9232021" cy="5685208"/>
          </a:xfrm>
        </p:grpSpPr>
        <p:sp>
          <p:nvSpPr>
            <p:cNvPr id="3" name="矩形 2"/>
            <p:cNvSpPr/>
            <p:nvPr/>
          </p:nvSpPr>
          <p:spPr>
            <a:xfrm>
              <a:off x="2935578" y="794495"/>
              <a:ext cx="507329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</a:rPr>
                <a:t>1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610254">
              <a:off x="401773" y="3280754"/>
              <a:ext cx="450636" cy="435614"/>
            </a:xfrm>
            <a:prstGeom prst="rect">
              <a:avLst/>
            </a:prstGeom>
          </p:spPr>
        </p:pic>
        <p:grpSp>
          <p:nvGrpSpPr>
            <p:cNvPr id="36" name="组合 35"/>
            <p:cNvGrpSpPr/>
            <p:nvPr/>
          </p:nvGrpSpPr>
          <p:grpSpPr>
            <a:xfrm>
              <a:off x="1515561" y="739691"/>
              <a:ext cx="590843" cy="631943"/>
              <a:chOff x="1503131" y="2866523"/>
              <a:chExt cx="590843" cy="631943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684237" y="2866523"/>
                <a:ext cx="238158" cy="308804"/>
                <a:chOff x="3557278" y="3628407"/>
                <a:chExt cx="238158" cy="308804"/>
              </a:xfrm>
            </p:grpSpPr>
            <p:pic>
              <p:nvPicPr>
                <p:cNvPr id="6" name="图片 5" descr="屏幕剪辑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57278" y="3628407"/>
                  <a:ext cx="238158" cy="219106"/>
                </a:xfrm>
                <a:prstGeom prst="rect">
                  <a:avLst/>
                </a:prstGeom>
              </p:spPr>
            </p:pic>
            <p:cxnSp>
              <p:nvCxnSpPr>
                <p:cNvPr id="7" name="直接连接符 6"/>
                <p:cNvCxnSpPr>
                  <a:stCxn id="6" idx="2"/>
                </p:cNvCxnSpPr>
                <p:nvPr/>
              </p:nvCxnSpPr>
              <p:spPr>
                <a:xfrm>
                  <a:off x="3676357" y="3847513"/>
                  <a:ext cx="0" cy="896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503131" y="3129134"/>
                    <a:ext cx="5908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𝒎𝒊𝒄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3131" y="3129134"/>
                    <a:ext cx="59084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340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组合 36"/>
            <p:cNvGrpSpPr/>
            <p:nvPr/>
          </p:nvGrpSpPr>
          <p:grpSpPr>
            <a:xfrm>
              <a:off x="1405458" y="5712651"/>
              <a:ext cx="590843" cy="712248"/>
              <a:chOff x="1503130" y="4051122"/>
              <a:chExt cx="590843" cy="71224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684237" y="4051122"/>
                <a:ext cx="228632" cy="342916"/>
                <a:chOff x="6530324" y="3708579"/>
                <a:chExt cx="228632" cy="342916"/>
              </a:xfrm>
            </p:grpSpPr>
            <p:pic>
              <p:nvPicPr>
                <p:cNvPr id="9" name="图片 8" descr="屏幕剪辑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0324" y="3708579"/>
                  <a:ext cx="228632" cy="228632"/>
                </a:xfrm>
                <a:prstGeom prst="rect">
                  <a:avLst/>
                </a:prstGeom>
              </p:spPr>
            </p:pic>
            <p:cxnSp>
              <p:nvCxnSpPr>
                <p:cNvPr id="10" name="直接连接符 9"/>
                <p:cNvCxnSpPr>
                  <a:stCxn id="9" idx="2"/>
                </p:cNvCxnSpPr>
                <p:nvPr/>
              </p:nvCxnSpPr>
              <p:spPr>
                <a:xfrm>
                  <a:off x="6644640" y="3937211"/>
                  <a:ext cx="0" cy="1142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1503130" y="4394038"/>
                    <a:ext cx="5908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𝒎𝒊𝒄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2" name="文本框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3130" y="4394038"/>
                    <a:ext cx="59084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45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矩形 26"/>
            <p:cNvSpPr/>
            <p:nvPr/>
          </p:nvSpPr>
          <p:spPr>
            <a:xfrm>
              <a:off x="5940064" y="794495"/>
              <a:ext cx="507329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</a:rPr>
                <a:t>…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432735" y="794495"/>
              <a:ext cx="507329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k</a:t>
              </a:r>
              <a:r>
                <a:rPr lang="en-US" altLang="zh-CN" sz="1400" b="1" dirty="0" smtClean="0">
                  <a:solidFill>
                    <a:schemeClr val="tx1"/>
                  </a:solidFill>
                </a:rPr>
                <a:t>+1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925406" y="794495"/>
              <a:ext cx="507329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k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437821" y="794495"/>
              <a:ext cx="507329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</a:rPr>
                <a:t>K-1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940364" y="794495"/>
              <a:ext cx="507329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</a:rPr>
                <a:t>…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442907" y="794495"/>
              <a:ext cx="507329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2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/>
                <p:cNvSpPr/>
                <p:nvPr/>
              </p:nvSpPr>
              <p:spPr>
                <a:xfrm>
                  <a:off x="2967617" y="2198223"/>
                  <a:ext cx="741250" cy="6069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𝒎𝒊𝒄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617" y="2198223"/>
                  <a:ext cx="741250" cy="606966"/>
                </a:xfrm>
                <a:prstGeom prst="rect">
                  <a:avLst/>
                </a:prstGeom>
                <a:blipFill>
                  <a:blip r:embed="rId7"/>
                  <a:stretch>
                    <a:fillRect r="-406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矩形 33"/>
            <p:cNvSpPr/>
            <p:nvPr/>
          </p:nvSpPr>
          <p:spPr>
            <a:xfrm>
              <a:off x="6447393" y="794495"/>
              <a:ext cx="507329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</a:rPr>
                <a:t>n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938502" y="794495"/>
              <a:ext cx="507329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</a:rPr>
                <a:t>…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/>
                <p:cNvSpPr/>
                <p:nvPr/>
              </p:nvSpPr>
              <p:spPr>
                <a:xfrm>
                  <a:off x="4226067" y="2198223"/>
                  <a:ext cx="741250" cy="6069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𝒎𝒊𝒄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067" y="2198223"/>
                  <a:ext cx="741250" cy="606966"/>
                </a:xfrm>
                <a:prstGeom prst="rect">
                  <a:avLst/>
                </a:prstGeom>
                <a:blipFill>
                  <a:blip r:embed="rId8"/>
                  <a:stretch>
                    <a:fillRect r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矩形 39"/>
            <p:cNvSpPr/>
            <p:nvPr/>
          </p:nvSpPr>
          <p:spPr>
            <a:xfrm>
              <a:off x="5487241" y="2198223"/>
              <a:ext cx="741250" cy="6069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i="1" dirty="0" smtClean="0">
                  <a:solidFill>
                    <a:schemeClr val="tx1"/>
                  </a:solidFill>
                </a:rPr>
                <a:t> ……</a:t>
              </a:r>
              <a:endParaRPr lang="zh-CN" alt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935578" y="5742087"/>
              <a:ext cx="507329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</a:rPr>
                <a:t>1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940064" y="5742087"/>
              <a:ext cx="507329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</a:rPr>
                <a:t>…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432735" y="5742087"/>
              <a:ext cx="507329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k</a:t>
              </a:r>
              <a:r>
                <a:rPr lang="en-US" altLang="zh-CN" sz="1400" b="1" dirty="0" smtClean="0">
                  <a:solidFill>
                    <a:schemeClr val="tx1"/>
                  </a:solidFill>
                </a:rPr>
                <a:t>+1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925406" y="5742087"/>
              <a:ext cx="507329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k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437821" y="5742087"/>
              <a:ext cx="507329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</a:rPr>
                <a:t>K-1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940364" y="5742087"/>
              <a:ext cx="507329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</a:rPr>
                <a:t>…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442907" y="5742087"/>
              <a:ext cx="507329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2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/>
                <p:cNvSpPr/>
                <p:nvPr/>
              </p:nvSpPr>
              <p:spPr>
                <a:xfrm>
                  <a:off x="2998933" y="4443010"/>
                  <a:ext cx="741250" cy="6069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𝒎𝒊𝒄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933" y="4443010"/>
                  <a:ext cx="741250" cy="606966"/>
                </a:xfrm>
                <a:prstGeom prst="rect">
                  <a:avLst/>
                </a:prstGeom>
                <a:blipFill>
                  <a:blip r:embed="rId9"/>
                  <a:stretch>
                    <a:fillRect r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矩形 48"/>
            <p:cNvSpPr/>
            <p:nvPr/>
          </p:nvSpPr>
          <p:spPr>
            <a:xfrm>
              <a:off x="6447393" y="5742087"/>
              <a:ext cx="507329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</a:rPr>
                <a:t>n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938502" y="5742087"/>
              <a:ext cx="507329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</a:rPr>
                <a:t>…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/>
                <p:cNvSpPr/>
                <p:nvPr/>
              </p:nvSpPr>
              <p:spPr>
                <a:xfrm>
                  <a:off x="4257383" y="4443010"/>
                  <a:ext cx="741250" cy="6069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𝒎𝒊𝒄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1" name="矩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7383" y="4443010"/>
                  <a:ext cx="741250" cy="606966"/>
                </a:xfrm>
                <a:prstGeom prst="rect">
                  <a:avLst/>
                </a:prstGeom>
                <a:blipFill>
                  <a:blip r:embed="rId10"/>
                  <a:stretch>
                    <a:fillRect r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矩形 51"/>
            <p:cNvSpPr/>
            <p:nvPr/>
          </p:nvSpPr>
          <p:spPr>
            <a:xfrm>
              <a:off x="5518557" y="4443010"/>
              <a:ext cx="741250" cy="6069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i="1" dirty="0" smtClean="0">
                  <a:solidFill>
                    <a:schemeClr val="tx1"/>
                  </a:solidFill>
                </a:rPr>
                <a:t> ……</a:t>
              </a:r>
              <a:endParaRPr lang="zh-CN" altLang="en-US" b="1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/>
                <p:cNvSpPr/>
                <p:nvPr/>
              </p:nvSpPr>
              <p:spPr>
                <a:xfrm>
                  <a:off x="6751139" y="2195259"/>
                  <a:ext cx="741250" cy="6069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𝒎𝒊𝒄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1139" y="2195259"/>
                  <a:ext cx="741250" cy="606966"/>
                </a:xfrm>
                <a:prstGeom prst="rect">
                  <a:avLst/>
                </a:prstGeom>
                <a:blipFill>
                  <a:blip r:embed="rId11"/>
                  <a:stretch>
                    <a:fillRect r="-241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/>
                <p:cNvSpPr/>
                <p:nvPr/>
              </p:nvSpPr>
              <p:spPr>
                <a:xfrm>
                  <a:off x="6782455" y="4440046"/>
                  <a:ext cx="741250" cy="6069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𝒎𝒊𝒄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4" name="矩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455" y="4440046"/>
                  <a:ext cx="741250" cy="606966"/>
                </a:xfrm>
                <a:prstGeom prst="rect">
                  <a:avLst/>
                </a:prstGeom>
                <a:blipFill>
                  <a:blip r:embed="rId12"/>
                  <a:stretch>
                    <a:fillRect r="-48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组合 58"/>
            <p:cNvGrpSpPr/>
            <p:nvPr/>
          </p:nvGrpSpPr>
          <p:grpSpPr>
            <a:xfrm rot="6170511">
              <a:off x="625853" y="1954041"/>
              <a:ext cx="1173701" cy="584435"/>
              <a:chOff x="7899220" y="3943214"/>
              <a:chExt cx="1770700" cy="578060"/>
            </a:xfrm>
          </p:grpSpPr>
          <p:sp>
            <p:nvSpPr>
              <p:cNvPr id="55" name="任意形状 17">
                <a:extLst>
                  <a:ext uri="{FF2B5EF4-FFF2-40B4-BE49-F238E27FC236}">
                    <a16:creationId xmlns:a16="http://schemas.microsoft.com/office/drawing/2014/main" id="{623A746F-9581-CC43-B4C3-D8D1B6035E04}"/>
                  </a:ext>
                </a:extLst>
              </p:cNvPr>
              <p:cNvSpPr/>
              <p:nvPr/>
            </p:nvSpPr>
            <p:spPr>
              <a:xfrm>
                <a:off x="7899220" y="3943214"/>
                <a:ext cx="442675" cy="432486"/>
              </a:xfrm>
              <a:custGeom>
                <a:avLst/>
                <a:gdLst>
                  <a:gd name="connsiteX0" fmla="*/ 0 w 3978876"/>
                  <a:gd name="connsiteY0" fmla="*/ 481914 h 1013260"/>
                  <a:gd name="connsiteX1" fmla="*/ 1037967 w 3978876"/>
                  <a:gd name="connsiteY1" fmla="*/ 0 h 1013260"/>
                  <a:gd name="connsiteX2" fmla="*/ 1964724 w 3978876"/>
                  <a:gd name="connsiteY2" fmla="*/ 481914 h 1013260"/>
                  <a:gd name="connsiteX3" fmla="*/ 3052119 w 3978876"/>
                  <a:gd name="connsiteY3" fmla="*/ 1013254 h 1013260"/>
                  <a:gd name="connsiteX4" fmla="*/ 3929448 w 3978876"/>
                  <a:gd name="connsiteY4" fmla="*/ 494270 h 1013260"/>
                  <a:gd name="connsiteX5" fmla="*/ 3929448 w 3978876"/>
                  <a:gd name="connsiteY5" fmla="*/ 494270 h 1013260"/>
                  <a:gd name="connsiteX6" fmla="*/ 3978876 w 3978876"/>
                  <a:gd name="connsiteY6" fmla="*/ 494270 h 1013260"/>
                  <a:gd name="connsiteX7" fmla="*/ 3978876 w 3978876"/>
                  <a:gd name="connsiteY7" fmla="*/ 494270 h 1013260"/>
                  <a:gd name="connsiteX8" fmla="*/ 3978876 w 3978876"/>
                  <a:gd name="connsiteY8" fmla="*/ 494270 h 1013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78876" h="1013260">
                    <a:moveTo>
                      <a:pt x="0" y="481914"/>
                    </a:moveTo>
                    <a:cubicBezTo>
                      <a:pt x="355256" y="240957"/>
                      <a:pt x="710513" y="0"/>
                      <a:pt x="1037967" y="0"/>
                    </a:cubicBezTo>
                    <a:cubicBezTo>
                      <a:pt x="1365421" y="0"/>
                      <a:pt x="1629032" y="313038"/>
                      <a:pt x="1964724" y="481914"/>
                    </a:cubicBezTo>
                    <a:cubicBezTo>
                      <a:pt x="2300416" y="650790"/>
                      <a:pt x="2724665" y="1011195"/>
                      <a:pt x="3052119" y="1013254"/>
                    </a:cubicBezTo>
                    <a:cubicBezTo>
                      <a:pt x="3379573" y="1015313"/>
                      <a:pt x="3929448" y="494270"/>
                      <a:pt x="3929448" y="494270"/>
                    </a:cubicBezTo>
                    <a:lnTo>
                      <a:pt x="3929448" y="494270"/>
                    </a:lnTo>
                    <a:lnTo>
                      <a:pt x="3978876" y="494270"/>
                    </a:lnTo>
                    <a:lnTo>
                      <a:pt x="3978876" y="494270"/>
                    </a:lnTo>
                    <a:lnTo>
                      <a:pt x="3978876" y="494270"/>
                    </a:lnTo>
                  </a:path>
                </a:pathLst>
              </a:custGeom>
              <a:noFill/>
              <a:ln>
                <a:solidFill>
                  <a:schemeClr val="accent1">
                    <a:shade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6" name="任意形状 17">
                <a:extLst>
                  <a:ext uri="{FF2B5EF4-FFF2-40B4-BE49-F238E27FC236}">
                    <a16:creationId xmlns:a16="http://schemas.microsoft.com/office/drawing/2014/main" id="{623A746F-9581-CC43-B4C3-D8D1B6035E04}"/>
                  </a:ext>
                </a:extLst>
              </p:cNvPr>
              <p:cNvSpPr/>
              <p:nvPr/>
            </p:nvSpPr>
            <p:spPr>
              <a:xfrm>
                <a:off x="8341895" y="3993835"/>
                <a:ext cx="442675" cy="432486"/>
              </a:xfrm>
              <a:custGeom>
                <a:avLst/>
                <a:gdLst>
                  <a:gd name="connsiteX0" fmla="*/ 0 w 3978876"/>
                  <a:gd name="connsiteY0" fmla="*/ 481914 h 1013260"/>
                  <a:gd name="connsiteX1" fmla="*/ 1037967 w 3978876"/>
                  <a:gd name="connsiteY1" fmla="*/ 0 h 1013260"/>
                  <a:gd name="connsiteX2" fmla="*/ 1964724 w 3978876"/>
                  <a:gd name="connsiteY2" fmla="*/ 481914 h 1013260"/>
                  <a:gd name="connsiteX3" fmla="*/ 3052119 w 3978876"/>
                  <a:gd name="connsiteY3" fmla="*/ 1013254 h 1013260"/>
                  <a:gd name="connsiteX4" fmla="*/ 3929448 w 3978876"/>
                  <a:gd name="connsiteY4" fmla="*/ 494270 h 1013260"/>
                  <a:gd name="connsiteX5" fmla="*/ 3929448 w 3978876"/>
                  <a:gd name="connsiteY5" fmla="*/ 494270 h 1013260"/>
                  <a:gd name="connsiteX6" fmla="*/ 3978876 w 3978876"/>
                  <a:gd name="connsiteY6" fmla="*/ 494270 h 1013260"/>
                  <a:gd name="connsiteX7" fmla="*/ 3978876 w 3978876"/>
                  <a:gd name="connsiteY7" fmla="*/ 494270 h 1013260"/>
                  <a:gd name="connsiteX8" fmla="*/ 3978876 w 3978876"/>
                  <a:gd name="connsiteY8" fmla="*/ 494270 h 1013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78876" h="1013260">
                    <a:moveTo>
                      <a:pt x="0" y="481914"/>
                    </a:moveTo>
                    <a:cubicBezTo>
                      <a:pt x="355256" y="240957"/>
                      <a:pt x="710513" y="0"/>
                      <a:pt x="1037967" y="0"/>
                    </a:cubicBezTo>
                    <a:cubicBezTo>
                      <a:pt x="1365421" y="0"/>
                      <a:pt x="1629032" y="313038"/>
                      <a:pt x="1964724" y="481914"/>
                    </a:cubicBezTo>
                    <a:cubicBezTo>
                      <a:pt x="2300416" y="650790"/>
                      <a:pt x="2724665" y="1011195"/>
                      <a:pt x="3052119" y="1013254"/>
                    </a:cubicBezTo>
                    <a:cubicBezTo>
                      <a:pt x="3379573" y="1015313"/>
                      <a:pt x="3929448" y="494270"/>
                      <a:pt x="3929448" y="494270"/>
                    </a:cubicBezTo>
                    <a:lnTo>
                      <a:pt x="3929448" y="494270"/>
                    </a:lnTo>
                    <a:lnTo>
                      <a:pt x="3978876" y="494270"/>
                    </a:lnTo>
                    <a:lnTo>
                      <a:pt x="3978876" y="494270"/>
                    </a:lnTo>
                    <a:lnTo>
                      <a:pt x="3978876" y="494270"/>
                    </a:lnTo>
                  </a:path>
                </a:pathLst>
              </a:custGeom>
              <a:noFill/>
              <a:ln>
                <a:solidFill>
                  <a:schemeClr val="accent1">
                    <a:shade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7" name="任意形状 17">
                <a:extLst>
                  <a:ext uri="{FF2B5EF4-FFF2-40B4-BE49-F238E27FC236}">
                    <a16:creationId xmlns:a16="http://schemas.microsoft.com/office/drawing/2014/main" id="{623A746F-9581-CC43-B4C3-D8D1B6035E04}"/>
                  </a:ext>
                </a:extLst>
              </p:cNvPr>
              <p:cNvSpPr/>
              <p:nvPr/>
            </p:nvSpPr>
            <p:spPr>
              <a:xfrm>
                <a:off x="8784570" y="4038167"/>
                <a:ext cx="442675" cy="432486"/>
              </a:xfrm>
              <a:custGeom>
                <a:avLst/>
                <a:gdLst>
                  <a:gd name="connsiteX0" fmla="*/ 0 w 3978876"/>
                  <a:gd name="connsiteY0" fmla="*/ 481914 h 1013260"/>
                  <a:gd name="connsiteX1" fmla="*/ 1037967 w 3978876"/>
                  <a:gd name="connsiteY1" fmla="*/ 0 h 1013260"/>
                  <a:gd name="connsiteX2" fmla="*/ 1964724 w 3978876"/>
                  <a:gd name="connsiteY2" fmla="*/ 481914 h 1013260"/>
                  <a:gd name="connsiteX3" fmla="*/ 3052119 w 3978876"/>
                  <a:gd name="connsiteY3" fmla="*/ 1013254 h 1013260"/>
                  <a:gd name="connsiteX4" fmla="*/ 3929448 w 3978876"/>
                  <a:gd name="connsiteY4" fmla="*/ 494270 h 1013260"/>
                  <a:gd name="connsiteX5" fmla="*/ 3929448 w 3978876"/>
                  <a:gd name="connsiteY5" fmla="*/ 494270 h 1013260"/>
                  <a:gd name="connsiteX6" fmla="*/ 3978876 w 3978876"/>
                  <a:gd name="connsiteY6" fmla="*/ 494270 h 1013260"/>
                  <a:gd name="connsiteX7" fmla="*/ 3978876 w 3978876"/>
                  <a:gd name="connsiteY7" fmla="*/ 494270 h 1013260"/>
                  <a:gd name="connsiteX8" fmla="*/ 3978876 w 3978876"/>
                  <a:gd name="connsiteY8" fmla="*/ 494270 h 1013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78876" h="1013260">
                    <a:moveTo>
                      <a:pt x="0" y="481914"/>
                    </a:moveTo>
                    <a:cubicBezTo>
                      <a:pt x="355256" y="240957"/>
                      <a:pt x="710513" y="0"/>
                      <a:pt x="1037967" y="0"/>
                    </a:cubicBezTo>
                    <a:cubicBezTo>
                      <a:pt x="1365421" y="0"/>
                      <a:pt x="1629032" y="313038"/>
                      <a:pt x="1964724" y="481914"/>
                    </a:cubicBezTo>
                    <a:cubicBezTo>
                      <a:pt x="2300416" y="650790"/>
                      <a:pt x="2724665" y="1011195"/>
                      <a:pt x="3052119" y="1013254"/>
                    </a:cubicBezTo>
                    <a:cubicBezTo>
                      <a:pt x="3379573" y="1015313"/>
                      <a:pt x="3929448" y="494270"/>
                      <a:pt x="3929448" y="494270"/>
                    </a:cubicBezTo>
                    <a:lnTo>
                      <a:pt x="3929448" y="494270"/>
                    </a:lnTo>
                    <a:lnTo>
                      <a:pt x="3978876" y="494270"/>
                    </a:lnTo>
                    <a:lnTo>
                      <a:pt x="3978876" y="494270"/>
                    </a:lnTo>
                    <a:lnTo>
                      <a:pt x="3978876" y="494270"/>
                    </a:lnTo>
                  </a:path>
                </a:pathLst>
              </a:custGeom>
              <a:noFill/>
              <a:ln>
                <a:solidFill>
                  <a:schemeClr val="accent1">
                    <a:shade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8" name="任意形状 17">
                <a:extLst>
                  <a:ext uri="{FF2B5EF4-FFF2-40B4-BE49-F238E27FC236}">
                    <a16:creationId xmlns:a16="http://schemas.microsoft.com/office/drawing/2014/main" id="{623A746F-9581-CC43-B4C3-D8D1B6035E04}"/>
                  </a:ext>
                </a:extLst>
              </p:cNvPr>
              <p:cNvSpPr/>
              <p:nvPr/>
            </p:nvSpPr>
            <p:spPr>
              <a:xfrm>
                <a:off x="9227245" y="4088788"/>
                <a:ext cx="442675" cy="432486"/>
              </a:xfrm>
              <a:custGeom>
                <a:avLst/>
                <a:gdLst>
                  <a:gd name="connsiteX0" fmla="*/ 0 w 3978876"/>
                  <a:gd name="connsiteY0" fmla="*/ 481914 h 1013260"/>
                  <a:gd name="connsiteX1" fmla="*/ 1037967 w 3978876"/>
                  <a:gd name="connsiteY1" fmla="*/ 0 h 1013260"/>
                  <a:gd name="connsiteX2" fmla="*/ 1964724 w 3978876"/>
                  <a:gd name="connsiteY2" fmla="*/ 481914 h 1013260"/>
                  <a:gd name="connsiteX3" fmla="*/ 3052119 w 3978876"/>
                  <a:gd name="connsiteY3" fmla="*/ 1013254 h 1013260"/>
                  <a:gd name="connsiteX4" fmla="*/ 3929448 w 3978876"/>
                  <a:gd name="connsiteY4" fmla="*/ 494270 h 1013260"/>
                  <a:gd name="connsiteX5" fmla="*/ 3929448 w 3978876"/>
                  <a:gd name="connsiteY5" fmla="*/ 494270 h 1013260"/>
                  <a:gd name="connsiteX6" fmla="*/ 3978876 w 3978876"/>
                  <a:gd name="connsiteY6" fmla="*/ 494270 h 1013260"/>
                  <a:gd name="connsiteX7" fmla="*/ 3978876 w 3978876"/>
                  <a:gd name="connsiteY7" fmla="*/ 494270 h 1013260"/>
                  <a:gd name="connsiteX8" fmla="*/ 3978876 w 3978876"/>
                  <a:gd name="connsiteY8" fmla="*/ 494270 h 1013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78876" h="1013260">
                    <a:moveTo>
                      <a:pt x="0" y="481914"/>
                    </a:moveTo>
                    <a:cubicBezTo>
                      <a:pt x="355256" y="240957"/>
                      <a:pt x="710513" y="0"/>
                      <a:pt x="1037967" y="0"/>
                    </a:cubicBezTo>
                    <a:cubicBezTo>
                      <a:pt x="1365421" y="0"/>
                      <a:pt x="1629032" y="313038"/>
                      <a:pt x="1964724" y="481914"/>
                    </a:cubicBezTo>
                    <a:cubicBezTo>
                      <a:pt x="2300416" y="650790"/>
                      <a:pt x="2724665" y="1011195"/>
                      <a:pt x="3052119" y="1013254"/>
                    </a:cubicBezTo>
                    <a:cubicBezTo>
                      <a:pt x="3379573" y="1015313"/>
                      <a:pt x="3929448" y="494270"/>
                      <a:pt x="3929448" y="494270"/>
                    </a:cubicBezTo>
                    <a:lnTo>
                      <a:pt x="3929448" y="494270"/>
                    </a:lnTo>
                    <a:lnTo>
                      <a:pt x="3978876" y="494270"/>
                    </a:lnTo>
                    <a:lnTo>
                      <a:pt x="3978876" y="494270"/>
                    </a:lnTo>
                    <a:lnTo>
                      <a:pt x="3978876" y="494270"/>
                    </a:lnTo>
                  </a:path>
                </a:pathLst>
              </a:custGeom>
              <a:noFill/>
              <a:ln>
                <a:solidFill>
                  <a:schemeClr val="accent1">
                    <a:shade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 rot="14359041">
              <a:off x="484859" y="4457858"/>
              <a:ext cx="1303299" cy="584435"/>
              <a:chOff x="7899220" y="3943214"/>
              <a:chExt cx="1770700" cy="578060"/>
            </a:xfrm>
          </p:grpSpPr>
          <p:sp>
            <p:nvSpPr>
              <p:cNvPr id="61" name="任意形状 17">
                <a:extLst>
                  <a:ext uri="{FF2B5EF4-FFF2-40B4-BE49-F238E27FC236}">
                    <a16:creationId xmlns:a16="http://schemas.microsoft.com/office/drawing/2014/main" id="{623A746F-9581-CC43-B4C3-D8D1B6035E04}"/>
                  </a:ext>
                </a:extLst>
              </p:cNvPr>
              <p:cNvSpPr/>
              <p:nvPr/>
            </p:nvSpPr>
            <p:spPr>
              <a:xfrm>
                <a:off x="7899220" y="3943214"/>
                <a:ext cx="442675" cy="432486"/>
              </a:xfrm>
              <a:custGeom>
                <a:avLst/>
                <a:gdLst>
                  <a:gd name="connsiteX0" fmla="*/ 0 w 3978876"/>
                  <a:gd name="connsiteY0" fmla="*/ 481914 h 1013260"/>
                  <a:gd name="connsiteX1" fmla="*/ 1037967 w 3978876"/>
                  <a:gd name="connsiteY1" fmla="*/ 0 h 1013260"/>
                  <a:gd name="connsiteX2" fmla="*/ 1964724 w 3978876"/>
                  <a:gd name="connsiteY2" fmla="*/ 481914 h 1013260"/>
                  <a:gd name="connsiteX3" fmla="*/ 3052119 w 3978876"/>
                  <a:gd name="connsiteY3" fmla="*/ 1013254 h 1013260"/>
                  <a:gd name="connsiteX4" fmla="*/ 3929448 w 3978876"/>
                  <a:gd name="connsiteY4" fmla="*/ 494270 h 1013260"/>
                  <a:gd name="connsiteX5" fmla="*/ 3929448 w 3978876"/>
                  <a:gd name="connsiteY5" fmla="*/ 494270 h 1013260"/>
                  <a:gd name="connsiteX6" fmla="*/ 3978876 w 3978876"/>
                  <a:gd name="connsiteY6" fmla="*/ 494270 h 1013260"/>
                  <a:gd name="connsiteX7" fmla="*/ 3978876 w 3978876"/>
                  <a:gd name="connsiteY7" fmla="*/ 494270 h 1013260"/>
                  <a:gd name="connsiteX8" fmla="*/ 3978876 w 3978876"/>
                  <a:gd name="connsiteY8" fmla="*/ 494270 h 1013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78876" h="1013260">
                    <a:moveTo>
                      <a:pt x="0" y="481914"/>
                    </a:moveTo>
                    <a:cubicBezTo>
                      <a:pt x="355256" y="240957"/>
                      <a:pt x="710513" y="0"/>
                      <a:pt x="1037967" y="0"/>
                    </a:cubicBezTo>
                    <a:cubicBezTo>
                      <a:pt x="1365421" y="0"/>
                      <a:pt x="1629032" y="313038"/>
                      <a:pt x="1964724" y="481914"/>
                    </a:cubicBezTo>
                    <a:cubicBezTo>
                      <a:pt x="2300416" y="650790"/>
                      <a:pt x="2724665" y="1011195"/>
                      <a:pt x="3052119" y="1013254"/>
                    </a:cubicBezTo>
                    <a:cubicBezTo>
                      <a:pt x="3379573" y="1015313"/>
                      <a:pt x="3929448" y="494270"/>
                      <a:pt x="3929448" y="494270"/>
                    </a:cubicBezTo>
                    <a:lnTo>
                      <a:pt x="3929448" y="494270"/>
                    </a:lnTo>
                    <a:lnTo>
                      <a:pt x="3978876" y="494270"/>
                    </a:lnTo>
                    <a:lnTo>
                      <a:pt x="3978876" y="494270"/>
                    </a:lnTo>
                    <a:lnTo>
                      <a:pt x="3978876" y="494270"/>
                    </a:lnTo>
                  </a:path>
                </a:pathLst>
              </a:custGeom>
              <a:noFill/>
              <a:ln>
                <a:solidFill>
                  <a:schemeClr val="accent1">
                    <a:shade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2" name="任意形状 17">
                <a:extLst>
                  <a:ext uri="{FF2B5EF4-FFF2-40B4-BE49-F238E27FC236}">
                    <a16:creationId xmlns:a16="http://schemas.microsoft.com/office/drawing/2014/main" id="{623A746F-9581-CC43-B4C3-D8D1B6035E04}"/>
                  </a:ext>
                </a:extLst>
              </p:cNvPr>
              <p:cNvSpPr/>
              <p:nvPr/>
            </p:nvSpPr>
            <p:spPr>
              <a:xfrm>
                <a:off x="8341895" y="3993835"/>
                <a:ext cx="442675" cy="432486"/>
              </a:xfrm>
              <a:custGeom>
                <a:avLst/>
                <a:gdLst>
                  <a:gd name="connsiteX0" fmla="*/ 0 w 3978876"/>
                  <a:gd name="connsiteY0" fmla="*/ 481914 h 1013260"/>
                  <a:gd name="connsiteX1" fmla="*/ 1037967 w 3978876"/>
                  <a:gd name="connsiteY1" fmla="*/ 0 h 1013260"/>
                  <a:gd name="connsiteX2" fmla="*/ 1964724 w 3978876"/>
                  <a:gd name="connsiteY2" fmla="*/ 481914 h 1013260"/>
                  <a:gd name="connsiteX3" fmla="*/ 3052119 w 3978876"/>
                  <a:gd name="connsiteY3" fmla="*/ 1013254 h 1013260"/>
                  <a:gd name="connsiteX4" fmla="*/ 3929448 w 3978876"/>
                  <a:gd name="connsiteY4" fmla="*/ 494270 h 1013260"/>
                  <a:gd name="connsiteX5" fmla="*/ 3929448 w 3978876"/>
                  <a:gd name="connsiteY5" fmla="*/ 494270 h 1013260"/>
                  <a:gd name="connsiteX6" fmla="*/ 3978876 w 3978876"/>
                  <a:gd name="connsiteY6" fmla="*/ 494270 h 1013260"/>
                  <a:gd name="connsiteX7" fmla="*/ 3978876 w 3978876"/>
                  <a:gd name="connsiteY7" fmla="*/ 494270 h 1013260"/>
                  <a:gd name="connsiteX8" fmla="*/ 3978876 w 3978876"/>
                  <a:gd name="connsiteY8" fmla="*/ 494270 h 1013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78876" h="1013260">
                    <a:moveTo>
                      <a:pt x="0" y="481914"/>
                    </a:moveTo>
                    <a:cubicBezTo>
                      <a:pt x="355256" y="240957"/>
                      <a:pt x="710513" y="0"/>
                      <a:pt x="1037967" y="0"/>
                    </a:cubicBezTo>
                    <a:cubicBezTo>
                      <a:pt x="1365421" y="0"/>
                      <a:pt x="1629032" y="313038"/>
                      <a:pt x="1964724" y="481914"/>
                    </a:cubicBezTo>
                    <a:cubicBezTo>
                      <a:pt x="2300416" y="650790"/>
                      <a:pt x="2724665" y="1011195"/>
                      <a:pt x="3052119" y="1013254"/>
                    </a:cubicBezTo>
                    <a:cubicBezTo>
                      <a:pt x="3379573" y="1015313"/>
                      <a:pt x="3929448" y="494270"/>
                      <a:pt x="3929448" y="494270"/>
                    </a:cubicBezTo>
                    <a:lnTo>
                      <a:pt x="3929448" y="494270"/>
                    </a:lnTo>
                    <a:lnTo>
                      <a:pt x="3978876" y="494270"/>
                    </a:lnTo>
                    <a:lnTo>
                      <a:pt x="3978876" y="494270"/>
                    </a:lnTo>
                    <a:lnTo>
                      <a:pt x="3978876" y="494270"/>
                    </a:lnTo>
                  </a:path>
                </a:pathLst>
              </a:custGeom>
              <a:noFill/>
              <a:ln>
                <a:solidFill>
                  <a:schemeClr val="accent1">
                    <a:shade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3" name="任意形状 17">
                <a:extLst>
                  <a:ext uri="{FF2B5EF4-FFF2-40B4-BE49-F238E27FC236}">
                    <a16:creationId xmlns:a16="http://schemas.microsoft.com/office/drawing/2014/main" id="{623A746F-9581-CC43-B4C3-D8D1B6035E04}"/>
                  </a:ext>
                </a:extLst>
              </p:cNvPr>
              <p:cNvSpPr/>
              <p:nvPr/>
            </p:nvSpPr>
            <p:spPr>
              <a:xfrm>
                <a:off x="8784570" y="4038167"/>
                <a:ext cx="442675" cy="432486"/>
              </a:xfrm>
              <a:custGeom>
                <a:avLst/>
                <a:gdLst>
                  <a:gd name="connsiteX0" fmla="*/ 0 w 3978876"/>
                  <a:gd name="connsiteY0" fmla="*/ 481914 h 1013260"/>
                  <a:gd name="connsiteX1" fmla="*/ 1037967 w 3978876"/>
                  <a:gd name="connsiteY1" fmla="*/ 0 h 1013260"/>
                  <a:gd name="connsiteX2" fmla="*/ 1964724 w 3978876"/>
                  <a:gd name="connsiteY2" fmla="*/ 481914 h 1013260"/>
                  <a:gd name="connsiteX3" fmla="*/ 3052119 w 3978876"/>
                  <a:gd name="connsiteY3" fmla="*/ 1013254 h 1013260"/>
                  <a:gd name="connsiteX4" fmla="*/ 3929448 w 3978876"/>
                  <a:gd name="connsiteY4" fmla="*/ 494270 h 1013260"/>
                  <a:gd name="connsiteX5" fmla="*/ 3929448 w 3978876"/>
                  <a:gd name="connsiteY5" fmla="*/ 494270 h 1013260"/>
                  <a:gd name="connsiteX6" fmla="*/ 3978876 w 3978876"/>
                  <a:gd name="connsiteY6" fmla="*/ 494270 h 1013260"/>
                  <a:gd name="connsiteX7" fmla="*/ 3978876 w 3978876"/>
                  <a:gd name="connsiteY7" fmla="*/ 494270 h 1013260"/>
                  <a:gd name="connsiteX8" fmla="*/ 3978876 w 3978876"/>
                  <a:gd name="connsiteY8" fmla="*/ 494270 h 1013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78876" h="1013260">
                    <a:moveTo>
                      <a:pt x="0" y="481914"/>
                    </a:moveTo>
                    <a:cubicBezTo>
                      <a:pt x="355256" y="240957"/>
                      <a:pt x="710513" y="0"/>
                      <a:pt x="1037967" y="0"/>
                    </a:cubicBezTo>
                    <a:cubicBezTo>
                      <a:pt x="1365421" y="0"/>
                      <a:pt x="1629032" y="313038"/>
                      <a:pt x="1964724" y="481914"/>
                    </a:cubicBezTo>
                    <a:cubicBezTo>
                      <a:pt x="2300416" y="650790"/>
                      <a:pt x="2724665" y="1011195"/>
                      <a:pt x="3052119" y="1013254"/>
                    </a:cubicBezTo>
                    <a:cubicBezTo>
                      <a:pt x="3379573" y="1015313"/>
                      <a:pt x="3929448" y="494270"/>
                      <a:pt x="3929448" y="494270"/>
                    </a:cubicBezTo>
                    <a:lnTo>
                      <a:pt x="3929448" y="494270"/>
                    </a:lnTo>
                    <a:lnTo>
                      <a:pt x="3978876" y="494270"/>
                    </a:lnTo>
                    <a:lnTo>
                      <a:pt x="3978876" y="494270"/>
                    </a:lnTo>
                    <a:lnTo>
                      <a:pt x="3978876" y="494270"/>
                    </a:lnTo>
                  </a:path>
                </a:pathLst>
              </a:custGeom>
              <a:noFill/>
              <a:ln>
                <a:solidFill>
                  <a:schemeClr val="accent1">
                    <a:shade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4" name="任意形状 17">
                <a:extLst>
                  <a:ext uri="{FF2B5EF4-FFF2-40B4-BE49-F238E27FC236}">
                    <a16:creationId xmlns:a16="http://schemas.microsoft.com/office/drawing/2014/main" id="{623A746F-9581-CC43-B4C3-D8D1B6035E04}"/>
                  </a:ext>
                </a:extLst>
              </p:cNvPr>
              <p:cNvSpPr/>
              <p:nvPr/>
            </p:nvSpPr>
            <p:spPr>
              <a:xfrm>
                <a:off x="9227245" y="4088788"/>
                <a:ext cx="442675" cy="432486"/>
              </a:xfrm>
              <a:custGeom>
                <a:avLst/>
                <a:gdLst>
                  <a:gd name="connsiteX0" fmla="*/ 0 w 3978876"/>
                  <a:gd name="connsiteY0" fmla="*/ 481914 h 1013260"/>
                  <a:gd name="connsiteX1" fmla="*/ 1037967 w 3978876"/>
                  <a:gd name="connsiteY1" fmla="*/ 0 h 1013260"/>
                  <a:gd name="connsiteX2" fmla="*/ 1964724 w 3978876"/>
                  <a:gd name="connsiteY2" fmla="*/ 481914 h 1013260"/>
                  <a:gd name="connsiteX3" fmla="*/ 3052119 w 3978876"/>
                  <a:gd name="connsiteY3" fmla="*/ 1013254 h 1013260"/>
                  <a:gd name="connsiteX4" fmla="*/ 3929448 w 3978876"/>
                  <a:gd name="connsiteY4" fmla="*/ 494270 h 1013260"/>
                  <a:gd name="connsiteX5" fmla="*/ 3929448 w 3978876"/>
                  <a:gd name="connsiteY5" fmla="*/ 494270 h 1013260"/>
                  <a:gd name="connsiteX6" fmla="*/ 3978876 w 3978876"/>
                  <a:gd name="connsiteY6" fmla="*/ 494270 h 1013260"/>
                  <a:gd name="connsiteX7" fmla="*/ 3978876 w 3978876"/>
                  <a:gd name="connsiteY7" fmla="*/ 494270 h 1013260"/>
                  <a:gd name="connsiteX8" fmla="*/ 3978876 w 3978876"/>
                  <a:gd name="connsiteY8" fmla="*/ 494270 h 1013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78876" h="1013260">
                    <a:moveTo>
                      <a:pt x="0" y="481914"/>
                    </a:moveTo>
                    <a:cubicBezTo>
                      <a:pt x="355256" y="240957"/>
                      <a:pt x="710513" y="0"/>
                      <a:pt x="1037967" y="0"/>
                    </a:cubicBezTo>
                    <a:cubicBezTo>
                      <a:pt x="1365421" y="0"/>
                      <a:pt x="1629032" y="313038"/>
                      <a:pt x="1964724" y="481914"/>
                    </a:cubicBezTo>
                    <a:cubicBezTo>
                      <a:pt x="2300416" y="650790"/>
                      <a:pt x="2724665" y="1011195"/>
                      <a:pt x="3052119" y="1013254"/>
                    </a:cubicBezTo>
                    <a:cubicBezTo>
                      <a:pt x="3379573" y="1015313"/>
                      <a:pt x="3929448" y="494270"/>
                      <a:pt x="3929448" y="494270"/>
                    </a:cubicBezTo>
                    <a:lnTo>
                      <a:pt x="3929448" y="494270"/>
                    </a:lnTo>
                    <a:lnTo>
                      <a:pt x="3978876" y="494270"/>
                    </a:lnTo>
                    <a:lnTo>
                      <a:pt x="3978876" y="494270"/>
                    </a:lnTo>
                    <a:lnTo>
                      <a:pt x="3978876" y="494270"/>
                    </a:lnTo>
                  </a:path>
                </a:pathLst>
              </a:custGeom>
              <a:noFill/>
              <a:ln>
                <a:solidFill>
                  <a:schemeClr val="accent1">
                    <a:shade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cxnSp>
          <p:nvCxnSpPr>
            <p:cNvPr id="66" name="直接连接符 65"/>
            <p:cNvCxnSpPr>
              <a:stCxn id="3" idx="2"/>
              <a:endCxn id="33" idx="0"/>
            </p:cNvCxnSpPr>
            <p:nvPr/>
          </p:nvCxnSpPr>
          <p:spPr>
            <a:xfrm>
              <a:off x="3189243" y="1302495"/>
              <a:ext cx="148999" cy="895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32" idx="2"/>
              <a:endCxn id="33" idx="0"/>
            </p:cNvCxnSpPr>
            <p:nvPr/>
          </p:nvCxnSpPr>
          <p:spPr>
            <a:xfrm flipH="1">
              <a:off x="3338242" y="1302495"/>
              <a:ext cx="358330" cy="895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31" idx="2"/>
              <a:endCxn id="33" idx="0"/>
            </p:cNvCxnSpPr>
            <p:nvPr/>
          </p:nvCxnSpPr>
          <p:spPr>
            <a:xfrm flipH="1">
              <a:off x="3338242" y="1302495"/>
              <a:ext cx="855787" cy="895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30" idx="2"/>
              <a:endCxn id="33" idx="0"/>
            </p:cNvCxnSpPr>
            <p:nvPr/>
          </p:nvCxnSpPr>
          <p:spPr>
            <a:xfrm flipH="1">
              <a:off x="3338242" y="1302495"/>
              <a:ext cx="1353244" cy="895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29" idx="2"/>
              <a:endCxn id="33" idx="0"/>
            </p:cNvCxnSpPr>
            <p:nvPr/>
          </p:nvCxnSpPr>
          <p:spPr>
            <a:xfrm flipH="1">
              <a:off x="3338242" y="1302495"/>
              <a:ext cx="1840829" cy="895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28" idx="2"/>
              <a:endCxn id="39" idx="0"/>
            </p:cNvCxnSpPr>
            <p:nvPr/>
          </p:nvCxnSpPr>
          <p:spPr>
            <a:xfrm flipH="1">
              <a:off x="4596692" y="1302495"/>
              <a:ext cx="1089708" cy="895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39" idx="0"/>
              <a:endCxn id="27" idx="2"/>
            </p:cNvCxnSpPr>
            <p:nvPr/>
          </p:nvCxnSpPr>
          <p:spPr>
            <a:xfrm flipV="1">
              <a:off x="4596692" y="1302495"/>
              <a:ext cx="1597037" cy="895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27" idx="2"/>
              <a:endCxn id="40" idx="0"/>
            </p:cNvCxnSpPr>
            <p:nvPr/>
          </p:nvCxnSpPr>
          <p:spPr>
            <a:xfrm flipH="1">
              <a:off x="5857866" y="1302495"/>
              <a:ext cx="335863" cy="895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35" idx="2"/>
              <a:endCxn id="53" idx="0"/>
            </p:cNvCxnSpPr>
            <p:nvPr/>
          </p:nvCxnSpPr>
          <p:spPr>
            <a:xfrm flipH="1">
              <a:off x="7121764" y="1302495"/>
              <a:ext cx="70403" cy="8927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34" idx="2"/>
              <a:endCxn id="40" idx="0"/>
            </p:cNvCxnSpPr>
            <p:nvPr/>
          </p:nvCxnSpPr>
          <p:spPr>
            <a:xfrm flipH="1">
              <a:off x="5857866" y="1302495"/>
              <a:ext cx="843192" cy="895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48" idx="2"/>
              <a:endCxn id="41" idx="0"/>
            </p:cNvCxnSpPr>
            <p:nvPr/>
          </p:nvCxnSpPr>
          <p:spPr>
            <a:xfrm flipH="1">
              <a:off x="3189243" y="5049976"/>
              <a:ext cx="180315" cy="6921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48" idx="2"/>
              <a:endCxn id="47" idx="0"/>
            </p:cNvCxnSpPr>
            <p:nvPr/>
          </p:nvCxnSpPr>
          <p:spPr>
            <a:xfrm>
              <a:off x="3369558" y="5049976"/>
              <a:ext cx="327014" cy="6921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48" idx="2"/>
              <a:endCxn id="46" idx="0"/>
            </p:cNvCxnSpPr>
            <p:nvPr/>
          </p:nvCxnSpPr>
          <p:spPr>
            <a:xfrm>
              <a:off x="3369558" y="5049976"/>
              <a:ext cx="824471" cy="6921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48" idx="2"/>
              <a:endCxn id="45" idx="0"/>
            </p:cNvCxnSpPr>
            <p:nvPr/>
          </p:nvCxnSpPr>
          <p:spPr>
            <a:xfrm>
              <a:off x="3369558" y="5049976"/>
              <a:ext cx="1321928" cy="6921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48" idx="2"/>
              <a:endCxn id="44" idx="0"/>
            </p:cNvCxnSpPr>
            <p:nvPr/>
          </p:nvCxnSpPr>
          <p:spPr>
            <a:xfrm>
              <a:off x="3369558" y="5049976"/>
              <a:ext cx="1809513" cy="6921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51" idx="2"/>
              <a:endCxn id="43" idx="0"/>
            </p:cNvCxnSpPr>
            <p:nvPr/>
          </p:nvCxnSpPr>
          <p:spPr>
            <a:xfrm>
              <a:off x="4628008" y="5049976"/>
              <a:ext cx="1058392" cy="6921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51" idx="2"/>
              <a:endCxn id="42" idx="0"/>
            </p:cNvCxnSpPr>
            <p:nvPr/>
          </p:nvCxnSpPr>
          <p:spPr>
            <a:xfrm>
              <a:off x="4628008" y="5049976"/>
              <a:ext cx="1565721" cy="6921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52" idx="2"/>
              <a:endCxn id="42" idx="0"/>
            </p:cNvCxnSpPr>
            <p:nvPr/>
          </p:nvCxnSpPr>
          <p:spPr>
            <a:xfrm>
              <a:off x="5889182" y="5049976"/>
              <a:ext cx="304547" cy="6921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52" idx="2"/>
              <a:endCxn id="49" idx="0"/>
            </p:cNvCxnSpPr>
            <p:nvPr/>
          </p:nvCxnSpPr>
          <p:spPr>
            <a:xfrm>
              <a:off x="5889182" y="5049976"/>
              <a:ext cx="811876" cy="6921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54" idx="2"/>
              <a:endCxn id="50" idx="0"/>
            </p:cNvCxnSpPr>
            <p:nvPr/>
          </p:nvCxnSpPr>
          <p:spPr>
            <a:xfrm>
              <a:off x="7153080" y="5047012"/>
              <a:ext cx="39087" cy="6950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>
              <a:off x="1696667" y="3513221"/>
              <a:ext cx="69500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>
              <a:stCxn id="33" idx="2"/>
              <a:endCxn id="127" idx="0"/>
            </p:cNvCxnSpPr>
            <p:nvPr/>
          </p:nvCxnSpPr>
          <p:spPr>
            <a:xfrm>
              <a:off x="3338242" y="2805189"/>
              <a:ext cx="12591" cy="520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stCxn id="48" idx="0"/>
              <a:endCxn id="127" idx="2"/>
            </p:cNvCxnSpPr>
            <p:nvPr/>
          </p:nvCxnSpPr>
          <p:spPr>
            <a:xfrm flipH="1" flipV="1">
              <a:off x="3350833" y="3781365"/>
              <a:ext cx="18725" cy="661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39" idx="2"/>
              <a:endCxn id="131" idx="0"/>
            </p:cNvCxnSpPr>
            <p:nvPr/>
          </p:nvCxnSpPr>
          <p:spPr>
            <a:xfrm>
              <a:off x="4596692" y="2805189"/>
              <a:ext cx="13661" cy="508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>
              <a:stCxn id="51" idx="0"/>
              <a:endCxn id="131" idx="2"/>
            </p:cNvCxnSpPr>
            <p:nvPr/>
          </p:nvCxnSpPr>
          <p:spPr>
            <a:xfrm flipH="1" flipV="1">
              <a:off x="4610353" y="3770106"/>
              <a:ext cx="17655" cy="672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>
              <a:stCxn id="53" idx="2"/>
              <a:endCxn id="132" idx="0"/>
            </p:cNvCxnSpPr>
            <p:nvPr/>
          </p:nvCxnSpPr>
          <p:spPr>
            <a:xfrm>
              <a:off x="7121764" y="2802225"/>
              <a:ext cx="888" cy="523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54" idx="0"/>
              <a:endCxn id="132" idx="2"/>
            </p:cNvCxnSpPr>
            <p:nvPr/>
          </p:nvCxnSpPr>
          <p:spPr>
            <a:xfrm flipH="1" flipV="1">
              <a:off x="7122652" y="3781365"/>
              <a:ext cx="30428" cy="658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40" idx="2"/>
              <a:endCxn id="133" idx="0"/>
            </p:cNvCxnSpPr>
            <p:nvPr/>
          </p:nvCxnSpPr>
          <p:spPr>
            <a:xfrm>
              <a:off x="5857866" y="2805189"/>
              <a:ext cx="15412" cy="522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52" idx="0"/>
              <a:endCxn id="133" idx="2"/>
            </p:cNvCxnSpPr>
            <p:nvPr/>
          </p:nvCxnSpPr>
          <p:spPr>
            <a:xfrm flipH="1" flipV="1">
              <a:off x="5873278" y="3784068"/>
              <a:ext cx="15904" cy="658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流程图: 过程 126"/>
                <p:cNvSpPr/>
                <p:nvPr/>
              </p:nvSpPr>
              <p:spPr>
                <a:xfrm>
                  <a:off x="2949780" y="3325364"/>
                  <a:ext cx="802106" cy="456001"/>
                </a:xfrm>
                <a:prstGeom prst="flowChartProcess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𝒕𝒅𝒐𝒂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27" name="流程图: 过程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780" y="3325364"/>
                  <a:ext cx="802106" cy="456001"/>
                </a:xfrm>
                <a:prstGeom prst="flowChartProcess">
                  <a:avLst/>
                </a:prstGeom>
                <a:blipFill>
                  <a:blip r:embed="rId13"/>
                  <a:stretch>
                    <a:fillRect l="-30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流程图: 过程 130"/>
                <p:cNvSpPr/>
                <p:nvPr/>
              </p:nvSpPr>
              <p:spPr>
                <a:xfrm>
                  <a:off x="4209300" y="3314105"/>
                  <a:ext cx="802106" cy="456001"/>
                </a:xfrm>
                <a:prstGeom prst="flowChartProcess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𝒕𝒅𝒐𝒂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31" name="流程图: 过程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9300" y="3314105"/>
                  <a:ext cx="802106" cy="456001"/>
                </a:xfrm>
                <a:prstGeom prst="flowChartProcess">
                  <a:avLst/>
                </a:prstGeom>
                <a:blipFill>
                  <a:blip r:embed="rId14"/>
                  <a:stretch>
                    <a:fillRect l="-375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流程图: 过程 131"/>
                <p:cNvSpPr/>
                <p:nvPr/>
              </p:nvSpPr>
              <p:spPr>
                <a:xfrm>
                  <a:off x="6721599" y="3325364"/>
                  <a:ext cx="802106" cy="456001"/>
                </a:xfrm>
                <a:prstGeom prst="flowChartProcess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𝒕𝒅𝒐𝒂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32" name="流程图: 过程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599" y="3325364"/>
                  <a:ext cx="802106" cy="456001"/>
                </a:xfrm>
                <a:prstGeom prst="flowChartProcess">
                  <a:avLst/>
                </a:prstGeom>
                <a:blipFill>
                  <a:blip r:embed="rId15"/>
                  <a:stretch>
                    <a:fillRect l="-375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流程图: 过程 132"/>
            <p:cNvSpPr/>
            <p:nvPr/>
          </p:nvSpPr>
          <p:spPr>
            <a:xfrm>
              <a:off x="5472225" y="3328067"/>
              <a:ext cx="802106" cy="456001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145" name="右箭头 144"/>
            <p:cNvSpPr/>
            <p:nvPr/>
          </p:nvSpPr>
          <p:spPr>
            <a:xfrm rot="5400000">
              <a:off x="7352222" y="1608203"/>
              <a:ext cx="583188" cy="395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右箭头 145"/>
            <p:cNvSpPr/>
            <p:nvPr/>
          </p:nvSpPr>
          <p:spPr>
            <a:xfrm rot="16200000">
              <a:off x="7398780" y="5131878"/>
              <a:ext cx="583188" cy="395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7841801" y="1602033"/>
              <a:ext cx="115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/>
                <a:t>k</a:t>
              </a:r>
              <a:r>
                <a:rPr lang="zh-CN" altLang="en-US" b="1" i="1" dirty="0" smtClean="0"/>
                <a:t>个分段</a:t>
              </a:r>
              <a:endParaRPr lang="en-US" altLang="zh-CN" b="1" i="1" dirty="0" smtClean="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7888359" y="5208089"/>
              <a:ext cx="115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/>
                <a:t>k</a:t>
              </a:r>
              <a:r>
                <a:rPr lang="zh-CN" altLang="en-US" b="1" i="1" dirty="0" smtClean="0"/>
                <a:t>个分段</a:t>
              </a:r>
              <a:endParaRPr lang="en-US" altLang="zh-CN" b="1" i="1" dirty="0" smtClean="0"/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3201115" y="2980171"/>
              <a:ext cx="336885" cy="149707"/>
              <a:chOff x="9769642" y="1833486"/>
              <a:chExt cx="307159" cy="213310"/>
            </a:xfrm>
          </p:grpSpPr>
          <p:cxnSp>
            <p:nvCxnSpPr>
              <p:cNvPr id="180" name="直接连接符 179"/>
              <p:cNvCxnSpPr/>
              <p:nvPr/>
            </p:nvCxnSpPr>
            <p:spPr>
              <a:xfrm flipV="1">
                <a:off x="9769642" y="1833486"/>
                <a:ext cx="307159" cy="124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>
                <a:off x="9769642" y="2046796"/>
                <a:ext cx="30715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组合 188"/>
            <p:cNvGrpSpPr/>
            <p:nvPr/>
          </p:nvGrpSpPr>
          <p:grpSpPr>
            <a:xfrm>
              <a:off x="4446722" y="2988893"/>
              <a:ext cx="336885" cy="149707"/>
              <a:chOff x="9769642" y="1833486"/>
              <a:chExt cx="307159" cy="213310"/>
            </a:xfrm>
          </p:grpSpPr>
          <p:cxnSp>
            <p:nvCxnSpPr>
              <p:cNvPr id="190" name="直接连接符 189"/>
              <p:cNvCxnSpPr/>
              <p:nvPr/>
            </p:nvCxnSpPr>
            <p:spPr>
              <a:xfrm flipV="1">
                <a:off x="9769642" y="1833486"/>
                <a:ext cx="307159" cy="124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/>
              <p:cNvCxnSpPr/>
              <p:nvPr/>
            </p:nvCxnSpPr>
            <p:spPr>
              <a:xfrm>
                <a:off x="9769642" y="2046796"/>
                <a:ext cx="30715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组合 191"/>
            <p:cNvGrpSpPr/>
            <p:nvPr/>
          </p:nvGrpSpPr>
          <p:grpSpPr>
            <a:xfrm>
              <a:off x="6981914" y="4079886"/>
              <a:ext cx="336889" cy="149706"/>
              <a:chOff x="9769642" y="1833487"/>
              <a:chExt cx="307163" cy="213309"/>
            </a:xfrm>
          </p:grpSpPr>
          <p:cxnSp>
            <p:nvCxnSpPr>
              <p:cNvPr id="193" name="直接连接符 192"/>
              <p:cNvCxnSpPr/>
              <p:nvPr/>
            </p:nvCxnSpPr>
            <p:spPr>
              <a:xfrm flipV="1">
                <a:off x="9769646" y="1833487"/>
                <a:ext cx="307159" cy="124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/>
              <p:cNvCxnSpPr/>
              <p:nvPr/>
            </p:nvCxnSpPr>
            <p:spPr>
              <a:xfrm>
                <a:off x="9769642" y="2046796"/>
                <a:ext cx="30715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组合 194"/>
            <p:cNvGrpSpPr/>
            <p:nvPr/>
          </p:nvGrpSpPr>
          <p:grpSpPr>
            <a:xfrm>
              <a:off x="4459565" y="4088608"/>
              <a:ext cx="336885" cy="149707"/>
              <a:chOff x="9769642" y="1833486"/>
              <a:chExt cx="307159" cy="213310"/>
            </a:xfrm>
          </p:grpSpPr>
          <p:cxnSp>
            <p:nvCxnSpPr>
              <p:cNvPr id="196" name="直接连接符 195"/>
              <p:cNvCxnSpPr/>
              <p:nvPr/>
            </p:nvCxnSpPr>
            <p:spPr>
              <a:xfrm flipV="1">
                <a:off x="9769642" y="1833486"/>
                <a:ext cx="307159" cy="124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>
                <a:off x="9769642" y="2046796"/>
                <a:ext cx="30715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组合 197"/>
            <p:cNvGrpSpPr/>
            <p:nvPr/>
          </p:nvGrpSpPr>
          <p:grpSpPr>
            <a:xfrm>
              <a:off x="3169799" y="4079886"/>
              <a:ext cx="336885" cy="149707"/>
              <a:chOff x="9769642" y="1833486"/>
              <a:chExt cx="307159" cy="213310"/>
            </a:xfrm>
          </p:grpSpPr>
          <p:cxnSp>
            <p:nvCxnSpPr>
              <p:cNvPr id="199" name="直接连接符 198"/>
              <p:cNvCxnSpPr/>
              <p:nvPr/>
            </p:nvCxnSpPr>
            <p:spPr>
              <a:xfrm flipV="1">
                <a:off x="9769642" y="1833486"/>
                <a:ext cx="307159" cy="124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9769642" y="2046796"/>
                <a:ext cx="30715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组合 200"/>
            <p:cNvGrpSpPr/>
            <p:nvPr/>
          </p:nvGrpSpPr>
          <p:grpSpPr>
            <a:xfrm>
              <a:off x="6938502" y="2997615"/>
              <a:ext cx="336885" cy="149707"/>
              <a:chOff x="9769642" y="1833486"/>
              <a:chExt cx="307159" cy="213310"/>
            </a:xfrm>
          </p:grpSpPr>
          <p:cxnSp>
            <p:nvCxnSpPr>
              <p:cNvPr id="202" name="直接连接符 201"/>
              <p:cNvCxnSpPr/>
              <p:nvPr/>
            </p:nvCxnSpPr>
            <p:spPr>
              <a:xfrm flipV="1">
                <a:off x="9769642" y="1833486"/>
                <a:ext cx="307159" cy="124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>
              <a:xfrm>
                <a:off x="9769642" y="2046796"/>
                <a:ext cx="30715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/>
            <p:cNvGrpSpPr/>
            <p:nvPr/>
          </p:nvGrpSpPr>
          <p:grpSpPr>
            <a:xfrm>
              <a:off x="5712787" y="3001407"/>
              <a:ext cx="336885" cy="149707"/>
              <a:chOff x="9769642" y="1833486"/>
              <a:chExt cx="307159" cy="213310"/>
            </a:xfrm>
          </p:grpSpPr>
          <p:cxnSp>
            <p:nvCxnSpPr>
              <p:cNvPr id="205" name="直接连接符 204"/>
              <p:cNvCxnSpPr/>
              <p:nvPr/>
            </p:nvCxnSpPr>
            <p:spPr>
              <a:xfrm flipV="1">
                <a:off x="9769642" y="1833486"/>
                <a:ext cx="307159" cy="124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>
                <a:off x="9769642" y="2046796"/>
                <a:ext cx="30715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组合 209"/>
            <p:cNvGrpSpPr/>
            <p:nvPr/>
          </p:nvGrpSpPr>
          <p:grpSpPr>
            <a:xfrm>
              <a:off x="5720737" y="4088439"/>
              <a:ext cx="336889" cy="149706"/>
              <a:chOff x="9769642" y="1833487"/>
              <a:chExt cx="307163" cy="213309"/>
            </a:xfrm>
          </p:grpSpPr>
          <p:cxnSp>
            <p:nvCxnSpPr>
              <p:cNvPr id="211" name="直接连接符 210"/>
              <p:cNvCxnSpPr/>
              <p:nvPr/>
            </p:nvCxnSpPr>
            <p:spPr>
              <a:xfrm flipV="1">
                <a:off x="9769646" y="1833487"/>
                <a:ext cx="307159" cy="124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9769642" y="2046796"/>
                <a:ext cx="30715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组合 221"/>
            <p:cNvGrpSpPr/>
            <p:nvPr/>
          </p:nvGrpSpPr>
          <p:grpSpPr>
            <a:xfrm rot="10800000">
              <a:off x="1973568" y="3053655"/>
              <a:ext cx="1117107" cy="1135094"/>
              <a:chOff x="7094125" y="3080019"/>
              <a:chExt cx="993506" cy="1073311"/>
            </a:xfrm>
          </p:grpSpPr>
          <p:cxnSp>
            <p:nvCxnSpPr>
              <p:cNvPr id="177" name="曲线连接符 176"/>
              <p:cNvCxnSpPr/>
              <p:nvPr/>
            </p:nvCxnSpPr>
            <p:spPr>
              <a:xfrm>
                <a:off x="7094125" y="3080019"/>
                <a:ext cx="993506" cy="862858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曲线连接符 220"/>
              <p:cNvCxnSpPr/>
              <p:nvPr/>
            </p:nvCxnSpPr>
            <p:spPr>
              <a:xfrm flipV="1">
                <a:off x="7109537" y="3961378"/>
                <a:ext cx="958858" cy="191952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文本框 222"/>
            <p:cNvSpPr txBox="1"/>
            <p:nvPr/>
          </p:nvSpPr>
          <p:spPr>
            <a:xfrm>
              <a:off x="1272224" y="3056342"/>
              <a:ext cx="826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 </a:t>
              </a:r>
              <a:r>
                <a:rPr lang="en-US" altLang="zh-CN" b="1" dirty="0" smtClean="0"/>
                <a:t>Tdoa</a:t>
              </a:r>
              <a:endParaRPr lang="zh-CN" altLang="en-US" b="1" dirty="0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8646695" y="3325364"/>
              <a:ext cx="994610" cy="4447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筛选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6335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8061" y="-169642"/>
            <a:ext cx="10696981" cy="7085605"/>
            <a:chOff x="728061" y="-169642"/>
            <a:chExt cx="10696981" cy="7085605"/>
          </a:xfrm>
        </p:grpSpPr>
        <p:sp>
          <p:nvSpPr>
            <p:cNvPr id="5" name="平行四边形 4"/>
            <p:cNvSpPr/>
            <p:nvPr/>
          </p:nvSpPr>
          <p:spPr>
            <a:xfrm rot="6303839">
              <a:off x="491488" y="1845277"/>
              <a:ext cx="6983059" cy="2953222"/>
            </a:xfrm>
            <a:prstGeom prst="parallelogram">
              <a:avLst>
                <a:gd name="adj" fmla="val 107286"/>
              </a:avLst>
            </a:prstGeom>
            <a:solidFill>
              <a:schemeClr val="accent1">
                <a:lumMod val="20000"/>
                <a:lumOff val="80000"/>
              </a:schemeClr>
            </a:solidFill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平行四边形 80"/>
            <p:cNvSpPr/>
            <p:nvPr/>
          </p:nvSpPr>
          <p:spPr>
            <a:xfrm>
              <a:off x="1649708" y="4017910"/>
              <a:ext cx="9775334" cy="2300612"/>
            </a:xfrm>
            <a:prstGeom prst="parallelogram">
              <a:avLst>
                <a:gd name="adj" fmla="val 160945"/>
              </a:avLst>
            </a:prstGeom>
            <a:solidFill>
              <a:srgbClr val="7030A0">
                <a:alpha val="30000"/>
              </a:srgbClr>
            </a:solidFill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08050" y="1917936"/>
              <a:ext cx="176463" cy="18522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39628" y="4540617"/>
              <a:ext cx="176463" cy="185222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5027861" y="2034642"/>
              <a:ext cx="68421" cy="2574493"/>
            </a:xfrm>
            <a:prstGeom prst="line">
              <a:avLst/>
            </a:prstGeom>
            <a:ln>
              <a:solidFill>
                <a:srgbClr val="00206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4347605" y="2034642"/>
              <a:ext cx="748679" cy="2574493"/>
            </a:xfrm>
            <a:prstGeom prst="line">
              <a:avLst/>
            </a:prstGeom>
            <a:ln>
              <a:solidFill>
                <a:srgbClr val="00206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304581" y="4609135"/>
              <a:ext cx="723279" cy="24095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2682241" y="4633230"/>
              <a:ext cx="2345619" cy="9860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饼形 76"/>
            <p:cNvSpPr/>
            <p:nvPr/>
          </p:nvSpPr>
          <p:spPr>
            <a:xfrm rot="5634535">
              <a:off x="4001447" y="4300570"/>
              <a:ext cx="646981" cy="641227"/>
            </a:xfrm>
            <a:prstGeom prst="pie">
              <a:avLst>
                <a:gd name="adj1" fmla="val 11779128"/>
                <a:gd name="adj2" fmla="val 16014929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/>
                <p:cNvSpPr txBox="1"/>
                <p:nvPr/>
              </p:nvSpPr>
              <p:spPr>
                <a:xfrm>
                  <a:off x="4572000" y="4192438"/>
                  <a:ext cx="258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9" name="文本框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4192438"/>
                  <a:ext cx="258792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/>
                <p:cNvSpPr txBox="1"/>
                <p:nvPr/>
              </p:nvSpPr>
              <p:spPr>
                <a:xfrm>
                  <a:off x="3494410" y="4540617"/>
                  <a:ext cx="3339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0" name="文本框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410" y="4540617"/>
                  <a:ext cx="33392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455" r="-1818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4" name="组合 83"/>
            <p:cNvGrpSpPr/>
            <p:nvPr/>
          </p:nvGrpSpPr>
          <p:grpSpPr>
            <a:xfrm>
              <a:off x="1981780" y="5268576"/>
              <a:ext cx="1295457" cy="804074"/>
              <a:chOff x="8079357" y="2907102"/>
              <a:chExt cx="1295457" cy="804074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193391">
                <a:off x="8353709" y="2674159"/>
                <a:ext cx="746753" cy="1295457"/>
              </a:xfrm>
              <a:prstGeom prst="rect">
                <a:avLst/>
              </a:prstGeom>
              <a:scene3d>
                <a:camera prst="orthographicFront">
                  <a:rot lat="0" lon="6600000" rev="0"/>
                </a:camera>
                <a:lightRig rig="threePt" dir="t"/>
              </a:scene3d>
              <a:sp3d>
                <a:bevelT w="38100" h="19050" prst="relaxedInset"/>
              </a:sp3d>
            </p:spPr>
          </p:pic>
          <p:grpSp>
            <p:nvGrpSpPr>
              <p:cNvPr id="83" name="组合 82"/>
              <p:cNvGrpSpPr/>
              <p:nvPr/>
            </p:nvGrpSpPr>
            <p:grpSpPr>
              <a:xfrm>
                <a:off x="8109530" y="2907102"/>
                <a:ext cx="1198372" cy="804074"/>
                <a:chOff x="8109530" y="2907102"/>
                <a:chExt cx="1198372" cy="804074"/>
              </a:xfrm>
            </p:grpSpPr>
            <p:sp>
              <p:nvSpPr>
                <p:cNvPr id="21" name="椭圆 20"/>
                <p:cNvSpPr/>
                <p:nvPr/>
              </p:nvSpPr>
              <p:spPr>
                <a:xfrm>
                  <a:off x="9200461" y="2907102"/>
                  <a:ext cx="107441" cy="110378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8109530" y="3606903"/>
                  <a:ext cx="111444" cy="104273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32" name="直接箭头连接符 31"/>
            <p:cNvCxnSpPr/>
            <p:nvPr/>
          </p:nvCxnSpPr>
          <p:spPr>
            <a:xfrm flipV="1">
              <a:off x="2686041" y="2415396"/>
              <a:ext cx="816284" cy="323112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1012073" y="1000664"/>
              <a:ext cx="9149844" cy="571797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2682243" y="2034642"/>
              <a:ext cx="2414039" cy="361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饼形 81"/>
            <p:cNvSpPr/>
            <p:nvPr/>
          </p:nvSpPr>
          <p:spPr>
            <a:xfrm rot="3541093">
              <a:off x="1502391" y="4474541"/>
              <a:ext cx="2347548" cy="2376424"/>
            </a:xfrm>
            <a:prstGeom prst="pie">
              <a:avLst>
                <a:gd name="adj1" fmla="val 14700375"/>
                <a:gd name="adj2" fmla="val 16155360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饼形 89"/>
            <p:cNvSpPr/>
            <p:nvPr/>
          </p:nvSpPr>
          <p:spPr>
            <a:xfrm rot="3541093">
              <a:off x="1433317" y="4192355"/>
              <a:ext cx="2593296" cy="2853919"/>
            </a:xfrm>
            <a:prstGeom prst="pie">
              <a:avLst>
                <a:gd name="adj1" fmla="val 16172275"/>
                <a:gd name="adj2" fmla="val 1667138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/>
                <p:cNvSpPr txBox="1"/>
                <p:nvPr/>
              </p:nvSpPr>
              <p:spPr>
                <a:xfrm>
                  <a:off x="4020940" y="4675914"/>
                  <a:ext cx="329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1" name="文本框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0940" y="4675914"/>
                  <a:ext cx="32914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/>
                <p:cNvSpPr txBox="1"/>
                <p:nvPr/>
              </p:nvSpPr>
              <p:spPr>
                <a:xfrm>
                  <a:off x="5406153" y="1000664"/>
                  <a:ext cx="361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2" name="文本框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6153" y="1000664"/>
                  <a:ext cx="36168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6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/>
                <p:cNvSpPr txBox="1"/>
                <p:nvPr/>
              </p:nvSpPr>
              <p:spPr>
                <a:xfrm>
                  <a:off x="7072185" y="4830166"/>
                  <a:ext cx="361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3" name="文本框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2185" y="4830166"/>
                  <a:ext cx="361683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6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/>
                <p:cNvSpPr txBox="1"/>
                <p:nvPr/>
              </p:nvSpPr>
              <p:spPr>
                <a:xfrm>
                  <a:off x="1724185" y="6000465"/>
                  <a:ext cx="4985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𝒎𝒊𝒄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4" name="文本框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185" y="6000465"/>
                  <a:ext cx="498587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41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/>
                <p:cNvSpPr txBox="1"/>
                <p:nvPr/>
              </p:nvSpPr>
              <p:spPr>
                <a:xfrm>
                  <a:off x="3016472" y="5296045"/>
                  <a:ext cx="5908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𝒎𝒊𝒄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5" name="文本框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472" y="5296045"/>
                  <a:ext cx="590843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34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文本框 95"/>
            <p:cNvSpPr txBox="1"/>
            <p:nvPr/>
          </p:nvSpPr>
          <p:spPr>
            <a:xfrm>
              <a:off x="5127442" y="2019766"/>
              <a:ext cx="557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/>
                <p:cNvSpPr txBox="1"/>
                <p:nvPr/>
              </p:nvSpPr>
              <p:spPr>
                <a:xfrm>
                  <a:off x="5040091" y="4575805"/>
                  <a:ext cx="4367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8" name="文本框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0091" y="4575805"/>
                  <a:ext cx="43671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/>
                <p:cNvSpPr txBox="1"/>
                <p:nvPr/>
              </p:nvSpPr>
              <p:spPr>
                <a:xfrm>
                  <a:off x="3969366" y="3026361"/>
                  <a:ext cx="3571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9" name="文本框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9366" y="3026361"/>
                  <a:ext cx="35718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本框 99"/>
                <p:cNvSpPr txBox="1"/>
                <p:nvPr/>
              </p:nvSpPr>
              <p:spPr>
                <a:xfrm>
                  <a:off x="6477352" y="2841695"/>
                  <a:ext cx="3571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0" name="文本框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352" y="2841695"/>
                  <a:ext cx="35718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/>
                <p:cNvSpPr txBox="1"/>
                <p:nvPr/>
              </p:nvSpPr>
              <p:spPr>
                <a:xfrm>
                  <a:off x="4273537" y="4941606"/>
                  <a:ext cx="3571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1" name="文本框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3537" y="4941606"/>
                  <a:ext cx="35718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接连接符 103"/>
            <p:cNvCxnSpPr/>
            <p:nvPr/>
          </p:nvCxnSpPr>
          <p:spPr>
            <a:xfrm flipV="1">
              <a:off x="728061" y="4939317"/>
              <a:ext cx="8912903" cy="8754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/>
                <p:cNvSpPr txBox="1"/>
                <p:nvPr/>
              </p:nvSpPr>
              <p:spPr>
                <a:xfrm>
                  <a:off x="8810977" y="4709586"/>
                  <a:ext cx="3571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0" name="文本框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0977" y="4709586"/>
                  <a:ext cx="35718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平行四边形 110"/>
            <p:cNvSpPr/>
            <p:nvPr/>
          </p:nvSpPr>
          <p:spPr>
            <a:xfrm rot="21259848">
              <a:off x="2666359" y="4575109"/>
              <a:ext cx="5805637" cy="763223"/>
            </a:xfrm>
            <a:prstGeom prst="parallelogram">
              <a:avLst>
                <a:gd name="adj" fmla="val 315455"/>
              </a:avLst>
            </a:prstGeom>
            <a:solidFill>
              <a:schemeClr val="accent2">
                <a:lumMod val="75000"/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840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745508" y="5044345"/>
            <a:ext cx="1840451" cy="1304705"/>
            <a:chOff x="4572008" y="2297918"/>
            <a:chExt cx="3048006" cy="2285989"/>
          </a:xfrm>
          <a:scene3d>
            <a:camera prst="orthographicFront">
              <a:rot lat="0" lon="0" rev="0"/>
            </a:camera>
            <a:lightRig rig="threePt" dir="t"/>
          </a:scene3d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8" y="2297918"/>
              <a:ext cx="3048006" cy="2285989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5630872" y="2573337"/>
              <a:ext cx="952501" cy="172084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85154" y="1259900"/>
            <a:ext cx="9775334" cy="4351071"/>
            <a:chOff x="885154" y="1259900"/>
            <a:chExt cx="9775334" cy="4351071"/>
          </a:xfrm>
        </p:grpSpPr>
        <p:sp>
          <p:nvSpPr>
            <p:cNvPr id="26" name="平行四边形 25"/>
            <p:cNvSpPr/>
            <p:nvPr/>
          </p:nvSpPr>
          <p:spPr>
            <a:xfrm>
              <a:off x="885154" y="1807928"/>
              <a:ext cx="9775334" cy="2300612"/>
            </a:xfrm>
            <a:prstGeom prst="parallelogram">
              <a:avLst>
                <a:gd name="adj" fmla="val 101687"/>
              </a:avLst>
            </a:prstGeom>
            <a:solidFill>
              <a:schemeClr val="bg2">
                <a:lumMod val="10000"/>
                <a:alpha val="30000"/>
              </a:schemeClr>
            </a:solidFill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平行四边形 1"/>
            <p:cNvSpPr/>
            <p:nvPr/>
          </p:nvSpPr>
          <p:spPr>
            <a:xfrm>
              <a:off x="885154" y="3310359"/>
              <a:ext cx="9775334" cy="2300612"/>
            </a:xfrm>
            <a:prstGeom prst="parallelogram">
              <a:avLst>
                <a:gd name="adj" fmla="val 101687"/>
              </a:avLst>
            </a:prstGeom>
            <a:solidFill>
              <a:srgbClr val="7030A0">
                <a:alpha val="30000"/>
              </a:srgbClr>
            </a:solidFill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5772821" y="1402547"/>
              <a:ext cx="176463" cy="18522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H="1">
              <a:off x="5792632" y="1519253"/>
              <a:ext cx="68421" cy="2574493"/>
            </a:xfrm>
            <a:prstGeom prst="line">
              <a:avLst/>
            </a:prstGeom>
            <a:ln>
              <a:solidFill>
                <a:srgbClr val="00206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5704400" y="4025230"/>
              <a:ext cx="176463" cy="185222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 rot="8487633">
              <a:off x="3757320" y="3800447"/>
              <a:ext cx="762521" cy="586597"/>
              <a:chOff x="7300990" y="2682815"/>
              <a:chExt cx="762521" cy="586597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670600">
                <a:off x="7469834" y="2598647"/>
                <a:ext cx="424833" cy="762521"/>
              </a:xfrm>
              <a:prstGeom prst="rect">
                <a:avLst/>
              </a:prstGeom>
              <a:sp3d>
                <a:bevelT w="38100" h="19050" prst="relaxedInset"/>
              </a:sp3d>
            </p:spPr>
          </p:pic>
          <p:sp>
            <p:nvSpPr>
              <p:cNvPr id="12" name="椭圆 11"/>
              <p:cNvSpPr/>
              <p:nvPr/>
            </p:nvSpPr>
            <p:spPr>
              <a:xfrm>
                <a:off x="7328140" y="2682815"/>
                <a:ext cx="99203" cy="1035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7937740" y="3165895"/>
                <a:ext cx="99203" cy="1035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 rot="6186365">
              <a:off x="3765391" y="3811610"/>
              <a:ext cx="762521" cy="586597"/>
              <a:chOff x="7300990" y="2682815"/>
              <a:chExt cx="762521" cy="586597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670600">
                <a:off x="7469834" y="2598647"/>
                <a:ext cx="424833" cy="762521"/>
              </a:xfrm>
              <a:prstGeom prst="rect">
                <a:avLst/>
              </a:prstGeom>
              <a:sp3d>
                <a:bevelT w="38100" h="19050" prst="relaxedInset"/>
              </a:sp3d>
            </p:spPr>
          </p:pic>
          <p:sp>
            <p:nvSpPr>
              <p:cNvPr id="16" name="椭圆 15"/>
              <p:cNvSpPr/>
              <p:nvPr/>
            </p:nvSpPr>
            <p:spPr>
              <a:xfrm>
                <a:off x="7328140" y="2682815"/>
                <a:ext cx="99203" cy="1035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7937740" y="3165895"/>
                <a:ext cx="99203" cy="1035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21286499">
              <a:off x="4587749" y="4594356"/>
              <a:ext cx="762521" cy="586597"/>
              <a:chOff x="7300990" y="2682815"/>
              <a:chExt cx="762521" cy="586597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670600">
                <a:off x="7469834" y="2598647"/>
                <a:ext cx="424833" cy="762521"/>
              </a:xfrm>
              <a:prstGeom prst="rect">
                <a:avLst/>
              </a:prstGeom>
              <a:sp3d>
                <a:bevelT w="38100" h="19050" prst="relaxedInset"/>
              </a:sp3d>
            </p:spPr>
          </p:pic>
          <p:sp>
            <p:nvSpPr>
              <p:cNvPr id="20" name="椭圆 19"/>
              <p:cNvSpPr/>
              <p:nvPr/>
            </p:nvSpPr>
            <p:spPr>
              <a:xfrm>
                <a:off x="7328140" y="2682815"/>
                <a:ext cx="99203" cy="1035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937740" y="3165895"/>
                <a:ext cx="99203" cy="1035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平行四边形 27"/>
            <p:cNvSpPr/>
            <p:nvPr/>
          </p:nvSpPr>
          <p:spPr>
            <a:xfrm rot="19333868">
              <a:off x="1790538" y="2164375"/>
              <a:ext cx="5102000" cy="1596953"/>
            </a:xfrm>
            <a:prstGeom prst="parallelogram">
              <a:avLst>
                <a:gd name="adj" fmla="val 65220"/>
              </a:avLst>
            </a:prstGeom>
            <a:solidFill>
              <a:srgbClr val="0070C0">
                <a:alpha val="30000"/>
              </a:srgbClr>
            </a:solidFill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7072185" y="4830166"/>
                  <a:ext cx="361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2185" y="4830166"/>
                  <a:ext cx="361683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6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7617080" y="2262431"/>
                  <a:ext cx="361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080" y="2262431"/>
                  <a:ext cx="361683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6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4640224" y="2219401"/>
                  <a:ext cx="361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224" y="2219401"/>
                  <a:ext cx="36168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5359430" y="4812807"/>
                  <a:ext cx="361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𝐿𝑜𝑐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430" y="4812807"/>
                  <a:ext cx="361683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6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3483330" y="3622677"/>
                  <a:ext cx="361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330" y="3622677"/>
                  <a:ext cx="36168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6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4082614" y="3458186"/>
                  <a:ext cx="361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𝐿𝑜𝑐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614" y="3458186"/>
                  <a:ext cx="361683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627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文本框 35"/>
            <p:cNvSpPr txBox="1"/>
            <p:nvPr/>
          </p:nvSpPr>
          <p:spPr>
            <a:xfrm>
              <a:off x="5949284" y="1259900"/>
              <a:ext cx="557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5737927" y="4151125"/>
                  <a:ext cx="5574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7927" y="4151125"/>
                  <a:ext cx="55742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904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730838" y="759655"/>
            <a:ext cx="7658154" cy="5284554"/>
            <a:chOff x="1154062" y="829994"/>
            <a:chExt cx="7658154" cy="5284554"/>
          </a:xfrm>
        </p:grpSpPr>
        <p:sp>
          <p:nvSpPr>
            <p:cNvPr id="30" name="矩形 29"/>
            <p:cNvSpPr/>
            <p:nvPr/>
          </p:nvSpPr>
          <p:spPr>
            <a:xfrm>
              <a:off x="5215181" y="1778816"/>
              <a:ext cx="3597035" cy="432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 rot="17978989">
              <a:off x="2826605" y="3123360"/>
              <a:ext cx="3251339" cy="4479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3607134" y="829994"/>
              <a:ext cx="2174688" cy="3720875"/>
            </a:xfrm>
            <a:prstGeom prst="line">
              <a:avLst/>
            </a:prstGeom>
            <a:ln w="31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 rot="19676331">
              <a:off x="1317612" y="5158750"/>
              <a:ext cx="2614329" cy="4393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 rot="18055207">
              <a:off x="3564668" y="4202705"/>
              <a:ext cx="296324" cy="650298"/>
              <a:chOff x="4044636" y="2988000"/>
              <a:chExt cx="2040673" cy="3899432"/>
            </a:xfrm>
            <a:effectLst>
              <a:outerShdw sx="1000" sy="1000" algn="ctr" rotWithShape="0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grpSpPr>
          <p:grpSp>
            <p:nvGrpSpPr>
              <p:cNvPr id="76" name="组合 75"/>
              <p:cNvGrpSpPr/>
              <p:nvPr/>
            </p:nvGrpSpPr>
            <p:grpSpPr>
              <a:xfrm>
                <a:off x="4044636" y="3025063"/>
                <a:ext cx="2040673" cy="3862369"/>
                <a:chOff x="4014438" y="3043063"/>
                <a:chExt cx="2040673" cy="3862369"/>
              </a:xfrm>
            </p:grpSpPr>
            <p:sp>
              <p:nvSpPr>
                <p:cNvPr id="78" name="圆角矩形 77"/>
                <p:cNvSpPr/>
                <p:nvPr/>
              </p:nvSpPr>
              <p:spPr>
                <a:xfrm>
                  <a:off x="4014438" y="3043063"/>
                  <a:ext cx="2040673" cy="381493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4227063" y="3364937"/>
                  <a:ext cx="1653232" cy="30874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圆角矩形 79"/>
                <p:cNvSpPr/>
                <p:nvPr/>
              </p:nvSpPr>
              <p:spPr>
                <a:xfrm flipV="1">
                  <a:off x="4685808" y="3151560"/>
                  <a:ext cx="677137" cy="106439"/>
                </a:xfrm>
                <a:prstGeom prst="roundRect">
                  <a:avLst/>
                </a:prstGeom>
                <a:solidFill>
                  <a:schemeClr val="bg1"/>
                </a:solidFill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流程图: 接点 80"/>
                <p:cNvSpPr/>
                <p:nvPr/>
              </p:nvSpPr>
              <p:spPr>
                <a:xfrm flipH="1">
                  <a:off x="5508000" y="3168000"/>
                  <a:ext cx="72000" cy="72000"/>
                </a:xfrm>
                <a:prstGeom prst="flowChartConnector">
                  <a:avLst/>
                </a:prstGeom>
                <a:noFill/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圆角矩形 81"/>
                <p:cNvSpPr/>
                <p:nvPr/>
              </p:nvSpPr>
              <p:spPr>
                <a:xfrm>
                  <a:off x="4660418" y="6513896"/>
                  <a:ext cx="702527" cy="178420"/>
                </a:xfrm>
                <a:prstGeom prst="roundRect">
                  <a:avLst/>
                </a:prstGeom>
                <a:solidFill>
                  <a:schemeClr val="bg1"/>
                </a:solidFill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流程图: 接点 82"/>
                <p:cNvSpPr/>
                <p:nvPr/>
              </p:nvSpPr>
              <p:spPr>
                <a:xfrm>
                  <a:off x="5400000" y="3168000"/>
                  <a:ext cx="72000" cy="72000"/>
                </a:xfrm>
                <a:prstGeom prst="flowChartConnector">
                  <a:avLst/>
                </a:prstGeom>
                <a:noFill/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流程图: 接点 83"/>
                <p:cNvSpPr/>
                <p:nvPr/>
              </p:nvSpPr>
              <p:spPr>
                <a:xfrm>
                  <a:off x="4464000" y="6833432"/>
                  <a:ext cx="72000" cy="72000"/>
                </a:xfrm>
                <a:prstGeom prst="flowChartConnector">
                  <a:avLst/>
                </a:prstGeom>
                <a:noFill/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7" name="流程图: 接点 76"/>
              <p:cNvSpPr/>
              <p:nvPr/>
            </p:nvSpPr>
            <p:spPr>
              <a:xfrm>
                <a:off x="4464000" y="2988000"/>
                <a:ext cx="72000" cy="72000"/>
              </a:xfrm>
              <a:prstGeom prst="flowChartConnector">
                <a:avLst/>
              </a:prstGeom>
              <a:noFill/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2" name="直接箭头连接符 21"/>
            <p:cNvCxnSpPr>
              <a:endCxn id="78" idx="1"/>
            </p:cNvCxnSpPr>
            <p:nvPr/>
          </p:nvCxnSpPr>
          <p:spPr>
            <a:xfrm flipV="1">
              <a:off x="1634697" y="4569947"/>
              <a:ext cx="2026769" cy="1213970"/>
            </a:xfrm>
            <a:prstGeom prst="straightConnector1">
              <a:avLst/>
            </a:prstGeom>
            <a:ln w="3175"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>
              <a:off x="5071778" y="1464878"/>
              <a:ext cx="306906" cy="627876"/>
              <a:chOff x="4044636" y="2988000"/>
              <a:chExt cx="2040673" cy="3899432"/>
            </a:xfrm>
            <a:effectLst>
              <a:outerShdw sx="1000" sy="1000" algn="ctr" rotWithShape="0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grpSpPr>
          <p:grpSp>
            <p:nvGrpSpPr>
              <p:cNvPr id="67" name="组合 66"/>
              <p:cNvGrpSpPr/>
              <p:nvPr/>
            </p:nvGrpSpPr>
            <p:grpSpPr>
              <a:xfrm>
                <a:off x="4044636" y="3025063"/>
                <a:ext cx="2040673" cy="3862369"/>
                <a:chOff x="4014438" y="3043063"/>
                <a:chExt cx="2040673" cy="3862369"/>
              </a:xfrm>
            </p:grpSpPr>
            <p:sp>
              <p:nvSpPr>
                <p:cNvPr id="69" name="圆角矩形 68"/>
                <p:cNvSpPr/>
                <p:nvPr/>
              </p:nvSpPr>
              <p:spPr>
                <a:xfrm>
                  <a:off x="4014438" y="3043063"/>
                  <a:ext cx="2040673" cy="381493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4227063" y="3364937"/>
                  <a:ext cx="1653232" cy="30874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flipV="1">
                  <a:off x="4685808" y="3151560"/>
                  <a:ext cx="677137" cy="106439"/>
                </a:xfrm>
                <a:prstGeom prst="roundRect">
                  <a:avLst/>
                </a:prstGeom>
                <a:solidFill>
                  <a:schemeClr val="bg1"/>
                </a:solidFill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流程图: 接点 71"/>
                <p:cNvSpPr/>
                <p:nvPr/>
              </p:nvSpPr>
              <p:spPr>
                <a:xfrm flipH="1">
                  <a:off x="5508000" y="3168000"/>
                  <a:ext cx="72000" cy="72000"/>
                </a:xfrm>
                <a:prstGeom prst="flowChartConnector">
                  <a:avLst/>
                </a:prstGeom>
                <a:noFill/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>
                  <a:off x="4660418" y="6513896"/>
                  <a:ext cx="702527" cy="178420"/>
                </a:xfrm>
                <a:prstGeom prst="roundRect">
                  <a:avLst/>
                </a:prstGeom>
                <a:solidFill>
                  <a:schemeClr val="bg1"/>
                </a:solidFill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流程图: 接点 73"/>
                <p:cNvSpPr/>
                <p:nvPr/>
              </p:nvSpPr>
              <p:spPr>
                <a:xfrm>
                  <a:off x="5400000" y="3168000"/>
                  <a:ext cx="72000" cy="72000"/>
                </a:xfrm>
                <a:prstGeom prst="flowChartConnector">
                  <a:avLst/>
                </a:prstGeom>
                <a:noFill/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流程图: 接点 74"/>
                <p:cNvSpPr/>
                <p:nvPr/>
              </p:nvSpPr>
              <p:spPr>
                <a:xfrm>
                  <a:off x="4464000" y="6833432"/>
                  <a:ext cx="72000" cy="72000"/>
                </a:xfrm>
                <a:prstGeom prst="flowChartConnector">
                  <a:avLst/>
                </a:prstGeom>
                <a:noFill/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8" name="流程图: 接点 67"/>
              <p:cNvSpPr/>
              <p:nvPr/>
            </p:nvSpPr>
            <p:spPr>
              <a:xfrm>
                <a:off x="4464000" y="2988000"/>
                <a:ext cx="72000" cy="72000"/>
              </a:xfrm>
              <a:prstGeom prst="flowChartConnector">
                <a:avLst/>
              </a:prstGeom>
              <a:noFill/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4" name="直接箭头连接符 33"/>
            <p:cNvCxnSpPr/>
            <p:nvPr/>
          </p:nvCxnSpPr>
          <p:spPr>
            <a:xfrm flipV="1">
              <a:off x="2194527" y="4819426"/>
              <a:ext cx="703189" cy="420062"/>
            </a:xfrm>
            <a:prstGeom prst="straightConnector1">
              <a:avLst/>
            </a:prstGeom>
            <a:ln w="31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3911968" y="2726239"/>
              <a:ext cx="429362" cy="650036"/>
            </a:xfrm>
            <a:prstGeom prst="straightConnector1">
              <a:avLst/>
            </a:prstGeom>
            <a:ln w="31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 rot="16200000">
              <a:off x="1331049" y="5641237"/>
              <a:ext cx="296324" cy="650298"/>
              <a:chOff x="4044636" y="2988000"/>
              <a:chExt cx="2040673" cy="3899432"/>
            </a:xfrm>
            <a:effectLst>
              <a:outerShdw sx="1000" sy="1000" algn="ctr" rotWithShape="0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grpSpPr>
          <p:grpSp>
            <p:nvGrpSpPr>
              <p:cNvPr id="8" name="组合 7"/>
              <p:cNvGrpSpPr/>
              <p:nvPr/>
            </p:nvGrpSpPr>
            <p:grpSpPr>
              <a:xfrm>
                <a:off x="4044636" y="3025063"/>
                <a:ext cx="2040673" cy="3862369"/>
                <a:chOff x="4014438" y="3043063"/>
                <a:chExt cx="2040673" cy="3862369"/>
              </a:xfrm>
            </p:grpSpPr>
            <p:sp>
              <p:nvSpPr>
                <p:cNvPr id="10" name="圆角矩形 9"/>
                <p:cNvSpPr/>
                <p:nvPr/>
              </p:nvSpPr>
              <p:spPr>
                <a:xfrm>
                  <a:off x="4014438" y="3043063"/>
                  <a:ext cx="2040673" cy="381493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227063" y="3364937"/>
                  <a:ext cx="1653232" cy="30874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圆角矩形 11"/>
                <p:cNvSpPr/>
                <p:nvPr/>
              </p:nvSpPr>
              <p:spPr>
                <a:xfrm flipV="1">
                  <a:off x="4685808" y="3151560"/>
                  <a:ext cx="677137" cy="106439"/>
                </a:xfrm>
                <a:prstGeom prst="roundRect">
                  <a:avLst/>
                </a:prstGeom>
                <a:solidFill>
                  <a:schemeClr val="bg1"/>
                </a:solidFill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流程图: 接点 12"/>
                <p:cNvSpPr/>
                <p:nvPr/>
              </p:nvSpPr>
              <p:spPr>
                <a:xfrm flipH="1">
                  <a:off x="5508000" y="3168000"/>
                  <a:ext cx="72000" cy="72000"/>
                </a:xfrm>
                <a:prstGeom prst="flowChartConnector">
                  <a:avLst/>
                </a:prstGeom>
                <a:noFill/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圆角矩形 13"/>
                <p:cNvSpPr/>
                <p:nvPr/>
              </p:nvSpPr>
              <p:spPr>
                <a:xfrm>
                  <a:off x="4660418" y="6513896"/>
                  <a:ext cx="702527" cy="178420"/>
                </a:xfrm>
                <a:prstGeom prst="roundRect">
                  <a:avLst/>
                </a:prstGeom>
                <a:solidFill>
                  <a:schemeClr val="bg1"/>
                </a:solidFill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流程图: 接点 14"/>
                <p:cNvSpPr/>
                <p:nvPr/>
              </p:nvSpPr>
              <p:spPr>
                <a:xfrm>
                  <a:off x="5400000" y="3168000"/>
                  <a:ext cx="72000" cy="72000"/>
                </a:xfrm>
                <a:prstGeom prst="flowChartConnector">
                  <a:avLst/>
                </a:prstGeom>
                <a:noFill/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流程图: 接点 15"/>
                <p:cNvSpPr/>
                <p:nvPr/>
              </p:nvSpPr>
              <p:spPr>
                <a:xfrm>
                  <a:off x="4464000" y="6833432"/>
                  <a:ext cx="72000" cy="72000"/>
                </a:xfrm>
                <a:prstGeom prst="flowChartConnector">
                  <a:avLst/>
                </a:prstGeom>
                <a:noFill/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" name="流程图: 接点 8"/>
              <p:cNvSpPr/>
              <p:nvPr/>
            </p:nvSpPr>
            <p:spPr>
              <a:xfrm>
                <a:off x="4464000" y="2988000"/>
                <a:ext cx="72000" cy="72000"/>
              </a:xfrm>
              <a:prstGeom prst="flowChartConnector">
                <a:avLst/>
              </a:prstGeom>
              <a:noFill/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椭圆 84"/>
            <p:cNvSpPr/>
            <p:nvPr/>
          </p:nvSpPr>
          <p:spPr>
            <a:xfrm>
              <a:off x="5623857" y="3145758"/>
              <a:ext cx="315929" cy="294983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455842" y="2238438"/>
              <a:ext cx="315929" cy="294983"/>
            </a:xfrm>
            <a:prstGeom prst="ellipse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1213920" y="5357882"/>
                  <a:ext cx="5403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920" y="5357882"/>
                  <a:ext cx="54031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/>
                <p:cNvSpPr txBox="1"/>
                <p:nvPr/>
              </p:nvSpPr>
              <p:spPr>
                <a:xfrm>
                  <a:off x="3573648" y="4863738"/>
                  <a:ext cx="5403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8" name="文本框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648" y="4863738"/>
                  <a:ext cx="540316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/>
                <p:cNvSpPr txBox="1"/>
                <p:nvPr/>
              </p:nvSpPr>
              <p:spPr>
                <a:xfrm>
                  <a:off x="4455025" y="1586574"/>
                  <a:ext cx="5403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9" name="文本框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025" y="1586574"/>
                  <a:ext cx="54031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4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/>
                <p:cNvSpPr txBox="1"/>
                <p:nvPr/>
              </p:nvSpPr>
              <p:spPr>
                <a:xfrm>
                  <a:off x="5533123" y="3626473"/>
                  <a:ext cx="5403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0" name="文本框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123" y="3626473"/>
                  <a:ext cx="54031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/>
                <p:cNvSpPr txBox="1"/>
                <p:nvPr/>
              </p:nvSpPr>
              <p:spPr>
                <a:xfrm>
                  <a:off x="3315300" y="2610025"/>
                  <a:ext cx="5403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1" name="文本框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300" y="2610025"/>
                  <a:ext cx="54031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4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881062"/>
            <a:ext cx="7334250" cy="5095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35122" y="2546388"/>
            <a:ext cx="1045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rgbClr val="333333"/>
                </a:solidFill>
                <a:latin typeface="arial" panose="020B0604020202020204" pitchFamily="34" charset="0"/>
              </a:rPr>
              <a:t>Amplitude</a:t>
            </a:r>
            <a:endParaRPr lang="zh-CN" altLang="en-US" sz="900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932982" y="3786996"/>
            <a:ext cx="6711350" cy="918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2932982" y="4198188"/>
            <a:ext cx="6711350" cy="918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623758" y="4676655"/>
            <a:ext cx="1949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静止区间</a:t>
            </a:r>
            <a:endParaRPr lang="zh-CN" altLang="en-US" sz="1200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5236234" y="4005896"/>
            <a:ext cx="698740" cy="71275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114136" y="1125420"/>
            <a:ext cx="282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校正后的三轴数据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215331" y="3275352"/>
            <a:ext cx="1949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阈值</a:t>
            </a:r>
            <a:endParaRPr lang="zh-CN" altLang="en-US" sz="1200" dirty="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6215331" y="3552351"/>
            <a:ext cx="202722" cy="257548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6316692" y="3552351"/>
            <a:ext cx="160757" cy="645837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623300" y="3505200"/>
            <a:ext cx="190500" cy="304800"/>
            <a:chOff x="8623300" y="3505200"/>
            <a:chExt cx="190500" cy="304800"/>
          </a:xfrm>
        </p:grpSpPr>
        <p:sp>
          <p:nvSpPr>
            <p:cNvPr id="2" name="椭圆 1"/>
            <p:cNvSpPr/>
            <p:nvPr/>
          </p:nvSpPr>
          <p:spPr>
            <a:xfrm>
              <a:off x="8623300" y="3556000"/>
              <a:ext cx="190500" cy="203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8695690" y="3505200"/>
              <a:ext cx="45719" cy="304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695689" y="3556000"/>
              <a:ext cx="45719" cy="254000"/>
            </a:xfrm>
            <a:prstGeom prst="rect">
              <a:avLst/>
            </a:prstGeom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952289" y="5470358"/>
            <a:ext cx="190500" cy="304800"/>
            <a:chOff x="8623300" y="3505200"/>
            <a:chExt cx="190500" cy="304800"/>
          </a:xfrm>
        </p:grpSpPr>
        <p:sp>
          <p:nvSpPr>
            <p:cNvPr id="9" name="椭圆 8"/>
            <p:cNvSpPr/>
            <p:nvPr/>
          </p:nvSpPr>
          <p:spPr>
            <a:xfrm>
              <a:off x="8623300" y="3556000"/>
              <a:ext cx="190500" cy="203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695690" y="3505200"/>
              <a:ext cx="45719" cy="304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695689" y="3556000"/>
              <a:ext cx="45719" cy="254000"/>
            </a:xfrm>
            <a:prstGeom prst="rect">
              <a:avLst/>
            </a:prstGeom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738479" y="2037348"/>
            <a:ext cx="190500" cy="304800"/>
            <a:chOff x="8623300" y="3505200"/>
            <a:chExt cx="190500" cy="304800"/>
          </a:xfrm>
        </p:grpSpPr>
        <p:sp>
          <p:nvSpPr>
            <p:cNvPr id="13" name="椭圆 12"/>
            <p:cNvSpPr/>
            <p:nvPr/>
          </p:nvSpPr>
          <p:spPr>
            <a:xfrm>
              <a:off x="8623300" y="3556000"/>
              <a:ext cx="190500" cy="203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695690" y="3505200"/>
              <a:ext cx="45719" cy="304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8695689" y="3556000"/>
              <a:ext cx="45719" cy="254000"/>
            </a:xfrm>
            <a:prstGeom prst="rect">
              <a:avLst/>
            </a:prstGeom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弧形 16"/>
          <p:cNvSpPr/>
          <p:nvPr/>
        </p:nvSpPr>
        <p:spPr>
          <a:xfrm rot="12266471">
            <a:off x="7776244" y="2732917"/>
            <a:ext cx="2136603" cy="1900166"/>
          </a:xfrm>
          <a:prstGeom prst="arc">
            <a:avLst>
              <a:gd name="adj1" fmla="val 15467972"/>
              <a:gd name="adj2" fmla="val 45431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弧形 17"/>
          <p:cNvSpPr/>
          <p:nvPr/>
        </p:nvSpPr>
        <p:spPr>
          <a:xfrm rot="14652438">
            <a:off x="5088437" y="4773102"/>
            <a:ext cx="2136603" cy="1904317"/>
          </a:xfrm>
          <a:prstGeom prst="arc">
            <a:avLst>
              <a:gd name="adj1" fmla="val 15467972"/>
              <a:gd name="adj2" fmla="val 4543188"/>
            </a:avLst>
          </a:prstGeom>
          <a:ln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弧形 18"/>
          <p:cNvSpPr/>
          <p:nvPr/>
        </p:nvSpPr>
        <p:spPr>
          <a:xfrm rot="1451211">
            <a:off x="2539835" y="1250740"/>
            <a:ext cx="2136603" cy="1900166"/>
          </a:xfrm>
          <a:prstGeom prst="arc">
            <a:avLst>
              <a:gd name="adj1" fmla="val 15467972"/>
              <a:gd name="adj2" fmla="val 45431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2511258" y="5571958"/>
            <a:ext cx="190500" cy="304800"/>
            <a:chOff x="8623300" y="3505200"/>
            <a:chExt cx="190500" cy="304800"/>
          </a:xfrm>
        </p:grpSpPr>
        <p:sp>
          <p:nvSpPr>
            <p:cNvPr id="21" name="椭圆 20"/>
            <p:cNvSpPr/>
            <p:nvPr/>
          </p:nvSpPr>
          <p:spPr>
            <a:xfrm>
              <a:off x="8623300" y="3556000"/>
              <a:ext cx="190500" cy="203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8695690" y="3505200"/>
              <a:ext cx="45719" cy="304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8695689" y="3556000"/>
              <a:ext cx="45719" cy="254000"/>
            </a:xfrm>
            <a:prstGeom prst="rect">
              <a:avLst/>
            </a:prstGeom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6" name="直接连接符 25"/>
          <p:cNvCxnSpPr>
            <a:stCxn id="15" idx="1"/>
          </p:cNvCxnSpPr>
          <p:nvPr/>
        </p:nvCxnSpPr>
        <p:spPr>
          <a:xfrm>
            <a:off x="3810868" y="2215148"/>
            <a:ext cx="1758659" cy="1264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589391" y="3498561"/>
            <a:ext cx="481006" cy="2149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3506401" y="2405965"/>
                <a:ext cx="608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401" y="2405965"/>
                <a:ext cx="60893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8414082" y="3903649"/>
                <a:ext cx="608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082" y="3903649"/>
                <a:ext cx="6089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5743071" y="5820797"/>
                <a:ext cx="608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071" y="5820797"/>
                <a:ext cx="6089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2302040" y="5981400"/>
                <a:ext cx="608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040" y="5981400"/>
                <a:ext cx="6089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5377584" y="2903470"/>
                <a:ext cx="608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584" y="2903470"/>
                <a:ext cx="6089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/>
          <p:cNvCxnSpPr>
            <a:endCxn id="6" idx="3"/>
          </p:cNvCxnSpPr>
          <p:nvPr/>
        </p:nvCxnSpPr>
        <p:spPr>
          <a:xfrm>
            <a:off x="5641917" y="3479800"/>
            <a:ext cx="3099491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图片 34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60804">
            <a:off x="5364073" y="3262172"/>
            <a:ext cx="450636" cy="4356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4626808" y="2549735"/>
                <a:ext cx="762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c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808" y="2549735"/>
                <a:ext cx="762612" cy="369332"/>
              </a:xfrm>
              <a:prstGeom prst="rect">
                <a:avLst/>
              </a:prstGeom>
              <a:blipFill>
                <a:blip r:embed="rId8"/>
                <a:stretch>
                  <a:fillRect l="-720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754444" y="4145084"/>
                <a:ext cx="762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c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444" y="4145084"/>
                <a:ext cx="762612" cy="369332"/>
              </a:xfrm>
              <a:prstGeom prst="rect">
                <a:avLst/>
              </a:prstGeom>
              <a:blipFill>
                <a:blip r:embed="rId9"/>
                <a:stretch>
                  <a:fillRect l="-7200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6716259" y="3167102"/>
                <a:ext cx="762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c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259" y="3167102"/>
                <a:ext cx="762612" cy="369332"/>
              </a:xfrm>
              <a:prstGeom prst="rect">
                <a:avLst/>
              </a:prstGeom>
              <a:blipFill>
                <a:blip r:embed="rId10"/>
                <a:stretch>
                  <a:fillRect l="-7200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74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50" y="800100"/>
            <a:ext cx="2552700" cy="5257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896" y="2922104"/>
            <a:ext cx="1372554" cy="249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2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 rot="2322130">
            <a:off x="6813052" y="4824374"/>
            <a:ext cx="586106" cy="506242"/>
            <a:chOff x="5953045" y="912044"/>
            <a:chExt cx="767533" cy="669098"/>
          </a:xfrm>
        </p:grpSpPr>
        <p:sp>
          <p:nvSpPr>
            <p:cNvPr id="63" name="梯形 62"/>
            <p:cNvSpPr/>
            <p:nvPr/>
          </p:nvSpPr>
          <p:spPr>
            <a:xfrm rot="3781717">
              <a:off x="6333716" y="919078"/>
              <a:ext cx="393896" cy="379828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连接符 63"/>
            <p:cNvCxnSpPr/>
            <p:nvPr/>
          </p:nvCxnSpPr>
          <p:spPr>
            <a:xfrm rot="3781717" flipH="1">
              <a:off x="6017461" y="937144"/>
              <a:ext cx="110319" cy="23915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3781717" flipH="1">
              <a:off x="6186706" y="1165875"/>
              <a:ext cx="4629" cy="23915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3781717">
              <a:off x="6236718" y="1393451"/>
              <a:ext cx="136231" cy="23915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椭圆 68"/>
          <p:cNvSpPr/>
          <p:nvPr/>
        </p:nvSpPr>
        <p:spPr>
          <a:xfrm>
            <a:off x="7436497" y="5069524"/>
            <a:ext cx="110008" cy="1359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43" y="178904"/>
            <a:ext cx="8166652" cy="6858000"/>
          </a:xfrm>
          <a:prstGeom prst="rect">
            <a:avLst/>
          </a:prstGeom>
          <a:noFill/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90" y="3439580"/>
            <a:ext cx="421020" cy="766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387934" y="4025996"/>
                <a:ext cx="228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𝒎𝒊𝒄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200" b="1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934" y="4025996"/>
                <a:ext cx="228924" cy="276999"/>
              </a:xfrm>
              <a:prstGeom prst="rect">
                <a:avLst/>
              </a:prstGeom>
              <a:blipFill>
                <a:blip r:embed="rId4"/>
                <a:stretch>
                  <a:fillRect r="-10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866037" y="3213138"/>
                <a:ext cx="366222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𝒎𝒊𝒄</m:t>
                              </m:r>
                            </m:e>
                            <m:sub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200" b="1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037" y="3213138"/>
                <a:ext cx="366222" cy="294055"/>
              </a:xfrm>
              <a:prstGeom prst="rect">
                <a:avLst/>
              </a:prstGeom>
              <a:blipFill>
                <a:blip r:embed="rId5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/>
          <p:cNvSpPr/>
          <p:nvPr/>
        </p:nvSpPr>
        <p:spPr>
          <a:xfrm>
            <a:off x="3867969" y="416449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866955" y="3461474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527269" y="379472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504409" y="465223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866037" y="4862084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200720" y="452582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H="1" flipV="1">
            <a:off x="3880555" y="2811031"/>
            <a:ext cx="18279" cy="377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14" idx="4"/>
          </p:cNvCxnSpPr>
          <p:nvPr/>
        </p:nvCxnSpPr>
        <p:spPr>
          <a:xfrm flipV="1">
            <a:off x="3887948" y="3507193"/>
            <a:ext cx="1867" cy="65730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3890919" y="3123988"/>
            <a:ext cx="340408" cy="106647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6" idx="1"/>
          </p:cNvCxnSpPr>
          <p:nvPr/>
        </p:nvCxnSpPr>
        <p:spPr>
          <a:xfrm flipH="1" flipV="1">
            <a:off x="3912434" y="4204116"/>
            <a:ext cx="598670" cy="4548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3886081" y="4208310"/>
            <a:ext cx="1867" cy="65730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3239744" y="4200768"/>
            <a:ext cx="626971" cy="3374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3233423" y="367841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H="1" flipV="1">
            <a:off x="3275966" y="3713631"/>
            <a:ext cx="598670" cy="4548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2928101" y="4536171"/>
                <a:ext cx="366222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𝒎𝒊𝒄</m:t>
                              </m:r>
                            </m:e>
                            <m:sub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1200" b="1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101" y="4536171"/>
                <a:ext cx="366222" cy="294055"/>
              </a:xfrm>
              <a:prstGeom prst="rect">
                <a:avLst/>
              </a:prstGeom>
              <a:blipFill>
                <a:blip r:embed="rId6"/>
                <a:stretch>
                  <a:fillRect r="-4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3626591" y="4885293"/>
                <a:ext cx="366222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𝒎𝒊𝒄</m:t>
                              </m:r>
                            </m:e>
                            <m:sub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200" b="1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591" y="4885293"/>
                <a:ext cx="366222" cy="294055"/>
              </a:xfrm>
              <a:prstGeom prst="rect">
                <a:avLst/>
              </a:prstGeom>
              <a:blipFill>
                <a:blip r:embed="rId7"/>
                <a:stretch>
                  <a:fillRect r="-4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4493892" y="4600420"/>
                <a:ext cx="366222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𝒎𝒊𝒄</m:t>
                              </m:r>
                            </m:e>
                            <m:sub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 b="1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892" y="4600420"/>
                <a:ext cx="366222" cy="294055"/>
              </a:xfrm>
              <a:prstGeom prst="rect">
                <a:avLst/>
              </a:prstGeom>
              <a:blipFill>
                <a:blip r:embed="rId8"/>
                <a:stretch>
                  <a:fillRect r="-4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2919275" y="3430080"/>
                <a:ext cx="366222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𝒎𝒊𝒄</m:t>
                              </m:r>
                            </m:e>
                            <m:sub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200" b="1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275" y="3430080"/>
                <a:ext cx="366222" cy="294055"/>
              </a:xfrm>
              <a:prstGeom prst="rect">
                <a:avLst/>
              </a:prstGeom>
              <a:blipFill>
                <a:blip r:embed="rId9"/>
                <a:stretch>
                  <a:fillRect r="-4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右弧形箭头 49"/>
          <p:cNvSpPr/>
          <p:nvPr/>
        </p:nvSpPr>
        <p:spPr>
          <a:xfrm rot="17937164">
            <a:off x="4242476" y="3439467"/>
            <a:ext cx="177232" cy="374259"/>
          </a:xfrm>
          <a:prstGeom prst="curvedLeftArrow">
            <a:avLst>
              <a:gd name="adj1" fmla="val 25000"/>
              <a:gd name="adj2" fmla="val 3759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右弧形箭头 52"/>
          <p:cNvSpPr/>
          <p:nvPr/>
        </p:nvSpPr>
        <p:spPr>
          <a:xfrm rot="7851117">
            <a:off x="3470291" y="4491698"/>
            <a:ext cx="220143" cy="374259"/>
          </a:xfrm>
          <a:prstGeom prst="curvedLeftArrow">
            <a:avLst>
              <a:gd name="adj1" fmla="val 25000"/>
              <a:gd name="adj2" fmla="val 3759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右弧形箭头 53"/>
          <p:cNvSpPr/>
          <p:nvPr/>
        </p:nvSpPr>
        <p:spPr>
          <a:xfrm rot="14535950">
            <a:off x="3499396" y="3434099"/>
            <a:ext cx="233714" cy="374259"/>
          </a:xfrm>
          <a:prstGeom prst="curvedLeftArrow">
            <a:avLst>
              <a:gd name="adj1" fmla="val 25000"/>
              <a:gd name="adj2" fmla="val 3759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右弧形箭头 54"/>
          <p:cNvSpPr/>
          <p:nvPr/>
        </p:nvSpPr>
        <p:spPr>
          <a:xfrm rot="3362025">
            <a:off x="4106610" y="4590958"/>
            <a:ext cx="170491" cy="374259"/>
          </a:xfrm>
          <a:prstGeom prst="curvedLeftArrow">
            <a:avLst>
              <a:gd name="adj1" fmla="val 25000"/>
              <a:gd name="adj2" fmla="val 3759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右弧形箭头 55"/>
          <p:cNvSpPr/>
          <p:nvPr/>
        </p:nvSpPr>
        <p:spPr>
          <a:xfrm>
            <a:off x="4490889" y="4055011"/>
            <a:ext cx="195475" cy="374259"/>
          </a:xfrm>
          <a:prstGeom prst="curvedLeftArrow">
            <a:avLst>
              <a:gd name="adj1" fmla="val 25000"/>
              <a:gd name="adj2" fmla="val 3622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右弧形箭头 56"/>
          <p:cNvSpPr/>
          <p:nvPr/>
        </p:nvSpPr>
        <p:spPr>
          <a:xfrm rot="10446252">
            <a:off x="3124031" y="3911792"/>
            <a:ext cx="261328" cy="374259"/>
          </a:xfrm>
          <a:prstGeom prst="curvedLeftArrow">
            <a:avLst>
              <a:gd name="adj1" fmla="val 25000"/>
              <a:gd name="adj2" fmla="val 3759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 rot="21253463">
            <a:off x="5912731" y="3953448"/>
            <a:ext cx="2301711" cy="2359207"/>
            <a:chOff x="5680568" y="3788222"/>
            <a:chExt cx="2301711" cy="2359207"/>
          </a:xfrm>
        </p:grpSpPr>
        <p:sp>
          <p:nvSpPr>
            <p:cNvPr id="70" name="弧形 69"/>
            <p:cNvSpPr/>
            <p:nvPr/>
          </p:nvSpPr>
          <p:spPr>
            <a:xfrm rot="14732829">
              <a:off x="6274634" y="4467800"/>
              <a:ext cx="1533525" cy="1327401"/>
            </a:xfrm>
            <a:prstGeom prst="arc">
              <a:avLst>
                <a:gd name="adj1" fmla="val 17630497"/>
                <a:gd name="adj2" fmla="val 5018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弧形 70"/>
            <p:cNvSpPr/>
            <p:nvPr/>
          </p:nvSpPr>
          <p:spPr>
            <a:xfrm rot="15454501">
              <a:off x="5549623" y="3919167"/>
              <a:ext cx="2359207" cy="2097318"/>
            </a:xfrm>
            <a:prstGeom prst="arc">
              <a:avLst>
                <a:gd name="adj1" fmla="val 15814614"/>
                <a:gd name="adj2" fmla="val 2157978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弧形 71"/>
            <p:cNvSpPr/>
            <p:nvPr/>
          </p:nvSpPr>
          <p:spPr>
            <a:xfrm rot="14732829">
              <a:off x="6078979" y="3841715"/>
              <a:ext cx="1763379" cy="2043220"/>
            </a:xfrm>
            <a:prstGeom prst="arc">
              <a:avLst>
                <a:gd name="adj1" fmla="val 16404111"/>
                <a:gd name="adj2" fmla="val 2155486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6" name="图片 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2974" y="3828512"/>
            <a:ext cx="647700" cy="361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/>
              <p:cNvSpPr txBox="1"/>
              <p:nvPr/>
            </p:nvSpPr>
            <p:spPr>
              <a:xfrm>
                <a:off x="4476722" y="3630595"/>
                <a:ext cx="366222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𝒎𝒊𝒄</m:t>
                              </m:r>
                            </m:e>
                            <m:sub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b="1" dirty="0"/>
              </a:p>
            </p:txBody>
          </p:sp>
        </mc:Choice>
        <mc:Fallback xmlns=""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22" y="3630595"/>
                <a:ext cx="366222" cy="294055"/>
              </a:xfrm>
              <a:prstGeom prst="rect">
                <a:avLst/>
              </a:prstGeom>
              <a:blipFill>
                <a:blip r:embed="rId11"/>
                <a:stretch>
                  <a:fillRect r="-4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/>
              <p:cNvSpPr txBox="1"/>
              <p:nvPr/>
            </p:nvSpPr>
            <p:spPr>
              <a:xfrm>
                <a:off x="3969687" y="2907478"/>
                <a:ext cx="366222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𝒎𝒊𝒄</m:t>
                              </m:r>
                            </m:e>
                            <m:sub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1200" b="1" dirty="0"/>
              </a:p>
            </p:txBody>
          </p:sp>
        </mc:Choice>
        <mc:Fallback xmlns=""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687" y="2907478"/>
                <a:ext cx="366222" cy="294055"/>
              </a:xfrm>
              <a:prstGeom prst="rect">
                <a:avLst/>
              </a:prstGeom>
              <a:blipFill>
                <a:blip r:embed="rId12"/>
                <a:stretch>
                  <a:fillRect r="-4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39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12" y="1028700"/>
            <a:ext cx="7343775" cy="48006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 rot="16200000">
            <a:off x="2119619" y="3021469"/>
            <a:ext cx="1045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rgbClr val="333333"/>
                </a:solidFill>
                <a:latin typeface="arial" panose="020B0604020202020204" pitchFamily="34" charset="0"/>
              </a:rPr>
              <a:t>Amplitude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454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409824" y="1044000"/>
            <a:ext cx="7399193" cy="4789400"/>
            <a:chOff x="2409824" y="1044000"/>
            <a:chExt cx="7399193" cy="47894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4" b="-384"/>
            <a:stretch/>
          </p:blipFill>
          <p:spPr>
            <a:xfrm>
              <a:off x="2409824" y="1044000"/>
              <a:ext cx="7399193" cy="4789400"/>
            </a:xfrm>
            <a:prstGeom prst="rect">
              <a:avLst/>
            </a:prstGeom>
          </p:spPr>
        </p:pic>
        <p:cxnSp>
          <p:nvCxnSpPr>
            <p:cNvPr id="4" name="直接连接符 3"/>
            <p:cNvCxnSpPr/>
            <p:nvPr/>
          </p:nvCxnSpPr>
          <p:spPr>
            <a:xfrm>
              <a:off x="6076604" y="1338349"/>
              <a:ext cx="346" cy="41064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5853113" y="1338349"/>
              <a:ext cx="1819" cy="4106487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853844" y="1338349"/>
              <a:ext cx="346" cy="41064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6605545" y="1338348"/>
              <a:ext cx="1819" cy="4106487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5855624" y="1597113"/>
              <a:ext cx="749921" cy="3087"/>
            </a:xfrm>
            <a:prstGeom prst="straightConnector1">
              <a:avLst/>
            </a:prstGeom>
            <a:ln>
              <a:prstDash val="sysDash"/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6076604" y="1726653"/>
              <a:ext cx="749921" cy="3087"/>
            </a:xfrm>
            <a:prstGeom prst="straightConnector1">
              <a:avLst/>
            </a:prstGeom>
            <a:ln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5266458" y="1726653"/>
              <a:ext cx="9031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/>
                <a:t>周期帧</a:t>
              </a:r>
              <a:endParaRPr lang="zh-CN" altLang="en-US" sz="1100" b="1" dirty="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5765526" y="1597113"/>
              <a:ext cx="311078" cy="2618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5749313" y="1792688"/>
              <a:ext cx="666770" cy="742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 rot="16200000">
              <a:off x="2128884" y="3004843"/>
              <a:ext cx="10451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>
                  <a:solidFill>
                    <a:srgbClr val="333333"/>
                  </a:solidFill>
                  <a:latin typeface="arial" panose="020B0604020202020204" pitchFamily="34" charset="0"/>
                </a:rPr>
                <a:t>Amplitude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00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409825" y="1042987"/>
            <a:ext cx="7372350" cy="4772025"/>
            <a:chOff x="2409825" y="1042987"/>
            <a:chExt cx="7372350" cy="477202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9825" y="1042987"/>
              <a:ext cx="7372350" cy="4772025"/>
            </a:xfrm>
            <a:prstGeom prst="rect">
              <a:avLst/>
            </a:prstGeom>
          </p:spPr>
        </p:pic>
        <p:cxnSp>
          <p:nvCxnSpPr>
            <p:cNvPr id="22" name="直接连接符 21"/>
            <p:cNvCxnSpPr/>
            <p:nvPr/>
          </p:nvCxnSpPr>
          <p:spPr>
            <a:xfrm>
              <a:off x="6113958" y="1295215"/>
              <a:ext cx="346" cy="41064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5873167" y="1295216"/>
              <a:ext cx="1819" cy="4106487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879533" y="1295215"/>
              <a:ext cx="346" cy="41064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6617161" y="1295216"/>
              <a:ext cx="1819" cy="4106487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5873167" y="1552595"/>
              <a:ext cx="749921" cy="3087"/>
            </a:xfrm>
            <a:prstGeom prst="straightConnector1">
              <a:avLst/>
            </a:prstGeom>
            <a:ln>
              <a:prstDash val="sysDash"/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6121958" y="1680434"/>
              <a:ext cx="749921" cy="3087"/>
            </a:xfrm>
            <a:prstGeom prst="straightConnector1">
              <a:avLst/>
            </a:prstGeom>
            <a:ln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5257832" y="1683521"/>
              <a:ext cx="9031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/>
                <a:t>周期帧</a:t>
              </a:r>
              <a:endParaRPr lang="zh-CN" altLang="en-US" sz="1100" b="1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V="1">
              <a:off x="5756900" y="1553981"/>
              <a:ext cx="311078" cy="2618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5740687" y="1749556"/>
              <a:ext cx="666770" cy="742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 rot="16200000">
              <a:off x="2071980" y="2920147"/>
              <a:ext cx="10451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>
                  <a:solidFill>
                    <a:srgbClr val="333333"/>
                  </a:solidFill>
                  <a:latin typeface="arial" panose="020B0604020202020204" pitchFamily="34" charset="0"/>
                </a:rPr>
                <a:t>Amplitude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66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284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83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81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635439" y="1958871"/>
            <a:ext cx="9493554" cy="1611979"/>
            <a:chOff x="635439" y="1958871"/>
            <a:chExt cx="9493554" cy="1611979"/>
          </a:xfrm>
        </p:grpSpPr>
        <p:grpSp>
          <p:nvGrpSpPr>
            <p:cNvPr id="45" name="组合 44"/>
            <p:cNvGrpSpPr/>
            <p:nvPr/>
          </p:nvGrpSpPr>
          <p:grpSpPr>
            <a:xfrm>
              <a:off x="635439" y="1958871"/>
              <a:ext cx="5884615" cy="1611979"/>
              <a:chOff x="1338823" y="1424299"/>
              <a:chExt cx="5884615" cy="16119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矩形 2"/>
                  <p:cNvSpPr/>
                  <p:nvPr/>
                </p:nvSpPr>
                <p:spPr>
                  <a:xfrm>
                    <a:off x="1842868" y="1589650"/>
                    <a:ext cx="464234" cy="407963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i="1" dirty="0"/>
                  </a:p>
                </p:txBody>
              </p:sp>
            </mc:Choice>
            <mc:Fallback xmlns="">
              <p:sp>
                <p:nvSpPr>
                  <p:cNvPr id="3" name="矩形 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2868" y="1589650"/>
                    <a:ext cx="464234" cy="40796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84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矩形 3"/>
                  <p:cNvSpPr/>
                  <p:nvPr/>
                </p:nvSpPr>
                <p:spPr>
                  <a:xfrm>
                    <a:off x="1842868" y="2628315"/>
                    <a:ext cx="464234" cy="407963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i="1" dirty="0"/>
                  </a:p>
                </p:txBody>
              </p:sp>
            </mc:Choice>
            <mc:Fallback xmlns="">
              <p:sp>
                <p:nvSpPr>
                  <p:cNvPr id="4" name="矩形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2868" y="2628315"/>
                    <a:ext cx="464234" cy="40796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84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直接箭头连接符 5"/>
              <p:cNvCxnSpPr>
                <a:endCxn id="3" idx="1"/>
              </p:cNvCxnSpPr>
              <p:nvPr/>
            </p:nvCxnSpPr>
            <p:spPr>
              <a:xfrm>
                <a:off x="1350498" y="1793631"/>
                <a:ext cx="49237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>
                <a:off x="1350498" y="2874499"/>
                <a:ext cx="49237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/>
                  <p:cNvSpPr/>
                  <p:nvPr/>
                </p:nvSpPr>
                <p:spPr>
                  <a:xfrm>
                    <a:off x="1338823" y="1424299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矩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823" y="1424299"/>
                    <a:ext cx="49077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矩形 8"/>
                  <p:cNvSpPr/>
                  <p:nvPr/>
                </p:nvSpPr>
                <p:spPr>
                  <a:xfrm>
                    <a:off x="1352093" y="2485851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" name="矩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2093" y="2485851"/>
                    <a:ext cx="49077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流程图: 接点 10"/>
              <p:cNvSpPr/>
              <p:nvPr/>
            </p:nvSpPr>
            <p:spPr>
              <a:xfrm>
                <a:off x="5036234" y="2036577"/>
                <a:ext cx="379828" cy="377484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×</a:t>
                </a:r>
                <a:endParaRPr lang="zh-CN" altLang="en-US" dirty="0"/>
              </a:p>
            </p:txBody>
          </p:sp>
          <p:sp>
            <p:nvSpPr>
              <p:cNvPr id="12" name="流程图: 过程 11"/>
              <p:cNvSpPr/>
              <p:nvPr/>
            </p:nvSpPr>
            <p:spPr>
              <a:xfrm>
                <a:off x="3024554" y="2649415"/>
                <a:ext cx="1097280" cy="365761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/>
                  <a:t>延迟</a:t>
                </a:r>
                <a:endParaRPr lang="zh-CN" altLang="en-US"/>
              </a:p>
            </p:txBody>
          </p:sp>
          <p:cxnSp>
            <p:nvCxnSpPr>
              <p:cNvPr id="14" name="直接箭头连接符 13"/>
              <p:cNvCxnSpPr>
                <a:stCxn id="4" idx="3"/>
                <a:endCxn id="12" idx="1"/>
              </p:cNvCxnSpPr>
              <p:nvPr/>
            </p:nvCxnSpPr>
            <p:spPr>
              <a:xfrm flipV="1">
                <a:off x="2307102" y="2832296"/>
                <a:ext cx="71745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/>
                  <p:cNvSpPr/>
                  <p:nvPr/>
                </p:nvSpPr>
                <p:spPr>
                  <a:xfrm>
                    <a:off x="2471271" y="2448393"/>
                    <a:ext cx="4747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" name="矩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1271" y="2448393"/>
                    <a:ext cx="47474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矩形 17"/>
                  <p:cNvSpPr/>
                  <p:nvPr/>
                </p:nvSpPr>
                <p:spPr>
                  <a:xfrm>
                    <a:off x="2349306" y="1424299"/>
                    <a:ext cx="4955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矩形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9306" y="1424299"/>
                    <a:ext cx="49558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接连接符 26"/>
              <p:cNvCxnSpPr>
                <a:stCxn id="3" idx="3"/>
              </p:cNvCxnSpPr>
              <p:nvPr/>
            </p:nvCxnSpPr>
            <p:spPr>
              <a:xfrm flipV="1">
                <a:off x="2307102" y="1793631"/>
                <a:ext cx="2138289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12" idx="3"/>
              </p:cNvCxnSpPr>
              <p:nvPr/>
            </p:nvCxnSpPr>
            <p:spPr>
              <a:xfrm flipV="1">
                <a:off x="4121834" y="2832295"/>
                <a:ext cx="323557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endCxn id="11" idx="1"/>
              </p:cNvCxnSpPr>
              <p:nvPr/>
            </p:nvCxnSpPr>
            <p:spPr>
              <a:xfrm>
                <a:off x="4438681" y="1793631"/>
                <a:ext cx="653178" cy="2982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endCxn id="11" idx="3"/>
              </p:cNvCxnSpPr>
              <p:nvPr/>
            </p:nvCxnSpPr>
            <p:spPr>
              <a:xfrm flipV="1">
                <a:off x="4445391" y="2358780"/>
                <a:ext cx="646468" cy="4589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stCxn id="11" idx="6"/>
              </p:cNvCxnSpPr>
              <p:nvPr/>
            </p:nvCxnSpPr>
            <p:spPr>
              <a:xfrm flipV="1">
                <a:off x="5416062" y="2222695"/>
                <a:ext cx="379827" cy="26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矩形 43"/>
                  <p:cNvSpPr/>
                  <p:nvPr/>
                </p:nvSpPr>
                <p:spPr>
                  <a:xfrm>
                    <a:off x="5795889" y="1747199"/>
                    <a:ext cx="1427549" cy="923318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limLoc m:val="undOvr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4" name="矩形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5889" y="1747199"/>
                    <a:ext cx="1427549" cy="92331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组合 65"/>
            <p:cNvGrpSpPr/>
            <p:nvPr/>
          </p:nvGrpSpPr>
          <p:grpSpPr>
            <a:xfrm>
              <a:off x="6520054" y="2400542"/>
              <a:ext cx="3608939" cy="673387"/>
              <a:chOff x="6520054" y="2400542"/>
              <a:chExt cx="3608939" cy="673387"/>
            </a:xfrm>
          </p:grpSpPr>
          <p:cxnSp>
            <p:nvCxnSpPr>
              <p:cNvPr id="47" name="直接箭头连接符 46"/>
              <p:cNvCxnSpPr>
                <a:stCxn id="44" idx="3"/>
                <a:endCxn id="48" idx="1"/>
              </p:cNvCxnSpPr>
              <p:nvPr/>
            </p:nvCxnSpPr>
            <p:spPr>
              <a:xfrm flipV="1">
                <a:off x="6520054" y="2737236"/>
                <a:ext cx="587301" cy="61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流程图: 过程 47"/>
              <p:cNvSpPr/>
              <p:nvPr/>
            </p:nvSpPr>
            <p:spPr>
              <a:xfrm>
                <a:off x="7107355" y="2400542"/>
                <a:ext cx="464235" cy="673387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( )</a:t>
                </a:r>
                <a:endParaRPr lang="zh-CN" altLang="en-US" b="1" dirty="0"/>
              </a:p>
            </p:txBody>
          </p:sp>
          <p:cxnSp>
            <p:nvCxnSpPr>
              <p:cNvPr id="53" name="直接箭头连接符 52"/>
              <p:cNvCxnSpPr>
                <a:stCxn id="48" idx="3"/>
                <a:endCxn id="54" idx="1"/>
              </p:cNvCxnSpPr>
              <p:nvPr/>
            </p:nvCxnSpPr>
            <p:spPr>
              <a:xfrm flipV="1">
                <a:off x="7571590" y="2737235"/>
                <a:ext cx="27031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流程图: 过程 53"/>
              <p:cNvSpPr/>
              <p:nvPr/>
            </p:nvSpPr>
            <p:spPr>
              <a:xfrm>
                <a:off x="7841909" y="2454139"/>
                <a:ext cx="1385990" cy="566191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峰值检测器</a:t>
                </a:r>
              </a:p>
            </p:txBody>
          </p:sp>
          <p:cxnSp>
            <p:nvCxnSpPr>
              <p:cNvPr id="64" name="直接箭头连接符 63"/>
              <p:cNvCxnSpPr>
                <a:stCxn id="54" idx="3"/>
              </p:cNvCxnSpPr>
              <p:nvPr/>
            </p:nvCxnSpPr>
            <p:spPr>
              <a:xfrm flipV="1">
                <a:off x="9227899" y="2737234"/>
                <a:ext cx="39440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文本框 64"/>
              <p:cNvSpPr txBox="1"/>
              <p:nvPr/>
            </p:nvSpPr>
            <p:spPr>
              <a:xfrm>
                <a:off x="9622302" y="2539602"/>
                <a:ext cx="506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</a:t>
                </a:r>
                <a:endParaRPr lang="zh-CN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193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5999" y="1657927"/>
            <a:ext cx="12236397" cy="3948099"/>
            <a:chOff x="615999" y="1657927"/>
            <a:chExt cx="12236397" cy="3948099"/>
          </a:xfrm>
        </p:grpSpPr>
        <p:pic>
          <p:nvPicPr>
            <p:cNvPr id="12" name="图片 11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590" y="2715680"/>
              <a:ext cx="177141" cy="160043"/>
            </a:xfrm>
            <a:prstGeom prst="rect">
              <a:avLst/>
            </a:prstGeom>
          </p:spPr>
        </p:pic>
        <p:grpSp>
          <p:nvGrpSpPr>
            <p:cNvPr id="36" name="组合 35"/>
            <p:cNvGrpSpPr/>
            <p:nvPr/>
          </p:nvGrpSpPr>
          <p:grpSpPr>
            <a:xfrm>
              <a:off x="615999" y="2357509"/>
              <a:ext cx="9713952" cy="3248517"/>
              <a:chOff x="972520" y="2050472"/>
              <a:chExt cx="9713952" cy="3248517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4679680" y="3611265"/>
                <a:ext cx="147617" cy="178894"/>
                <a:chOff x="3557278" y="3628407"/>
                <a:chExt cx="238158" cy="308804"/>
              </a:xfrm>
            </p:grpSpPr>
            <p:pic>
              <p:nvPicPr>
                <p:cNvPr id="17" name="图片 16" descr="屏幕剪辑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57278" y="3628407"/>
                  <a:ext cx="238158" cy="219106"/>
                </a:xfrm>
                <a:prstGeom prst="rect">
                  <a:avLst/>
                </a:prstGeom>
              </p:spPr>
            </p:pic>
            <p:cxnSp>
              <p:nvCxnSpPr>
                <p:cNvPr id="18" name="直接连接符 17"/>
                <p:cNvCxnSpPr>
                  <a:stCxn id="17" idx="2"/>
                </p:cNvCxnSpPr>
                <p:nvPr/>
              </p:nvCxnSpPr>
              <p:spPr>
                <a:xfrm>
                  <a:off x="3676357" y="3847513"/>
                  <a:ext cx="0" cy="896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/>
              <p:cNvGrpSpPr/>
              <p:nvPr/>
            </p:nvGrpSpPr>
            <p:grpSpPr>
              <a:xfrm>
                <a:off x="6670694" y="3611265"/>
                <a:ext cx="141713" cy="198656"/>
                <a:chOff x="6530324" y="3708579"/>
                <a:chExt cx="228632" cy="342916"/>
              </a:xfrm>
            </p:grpSpPr>
            <p:pic>
              <p:nvPicPr>
                <p:cNvPr id="15" name="图片 14" descr="屏幕剪辑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0324" y="3708579"/>
                  <a:ext cx="228632" cy="228632"/>
                </a:xfrm>
                <a:prstGeom prst="rect">
                  <a:avLst/>
                </a:prstGeom>
              </p:spPr>
            </p:pic>
            <p:cxnSp>
              <p:nvCxnSpPr>
                <p:cNvPr id="16" name="直接连接符 15"/>
                <p:cNvCxnSpPr>
                  <a:stCxn id="15" idx="2"/>
                </p:cNvCxnSpPr>
                <p:nvPr/>
              </p:nvCxnSpPr>
              <p:spPr>
                <a:xfrm>
                  <a:off x="6644640" y="3937211"/>
                  <a:ext cx="0" cy="1142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直接连接符 6"/>
              <p:cNvCxnSpPr/>
              <p:nvPr/>
            </p:nvCxnSpPr>
            <p:spPr>
              <a:xfrm>
                <a:off x="3425207" y="3674731"/>
                <a:ext cx="486551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4567471" y="3809921"/>
                    <a:ext cx="366222" cy="2139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𝒎𝒊𝒄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7471" y="3809921"/>
                    <a:ext cx="366222" cy="2139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83333" b="-7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6543906" y="3823368"/>
                    <a:ext cx="366222" cy="2139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𝒎𝒊𝒄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3906" y="3823368"/>
                    <a:ext cx="366222" cy="2139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83333" b="-7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直接箭头连接符 10"/>
              <p:cNvCxnSpPr/>
              <p:nvPr/>
            </p:nvCxnSpPr>
            <p:spPr>
              <a:xfrm>
                <a:off x="3425207" y="3674731"/>
                <a:ext cx="48655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弧形 12"/>
              <p:cNvSpPr/>
              <p:nvPr/>
            </p:nvSpPr>
            <p:spPr>
              <a:xfrm rot="10800000">
                <a:off x="6188165" y="2050472"/>
                <a:ext cx="4498307" cy="3121586"/>
              </a:xfrm>
              <a:prstGeom prst="arc">
                <a:avLst>
                  <a:gd name="adj1" fmla="val 17334368"/>
                  <a:gd name="adj2" fmla="val 3820477"/>
                </a:avLst>
              </a:prstGeom>
              <a:ln w="15875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弧形 13"/>
              <p:cNvSpPr/>
              <p:nvPr/>
            </p:nvSpPr>
            <p:spPr>
              <a:xfrm>
                <a:off x="972520" y="2177403"/>
                <a:ext cx="4498307" cy="3121586"/>
              </a:xfrm>
              <a:prstGeom prst="arc">
                <a:avLst>
                  <a:gd name="adj1" fmla="val 17883478"/>
                  <a:gd name="adj2" fmla="val 3345120"/>
                </a:avLst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 rot="19999445">
              <a:off x="3138444" y="1657927"/>
              <a:ext cx="9713952" cy="3248519"/>
              <a:chOff x="972520" y="2050472"/>
              <a:chExt cx="9713952" cy="3248519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4679680" y="3611265"/>
                <a:ext cx="147617" cy="178894"/>
                <a:chOff x="3557278" y="3628407"/>
                <a:chExt cx="238158" cy="308804"/>
              </a:xfrm>
            </p:grpSpPr>
            <p:pic>
              <p:nvPicPr>
                <p:cNvPr id="48" name="图片 47" descr="屏幕剪辑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57278" y="3628407"/>
                  <a:ext cx="238158" cy="219106"/>
                </a:xfrm>
                <a:prstGeom prst="rect">
                  <a:avLst/>
                </a:prstGeom>
              </p:spPr>
            </p:pic>
            <p:cxnSp>
              <p:nvCxnSpPr>
                <p:cNvPr id="49" name="直接连接符 48"/>
                <p:cNvCxnSpPr>
                  <a:stCxn id="48" idx="2"/>
                </p:cNvCxnSpPr>
                <p:nvPr/>
              </p:nvCxnSpPr>
              <p:spPr>
                <a:xfrm>
                  <a:off x="3676357" y="3847513"/>
                  <a:ext cx="0" cy="896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组合 38"/>
              <p:cNvGrpSpPr/>
              <p:nvPr/>
            </p:nvGrpSpPr>
            <p:grpSpPr>
              <a:xfrm>
                <a:off x="6670694" y="3611265"/>
                <a:ext cx="141713" cy="198656"/>
                <a:chOff x="6530324" y="3708579"/>
                <a:chExt cx="228632" cy="342916"/>
              </a:xfrm>
            </p:grpSpPr>
            <p:pic>
              <p:nvPicPr>
                <p:cNvPr id="46" name="图片 45" descr="屏幕剪辑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0324" y="3708579"/>
                  <a:ext cx="228632" cy="228632"/>
                </a:xfrm>
                <a:prstGeom prst="rect">
                  <a:avLst/>
                </a:prstGeom>
              </p:spPr>
            </p:pic>
            <p:cxnSp>
              <p:nvCxnSpPr>
                <p:cNvPr id="47" name="直接连接符 46"/>
                <p:cNvCxnSpPr>
                  <a:stCxn id="46" idx="2"/>
                </p:cNvCxnSpPr>
                <p:nvPr/>
              </p:nvCxnSpPr>
              <p:spPr>
                <a:xfrm>
                  <a:off x="6644640" y="3937211"/>
                  <a:ext cx="0" cy="1142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直接连接符 39"/>
              <p:cNvCxnSpPr/>
              <p:nvPr/>
            </p:nvCxnSpPr>
            <p:spPr>
              <a:xfrm>
                <a:off x="3425207" y="3674731"/>
                <a:ext cx="486551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4567471" y="3732235"/>
                    <a:ext cx="3662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𝒎𝒊𝒄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41" name="文本框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7471" y="3732235"/>
                    <a:ext cx="36622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0976" r="-548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6543906" y="3741258"/>
                    <a:ext cx="366222" cy="3781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𝒎𝒊𝒄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42" name="文本框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3906" y="3741258"/>
                    <a:ext cx="366222" cy="37818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10843" r="-5365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直接箭头连接符 42"/>
              <p:cNvCxnSpPr/>
              <p:nvPr/>
            </p:nvCxnSpPr>
            <p:spPr>
              <a:xfrm>
                <a:off x="3425207" y="3674731"/>
                <a:ext cx="48655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弧形 43"/>
              <p:cNvSpPr/>
              <p:nvPr/>
            </p:nvSpPr>
            <p:spPr>
              <a:xfrm rot="10800000">
                <a:off x="6188165" y="2050472"/>
                <a:ext cx="4498307" cy="3121586"/>
              </a:xfrm>
              <a:prstGeom prst="arc">
                <a:avLst>
                  <a:gd name="adj1" fmla="val 17334368"/>
                  <a:gd name="adj2" fmla="val 2145411"/>
                </a:avLst>
              </a:prstGeom>
              <a:ln>
                <a:solidFill>
                  <a:srgbClr val="7030A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弧形 44"/>
              <p:cNvSpPr/>
              <p:nvPr/>
            </p:nvSpPr>
            <p:spPr>
              <a:xfrm>
                <a:off x="972520" y="2177405"/>
                <a:ext cx="4498307" cy="3121586"/>
              </a:xfrm>
              <a:prstGeom prst="arc">
                <a:avLst>
                  <a:gd name="adj1" fmla="val 18841307"/>
                  <a:gd name="adj2" fmla="val 3880872"/>
                </a:avLst>
              </a:prstGeom>
              <a:ln w="19050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6197205" y="2404888"/>
                  <a:ext cx="6089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205" y="2404888"/>
                  <a:ext cx="60893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1" name="图片 50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5764" y="5295717"/>
              <a:ext cx="177141" cy="16004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6835600" y="4967263"/>
                  <a:ext cx="6089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600" y="4967263"/>
                  <a:ext cx="60893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6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3418" y="591127"/>
            <a:ext cx="197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3D-</a:t>
            </a:r>
            <a:r>
              <a:rPr lang="zh-CN" altLang="zh-CN" dirty="0">
                <a:solidFill>
                  <a:srgbClr val="222222"/>
                </a:solidFill>
                <a:latin typeface="Arial Unicode MS"/>
                <a:ea typeface="inherit"/>
              </a:rPr>
              <a:t>Hyperboloid</a:t>
            </a:r>
            <a:r>
              <a:rPr lang="zh-CN" altLang="zh-CN" sz="600" dirty="0"/>
              <a:t> </a:t>
            </a:r>
            <a:endParaRPr lang="zh-CN" altLang="zh-CN" sz="1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929388" y="1142899"/>
            <a:ext cx="9713952" cy="4705615"/>
            <a:chOff x="972520" y="909986"/>
            <a:chExt cx="9713952" cy="4705615"/>
          </a:xfrm>
        </p:grpSpPr>
        <p:grpSp>
          <p:nvGrpSpPr>
            <p:cNvPr id="4" name="组合 3"/>
            <p:cNvGrpSpPr/>
            <p:nvPr/>
          </p:nvGrpSpPr>
          <p:grpSpPr>
            <a:xfrm>
              <a:off x="972520" y="2050472"/>
              <a:ext cx="9713952" cy="3248517"/>
              <a:chOff x="-2223261" y="670512"/>
              <a:chExt cx="15671980" cy="5607533"/>
            </a:xfrm>
          </p:grpSpPr>
          <p:cxnSp>
            <p:nvCxnSpPr>
              <p:cNvPr id="5" name="直接连接符 4"/>
              <p:cNvCxnSpPr>
                <a:endCxn id="19" idx="0"/>
              </p:cNvCxnSpPr>
              <p:nvPr/>
            </p:nvCxnSpPr>
            <p:spPr>
              <a:xfrm flipH="1">
                <a:off x="3876755" y="975767"/>
                <a:ext cx="4230928" cy="2388959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组合 5"/>
              <p:cNvGrpSpPr/>
              <p:nvPr/>
            </p:nvGrpSpPr>
            <p:grpSpPr>
              <a:xfrm>
                <a:off x="-2223261" y="670512"/>
                <a:ext cx="15671980" cy="5607533"/>
                <a:chOff x="-2223261" y="670512"/>
                <a:chExt cx="15671980" cy="5607533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3757676" y="3364726"/>
                  <a:ext cx="238158" cy="308804"/>
                  <a:chOff x="3557278" y="3628407"/>
                  <a:chExt cx="238158" cy="308804"/>
                </a:xfrm>
              </p:grpSpPr>
              <p:pic>
                <p:nvPicPr>
                  <p:cNvPr id="19" name="图片 18" descr="屏幕剪辑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57278" y="3628407"/>
                    <a:ext cx="238158" cy="219106"/>
                  </a:xfrm>
                  <a:prstGeom prst="rect">
                    <a:avLst/>
                  </a:prstGeom>
                </p:spPr>
              </p:pic>
              <p:cxnSp>
                <p:nvCxnSpPr>
                  <p:cNvPr id="20" name="直接连接符 19"/>
                  <p:cNvCxnSpPr>
                    <a:stCxn id="19" idx="2"/>
                  </p:cNvCxnSpPr>
                  <p:nvPr/>
                </p:nvCxnSpPr>
                <p:spPr>
                  <a:xfrm>
                    <a:off x="3676357" y="3847513"/>
                    <a:ext cx="0" cy="8969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" name="组合 7"/>
                <p:cNvGrpSpPr/>
                <p:nvPr/>
              </p:nvGrpSpPr>
              <p:grpSpPr>
                <a:xfrm>
                  <a:off x="6969873" y="3364726"/>
                  <a:ext cx="228632" cy="342916"/>
                  <a:chOff x="6530324" y="3708579"/>
                  <a:chExt cx="228632" cy="342916"/>
                </a:xfrm>
              </p:grpSpPr>
              <p:pic>
                <p:nvPicPr>
                  <p:cNvPr id="17" name="图片 16" descr="屏幕剪辑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30324" y="3708579"/>
                    <a:ext cx="228632" cy="228632"/>
                  </a:xfrm>
                  <a:prstGeom prst="rect">
                    <a:avLst/>
                  </a:prstGeom>
                </p:spPr>
              </p:pic>
              <p:cxnSp>
                <p:nvCxnSpPr>
                  <p:cNvPr id="18" name="直接连接符 17"/>
                  <p:cNvCxnSpPr>
                    <a:stCxn id="17" idx="2"/>
                  </p:cNvCxnSpPr>
                  <p:nvPr/>
                </p:nvCxnSpPr>
                <p:spPr>
                  <a:xfrm>
                    <a:off x="6644640" y="3937211"/>
                    <a:ext cx="0" cy="11428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" name="直接连接符 8"/>
                <p:cNvCxnSpPr/>
                <p:nvPr/>
              </p:nvCxnSpPr>
              <p:spPr>
                <a:xfrm flipV="1">
                  <a:off x="1733775" y="3474276"/>
                  <a:ext cx="3811896" cy="3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endCxn id="17" idx="0"/>
                </p:cNvCxnSpPr>
                <p:nvPr/>
              </p:nvCxnSpPr>
              <p:spPr>
                <a:xfrm flipH="1">
                  <a:off x="7084189" y="975767"/>
                  <a:ext cx="1023494" cy="2388959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/>
                    <p:cNvSpPr txBox="1"/>
                    <p:nvPr/>
                  </p:nvSpPr>
                  <p:spPr>
                    <a:xfrm>
                      <a:off x="3576644" y="3707642"/>
                      <a:ext cx="5908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𝒎𝒊𝒄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b="1" dirty="0"/>
                    </a:p>
                  </p:txBody>
                </p:sp>
              </mc:Choice>
              <mc:Fallback xmlns="">
                <p:sp>
                  <p:nvSpPr>
                    <p:cNvPr id="11" name="文本框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76644" y="3707642"/>
                      <a:ext cx="590843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83333" b="-7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文本框 11"/>
                    <p:cNvSpPr txBox="1"/>
                    <p:nvPr/>
                  </p:nvSpPr>
                  <p:spPr>
                    <a:xfrm>
                      <a:off x="6765321" y="3730854"/>
                      <a:ext cx="5908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𝒎𝒊𝒄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b="1" dirty="0"/>
                    </a:p>
                  </p:txBody>
                </p:sp>
              </mc:Choice>
              <mc:Fallback xmlns="">
                <p:sp>
                  <p:nvSpPr>
                    <p:cNvPr id="12" name="文本框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5321" y="3730854"/>
                      <a:ext cx="590843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80328" b="-7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直接箭头连接符 12"/>
                <p:cNvCxnSpPr/>
                <p:nvPr/>
              </p:nvCxnSpPr>
              <p:spPr>
                <a:xfrm flipV="1">
                  <a:off x="5545672" y="3474281"/>
                  <a:ext cx="4037875" cy="56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4" name="图片 13" descr="屏幕剪辑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47141" y="768569"/>
                  <a:ext cx="285790" cy="276264"/>
                </a:xfrm>
                <a:prstGeom prst="rect">
                  <a:avLst/>
                </a:prstGeom>
              </p:spPr>
            </p:pic>
            <p:sp>
              <p:nvSpPr>
                <p:cNvPr id="15" name="弧形 14"/>
                <p:cNvSpPr/>
                <p:nvPr/>
              </p:nvSpPr>
              <p:spPr>
                <a:xfrm rot="10800000">
                  <a:off x="6191387" y="670512"/>
                  <a:ext cx="7257332" cy="5388427"/>
                </a:xfrm>
                <a:prstGeom prst="arc">
                  <a:avLst>
                    <a:gd name="adj1" fmla="val 17334368"/>
                    <a:gd name="adj2" fmla="val 3820477"/>
                  </a:avLst>
                </a:prstGeom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弧形 15"/>
                <p:cNvSpPr/>
                <p:nvPr/>
              </p:nvSpPr>
              <p:spPr>
                <a:xfrm>
                  <a:off x="-2223261" y="889618"/>
                  <a:ext cx="7257332" cy="5388427"/>
                </a:xfrm>
                <a:prstGeom prst="arc">
                  <a:avLst>
                    <a:gd name="adj1" fmla="val 17883478"/>
                    <a:gd name="adj2" fmla="val 3345120"/>
                  </a:avLst>
                </a:prstGeom>
                <a:ln>
                  <a:solidFill>
                    <a:srgbClr val="00206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" name="组合 2"/>
            <p:cNvGrpSpPr/>
            <p:nvPr/>
          </p:nvGrpSpPr>
          <p:grpSpPr>
            <a:xfrm>
              <a:off x="3214959" y="909986"/>
              <a:ext cx="5469547" cy="4705615"/>
              <a:chOff x="3214959" y="909986"/>
              <a:chExt cx="5469547" cy="4705615"/>
            </a:xfrm>
          </p:grpSpPr>
          <p:cxnSp>
            <p:nvCxnSpPr>
              <p:cNvPr id="22" name="直接箭头连接符 21"/>
              <p:cNvCxnSpPr/>
              <p:nvPr/>
            </p:nvCxnSpPr>
            <p:spPr>
              <a:xfrm flipV="1">
                <a:off x="5787932" y="914292"/>
                <a:ext cx="27709" cy="47013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 flipV="1">
                <a:off x="5543550" y="1524000"/>
                <a:ext cx="2630632" cy="23907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弧形 28"/>
              <p:cNvSpPr/>
              <p:nvPr/>
            </p:nvSpPr>
            <p:spPr>
              <a:xfrm rot="10441954">
                <a:off x="7279052" y="2133622"/>
                <a:ext cx="1322846" cy="3047803"/>
              </a:xfrm>
              <a:prstGeom prst="arc">
                <a:avLst>
                  <a:gd name="adj1" fmla="val 16559512"/>
                  <a:gd name="adj2" fmla="val 5187686"/>
                </a:avLst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弧形 29"/>
              <p:cNvSpPr/>
              <p:nvPr/>
            </p:nvSpPr>
            <p:spPr>
              <a:xfrm rot="21393341">
                <a:off x="6972092" y="2110101"/>
                <a:ext cx="1322846" cy="3047803"/>
              </a:xfrm>
              <a:prstGeom prst="arc">
                <a:avLst>
                  <a:gd name="adj1" fmla="val 16559512"/>
                  <a:gd name="adj2" fmla="val 5187686"/>
                </a:avLst>
              </a:prstGeom>
              <a:ln cmpd="dbl">
                <a:solidFill>
                  <a:schemeClr val="accent6">
                    <a:lumMod val="75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弧形 30"/>
              <p:cNvSpPr/>
              <p:nvPr/>
            </p:nvSpPr>
            <p:spPr>
              <a:xfrm rot="10320287">
                <a:off x="3656072" y="2240275"/>
                <a:ext cx="1322846" cy="3047803"/>
              </a:xfrm>
              <a:prstGeom prst="arc">
                <a:avLst>
                  <a:gd name="adj1" fmla="val 16966199"/>
                  <a:gd name="adj2" fmla="val 5187686"/>
                </a:avLst>
              </a:prstGeom>
              <a:ln>
                <a:solidFill>
                  <a:srgbClr val="00206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弧形 32"/>
              <p:cNvSpPr/>
              <p:nvPr/>
            </p:nvSpPr>
            <p:spPr>
              <a:xfrm rot="21217611">
                <a:off x="3214959" y="2150828"/>
                <a:ext cx="1322846" cy="3047803"/>
              </a:xfrm>
              <a:prstGeom prst="arc">
                <a:avLst>
                  <a:gd name="adj1" fmla="val 16966199"/>
                  <a:gd name="adj2" fmla="val 5187686"/>
                </a:avLst>
              </a:prstGeom>
              <a:ln cmpd="sng">
                <a:solidFill>
                  <a:srgbClr val="00206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8341619" y="3505200"/>
                <a:ext cx="3428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/>
                  <a:t>x</a:t>
                </a:r>
                <a:endParaRPr lang="zh-CN" altLang="en-US" b="1" i="1" dirty="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7769031" y="1339334"/>
                <a:ext cx="3428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 smtClean="0"/>
                  <a:t>y</a:t>
                </a:r>
                <a:endParaRPr lang="zh-CN" altLang="en-US" b="1" i="1" dirty="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515079" y="909986"/>
                <a:ext cx="3428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 smtClean="0"/>
                  <a:t>z</a:t>
                </a:r>
                <a:endParaRPr lang="zh-CN" altLang="en-US" b="1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43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216" y="602328"/>
            <a:ext cx="177141" cy="160043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1003576" y="1477155"/>
            <a:ext cx="398631" cy="501841"/>
            <a:chOff x="6413776" y="3611265"/>
            <a:chExt cx="398631" cy="501841"/>
          </a:xfrm>
        </p:grpSpPr>
        <p:grpSp>
          <p:nvGrpSpPr>
            <p:cNvPr id="33" name="组合 32"/>
            <p:cNvGrpSpPr/>
            <p:nvPr/>
          </p:nvGrpSpPr>
          <p:grpSpPr>
            <a:xfrm>
              <a:off x="6670694" y="3611265"/>
              <a:ext cx="141713" cy="198656"/>
              <a:chOff x="6530324" y="3708579"/>
              <a:chExt cx="228632" cy="342916"/>
            </a:xfrm>
          </p:grpSpPr>
          <p:pic>
            <p:nvPicPr>
              <p:cNvPr id="35" name="图片 34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324" y="3708579"/>
                <a:ext cx="228632" cy="228632"/>
              </a:xfrm>
              <a:prstGeom prst="rect">
                <a:avLst/>
              </a:prstGeom>
            </p:spPr>
          </p:pic>
          <p:cxnSp>
            <p:nvCxnSpPr>
              <p:cNvPr id="36" name="直接连接符 35"/>
              <p:cNvCxnSpPr>
                <a:stCxn id="35" idx="2"/>
              </p:cNvCxnSpPr>
              <p:nvPr/>
            </p:nvCxnSpPr>
            <p:spPr>
              <a:xfrm>
                <a:off x="6644640" y="3937211"/>
                <a:ext cx="0" cy="1142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6413776" y="3718190"/>
                  <a:ext cx="366222" cy="394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𝒎𝒊𝒄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776" y="3718190"/>
                  <a:ext cx="366222" cy="394916"/>
                </a:xfrm>
                <a:prstGeom prst="rect">
                  <a:avLst/>
                </a:prstGeom>
                <a:blipFill>
                  <a:blip r:embed="rId7"/>
                  <a:stretch>
                    <a:fillRect r="-113333" b="-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/>
          <p:cNvGrpSpPr/>
          <p:nvPr/>
        </p:nvGrpSpPr>
        <p:grpSpPr>
          <a:xfrm>
            <a:off x="4370447" y="1781538"/>
            <a:ext cx="3630355" cy="3252078"/>
            <a:chOff x="4379073" y="1776114"/>
            <a:chExt cx="3630355" cy="3252078"/>
          </a:xfrm>
        </p:grpSpPr>
        <p:grpSp>
          <p:nvGrpSpPr>
            <p:cNvPr id="19" name="组合 18"/>
            <p:cNvGrpSpPr/>
            <p:nvPr/>
          </p:nvGrpSpPr>
          <p:grpSpPr>
            <a:xfrm>
              <a:off x="5649888" y="3550602"/>
              <a:ext cx="377559" cy="319082"/>
              <a:chOff x="4449738" y="3611265"/>
              <a:chExt cx="377559" cy="319082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4679680" y="3611265"/>
                <a:ext cx="147617" cy="178894"/>
                <a:chOff x="3557278" y="3628407"/>
                <a:chExt cx="238158" cy="308804"/>
              </a:xfrm>
            </p:grpSpPr>
            <p:pic>
              <p:nvPicPr>
                <p:cNvPr id="17" name="图片 16" descr="屏幕剪辑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57278" y="3628407"/>
                  <a:ext cx="238158" cy="219106"/>
                </a:xfrm>
                <a:prstGeom prst="rect">
                  <a:avLst/>
                </a:prstGeom>
              </p:spPr>
            </p:pic>
            <p:cxnSp>
              <p:nvCxnSpPr>
                <p:cNvPr id="18" name="直接连接符 17"/>
                <p:cNvCxnSpPr>
                  <a:stCxn id="17" idx="2"/>
                </p:cNvCxnSpPr>
                <p:nvPr/>
              </p:nvCxnSpPr>
              <p:spPr>
                <a:xfrm>
                  <a:off x="3676357" y="3847513"/>
                  <a:ext cx="0" cy="896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4449738" y="3716388"/>
                    <a:ext cx="366222" cy="2139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𝒎𝒊𝒄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9738" y="3716388"/>
                    <a:ext cx="366222" cy="2139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83333" b="-7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组合 19"/>
            <p:cNvGrpSpPr/>
            <p:nvPr/>
          </p:nvGrpSpPr>
          <p:grpSpPr>
            <a:xfrm>
              <a:off x="6832876" y="3559451"/>
              <a:ext cx="398631" cy="501841"/>
              <a:chOff x="6413776" y="3611265"/>
              <a:chExt cx="398631" cy="50184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0694" y="3611265"/>
                <a:ext cx="141713" cy="198656"/>
                <a:chOff x="6530324" y="3708579"/>
                <a:chExt cx="228632" cy="342916"/>
              </a:xfrm>
            </p:grpSpPr>
            <p:pic>
              <p:nvPicPr>
                <p:cNvPr id="15" name="图片 14" descr="屏幕剪辑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0324" y="3708579"/>
                  <a:ext cx="228632" cy="228632"/>
                </a:xfrm>
                <a:prstGeom prst="rect">
                  <a:avLst/>
                </a:prstGeom>
              </p:spPr>
            </p:pic>
            <p:cxnSp>
              <p:nvCxnSpPr>
                <p:cNvPr id="16" name="直接连接符 15"/>
                <p:cNvCxnSpPr>
                  <a:stCxn id="15" idx="2"/>
                </p:cNvCxnSpPr>
                <p:nvPr/>
              </p:nvCxnSpPr>
              <p:spPr>
                <a:xfrm>
                  <a:off x="6644640" y="3937211"/>
                  <a:ext cx="0" cy="1142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6413776" y="3718190"/>
                    <a:ext cx="366222" cy="394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𝒎𝒊𝒄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3776" y="3718190"/>
                    <a:ext cx="366222" cy="39491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13333" b="-46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" name="直接箭头连接符 10"/>
            <p:cNvCxnSpPr/>
            <p:nvPr/>
          </p:nvCxnSpPr>
          <p:spPr>
            <a:xfrm>
              <a:off x="4379073" y="3614067"/>
              <a:ext cx="3630355" cy="6447"/>
            </a:xfrm>
            <a:prstGeom prst="straightConnector1">
              <a:avLst/>
            </a:prstGeom>
            <a:ln w="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组合 26"/>
            <p:cNvGrpSpPr/>
            <p:nvPr/>
          </p:nvGrpSpPr>
          <p:grpSpPr>
            <a:xfrm>
              <a:off x="4889900" y="4275430"/>
              <a:ext cx="398631" cy="501841"/>
              <a:chOff x="6413776" y="3611265"/>
              <a:chExt cx="398631" cy="501841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6670694" y="3611265"/>
                <a:ext cx="141713" cy="198656"/>
                <a:chOff x="6530324" y="3708579"/>
                <a:chExt cx="228632" cy="342916"/>
              </a:xfrm>
            </p:grpSpPr>
            <p:pic>
              <p:nvPicPr>
                <p:cNvPr id="30" name="图片 29" descr="屏幕剪辑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0324" y="3708579"/>
                  <a:ext cx="228632" cy="228632"/>
                </a:xfrm>
                <a:prstGeom prst="rect">
                  <a:avLst/>
                </a:prstGeom>
              </p:spPr>
            </p:pic>
            <p:cxnSp>
              <p:nvCxnSpPr>
                <p:cNvPr id="31" name="直接连接符 30"/>
                <p:cNvCxnSpPr>
                  <a:stCxn id="30" idx="2"/>
                </p:cNvCxnSpPr>
                <p:nvPr/>
              </p:nvCxnSpPr>
              <p:spPr>
                <a:xfrm>
                  <a:off x="6644640" y="3937211"/>
                  <a:ext cx="0" cy="1142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6413776" y="3718190"/>
                    <a:ext cx="366222" cy="394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𝒎𝒊𝒄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3776" y="3718190"/>
                    <a:ext cx="366222" cy="39491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15000" b="-46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组合 36"/>
            <p:cNvGrpSpPr/>
            <p:nvPr/>
          </p:nvGrpSpPr>
          <p:grpSpPr>
            <a:xfrm>
              <a:off x="5617630" y="2373432"/>
              <a:ext cx="398631" cy="501841"/>
              <a:chOff x="6413776" y="3611265"/>
              <a:chExt cx="398631" cy="501841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6670694" y="3611265"/>
                <a:ext cx="141713" cy="198656"/>
                <a:chOff x="6530324" y="3708579"/>
                <a:chExt cx="228632" cy="342916"/>
              </a:xfrm>
            </p:grpSpPr>
            <p:pic>
              <p:nvPicPr>
                <p:cNvPr id="40" name="图片 39" descr="屏幕剪辑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0324" y="3708579"/>
                  <a:ext cx="228632" cy="228632"/>
                </a:xfrm>
                <a:prstGeom prst="rect">
                  <a:avLst/>
                </a:prstGeom>
              </p:spPr>
            </p:pic>
            <p:cxnSp>
              <p:nvCxnSpPr>
                <p:cNvPr id="41" name="直接连接符 40"/>
                <p:cNvCxnSpPr>
                  <a:stCxn id="40" idx="2"/>
                </p:cNvCxnSpPr>
                <p:nvPr/>
              </p:nvCxnSpPr>
              <p:spPr>
                <a:xfrm>
                  <a:off x="6644640" y="3937211"/>
                  <a:ext cx="0" cy="1142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6413776" y="3718190"/>
                    <a:ext cx="366222" cy="394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𝒎𝒊𝒄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3776" y="3718190"/>
                    <a:ext cx="366222" cy="39491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113333"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组合 41"/>
            <p:cNvGrpSpPr/>
            <p:nvPr/>
          </p:nvGrpSpPr>
          <p:grpSpPr>
            <a:xfrm>
              <a:off x="5680514" y="4526351"/>
              <a:ext cx="398631" cy="501841"/>
              <a:chOff x="6413776" y="3611265"/>
              <a:chExt cx="398631" cy="50184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6670694" y="3611265"/>
                <a:ext cx="141713" cy="198656"/>
                <a:chOff x="6530324" y="3708579"/>
                <a:chExt cx="228632" cy="342916"/>
              </a:xfrm>
            </p:grpSpPr>
            <p:pic>
              <p:nvPicPr>
                <p:cNvPr id="45" name="图片 44" descr="屏幕剪辑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0324" y="3708579"/>
                  <a:ext cx="228632" cy="228632"/>
                </a:xfrm>
                <a:prstGeom prst="rect">
                  <a:avLst/>
                </a:prstGeom>
              </p:spPr>
            </p:pic>
            <p:cxnSp>
              <p:nvCxnSpPr>
                <p:cNvPr id="46" name="直接连接符 45"/>
                <p:cNvCxnSpPr>
                  <a:stCxn id="45" idx="2"/>
                </p:cNvCxnSpPr>
                <p:nvPr/>
              </p:nvCxnSpPr>
              <p:spPr>
                <a:xfrm>
                  <a:off x="6644640" y="3937211"/>
                  <a:ext cx="0" cy="1142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6413776" y="3718190"/>
                    <a:ext cx="366222" cy="394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𝒎𝒊𝒄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44" name="文本框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3776" y="3718190"/>
                    <a:ext cx="366222" cy="39491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13333" b="-46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组合 46"/>
            <p:cNvGrpSpPr/>
            <p:nvPr/>
          </p:nvGrpSpPr>
          <p:grpSpPr>
            <a:xfrm>
              <a:off x="4518747" y="3559451"/>
              <a:ext cx="398631" cy="501841"/>
              <a:chOff x="6413776" y="3611265"/>
              <a:chExt cx="398631" cy="501841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6670694" y="3611265"/>
                <a:ext cx="141713" cy="198656"/>
                <a:chOff x="6530324" y="3708579"/>
                <a:chExt cx="228632" cy="342916"/>
              </a:xfrm>
            </p:grpSpPr>
            <p:pic>
              <p:nvPicPr>
                <p:cNvPr id="50" name="图片 49" descr="屏幕剪辑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0324" y="3708579"/>
                  <a:ext cx="228632" cy="228632"/>
                </a:xfrm>
                <a:prstGeom prst="rect">
                  <a:avLst/>
                </a:prstGeom>
              </p:spPr>
            </p:pic>
            <p:cxnSp>
              <p:nvCxnSpPr>
                <p:cNvPr id="51" name="直接连接符 50"/>
                <p:cNvCxnSpPr>
                  <a:stCxn id="50" idx="2"/>
                </p:cNvCxnSpPr>
                <p:nvPr/>
              </p:nvCxnSpPr>
              <p:spPr>
                <a:xfrm>
                  <a:off x="6644640" y="3937211"/>
                  <a:ext cx="0" cy="1142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48"/>
                  <p:cNvSpPr txBox="1"/>
                  <p:nvPr/>
                </p:nvSpPr>
                <p:spPr>
                  <a:xfrm>
                    <a:off x="6413776" y="3718190"/>
                    <a:ext cx="366222" cy="394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𝒎𝒊𝒄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49" name="文本框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3776" y="3718190"/>
                    <a:ext cx="366222" cy="39491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113333" b="-46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组合 51"/>
            <p:cNvGrpSpPr/>
            <p:nvPr/>
          </p:nvGrpSpPr>
          <p:grpSpPr>
            <a:xfrm>
              <a:off x="6374520" y="2900223"/>
              <a:ext cx="398631" cy="501841"/>
              <a:chOff x="6413776" y="3611265"/>
              <a:chExt cx="398631" cy="501841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6670694" y="3611265"/>
                <a:ext cx="141713" cy="198656"/>
                <a:chOff x="6530324" y="3708579"/>
                <a:chExt cx="228632" cy="342916"/>
              </a:xfrm>
            </p:grpSpPr>
            <p:pic>
              <p:nvPicPr>
                <p:cNvPr id="55" name="图片 54" descr="屏幕剪辑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0324" y="3708579"/>
                  <a:ext cx="228632" cy="228632"/>
                </a:xfrm>
                <a:prstGeom prst="rect">
                  <a:avLst/>
                </a:prstGeom>
              </p:spPr>
            </p:pic>
            <p:cxnSp>
              <p:nvCxnSpPr>
                <p:cNvPr id="56" name="直接连接符 55"/>
                <p:cNvCxnSpPr>
                  <a:stCxn id="55" idx="2"/>
                </p:cNvCxnSpPr>
                <p:nvPr/>
              </p:nvCxnSpPr>
              <p:spPr>
                <a:xfrm>
                  <a:off x="6644640" y="3937211"/>
                  <a:ext cx="0" cy="1142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6413776" y="3718190"/>
                    <a:ext cx="366222" cy="394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𝒎𝒊𝒄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54" name="文本框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3776" y="3718190"/>
                    <a:ext cx="366222" cy="39491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113333" b="-46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直接箭头连接符 57"/>
            <p:cNvCxnSpPr/>
            <p:nvPr/>
          </p:nvCxnSpPr>
          <p:spPr>
            <a:xfrm flipH="1" flipV="1">
              <a:off x="5926865" y="1776114"/>
              <a:ext cx="58010" cy="3156003"/>
            </a:xfrm>
            <a:prstGeom prst="straightConnector1">
              <a:avLst/>
            </a:prstGeom>
            <a:ln w="127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4756720" y="2480357"/>
              <a:ext cx="2474787" cy="2276571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7468446" y="3286393"/>
              <a:ext cx="342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/>
                <a:t>x</a:t>
              </a:r>
              <a:endParaRPr lang="zh-CN" altLang="en-US" b="1" i="1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758793" y="2377928"/>
              <a:ext cx="342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/>
                <a:t>y</a:t>
              </a:r>
              <a:endParaRPr lang="zh-CN" altLang="en-US" b="1" i="1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907701" y="1850443"/>
              <a:ext cx="342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/>
                <a:t>z</a:t>
              </a:r>
              <a:endParaRPr lang="zh-CN" altLang="en-US" b="1" i="1" dirty="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48023" y="2795730"/>
            <a:ext cx="398631" cy="501841"/>
            <a:chOff x="6413776" y="3611265"/>
            <a:chExt cx="398631" cy="501841"/>
          </a:xfrm>
        </p:grpSpPr>
        <p:grpSp>
          <p:nvGrpSpPr>
            <p:cNvPr id="59" name="组合 58"/>
            <p:cNvGrpSpPr/>
            <p:nvPr/>
          </p:nvGrpSpPr>
          <p:grpSpPr>
            <a:xfrm>
              <a:off x="6670694" y="3611265"/>
              <a:ext cx="141713" cy="198656"/>
              <a:chOff x="6530324" y="3708579"/>
              <a:chExt cx="228632" cy="342916"/>
            </a:xfrm>
          </p:grpSpPr>
          <p:pic>
            <p:nvPicPr>
              <p:cNvPr id="65" name="图片 64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324" y="3708579"/>
                <a:ext cx="228632" cy="228632"/>
              </a:xfrm>
              <a:prstGeom prst="rect">
                <a:avLst/>
              </a:prstGeom>
            </p:spPr>
          </p:pic>
          <p:cxnSp>
            <p:nvCxnSpPr>
              <p:cNvPr id="66" name="直接连接符 65"/>
              <p:cNvCxnSpPr>
                <a:stCxn id="65" idx="2"/>
              </p:cNvCxnSpPr>
              <p:nvPr/>
            </p:nvCxnSpPr>
            <p:spPr>
              <a:xfrm>
                <a:off x="6644640" y="3937211"/>
                <a:ext cx="0" cy="1142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6413776" y="3718190"/>
                  <a:ext cx="366222" cy="394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𝒎𝒊𝒄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776" y="3718190"/>
                  <a:ext cx="366222" cy="394916"/>
                </a:xfrm>
                <a:prstGeom prst="rect">
                  <a:avLst/>
                </a:prstGeom>
                <a:blipFill>
                  <a:blip r:embed="rId15"/>
                  <a:stretch>
                    <a:fillRect r="-113333"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组合 66"/>
          <p:cNvGrpSpPr/>
          <p:nvPr/>
        </p:nvGrpSpPr>
        <p:grpSpPr>
          <a:xfrm>
            <a:off x="1755718" y="4317347"/>
            <a:ext cx="580446" cy="530477"/>
            <a:chOff x="6442838" y="3611265"/>
            <a:chExt cx="580446" cy="530477"/>
          </a:xfrm>
        </p:grpSpPr>
        <p:grpSp>
          <p:nvGrpSpPr>
            <p:cNvPr id="68" name="组合 67"/>
            <p:cNvGrpSpPr/>
            <p:nvPr/>
          </p:nvGrpSpPr>
          <p:grpSpPr>
            <a:xfrm>
              <a:off x="6670694" y="3611265"/>
              <a:ext cx="141713" cy="198656"/>
              <a:chOff x="6530324" y="3708579"/>
              <a:chExt cx="228632" cy="342916"/>
            </a:xfrm>
          </p:grpSpPr>
          <p:pic>
            <p:nvPicPr>
              <p:cNvPr id="70" name="图片 69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324" y="3708579"/>
                <a:ext cx="228632" cy="228632"/>
              </a:xfrm>
              <a:prstGeom prst="rect">
                <a:avLst/>
              </a:prstGeom>
            </p:spPr>
          </p:pic>
          <p:cxnSp>
            <p:nvCxnSpPr>
              <p:cNvPr id="71" name="直接连接符 70"/>
              <p:cNvCxnSpPr>
                <a:stCxn id="70" idx="2"/>
              </p:cNvCxnSpPr>
              <p:nvPr/>
            </p:nvCxnSpPr>
            <p:spPr>
              <a:xfrm>
                <a:off x="6644640" y="3937211"/>
                <a:ext cx="0" cy="1142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9" name="文本框 68"/>
            <p:cNvSpPr txBox="1"/>
            <p:nvPr/>
          </p:nvSpPr>
          <p:spPr>
            <a:xfrm>
              <a:off x="6442838" y="3772410"/>
              <a:ext cx="580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mic</a:t>
              </a:r>
              <a:endParaRPr lang="zh-CN" alt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381801" y="5512854"/>
                <a:ext cx="366222" cy="213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𝒎𝒊𝒄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1" y="5512854"/>
                <a:ext cx="366222" cy="213959"/>
              </a:xfrm>
              <a:prstGeom prst="rect">
                <a:avLst/>
              </a:prstGeom>
              <a:blipFill>
                <a:blip r:embed="rId16"/>
                <a:stretch>
                  <a:fillRect r="-83333" b="-7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967473" y="5500081"/>
                <a:ext cx="366222" cy="394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𝒎𝒊𝒄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73" y="5500081"/>
                <a:ext cx="366222" cy="394916"/>
              </a:xfrm>
              <a:prstGeom prst="rect">
                <a:avLst/>
              </a:prstGeom>
              <a:blipFill>
                <a:blip r:embed="rId17"/>
                <a:stretch>
                  <a:fillRect r="-113333"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80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061496" y="1224651"/>
            <a:ext cx="4520821" cy="4624305"/>
            <a:chOff x="1940364" y="3277800"/>
            <a:chExt cx="2850468" cy="2951018"/>
          </a:xfrm>
        </p:grpSpPr>
        <p:grpSp>
          <p:nvGrpSpPr>
            <p:cNvPr id="26" name="组合 25"/>
            <p:cNvGrpSpPr/>
            <p:nvPr/>
          </p:nvGrpSpPr>
          <p:grpSpPr>
            <a:xfrm>
              <a:off x="1940364" y="3277800"/>
              <a:ext cx="2850468" cy="2951018"/>
              <a:chOff x="1288473" y="2817973"/>
              <a:chExt cx="2850468" cy="2951018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1871820" y="4142841"/>
                <a:ext cx="1371389" cy="666642"/>
                <a:chOff x="2904974" y="2967184"/>
                <a:chExt cx="1371389" cy="666642"/>
              </a:xfrm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3226080" y="2967184"/>
                  <a:ext cx="754861" cy="4266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32" name="图片 31" descr="屏幕剪辑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91313" y="3117825"/>
                  <a:ext cx="238158" cy="219106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文本框 32"/>
                    <p:cNvSpPr txBox="1"/>
                    <p:nvPr/>
                  </p:nvSpPr>
                  <p:spPr>
                    <a:xfrm>
                      <a:off x="2904974" y="3372216"/>
                      <a:ext cx="59084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  <m:t>𝒎𝒊𝒄</m:t>
                                </m:r>
                              </m:e>
                              <m:sub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00" b="1" dirty="0"/>
                    </a:p>
                  </p:txBody>
                </p:sp>
              </mc:Choice>
              <mc:Fallback xmlns="">
                <p:sp>
                  <p:nvSpPr>
                    <p:cNvPr id="33" name="文本框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4974" y="3372216"/>
                      <a:ext cx="590843" cy="2616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34" name="图片 33" descr="屏幕剪辑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6627" y="3100079"/>
                  <a:ext cx="228632" cy="228632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文本框 34"/>
                    <p:cNvSpPr txBox="1"/>
                    <p:nvPr/>
                  </p:nvSpPr>
                  <p:spPr>
                    <a:xfrm>
                      <a:off x="3685520" y="3372216"/>
                      <a:ext cx="59084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  <m:t>𝒎𝒊𝒄</m:t>
                                </m:r>
                              </m:e>
                              <m:sub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00" b="1" dirty="0"/>
                    </a:p>
                  </p:txBody>
                </p:sp>
              </mc:Choice>
              <mc:Fallback xmlns="">
                <p:sp>
                  <p:nvSpPr>
                    <p:cNvPr id="35" name="文本框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5520" y="3372216"/>
                      <a:ext cx="590843" cy="2616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6" name="椭圆 35"/>
                <p:cNvSpPr/>
                <p:nvPr/>
              </p:nvSpPr>
              <p:spPr>
                <a:xfrm>
                  <a:off x="3396854" y="2988764"/>
                  <a:ext cx="228632" cy="225631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>
                  <a:off x="3464236" y="3067795"/>
                  <a:ext cx="228632" cy="225631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新月形 37"/>
                <p:cNvSpPr/>
                <p:nvPr/>
              </p:nvSpPr>
              <p:spPr>
                <a:xfrm rot="10800000">
                  <a:off x="3223095" y="3093557"/>
                  <a:ext cx="402390" cy="243373"/>
                </a:xfrm>
                <a:prstGeom prst="moon">
                  <a:avLst>
                    <a:gd name="adj" fmla="val 75351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新月形 38"/>
                <p:cNvSpPr/>
                <p:nvPr/>
              </p:nvSpPr>
              <p:spPr>
                <a:xfrm rot="21126689">
                  <a:off x="3568327" y="3113524"/>
                  <a:ext cx="402390" cy="243373"/>
                </a:xfrm>
                <a:prstGeom prst="moon">
                  <a:avLst>
                    <a:gd name="adj" fmla="val 75351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3258107" y="3315006"/>
                  <a:ext cx="208545" cy="670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8" name="直接箭头连接符 27"/>
              <p:cNvCxnSpPr/>
              <p:nvPr/>
            </p:nvCxnSpPr>
            <p:spPr>
              <a:xfrm flipV="1">
                <a:off x="1288473" y="4373100"/>
                <a:ext cx="2850468" cy="341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 flipV="1">
                <a:off x="2561305" y="2817973"/>
                <a:ext cx="0" cy="29510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/>
            <p:cNvSpPr txBox="1"/>
            <p:nvPr/>
          </p:nvSpPr>
          <p:spPr>
            <a:xfrm>
              <a:off x="4258540" y="4549722"/>
              <a:ext cx="37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934283" y="3353746"/>
              <a:ext cx="37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Y</a:t>
              </a:r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157029" y="4840672"/>
              <a:ext cx="37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O</a:t>
              </a:r>
            </a:p>
          </p:txBody>
        </p:sp>
        <p:sp>
          <p:nvSpPr>
            <p:cNvPr id="45" name="椭圆 44"/>
            <p:cNvSpPr/>
            <p:nvPr/>
          </p:nvSpPr>
          <p:spPr>
            <a:xfrm>
              <a:off x="3157029" y="4796690"/>
              <a:ext cx="110536" cy="1072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6" name="直接箭头连接符 55"/>
          <p:cNvCxnSpPr/>
          <p:nvPr/>
        </p:nvCxnSpPr>
        <p:spPr>
          <a:xfrm flipV="1">
            <a:off x="3925019" y="1633035"/>
            <a:ext cx="2380890" cy="409490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新月形 56"/>
          <p:cNvSpPr/>
          <p:nvPr/>
        </p:nvSpPr>
        <p:spPr>
          <a:xfrm>
            <a:off x="5442806" y="2293143"/>
            <a:ext cx="1552883" cy="2959354"/>
          </a:xfrm>
          <a:prstGeom prst="moon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新月形 57"/>
          <p:cNvSpPr/>
          <p:nvPr/>
        </p:nvSpPr>
        <p:spPr>
          <a:xfrm rot="10800000">
            <a:off x="3216279" y="2235424"/>
            <a:ext cx="1552883" cy="2959354"/>
          </a:xfrm>
          <a:prstGeom prst="moon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9" name="图片 68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40" y="2523972"/>
            <a:ext cx="177141" cy="160043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5481494" y="1788505"/>
            <a:ext cx="935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渐近线</a:t>
            </a:r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4470995" y="2617272"/>
            <a:ext cx="1515241" cy="10912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5686208" y="2627704"/>
            <a:ext cx="288171" cy="10430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60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60478">
            <a:off x="4728913" y="1425276"/>
            <a:ext cx="257375" cy="2487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31162" y="1062915"/>
            <a:ext cx="1966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声源位置</a:t>
            </a:r>
            <a:endParaRPr lang="zh-CN" altLang="en-US" sz="1400" dirty="0"/>
          </a:p>
        </p:txBody>
      </p:sp>
      <p:grpSp>
        <p:nvGrpSpPr>
          <p:cNvPr id="58" name="组合 57"/>
          <p:cNvGrpSpPr/>
          <p:nvPr/>
        </p:nvGrpSpPr>
        <p:grpSpPr>
          <a:xfrm>
            <a:off x="1940364" y="3277800"/>
            <a:ext cx="2850468" cy="2951018"/>
            <a:chOff x="1288473" y="2817973"/>
            <a:chExt cx="2850468" cy="2951018"/>
          </a:xfrm>
        </p:grpSpPr>
        <p:grpSp>
          <p:nvGrpSpPr>
            <p:cNvPr id="26" name="组合 25"/>
            <p:cNvGrpSpPr/>
            <p:nvPr/>
          </p:nvGrpSpPr>
          <p:grpSpPr>
            <a:xfrm>
              <a:off x="1871820" y="4142841"/>
              <a:ext cx="1371389" cy="666642"/>
              <a:chOff x="2904974" y="2967184"/>
              <a:chExt cx="1371389" cy="66664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3226080" y="2967184"/>
                <a:ext cx="754861" cy="4266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" name="图片 3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1313" y="3117825"/>
                <a:ext cx="238158" cy="21910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2904974" y="3372216"/>
                    <a:ext cx="59084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𝒎𝒊𝒄</m:t>
                              </m:r>
                            </m:e>
                            <m:sub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100" b="1" dirty="0"/>
                  </a:p>
                </p:txBody>
              </p:sp>
            </mc:Choice>
            <mc:Fallback xmlns="">
              <p:sp>
                <p:nvSpPr>
                  <p:cNvPr id="5" name="文本框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4974" y="3372216"/>
                    <a:ext cx="590843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6" name="图片 5" descr="屏幕剪辑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6627" y="3100079"/>
                <a:ext cx="228632" cy="22863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3685520" y="3372216"/>
                    <a:ext cx="59084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𝒎𝒊𝒄</m:t>
                              </m:r>
                            </m:e>
                            <m:sub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100" b="1" dirty="0"/>
                  </a:p>
                </p:txBody>
              </p:sp>
            </mc:Choice>
            <mc:Fallback xmlns=""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5520" y="3372216"/>
                    <a:ext cx="590843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椭圆 8"/>
              <p:cNvSpPr/>
              <p:nvPr/>
            </p:nvSpPr>
            <p:spPr>
              <a:xfrm>
                <a:off x="3396854" y="2988764"/>
                <a:ext cx="228632" cy="22563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464236" y="3067795"/>
                <a:ext cx="228632" cy="22563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新月形 20"/>
              <p:cNvSpPr/>
              <p:nvPr/>
            </p:nvSpPr>
            <p:spPr>
              <a:xfrm rot="10800000">
                <a:off x="3223095" y="3093557"/>
                <a:ext cx="402390" cy="243373"/>
              </a:xfrm>
              <a:prstGeom prst="moon">
                <a:avLst>
                  <a:gd name="adj" fmla="val 7535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新月形 21"/>
              <p:cNvSpPr/>
              <p:nvPr/>
            </p:nvSpPr>
            <p:spPr>
              <a:xfrm rot="21126689">
                <a:off x="3568327" y="3113524"/>
                <a:ext cx="402390" cy="243373"/>
              </a:xfrm>
              <a:prstGeom prst="moon">
                <a:avLst>
                  <a:gd name="adj" fmla="val 7535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258107" y="3315006"/>
                <a:ext cx="208545" cy="670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8" name="直接箭头连接符 27"/>
            <p:cNvCxnSpPr/>
            <p:nvPr/>
          </p:nvCxnSpPr>
          <p:spPr>
            <a:xfrm flipV="1">
              <a:off x="1288473" y="4373100"/>
              <a:ext cx="2850468" cy="34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2561305" y="2817973"/>
              <a:ext cx="0" cy="29510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H="1">
              <a:off x="1578764" y="3675714"/>
              <a:ext cx="1624742" cy="1787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 rot="20483062">
            <a:off x="5923040" y="1631748"/>
            <a:ext cx="2850468" cy="2951018"/>
            <a:chOff x="6162503" y="1916420"/>
            <a:chExt cx="2850468" cy="2951018"/>
          </a:xfrm>
          <a:scene3d>
            <a:camera prst="orthographicFront">
              <a:rot lat="21000000" lon="1200000" rev="1200000"/>
            </a:camera>
            <a:lightRig rig="threePt" dir="t"/>
          </a:scene3d>
        </p:grpSpPr>
        <p:grpSp>
          <p:nvGrpSpPr>
            <p:cNvPr id="43" name="组合 42"/>
            <p:cNvGrpSpPr/>
            <p:nvPr/>
          </p:nvGrpSpPr>
          <p:grpSpPr>
            <a:xfrm>
              <a:off x="6745850" y="3241288"/>
              <a:ext cx="1371389" cy="666642"/>
              <a:chOff x="2904974" y="2967184"/>
              <a:chExt cx="1371389" cy="666642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3226080" y="2967184"/>
                <a:ext cx="754861" cy="4266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5" name="图片 44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1313" y="3117825"/>
                <a:ext cx="238158" cy="21910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2904974" y="3372216"/>
                    <a:ext cx="59084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𝒎𝒊𝒄</m:t>
                              </m:r>
                            </m:e>
                            <m:sub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100" b="1" dirty="0"/>
                  </a:p>
                </p:txBody>
              </p:sp>
            </mc:Choice>
            <mc:Fallback xmlns="">
              <p:sp>
                <p:nvSpPr>
                  <p:cNvPr id="46" name="文本框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4974" y="3372216"/>
                    <a:ext cx="590843" cy="2616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47" name="图片 46" descr="屏幕剪辑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6627" y="3100079"/>
                <a:ext cx="228632" cy="22863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3685520" y="3372216"/>
                    <a:ext cx="59084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𝒎𝒊𝒄</m:t>
                              </m:r>
                            </m:e>
                            <m:sub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100" b="1" dirty="0"/>
                  </a:p>
                </p:txBody>
              </p:sp>
            </mc:Choice>
            <mc:Fallback xmlns="">
              <p:sp>
                <p:nvSpPr>
                  <p:cNvPr id="48" name="文本框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5520" y="3372216"/>
                    <a:ext cx="590843" cy="2616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椭圆 48"/>
              <p:cNvSpPr/>
              <p:nvPr/>
            </p:nvSpPr>
            <p:spPr>
              <a:xfrm>
                <a:off x="3396854" y="2988764"/>
                <a:ext cx="228632" cy="22563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3464236" y="3067795"/>
                <a:ext cx="228632" cy="22563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新月形 50"/>
              <p:cNvSpPr/>
              <p:nvPr/>
            </p:nvSpPr>
            <p:spPr>
              <a:xfrm rot="10800000">
                <a:off x="3223095" y="3093557"/>
                <a:ext cx="402390" cy="243373"/>
              </a:xfrm>
              <a:prstGeom prst="moon">
                <a:avLst>
                  <a:gd name="adj" fmla="val 7535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新月形 51"/>
              <p:cNvSpPr/>
              <p:nvPr/>
            </p:nvSpPr>
            <p:spPr>
              <a:xfrm rot="21126689">
                <a:off x="3568327" y="3113524"/>
                <a:ext cx="402390" cy="243373"/>
              </a:xfrm>
              <a:prstGeom prst="moon">
                <a:avLst>
                  <a:gd name="adj" fmla="val 7535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258107" y="3315006"/>
                <a:ext cx="208545" cy="670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4" name="直接箭头连接符 53"/>
            <p:cNvCxnSpPr/>
            <p:nvPr/>
          </p:nvCxnSpPr>
          <p:spPr>
            <a:xfrm flipV="1">
              <a:off x="6162503" y="3471547"/>
              <a:ext cx="2850468" cy="34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V="1">
              <a:off x="7435335" y="1916420"/>
              <a:ext cx="0" cy="29510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H="1">
              <a:off x="6452794" y="2774161"/>
              <a:ext cx="1624742" cy="1787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64" name="直接箭头连接符 63"/>
          <p:cNvCxnSpPr/>
          <p:nvPr/>
        </p:nvCxnSpPr>
        <p:spPr>
          <a:xfrm flipH="1">
            <a:off x="2862206" y="1657217"/>
            <a:ext cx="1995394" cy="3112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6" idx="0"/>
          </p:cNvCxnSpPr>
          <p:nvPr/>
        </p:nvCxnSpPr>
        <p:spPr>
          <a:xfrm flipH="1">
            <a:off x="3599680" y="1664794"/>
            <a:ext cx="1262839" cy="307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4868326" y="1650560"/>
            <a:ext cx="2041489" cy="18146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4868326" y="1643998"/>
            <a:ext cx="2617876" cy="137909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右箭头 75"/>
          <p:cNvSpPr/>
          <p:nvPr/>
        </p:nvSpPr>
        <p:spPr>
          <a:xfrm rot="20557908">
            <a:off x="4678689" y="3942272"/>
            <a:ext cx="980239" cy="5175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 rot="20460571">
            <a:off x="4849820" y="4419344"/>
            <a:ext cx="1140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坐标系转换</a:t>
            </a:r>
            <a:endParaRPr lang="zh-CN" altLang="en-US" sz="1200" dirty="0"/>
          </a:p>
        </p:txBody>
      </p:sp>
      <p:sp>
        <p:nvSpPr>
          <p:cNvPr id="78" name="文本框 77"/>
          <p:cNvSpPr txBox="1"/>
          <p:nvPr/>
        </p:nvSpPr>
        <p:spPr>
          <a:xfrm>
            <a:off x="4258540" y="4549722"/>
            <a:ext cx="37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934283" y="3353746"/>
            <a:ext cx="37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391961" y="5602235"/>
            <a:ext cx="37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3157029" y="4840672"/>
            <a:ext cx="37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</a:p>
        </p:txBody>
      </p:sp>
      <p:sp>
        <p:nvSpPr>
          <p:cNvPr id="82" name="椭圆 81"/>
          <p:cNvSpPr/>
          <p:nvPr/>
        </p:nvSpPr>
        <p:spPr>
          <a:xfrm>
            <a:off x="3157029" y="4796690"/>
            <a:ext cx="110536" cy="1072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7217123" y="3246882"/>
            <a:ext cx="110536" cy="1072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/>
              <p:cNvSpPr txBox="1"/>
              <p:nvPr/>
            </p:nvSpPr>
            <p:spPr>
              <a:xfrm>
                <a:off x="7207051" y="4079180"/>
                <a:ext cx="437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zh-CN" altLang="en-US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051" y="4079180"/>
                <a:ext cx="43759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/>
              <p:cNvSpPr txBox="1"/>
              <p:nvPr/>
            </p:nvSpPr>
            <p:spPr>
              <a:xfrm>
                <a:off x="6371587" y="1926954"/>
                <a:ext cx="437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zh-CN" altLang="en-US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587" y="1926954"/>
                <a:ext cx="43759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/>
              <p:cNvSpPr txBox="1"/>
              <p:nvPr/>
            </p:nvSpPr>
            <p:spPr>
              <a:xfrm rot="236814">
                <a:off x="8031238" y="2543082"/>
                <a:ext cx="437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zh-CN" altLang="en-US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文本框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6814">
                <a:off x="8031238" y="2543082"/>
                <a:ext cx="4375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/>
              <p:cNvSpPr txBox="1"/>
              <p:nvPr/>
            </p:nvSpPr>
            <p:spPr>
              <a:xfrm>
                <a:off x="7240164" y="3247565"/>
                <a:ext cx="437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zh-CN" altLang="en-US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0" name="文本框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164" y="3247565"/>
                <a:ext cx="43759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67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60478">
            <a:off x="4728913" y="1425276"/>
            <a:ext cx="257375" cy="2487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31162" y="1062915"/>
            <a:ext cx="1966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声源位置</a:t>
            </a:r>
            <a:endParaRPr lang="zh-CN" altLang="en-US" sz="1400" dirty="0"/>
          </a:p>
        </p:txBody>
      </p:sp>
      <p:grpSp>
        <p:nvGrpSpPr>
          <p:cNvPr id="58" name="组合 57"/>
          <p:cNvGrpSpPr/>
          <p:nvPr/>
        </p:nvGrpSpPr>
        <p:grpSpPr>
          <a:xfrm>
            <a:off x="940411" y="1862704"/>
            <a:ext cx="2850468" cy="2951018"/>
            <a:chOff x="1288473" y="2817973"/>
            <a:chExt cx="2850468" cy="2951018"/>
          </a:xfrm>
        </p:grpSpPr>
        <p:grpSp>
          <p:nvGrpSpPr>
            <p:cNvPr id="26" name="组合 25"/>
            <p:cNvGrpSpPr/>
            <p:nvPr/>
          </p:nvGrpSpPr>
          <p:grpSpPr>
            <a:xfrm>
              <a:off x="1871820" y="4142841"/>
              <a:ext cx="1371389" cy="666642"/>
              <a:chOff x="2904974" y="2967184"/>
              <a:chExt cx="1371389" cy="66664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3226080" y="2967184"/>
                <a:ext cx="754861" cy="4266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" name="图片 3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1313" y="3117825"/>
                <a:ext cx="238158" cy="21910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2904974" y="3372216"/>
                    <a:ext cx="59084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𝒎𝒊𝒄</m:t>
                              </m:r>
                            </m:e>
                            <m:sub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100" b="1" dirty="0"/>
                  </a:p>
                </p:txBody>
              </p:sp>
            </mc:Choice>
            <mc:Fallback xmlns="">
              <p:sp>
                <p:nvSpPr>
                  <p:cNvPr id="5" name="文本框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4974" y="3372216"/>
                    <a:ext cx="590843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6" name="图片 5" descr="屏幕剪辑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6627" y="3100079"/>
                <a:ext cx="228632" cy="22863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3685520" y="3372216"/>
                    <a:ext cx="59084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𝒎𝒊𝒄</m:t>
                              </m:r>
                            </m:e>
                            <m:sub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100" b="1" dirty="0"/>
                  </a:p>
                </p:txBody>
              </p:sp>
            </mc:Choice>
            <mc:Fallback xmlns=""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5520" y="3372216"/>
                    <a:ext cx="590843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椭圆 8"/>
              <p:cNvSpPr/>
              <p:nvPr/>
            </p:nvSpPr>
            <p:spPr>
              <a:xfrm>
                <a:off x="3396854" y="2988764"/>
                <a:ext cx="228632" cy="22563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464236" y="3067795"/>
                <a:ext cx="228632" cy="22563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新月形 20"/>
              <p:cNvSpPr/>
              <p:nvPr/>
            </p:nvSpPr>
            <p:spPr>
              <a:xfrm rot="10800000">
                <a:off x="3223095" y="3093557"/>
                <a:ext cx="402390" cy="243373"/>
              </a:xfrm>
              <a:prstGeom prst="moon">
                <a:avLst>
                  <a:gd name="adj" fmla="val 7535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新月形 21"/>
              <p:cNvSpPr/>
              <p:nvPr/>
            </p:nvSpPr>
            <p:spPr>
              <a:xfrm rot="21126689">
                <a:off x="3568327" y="3113524"/>
                <a:ext cx="402390" cy="243373"/>
              </a:xfrm>
              <a:prstGeom prst="moon">
                <a:avLst>
                  <a:gd name="adj" fmla="val 7535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258107" y="3315006"/>
                <a:ext cx="208545" cy="670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8" name="直接箭头连接符 27"/>
            <p:cNvCxnSpPr/>
            <p:nvPr/>
          </p:nvCxnSpPr>
          <p:spPr>
            <a:xfrm flipV="1">
              <a:off x="1288473" y="4373100"/>
              <a:ext cx="2850468" cy="34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2561305" y="2817973"/>
              <a:ext cx="0" cy="29510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H="1">
              <a:off x="1578764" y="3675714"/>
              <a:ext cx="1624742" cy="1787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 rot="20483062">
            <a:off x="5923040" y="1631748"/>
            <a:ext cx="2850468" cy="2951018"/>
            <a:chOff x="6162503" y="1916420"/>
            <a:chExt cx="2850468" cy="2951018"/>
          </a:xfrm>
          <a:scene3d>
            <a:camera prst="orthographicFront">
              <a:rot lat="21000000" lon="1200000" rev="1200000"/>
            </a:camera>
            <a:lightRig rig="threePt" dir="t"/>
          </a:scene3d>
        </p:grpSpPr>
        <p:grpSp>
          <p:nvGrpSpPr>
            <p:cNvPr id="43" name="组合 42"/>
            <p:cNvGrpSpPr/>
            <p:nvPr/>
          </p:nvGrpSpPr>
          <p:grpSpPr>
            <a:xfrm>
              <a:off x="6745850" y="3241288"/>
              <a:ext cx="1371389" cy="666642"/>
              <a:chOff x="2904974" y="2967184"/>
              <a:chExt cx="1371389" cy="666642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3226080" y="2967184"/>
                <a:ext cx="754861" cy="4266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5" name="图片 44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1313" y="3117825"/>
                <a:ext cx="238158" cy="21910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2904974" y="3372216"/>
                    <a:ext cx="59084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𝒎𝒊𝒄</m:t>
                              </m:r>
                            </m:e>
                            <m:sub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100" b="1" dirty="0"/>
                  </a:p>
                </p:txBody>
              </p:sp>
            </mc:Choice>
            <mc:Fallback xmlns="">
              <p:sp>
                <p:nvSpPr>
                  <p:cNvPr id="46" name="文本框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4974" y="3372216"/>
                    <a:ext cx="590843" cy="2616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47" name="图片 46" descr="屏幕剪辑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6627" y="3100079"/>
                <a:ext cx="228632" cy="22863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3685520" y="3372216"/>
                    <a:ext cx="59084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𝒎𝒊𝒄</m:t>
                              </m:r>
                            </m:e>
                            <m:sub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100" b="1" dirty="0"/>
                  </a:p>
                </p:txBody>
              </p:sp>
            </mc:Choice>
            <mc:Fallback xmlns="">
              <p:sp>
                <p:nvSpPr>
                  <p:cNvPr id="48" name="文本框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5520" y="3372216"/>
                    <a:ext cx="590843" cy="2616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椭圆 48"/>
              <p:cNvSpPr/>
              <p:nvPr/>
            </p:nvSpPr>
            <p:spPr>
              <a:xfrm>
                <a:off x="3396854" y="2988764"/>
                <a:ext cx="228632" cy="22563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3464236" y="3067795"/>
                <a:ext cx="228632" cy="22563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新月形 50"/>
              <p:cNvSpPr/>
              <p:nvPr/>
            </p:nvSpPr>
            <p:spPr>
              <a:xfrm rot="10800000">
                <a:off x="3223095" y="3093557"/>
                <a:ext cx="402390" cy="243373"/>
              </a:xfrm>
              <a:prstGeom prst="moon">
                <a:avLst>
                  <a:gd name="adj" fmla="val 7535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新月形 51"/>
              <p:cNvSpPr/>
              <p:nvPr/>
            </p:nvSpPr>
            <p:spPr>
              <a:xfrm rot="21126689">
                <a:off x="3568327" y="3113524"/>
                <a:ext cx="402390" cy="243373"/>
              </a:xfrm>
              <a:prstGeom prst="moon">
                <a:avLst>
                  <a:gd name="adj" fmla="val 7535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258107" y="3315006"/>
                <a:ext cx="208545" cy="670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4" name="直接箭头连接符 53"/>
            <p:cNvCxnSpPr/>
            <p:nvPr/>
          </p:nvCxnSpPr>
          <p:spPr>
            <a:xfrm flipV="1">
              <a:off x="6162503" y="3471547"/>
              <a:ext cx="2850468" cy="34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V="1">
              <a:off x="7435335" y="1916420"/>
              <a:ext cx="0" cy="29510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H="1">
              <a:off x="6452794" y="2774161"/>
              <a:ext cx="1624742" cy="1787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64" name="直接箭头连接符 63"/>
          <p:cNvCxnSpPr/>
          <p:nvPr/>
        </p:nvCxnSpPr>
        <p:spPr>
          <a:xfrm flipH="1">
            <a:off x="1966442" y="1640205"/>
            <a:ext cx="2871818" cy="166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2771930" y="1664794"/>
            <a:ext cx="2090590" cy="164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4868326" y="1650560"/>
            <a:ext cx="2041489" cy="18146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4868326" y="1643998"/>
            <a:ext cx="2617876" cy="137909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3196048" y="3093284"/>
            <a:ext cx="37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209982" y="1891406"/>
            <a:ext cx="37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101222" y="4106822"/>
            <a:ext cx="37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2070113" y="3476539"/>
            <a:ext cx="37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</a:p>
        </p:txBody>
      </p:sp>
      <p:sp>
        <p:nvSpPr>
          <p:cNvPr id="82" name="椭圆 81"/>
          <p:cNvSpPr/>
          <p:nvPr/>
        </p:nvSpPr>
        <p:spPr>
          <a:xfrm>
            <a:off x="2147300" y="3399165"/>
            <a:ext cx="110536" cy="1072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7217123" y="3246882"/>
            <a:ext cx="110536" cy="1072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/>
              <p:cNvSpPr txBox="1"/>
              <p:nvPr/>
            </p:nvSpPr>
            <p:spPr>
              <a:xfrm>
                <a:off x="7207051" y="4079180"/>
                <a:ext cx="437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zh-CN" altLang="en-US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051" y="4079180"/>
                <a:ext cx="43759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/>
              <p:cNvSpPr txBox="1"/>
              <p:nvPr/>
            </p:nvSpPr>
            <p:spPr>
              <a:xfrm>
                <a:off x="6371587" y="1926954"/>
                <a:ext cx="437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zh-CN" altLang="en-US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587" y="1926954"/>
                <a:ext cx="43759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/>
              <p:cNvSpPr txBox="1"/>
              <p:nvPr/>
            </p:nvSpPr>
            <p:spPr>
              <a:xfrm rot="236814">
                <a:off x="8031238" y="2543082"/>
                <a:ext cx="437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zh-CN" altLang="en-US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文本框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6814">
                <a:off x="8031238" y="2543082"/>
                <a:ext cx="4375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/>
              <p:cNvSpPr txBox="1"/>
              <p:nvPr/>
            </p:nvSpPr>
            <p:spPr>
              <a:xfrm>
                <a:off x="7240164" y="3247565"/>
                <a:ext cx="437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zh-CN" altLang="en-US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0" name="文本框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164" y="3247565"/>
                <a:ext cx="43759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组合 58"/>
          <p:cNvGrpSpPr/>
          <p:nvPr/>
        </p:nvGrpSpPr>
        <p:grpSpPr>
          <a:xfrm>
            <a:off x="3334423" y="3671525"/>
            <a:ext cx="2850468" cy="2951018"/>
            <a:chOff x="1288473" y="2817973"/>
            <a:chExt cx="2850468" cy="2951018"/>
          </a:xfrm>
          <a:scene3d>
            <a:camera prst="orthographicFront">
              <a:rot lat="0" lon="0" rev="20400000"/>
            </a:camera>
            <a:lightRig rig="threePt" dir="t"/>
          </a:scene3d>
        </p:grpSpPr>
        <p:grpSp>
          <p:nvGrpSpPr>
            <p:cNvPr id="60" name="组合 59"/>
            <p:cNvGrpSpPr/>
            <p:nvPr/>
          </p:nvGrpSpPr>
          <p:grpSpPr>
            <a:xfrm>
              <a:off x="1871820" y="4142841"/>
              <a:ext cx="1371389" cy="666642"/>
              <a:chOff x="2904974" y="2967184"/>
              <a:chExt cx="1371389" cy="666642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3226080" y="2967184"/>
                <a:ext cx="754861" cy="4266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6" name="图片 65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1313" y="3117825"/>
                <a:ext cx="238158" cy="21910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2904974" y="3372216"/>
                    <a:ext cx="59084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𝒎𝒊𝒄</m:t>
                              </m:r>
                            </m:e>
                            <m:sub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100" b="1" dirty="0"/>
                  </a:p>
                </p:txBody>
              </p:sp>
            </mc:Choice>
            <mc:Fallback xmlns=""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4974" y="3372216"/>
                    <a:ext cx="590843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69" name="图片 68" descr="屏幕剪辑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6627" y="3100079"/>
                <a:ext cx="228632" cy="22863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/>
                  <p:cNvSpPr txBox="1"/>
                  <p:nvPr/>
                </p:nvSpPr>
                <p:spPr>
                  <a:xfrm>
                    <a:off x="3685520" y="3372216"/>
                    <a:ext cx="59084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𝒎𝒊𝒄</m:t>
                              </m:r>
                            </m:e>
                            <m:sub>
                              <m:r>
                                <a:rPr lang="en-US" altLang="zh-CN" sz="11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100" b="1" dirty="0"/>
                  </a:p>
                </p:txBody>
              </p:sp>
            </mc:Choice>
            <mc:Fallback xmlns="">
              <p:sp>
                <p:nvSpPr>
                  <p:cNvPr id="70" name="文本框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5520" y="3372216"/>
                    <a:ext cx="590843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椭圆 71"/>
              <p:cNvSpPr/>
              <p:nvPr/>
            </p:nvSpPr>
            <p:spPr>
              <a:xfrm>
                <a:off x="3396854" y="2988764"/>
                <a:ext cx="228632" cy="22563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3464236" y="3067795"/>
                <a:ext cx="228632" cy="22563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新月形 73"/>
              <p:cNvSpPr/>
              <p:nvPr/>
            </p:nvSpPr>
            <p:spPr>
              <a:xfrm rot="10800000">
                <a:off x="3223095" y="3093557"/>
                <a:ext cx="402390" cy="243373"/>
              </a:xfrm>
              <a:prstGeom prst="moon">
                <a:avLst>
                  <a:gd name="adj" fmla="val 7535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新月形 84"/>
              <p:cNvSpPr/>
              <p:nvPr/>
            </p:nvSpPr>
            <p:spPr>
              <a:xfrm rot="21126689">
                <a:off x="3568327" y="3113524"/>
                <a:ext cx="402390" cy="243373"/>
              </a:xfrm>
              <a:prstGeom prst="moon">
                <a:avLst>
                  <a:gd name="adj" fmla="val 7535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3258107" y="3315006"/>
                <a:ext cx="208545" cy="670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1" name="直接箭头连接符 60"/>
            <p:cNvCxnSpPr/>
            <p:nvPr/>
          </p:nvCxnSpPr>
          <p:spPr>
            <a:xfrm flipV="1">
              <a:off x="1288473" y="4373100"/>
              <a:ext cx="2850468" cy="34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V="1">
              <a:off x="2561305" y="2817973"/>
              <a:ext cx="0" cy="29510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H="1">
              <a:off x="1578764" y="3675714"/>
              <a:ext cx="1624742" cy="1787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92" name="文本框 91"/>
          <p:cNvSpPr txBox="1"/>
          <p:nvPr/>
        </p:nvSpPr>
        <p:spPr>
          <a:xfrm>
            <a:off x="3495234" y="5915643"/>
            <a:ext cx="377322" cy="369332"/>
          </a:xfrm>
          <a:prstGeom prst="rect">
            <a:avLst/>
          </a:prstGeom>
          <a:noFill/>
          <a:scene3d>
            <a:camera prst="orthographicFront">
              <a:rot lat="0" lon="0" rev="20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4507122" y="5122730"/>
            <a:ext cx="110536" cy="107234"/>
          </a:xfrm>
          <a:prstGeom prst="ellipse">
            <a:avLst/>
          </a:prstGeom>
          <a:scene3d>
            <a:camera prst="orthographicFront">
              <a:rot lat="0" lon="0" rev="20400000"/>
            </a:camera>
            <a:lightRig rig="threeP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/>
              <p:cNvSpPr txBox="1"/>
              <p:nvPr/>
            </p:nvSpPr>
            <p:spPr>
              <a:xfrm>
                <a:off x="3200452" y="5423002"/>
                <a:ext cx="437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zh-CN" altLang="en-US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52" y="5423002"/>
                <a:ext cx="43759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/>
              <p:cNvSpPr txBox="1"/>
              <p:nvPr/>
            </p:nvSpPr>
            <p:spPr>
              <a:xfrm>
                <a:off x="4702584" y="3710103"/>
                <a:ext cx="437593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zh-CN" altLang="en-US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584" y="3710103"/>
                <a:ext cx="437593" cy="38145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/>
              <p:cNvSpPr txBox="1"/>
              <p:nvPr/>
            </p:nvSpPr>
            <p:spPr>
              <a:xfrm rot="236814">
                <a:off x="5700397" y="5260037"/>
                <a:ext cx="437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zh-CN" altLang="en-US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6814">
                <a:off x="5700397" y="5260037"/>
                <a:ext cx="43759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/>
              <p:cNvSpPr txBox="1"/>
              <p:nvPr/>
            </p:nvSpPr>
            <p:spPr>
              <a:xfrm>
                <a:off x="4356914" y="5200534"/>
                <a:ext cx="437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zh-CN" altLang="en-US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文本框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914" y="5200534"/>
                <a:ext cx="437593" cy="369332"/>
              </a:xfrm>
              <a:prstGeom prst="rect">
                <a:avLst/>
              </a:prstGeom>
              <a:blipFill>
                <a:blip r:embed="rId18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接箭头连接符 99"/>
          <p:cNvCxnSpPr/>
          <p:nvPr/>
        </p:nvCxnSpPr>
        <p:spPr>
          <a:xfrm flipH="1">
            <a:off x="4225773" y="1659207"/>
            <a:ext cx="656743" cy="328671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4883722" y="1616271"/>
            <a:ext cx="50587" cy="343018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上弧形箭头 32"/>
          <p:cNvSpPr/>
          <p:nvPr/>
        </p:nvSpPr>
        <p:spPr>
          <a:xfrm>
            <a:off x="3902702" y="2858434"/>
            <a:ext cx="1600630" cy="275044"/>
          </a:xfrm>
          <a:prstGeom prst="curved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" name="上弧形箭头 101"/>
          <p:cNvSpPr/>
          <p:nvPr/>
        </p:nvSpPr>
        <p:spPr>
          <a:xfrm rot="8605889">
            <a:off x="5476598" y="4676200"/>
            <a:ext cx="1600630" cy="275044"/>
          </a:xfrm>
          <a:prstGeom prst="curved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3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6699</TotalTime>
  <Words>897</Words>
  <Application>Microsoft Office PowerPoint</Application>
  <PresentationFormat>宽屏</PresentationFormat>
  <Paragraphs>218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 Unicode MS</vt:lpstr>
      <vt:lpstr>inherit</vt:lpstr>
      <vt:lpstr>等线</vt:lpstr>
      <vt:lpstr>等线 Light</vt:lpstr>
      <vt:lpstr>Arial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勇虎</dc:creator>
  <cp:lastModifiedBy>陈 勇虎</cp:lastModifiedBy>
  <cp:revision>152</cp:revision>
  <dcterms:created xsi:type="dcterms:W3CDTF">2020-04-06T08:20:39Z</dcterms:created>
  <dcterms:modified xsi:type="dcterms:W3CDTF">2020-06-02T14:12:55Z</dcterms:modified>
</cp:coreProperties>
</file>