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59" r:id="rId4"/>
    <p:sldId id="284" r:id="rId5"/>
    <p:sldId id="288" r:id="rId6"/>
    <p:sldId id="295" r:id="rId7"/>
    <p:sldId id="296" r:id="rId8"/>
    <p:sldId id="297" r:id="rId9"/>
    <p:sldId id="280" r:id="rId10"/>
    <p:sldId id="292" r:id="rId11"/>
    <p:sldId id="293" r:id="rId12"/>
    <p:sldId id="298" r:id="rId13"/>
    <p:sldId id="299" r:id="rId14"/>
    <p:sldId id="281" r:id="rId15"/>
    <p:sldId id="287" r:id="rId16"/>
    <p:sldId id="282" r:id="rId17"/>
    <p:sldId id="260" r:id="rId18"/>
    <p:sldId id="283" r:id="rId19"/>
    <p:sldId id="261" r:id="rId20"/>
    <p:sldId id="285" r:id="rId21"/>
    <p:sldId id="286" r:id="rId22"/>
    <p:sldId id="279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Exo 2" pitchFamily="2" charset="0"/>
      <p:regular r:id="rId29"/>
      <p:bold r:id="rId30"/>
      <p:boldItalic r:id="rId31"/>
    </p:embeddedFont>
    <p:embeddedFont>
      <p:font typeface="Roboto Slab" panose="020B0604020202020204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8C0"/>
    <a:srgbClr val="607D8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5FE70-D3E3-4E88-8BD0-F9A7BFB1B740}">
  <a:tblStyle styleId="{3FC5FE70-D3E3-4E88-8BD0-F9A7BFB1B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63" autoAdjust="0"/>
  </p:normalViewPr>
  <p:slideViewPr>
    <p:cSldViewPr snapToGrid="0">
      <p:cViewPr varScale="1">
        <p:scale>
          <a:sx n="125" d="100"/>
          <a:sy n="125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70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03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49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9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30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58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16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25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64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0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4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17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66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90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19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cs.uit.ai.club@gmail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iclub.cs.uit.edu.vn/?fbclid=IwAR3O5i0BbMxpRS50c88h1cTor_Bs1w5RJ7fprlsuIPZ5iDlKzeJYMZ1crw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E2E3282E-FBBB-44A6-B1EF-9A78D4141E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E78C0"/>
                </a:solidFill>
                <a:latin typeface="Exo 2" pitchFamily="2" charset="0"/>
              </a:rPr>
              <a:t>Sentiment In Text</a:t>
            </a:r>
            <a:endParaRPr sz="4800" dirty="0">
              <a:solidFill>
                <a:srgbClr val="0E78C0"/>
              </a:solidFill>
              <a:latin typeface="Exo 2" pitchFamily="2" charset="0"/>
            </a:endParaRPr>
          </a:p>
        </p:txBody>
      </p:sp>
      <p:cxnSp>
        <p:nvCxnSpPr>
          <p:cNvPr id="6" name="Google Shape;138;p28">
            <a:extLst>
              <a:ext uri="{FF2B5EF4-FFF2-40B4-BE49-F238E27FC236}">
                <a16:creationId xmlns:a16="http://schemas.microsoft.com/office/drawing/2014/main" id="{E5429F67-11D6-42F4-A7B1-02E9C2216179}"/>
              </a:ext>
            </a:extLst>
          </p:cNvPr>
          <p:cNvCxnSpPr>
            <a:cxnSpLocks/>
          </p:cNvCxnSpPr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32F44CB-A239-43C4-8981-799FE41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F2D46-6D0E-468D-A443-9B8B051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tensorflow.keras.preprocessing.text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Tokenizer</a:t>
            </a:r>
          </a:p>
          <a:p>
            <a:endParaRPr lang="en-US" sz="18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sentences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dog'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cat’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2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Tokenizer()</a:t>
            </a:r>
          </a:p>
          <a:p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tokenizer.fit_on_texts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(sentences)</a:t>
            </a:r>
          </a:p>
          <a:p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word_index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tokenizer.word_index</a:t>
            </a:r>
            <a:endParaRPr lang="en-US" sz="2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word_index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rgbClr val="E1E4E8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Using Tokenizer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C0A298-672F-4319-BD7B-AB5F2770693B}"/>
              </a:ext>
            </a:extLst>
          </p:cNvPr>
          <p:cNvSpPr/>
          <p:nvPr/>
        </p:nvSpPr>
        <p:spPr>
          <a:xfrm>
            <a:off x="60960" y="1104900"/>
            <a:ext cx="8830824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9632B-BAC2-4C87-BF95-B1B3ACA424EF}"/>
              </a:ext>
            </a:extLst>
          </p:cNvPr>
          <p:cNvSpPr/>
          <p:nvPr/>
        </p:nvSpPr>
        <p:spPr>
          <a:xfrm>
            <a:off x="60960" y="3063240"/>
            <a:ext cx="5204460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64C46-4DBF-405A-9BA3-3AC3DC4D7B09}"/>
              </a:ext>
            </a:extLst>
          </p:cNvPr>
          <p:cNvSpPr/>
          <p:nvPr/>
        </p:nvSpPr>
        <p:spPr>
          <a:xfrm>
            <a:off x="60960" y="3398520"/>
            <a:ext cx="5204460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Using Tokenizer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3F70D6-4588-40C5-A28F-3B81838C9F79}"/>
              </a:ext>
            </a:extLst>
          </p:cNvPr>
          <p:cNvSpPr txBox="1"/>
          <p:nvPr/>
        </p:nvSpPr>
        <p:spPr>
          <a:xfrm>
            <a:off x="0" y="2283470"/>
            <a:ext cx="914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6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'love'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dirty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dirty="0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dirty="0">
                <a:solidFill>
                  <a:srgbClr val="FFFF00"/>
                </a:solidFill>
                <a:latin typeface="Consolas" panose="020B0609020204030204" pitchFamily="49" charset="0"/>
              </a:rPr>
              <a:t>4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dirty="0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025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sentences </a:t>
            </a: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3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dog'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3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</a:t>
            </a:r>
            <a:r>
              <a:rPr lang="en-US" sz="3200" dirty="0">
                <a:solidFill>
                  <a:srgbClr val="9ECBFF"/>
                </a:solidFill>
                <a:latin typeface="Consolas" panose="020B0609020204030204" pitchFamily="49" charset="0"/>
              </a:rPr>
              <a:t>cat'</a:t>
            </a:r>
            <a:r>
              <a:rPr lang="en-US" sz="3200" dirty="0">
                <a:solidFill>
                  <a:srgbClr val="E1E4E8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</a:t>
            </a:r>
            <a:r>
              <a:rPr lang="en-US" sz="3200" dirty="0">
                <a:solidFill>
                  <a:srgbClr val="9ECBFF"/>
                </a:solidFill>
                <a:latin typeface="Consolas" panose="020B0609020204030204" pitchFamily="49" charset="0"/>
              </a:rPr>
              <a:t>'You love my dog!’</a:t>
            </a:r>
            <a:endParaRPr lang="en-US" sz="32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Using Tokenizer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72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Using Tokenizer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715234-A2DB-4D6E-9206-3604D7CF7943}"/>
              </a:ext>
            </a:extLst>
          </p:cNvPr>
          <p:cNvSpPr txBox="1"/>
          <p:nvPr/>
        </p:nvSpPr>
        <p:spPr>
          <a:xfrm>
            <a:off x="0" y="2535999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'love'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'you'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51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2;p39">
            <a:extLst>
              <a:ext uri="{FF2B5EF4-FFF2-40B4-BE49-F238E27FC236}">
                <a16:creationId xmlns:a16="http://schemas.microsoft.com/office/drawing/2014/main" id="{B84D3D02-9F48-418C-9E2B-C5363AE4F2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3" name="Google Shape;313;p39">
            <a:extLst>
              <a:ext uri="{FF2B5EF4-FFF2-40B4-BE49-F238E27FC236}">
                <a16:creationId xmlns:a16="http://schemas.microsoft.com/office/drawing/2014/main" id="{9BC85385-4926-40C7-BA88-8BCBEDBEC77D}"/>
              </a:ext>
            </a:extLst>
          </p:cNvPr>
          <p:cNvSpPr txBox="1">
            <a:spLocks/>
          </p:cNvSpPr>
          <p:nvPr/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cxnSp>
        <p:nvCxnSpPr>
          <p:cNvPr id="20" name="Google Shape;314;p39">
            <a:extLst>
              <a:ext uri="{FF2B5EF4-FFF2-40B4-BE49-F238E27FC236}">
                <a16:creationId xmlns:a16="http://schemas.microsoft.com/office/drawing/2014/main" id="{9112E77B-6B44-4251-AA17-6A4205382ABB}"/>
              </a:ext>
            </a:extLst>
          </p:cNvPr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15;p39">
            <a:extLst>
              <a:ext uri="{FF2B5EF4-FFF2-40B4-BE49-F238E27FC236}">
                <a16:creationId xmlns:a16="http://schemas.microsoft.com/office/drawing/2014/main" id="{56FEEA87-9D89-43D7-B43D-CD364D5450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7D8B"/>
                </a:solidFill>
                <a:latin typeface="Exo 2" pitchFamily="2" charset="0"/>
              </a:rPr>
              <a:t>You can enter here the subtitle if you need it</a:t>
            </a:r>
            <a:endParaRPr sz="1600">
              <a:solidFill>
                <a:srgbClr val="607D8B"/>
              </a:solidFill>
              <a:latin typeface="Exo 2" pitchFamily="2" charset="0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9FEA06C-E5FC-4C53-9DB2-4BDB2B1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05E69A9-690E-4203-9E9C-5C73E75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5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6;p43">
            <a:extLst>
              <a:ext uri="{FF2B5EF4-FFF2-40B4-BE49-F238E27FC236}">
                <a16:creationId xmlns:a16="http://schemas.microsoft.com/office/drawing/2014/main" id="{F8EB87FB-E5CE-4486-A1F0-99A14FC0F5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397;p43">
            <a:extLst>
              <a:ext uri="{FF2B5EF4-FFF2-40B4-BE49-F238E27FC236}">
                <a16:creationId xmlns:a16="http://schemas.microsoft.com/office/drawing/2014/main" id="{9FF452A9-6B66-4590-AB74-580F5933B470}"/>
              </a:ext>
            </a:extLst>
          </p:cNvPr>
          <p:cNvSpPr txBox="1">
            <a:spLocks/>
          </p:cNvSpPr>
          <p:nvPr/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cxnSp>
        <p:nvCxnSpPr>
          <p:cNvPr id="16" name="Google Shape;398;p43">
            <a:extLst>
              <a:ext uri="{FF2B5EF4-FFF2-40B4-BE49-F238E27FC236}">
                <a16:creationId xmlns:a16="http://schemas.microsoft.com/office/drawing/2014/main" id="{C6FD7E78-16EC-4DFA-9F66-08B3ACB70C77}"/>
              </a:ext>
            </a:extLst>
          </p:cNvPr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CC34561-CDCE-4031-BD7F-67CC6A6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73A0E00-08B0-4C5E-9D00-75002CE4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2F45E0-5004-43DE-9754-93E3FC46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FF6628-03FF-4977-AA2D-AE3AB8DA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1;p46">
            <a:extLst>
              <a:ext uri="{FF2B5EF4-FFF2-40B4-BE49-F238E27FC236}">
                <a16:creationId xmlns:a16="http://schemas.microsoft.com/office/drawing/2014/main" id="{F91F290E-FB82-4116-91AB-EE1100601D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432;p46">
            <a:extLst>
              <a:ext uri="{FF2B5EF4-FFF2-40B4-BE49-F238E27FC236}">
                <a16:creationId xmlns:a16="http://schemas.microsoft.com/office/drawing/2014/main" id="{A9305232-63F2-4CF3-B7AE-3A44FA2E16BA}"/>
              </a:ext>
            </a:extLst>
          </p:cNvPr>
          <p:cNvSpPr txBox="1">
            <a:spLocks/>
          </p:cNvSpPr>
          <p:nvPr/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cxnSp>
        <p:nvCxnSpPr>
          <p:cNvPr id="11" name="Google Shape;433;p46">
            <a:extLst>
              <a:ext uri="{FF2B5EF4-FFF2-40B4-BE49-F238E27FC236}">
                <a16:creationId xmlns:a16="http://schemas.microsoft.com/office/drawing/2014/main" id="{6C7B0ABC-2CCF-4C0B-B5DC-4BF798DCCC0C}"/>
              </a:ext>
            </a:extLst>
          </p:cNvPr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34;p46">
            <a:extLst>
              <a:ext uri="{FF2B5EF4-FFF2-40B4-BE49-F238E27FC236}">
                <a16:creationId xmlns:a16="http://schemas.microsoft.com/office/drawing/2014/main" id="{262279A5-96AE-4A88-8955-A993FAF8DC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0049AE3-098F-4CE4-B01A-46F0DDE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BDFB452-5F50-4108-A16D-B88B1CD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9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50;p30">
            <a:extLst>
              <a:ext uri="{FF2B5EF4-FFF2-40B4-BE49-F238E27FC236}">
                <a16:creationId xmlns:a16="http://schemas.microsoft.com/office/drawing/2014/main" id="{AFC3779B-5876-4AC5-A2D1-5B4B6D05D450}"/>
              </a:ext>
            </a:extLst>
          </p:cNvPr>
          <p:cNvSpPr txBox="1">
            <a:spLocks/>
          </p:cNvSpPr>
          <p:nvPr/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>
                <a:solidFill>
                  <a:srgbClr val="0E78C0"/>
                </a:solidFill>
                <a:latin typeface="Exo 2" pitchFamily="2" charset="0"/>
              </a:rPr>
              <a:t>TABLE OF CONTENTS</a:t>
            </a:r>
          </a:p>
        </p:txBody>
      </p:sp>
      <p:sp>
        <p:nvSpPr>
          <p:cNvPr id="20" name="Google Shape;151;p30">
            <a:extLst>
              <a:ext uri="{FF2B5EF4-FFF2-40B4-BE49-F238E27FC236}">
                <a16:creationId xmlns:a16="http://schemas.microsoft.com/office/drawing/2014/main" id="{BF357962-4923-460C-9367-4B70EA4A4A0B}"/>
              </a:ext>
            </a:extLst>
          </p:cNvPr>
          <p:cNvSpPr txBox="1">
            <a:spLocks/>
          </p:cNvSpPr>
          <p:nvPr/>
        </p:nvSpPr>
        <p:spPr>
          <a:xfrm>
            <a:off x="394866" y="8354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Word Based Encodings</a:t>
            </a:r>
          </a:p>
        </p:txBody>
      </p:sp>
      <p:sp>
        <p:nvSpPr>
          <p:cNvPr id="22" name="Google Shape;155;p30">
            <a:extLst>
              <a:ext uri="{FF2B5EF4-FFF2-40B4-BE49-F238E27FC236}">
                <a16:creationId xmlns:a16="http://schemas.microsoft.com/office/drawing/2014/main" id="{B063ED7F-CA07-4B13-B14B-6ECF8D9DB0F2}"/>
              </a:ext>
            </a:extLst>
          </p:cNvPr>
          <p:cNvSpPr txBox="1">
            <a:spLocks/>
          </p:cNvSpPr>
          <p:nvPr/>
        </p:nvSpPr>
        <p:spPr>
          <a:xfrm>
            <a:off x="2048905" y="869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sp>
        <p:nvSpPr>
          <p:cNvPr id="23" name="Google Shape;156;p30">
            <a:extLst>
              <a:ext uri="{FF2B5EF4-FFF2-40B4-BE49-F238E27FC236}">
                <a16:creationId xmlns:a16="http://schemas.microsoft.com/office/drawing/2014/main" id="{D8E78F99-9B44-4D58-A0C8-F162F9DDA65E}"/>
              </a:ext>
            </a:extLst>
          </p:cNvPr>
          <p:cNvSpPr txBox="1">
            <a:spLocks/>
          </p:cNvSpPr>
          <p:nvPr/>
        </p:nvSpPr>
        <p:spPr>
          <a:xfrm>
            <a:off x="2105406" y="283007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sp>
        <p:nvSpPr>
          <p:cNvPr id="24" name="Google Shape;157;p30">
            <a:extLst>
              <a:ext uri="{FF2B5EF4-FFF2-40B4-BE49-F238E27FC236}">
                <a16:creationId xmlns:a16="http://schemas.microsoft.com/office/drawing/2014/main" id="{0B0DDE31-94A4-4D60-B13A-AFB8D9A7B8D3}"/>
              </a:ext>
            </a:extLst>
          </p:cNvPr>
          <p:cNvSpPr txBox="1">
            <a:spLocks/>
          </p:cNvSpPr>
          <p:nvPr/>
        </p:nvSpPr>
        <p:spPr>
          <a:xfrm>
            <a:off x="2105406" y="185871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25" name="Google Shape;158;p30">
            <a:extLst>
              <a:ext uri="{FF2B5EF4-FFF2-40B4-BE49-F238E27FC236}">
                <a16:creationId xmlns:a16="http://schemas.microsoft.com/office/drawing/2014/main" id="{10DA0F72-27BB-4050-B38B-66C5F4EE601A}"/>
              </a:ext>
            </a:extLst>
          </p:cNvPr>
          <p:cNvCxnSpPr>
            <a:cxnSpLocks/>
          </p:cNvCxnSpPr>
          <p:nvPr/>
        </p:nvCxnSpPr>
        <p:spPr>
          <a:xfrm>
            <a:off x="3297225" y="0"/>
            <a:ext cx="0" cy="2147611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59;p30">
            <a:extLst>
              <a:ext uri="{FF2B5EF4-FFF2-40B4-BE49-F238E27FC236}">
                <a16:creationId xmlns:a16="http://schemas.microsoft.com/office/drawing/2014/main" id="{BB542167-9518-4B16-9C9E-24728A360C0E}"/>
              </a:ext>
            </a:extLst>
          </p:cNvPr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62C78282-EF7C-4FFE-8C9C-D8CED86F0ABD}"/>
              </a:ext>
            </a:extLst>
          </p:cNvPr>
          <p:cNvSpPr txBox="1">
            <a:spLocks/>
          </p:cNvSpPr>
          <p:nvPr/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sp>
        <p:nvSpPr>
          <p:cNvPr id="45" name="Google Shape;161;p30">
            <a:extLst>
              <a:ext uri="{FF2B5EF4-FFF2-40B4-BE49-F238E27FC236}">
                <a16:creationId xmlns:a16="http://schemas.microsoft.com/office/drawing/2014/main" id="{303682A0-0A9E-4FD6-A2D3-E5BEA17D4C15}"/>
              </a:ext>
            </a:extLst>
          </p:cNvPr>
          <p:cNvSpPr txBox="1">
            <a:spLocks/>
          </p:cNvSpPr>
          <p:nvPr/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sp>
        <p:nvSpPr>
          <p:cNvPr id="48" name="Google Shape;165;p30">
            <a:extLst>
              <a:ext uri="{FF2B5EF4-FFF2-40B4-BE49-F238E27FC236}">
                <a16:creationId xmlns:a16="http://schemas.microsoft.com/office/drawing/2014/main" id="{379FCF70-F895-4112-8A59-5998C0429C17}"/>
              </a:ext>
            </a:extLst>
          </p:cNvPr>
          <p:cNvSpPr txBox="1">
            <a:spLocks/>
          </p:cNvSpPr>
          <p:nvPr/>
        </p:nvSpPr>
        <p:spPr>
          <a:xfrm>
            <a:off x="6668337" y="2110152"/>
            <a:ext cx="14205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Deeper in Tokenizer</a:t>
            </a:r>
          </a:p>
        </p:txBody>
      </p:sp>
      <p:sp>
        <p:nvSpPr>
          <p:cNvPr id="49" name="Google Shape;167;p30">
            <a:extLst>
              <a:ext uri="{FF2B5EF4-FFF2-40B4-BE49-F238E27FC236}">
                <a16:creationId xmlns:a16="http://schemas.microsoft.com/office/drawing/2014/main" id="{A963F1F3-7DBF-49F0-8A2E-8A85E6DD057F}"/>
              </a:ext>
            </a:extLst>
          </p:cNvPr>
          <p:cNvSpPr txBox="1">
            <a:spLocks/>
          </p:cNvSpPr>
          <p:nvPr/>
        </p:nvSpPr>
        <p:spPr>
          <a:xfrm>
            <a:off x="6668337" y="3129850"/>
            <a:ext cx="14205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Padding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501B614-B89F-4551-B72F-4E5B095C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4CA62B4F-4812-4356-B051-F588CEE7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6" name="Google Shape;151;p30">
            <a:extLst>
              <a:ext uri="{FF2B5EF4-FFF2-40B4-BE49-F238E27FC236}">
                <a16:creationId xmlns:a16="http://schemas.microsoft.com/office/drawing/2014/main" id="{88B35C92-9DAD-43CD-A4C7-54766A61B7C2}"/>
              </a:ext>
            </a:extLst>
          </p:cNvPr>
          <p:cNvSpPr txBox="1">
            <a:spLocks/>
          </p:cNvSpPr>
          <p:nvPr/>
        </p:nvSpPr>
        <p:spPr>
          <a:xfrm>
            <a:off x="380101" y="185871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Tokenizer</a:t>
            </a:r>
          </a:p>
        </p:txBody>
      </p:sp>
      <p:sp>
        <p:nvSpPr>
          <p:cNvPr id="27" name="Google Shape;151;p30">
            <a:extLst>
              <a:ext uri="{FF2B5EF4-FFF2-40B4-BE49-F238E27FC236}">
                <a16:creationId xmlns:a16="http://schemas.microsoft.com/office/drawing/2014/main" id="{862B95D2-B004-4CDD-AE94-41F404795074}"/>
              </a:ext>
            </a:extLst>
          </p:cNvPr>
          <p:cNvSpPr txBox="1">
            <a:spLocks/>
          </p:cNvSpPr>
          <p:nvPr/>
        </p:nvSpPr>
        <p:spPr>
          <a:xfrm>
            <a:off x="333423" y="283007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Text to Sequence</a:t>
            </a:r>
          </a:p>
        </p:txBody>
      </p:sp>
      <p:sp>
        <p:nvSpPr>
          <p:cNvPr id="28" name="Google Shape;161;p30">
            <a:extLst>
              <a:ext uri="{FF2B5EF4-FFF2-40B4-BE49-F238E27FC236}">
                <a16:creationId xmlns:a16="http://schemas.microsoft.com/office/drawing/2014/main" id="{48B08BE4-0D54-4C10-A644-9E5FF0853B8C}"/>
              </a:ext>
            </a:extLst>
          </p:cNvPr>
          <p:cNvSpPr txBox="1">
            <a:spLocks/>
          </p:cNvSpPr>
          <p:nvPr/>
        </p:nvSpPr>
        <p:spPr>
          <a:xfrm>
            <a:off x="5927342" y="4125399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06</a:t>
            </a:r>
          </a:p>
        </p:txBody>
      </p:sp>
      <p:sp>
        <p:nvSpPr>
          <p:cNvPr id="29" name="Google Shape;167;p30">
            <a:extLst>
              <a:ext uri="{FF2B5EF4-FFF2-40B4-BE49-F238E27FC236}">
                <a16:creationId xmlns:a16="http://schemas.microsoft.com/office/drawing/2014/main" id="{F9B40309-DD75-4BDE-B5AE-6E16650BCB4F}"/>
              </a:ext>
            </a:extLst>
          </p:cNvPr>
          <p:cNvSpPr txBox="1">
            <a:spLocks/>
          </p:cNvSpPr>
          <p:nvPr/>
        </p:nvSpPr>
        <p:spPr>
          <a:xfrm>
            <a:off x="6673671" y="4132034"/>
            <a:ext cx="14205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Practice with dataset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57;p49">
            <a:extLst>
              <a:ext uri="{FF2B5EF4-FFF2-40B4-BE49-F238E27FC236}">
                <a16:creationId xmlns:a16="http://schemas.microsoft.com/office/drawing/2014/main" id="{3BA81949-5D3F-44CE-9577-DD7A920B4D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22" name="Google Shape;558;p49">
            <a:extLst>
              <a:ext uri="{FF2B5EF4-FFF2-40B4-BE49-F238E27FC236}">
                <a16:creationId xmlns:a16="http://schemas.microsoft.com/office/drawing/2014/main" id="{E9E985D9-EB6D-4264-AA52-13D16F9FE8A2}"/>
              </a:ext>
            </a:extLst>
          </p:cNvPr>
          <p:cNvSpPr txBox="1">
            <a:spLocks/>
          </p:cNvSpPr>
          <p:nvPr/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06</a:t>
            </a:r>
          </a:p>
        </p:txBody>
      </p:sp>
      <p:cxnSp>
        <p:nvCxnSpPr>
          <p:cNvPr id="23" name="Google Shape;559;p49">
            <a:extLst>
              <a:ext uri="{FF2B5EF4-FFF2-40B4-BE49-F238E27FC236}">
                <a16:creationId xmlns:a16="http://schemas.microsoft.com/office/drawing/2014/main" id="{4D92380D-36BE-407F-AEB9-EDE8B5858DAB}"/>
              </a:ext>
            </a:extLst>
          </p:cNvPr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60;p49">
            <a:extLst>
              <a:ext uri="{FF2B5EF4-FFF2-40B4-BE49-F238E27FC236}">
                <a16:creationId xmlns:a16="http://schemas.microsoft.com/office/drawing/2014/main" id="{0A0507DE-D585-4454-911C-85CAF1AABA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653633C-6136-4EBF-9BAB-363548F6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B70DF81-B81E-4CBE-90E3-534714FA9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0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2F45E0-5004-43DE-9754-93E3FC46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FF6628-03FF-4977-AA2D-AE3AB8DA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4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597;p51">
            <a:extLst>
              <a:ext uri="{FF2B5EF4-FFF2-40B4-BE49-F238E27FC236}">
                <a16:creationId xmlns:a16="http://schemas.microsoft.com/office/drawing/2014/main" id="{EEF9647D-B778-4F69-ACF8-B4B3F72227AA}"/>
              </a:ext>
            </a:extLst>
          </p:cNvPr>
          <p:cNvSpPr txBox="1">
            <a:spLocks/>
          </p:cNvSpPr>
          <p:nvPr/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>
                <a:latin typeface="Exo 2" pitchFamily="2" charset="0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b="1"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>
                <a:solidFill>
                  <a:srgbClr val="0E78C0"/>
                </a:solidFill>
                <a:latin typeface="Exo 2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cs.uit.ai.club@gmail.com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 u="sng">
                <a:solidFill>
                  <a:srgbClr val="0E78C0"/>
                </a:solidFill>
                <a:latin typeface="Exo 2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http://aiclub.cs.uit.edu.vn/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7" name="Google Shape;598;p51">
            <a:extLst>
              <a:ext uri="{FF2B5EF4-FFF2-40B4-BE49-F238E27FC236}">
                <a16:creationId xmlns:a16="http://schemas.microsoft.com/office/drawing/2014/main" id="{A97E7146-56FB-4473-9486-4EF132F28F81}"/>
              </a:ext>
            </a:extLst>
          </p:cNvPr>
          <p:cNvSpPr txBox="1">
            <a:spLocks/>
          </p:cNvSpPr>
          <p:nvPr/>
        </p:nvSpPr>
        <p:spPr>
          <a:xfrm flipH="1">
            <a:off x="818047" y="1161000"/>
            <a:ext cx="7507906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rgbClr val="0E78C0"/>
                </a:solidFill>
                <a:latin typeface="Exo 2" pitchFamily="2" charset="0"/>
              </a:rPr>
              <a:t>THANKS FOR LISTENING!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A9A-3FFF-4FAF-98D0-44378B8B82FA}"/>
              </a:ext>
            </a:extLst>
          </p:cNvPr>
          <p:cNvCxnSpPr/>
          <p:nvPr/>
        </p:nvCxnSpPr>
        <p:spPr>
          <a:xfrm>
            <a:off x="0" y="4239492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0DF12-3EE2-49FA-9B37-BA1183C3633B}"/>
              </a:ext>
            </a:extLst>
          </p:cNvPr>
          <p:cNvCxnSpPr/>
          <p:nvPr/>
        </p:nvCxnSpPr>
        <p:spPr>
          <a:xfrm>
            <a:off x="7117773" y="872835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ACABB26-D005-4A2D-AD3A-C234B952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6B122BD-BFB9-4356-958B-EDF757ED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9E2B5-B935-4160-9117-04A75456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98" y="3498050"/>
            <a:ext cx="845003" cy="84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596C589E-D7F6-4A96-8C45-784111E1FD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47649" y="3085150"/>
            <a:ext cx="5240361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Word Based Encodings</a:t>
            </a:r>
          </a:p>
        </p:txBody>
      </p:sp>
      <p:sp>
        <p:nvSpPr>
          <p:cNvPr id="10" name="Google Shape;176;p31">
            <a:extLst>
              <a:ext uri="{FF2B5EF4-FFF2-40B4-BE49-F238E27FC236}">
                <a16:creationId xmlns:a16="http://schemas.microsoft.com/office/drawing/2014/main" id="{040556E7-3380-47BB-BD5D-7CE0EA3EEEFE}"/>
              </a:ext>
            </a:extLst>
          </p:cNvPr>
          <p:cNvSpPr txBox="1">
            <a:spLocks/>
          </p:cNvSpPr>
          <p:nvPr/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cxnSp>
        <p:nvCxnSpPr>
          <p:cNvPr id="11" name="Google Shape;177;p31">
            <a:extLst>
              <a:ext uri="{FF2B5EF4-FFF2-40B4-BE49-F238E27FC236}">
                <a16:creationId xmlns:a16="http://schemas.microsoft.com/office/drawing/2014/main" id="{7F6F522D-BA91-4CAD-A56A-D19E7F4D36E0}"/>
              </a:ext>
            </a:extLst>
          </p:cNvPr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48CA-3CD2-4B47-8210-9D1F19B4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9495D92-310C-456A-B427-BC8207E2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5B70A-F96C-4869-BD7F-DDCACDEC356C}"/>
              </a:ext>
            </a:extLst>
          </p:cNvPr>
          <p:cNvSpPr txBox="1"/>
          <p:nvPr/>
        </p:nvSpPr>
        <p:spPr>
          <a:xfrm>
            <a:off x="1988660" y="1910030"/>
            <a:ext cx="5166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 I S T E 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1CCA0A-6B49-4E13-9874-C600ED6F6C56}"/>
              </a:ext>
            </a:extLst>
          </p:cNvPr>
          <p:cNvCxnSpPr>
            <a:cxnSpLocks/>
          </p:cNvCxnSpPr>
          <p:nvPr/>
        </p:nvCxnSpPr>
        <p:spPr>
          <a:xfrm>
            <a:off x="2218859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8886400-12BB-49F5-B001-5023DB91D76E}"/>
              </a:ext>
            </a:extLst>
          </p:cNvPr>
          <p:cNvSpPr/>
          <p:nvPr/>
        </p:nvSpPr>
        <p:spPr>
          <a:xfrm>
            <a:off x="1867167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076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94E117-05FC-47AA-B836-2CF5A9331694}"/>
              </a:ext>
            </a:extLst>
          </p:cNvPr>
          <p:cNvCxnSpPr>
            <a:cxnSpLocks/>
          </p:cNvCxnSpPr>
          <p:nvPr/>
        </p:nvCxnSpPr>
        <p:spPr>
          <a:xfrm>
            <a:off x="3075709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14DF9-DF04-4DC4-9E78-5CA49630E7C2}"/>
              </a:ext>
            </a:extLst>
          </p:cNvPr>
          <p:cNvSpPr/>
          <p:nvPr/>
        </p:nvSpPr>
        <p:spPr>
          <a:xfrm>
            <a:off x="2724017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9B39C-BB49-4DA5-8C8A-0386149E870F}"/>
              </a:ext>
            </a:extLst>
          </p:cNvPr>
          <p:cNvCxnSpPr>
            <a:cxnSpLocks/>
          </p:cNvCxnSpPr>
          <p:nvPr/>
        </p:nvCxnSpPr>
        <p:spPr>
          <a:xfrm>
            <a:off x="3811066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FE8DA-8B32-4BA3-B718-98903A4F2376}"/>
              </a:ext>
            </a:extLst>
          </p:cNvPr>
          <p:cNvSpPr/>
          <p:nvPr/>
        </p:nvSpPr>
        <p:spPr>
          <a:xfrm>
            <a:off x="3459374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713B0-2A09-4FA6-9967-E4CC830BBD8E}"/>
              </a:ext>
            </a:extLst>
          </p:cNvPr>
          <p:cNvCxnSpPr>
            <a:cxnSpLocks/>
          </p:cNvCxnSpPr>
          <p:nvPr/>
        </p:nvCxnSpPr>
        <p:spPr>
          <a:xfrm>
            <a:off x="4751044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35423-8EB1-4806-8F48-5940CB29E18C}"/>
              </a:ext>
            </a:extLst>
          </p:cNvPr>
          <p:cNvSpPr/>
          <p:nvPr/>
        </p:nvSpPr>
        <p:spPr>
          <a:xfrm>
            <a:off x="4399352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C5888E-7286-40F4-8C0F-308E571D49DA}"/>
              </a:ext>
            </a:extLst>
          </p:cNvPr>
          <p:cNvCxnSpPr>
            <a:cxnSpLocks/>
          </p:cNvCxnSpPr>
          <p:nvPr/>
        </p:nvCxnSpPr>
        <p:spPr>
          <a:xfrm>
            <a:off x="5691021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C898D-77C6-48E7-9C84-725BAFE4F674}"/>
              </a:ext>
            </a:extLst>
          </p:cNvPr>
          <p:cNvSpPr/>
          <p:nvPr/>
        </p:nvSpPr>
        <p:spPr>
          <a:xfrm>
            <a:off x="5339329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069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BE10A-D4DC-483F-A170-6DAF439816A5}"/>
              </a:ext>
            </a:extLst>
          </p:cNvPr>
          <p:cNvCxnSpPr>
            <a:cxnSpLocks/>
          </p:cNvCxnSpPr>
          <p:nvPr/>
        </p:nvCxnSpPr>
        <p:spPr>
          <a:xfrm>
            <a:off x="6653379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33FE3-46AE-4475-B94D-D8E50CE41535}"/>
              </a:ext>
            </a:extLst>
          </p:cNvPr>
          <p:cNvSpPr/>
          <p:nvPr/>
        </p:nvSpPr>
        <p:spPr>
          <a:xfrm>
            <a:off x="6301687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078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5B70A-F96C-4869-BD7F-DDCACDEC356C}"/>
              </a:ext>
            </a:extLst>
          </p:cNvPr>
          <p:cNvSpPr txBox="1"/>
          <p:nvPr/>
        </p:nvSpPr>
        <p:spPr>
          <a:xfrm>
            <a:off x="1988660" y="3394731"/>
            <a:ext cx="5166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 I S T E 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1CCA0A-6B49-4E13-9874-C600ED6F6C56}"/>
              </a:ext>
            </a:extLst>
          </p:cNvPr>
          <p:cNvCxnSpPr>
            <a:cxnSpLocks/>
          </p:cNvCxnSpPr>
          <p:nvPr/>
        </p:nvCxnSpPr>
        <p:spPr>
          <a:xfrm>
            <a:off x="2218859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8886400-12BB-49F5-B001-5023DB91D76E}"/>
              </a:ext>
            </a:extLst>
          </p:cNvPr>
          <p:cNvSpPr/>
          <p:nvPr/>
        </p:nvSpPr>
        <p:spPr>
          <a:xfrm>
            <a:off x="1867167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076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94E117-05FC-47AA-B836-2CF5A9331694}"/>
              </a:ext>
            </a:extLst>
          </p:cNvPr>
          <p:cNvCxnSpPr>
            <a:cxnSpLocks/>
          </p:cNvCxnSpPr>
          <p:nvPr/>
        </p:nvCxnSpPr>
        <p:spPr>
          <a:xfrm>
            <a:off x="3075709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14DF9-DF04-4DC4-9E78-5CA49630E7C2}"/>
              </a:ext>
            </a:extLst>
          </p:cNvPr>
          <p:cNvSpPr/>
          <p:nvPr/>
        </p:nvSpPr>
        <p:spPr>
          <a:xfrm>
            <a:off x="2724017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9B39C-BB49-4DA5-8C8A-0386149E870F}"/>
              </a:ext>
            </a:extLst>
          </p:cNvPr>
          <p:cNvCxnSpPr>
            <a:cxnSpLocks/>
          </p:cNvCxnSpPr>
          <p:nvPr/>
        </p:nvCxnSpPr>
        <p:spPr>
          <a:xfrm>
            <a:off x="3811066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FE8DA-8B32-4BA3-B718-98903A4F2376}"/>
              </a:ext>
            </a:extLst>
          </p:cNvPr>
          <p:cNvSpPr/>
          <p:nvPr/>
        </p:nvSpPr>
        <p:spPr>
          <a:xfrm>
            <a:off x="3459374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713B0-2A09-4FA6-9967-E4CC830BBD8E}"/>
              </a:ext>
            </a:extLst>
          </p:cNvPr>
          <p:cNvCxnSpPr>
            <a:cxnSpLocks/>
          </p:cNvCxnSpPr>
          <p:nvPr/>
        </p:nvCxnSpPr>
        <p:spPr>
          <a:xfrm>
            <a:off x="4751044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35423-8EB1-4806-8F48-5940CB29E18C}"/>
              </a:ext>
            </a:extLst>
          </p:cNvPr>
          <p:cNvSpPr/>
          <p:nvPr/>
        </p:nvSpPr>
        <p:spPr>
          <a:xfrm>
            <a:off x="4399352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C5888E-7286-40F4-8C0F-308E571D49DA}"/>
              </a:ext>
            </a:extLst>
          </p:cNvPr>
          <p:cNvCxnSpPr>
            <a:cxnSpLocks/>
          </p:cNvCxnSpPr>
          <p:nvPr/>
        </p:nvCxnSpPr>
        <p:spPr>
          <a:xfrm>
            <a:off x="5691021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C898D-77C6-48E7-9C84-725BAFE4F674}"/>
              </a:ext>
            </a:extLst>
          </p:cNvPr>
          <p:cNvSpPr/>
          <p:nvPr/>
        </p:nvSpPr>
        <p:spPr>
          <a:xfrm>
            <a:off x="5339329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069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BE10A-D4DC-483F-A170-6DAF439816A5}"/>
              </a:ext>
            </a:extLst>
          </p:cNvPr>
          <p:cNvCxnSpPr>
            <a:cxnSpLocks/>
          </p:cNvCxnSpPr>
          <p:nvPr/>
        </p:nvCxnSpPr>
        <p:spPr>
          <a:xfrm>
            <a:off x="6653379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33FE3-46AE-4475-B94D-D8E50CE41535}"/>
              </a:ext>
            </a:extLst>
          </p:cNvPr>
          <p:cNvSpPr/>
          <p:nvPr/>
        </p:nvSpPr>
        <p:spPr>
          <a:xfrm>
            <a:off x="6301687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078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62C22-0936-4BE4-AF3B-C0DD74F6C480}"/>
              </a:ext>
            </a:extLst>
          </p:cNvPr>
          <p:cNvSpPr txBox="1"/>
          <p:nvPr/>
        </p:nvSpPr>
        <p:spPr>
          <a:xfrm>
            <a:off x="1988660" y="1248311"/>
            <a:ext cx="5166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 I L E N 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DFEEB4-BFEC-43FA-AB1B-4C0AC7F36A4F}"/>
              </a:ext>
            </a:extLst>
          </p:cNvPr>
          <p:cNvCxnSpPr>
            <a:cxnSpLocks/>
          </p:cNvCxnSpPr>
          <p:nvPr/>
        </p:nvCxnSpPr>
        <p:spPr>
          <a:xfrm>
            <a:off x="2397902" y="64913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C59A7-C241-4A8E-8679-9D9A4B2BB5B9}"/>
              </a:ext>
            </a:extLst>
          </p:cNvPr>
          <p:cNvSpPr/>
          <p:nvPr/>
        </p:nvSpPr>
        <p:spPr>
          <a:xfrm>
            <a:off x="2046210" y="42533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A9959A-8D70-4DDE-8812-2958E03AC738}"/>
              </a:ext>
            </a:extLst>
          </p:cNvPr>
          <p:cNvCxnSpPr>
            <a:cxnSpLocks/>
          </p:cNvCxnSpPr>
          <p:nvPr/>
        </p:nvCxnSpPr>
        <p:spPr>
          <a:xfrm>
            <a:off x="3178020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75404-FCCC-47F2-8E68-382A6D0FFBC5}"/>
              </a:ext>
            </a:extLst>
          </p:cNvPr>
          <p:cNvSpPr/>
          <p:nvPr/>
        </p:nvSpPr>
        <p:spPr>
          <a:xfrm>
            <a:off x="2826328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33C731-E456-42BA-AED8-51C63FCFD868}"/>
              </a:ext>
            </a:extLst>
          </p:cNvPr>
          <p:cNvCxnSpPr>
            <a:cxnSpLocks/>
          </p:cNvCxnSpPr>
          <p:nvPr/>
        </p:nvCxnSpPr>
        <p:spPr>
          <a:xfrm>
            <a:off x="3958137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DE51DDF-7CF1-4862-B1E2-8519EB2EFA16}"/>
              </a:ext>
            </a:extLst>
          </p:cNvPr>
          <p:cNvSpPr/>
          <p:nvPr/>
        </p:nvSpPr>
        <p:spPr>
          <a:xfrm>
            <a:off x="3606445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076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1434E2-E8E7-4750-9226-E3AF1BA6968D}"/>
              </a:ext>
            </a:extLst>
          </p:cNvPr>
          <p:cNvCxnSpPr>
            <a:cxnSpLocks/>
          </p:cNvCxnSpPr>
          <p:nvPr/>
        </p:nvCxnSpPr>
        <p:spPr>
          <a:xfrm>
            <a:off x="4789410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81EFD90-D750-4F13-8A71-BB7342ED06B9}"/>
              </a:ext>
            </a:extLst>
          </p:cNvPr>
          <p:cNvSpPr/>
          <p:nvPr/>
        </p:nvSpPr>
        <p:spPr>
          <a:xfrm>
            <a:off x="4437718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069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10D3C-1534-47F6-A5E1-C3F1CE32CB45}"/>
              </a:ext>
            </a:extLst>
          </p:cNvPr>
          <p:cNvCxnSpPr>
            <a:cxnSpLocks/>
          </p:cNvCxnSpPr>
          <p:nvPr/>
        </p:nvCxnSpPr>
        <p:spPr>
          <a:xfrm>
            <a:off x="5795601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A1C5C5C-20C9-4A75-B080-4E84BB61E8C6}"/>
              </a:ext>
            </a:extLst>
          </p:cNvPr>
          <p:cNvSpPr/>
          <p:nvPr/>
        </p:nvSpPr>
        <p:spPr>
          <a:xfrm>
            <a:off x="5443909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078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BE0A83-DD99-4715-9AA8-DFEF39D5320C}"/>
              </a:ext>
            </a:extLst>
          </p:cNvPr>
          <p:cNvCxnSpPr>
            <a:cxnSpLocks/>
          </p:cNvCxnSpPr>
          <p:nvPr/>
        </p:nvCxnSpPr>
        <p:spPr>
          <a:xfrm>
            <a:off x="6727121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40704A5-71F4-496E-9DE1-106A9F4433D7}"/>
              </a:ext>
            </a:extLst>
          </p:cNvPr>
          <p:cNvSpPr/>
          <p:nvPr/>
        </p:nvSpPr>
        <p:spPr>
          <a:xfrm>
            <a:off x="6375429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3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5B70A-F96C-4869-BD7F-DDCACDEC356C}"/>
              </a:ext>
            </a:extLst>
          </p:cNvPr>
          <p:cNvSpPr txBox="1"/>
          <p:nvPr/>
        </p:nvSpPr>
        <p:spPr>
          <a:xfrm>
            <a:off x="1421050" y="1910030"/>
            <a:ext cx="630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 love my dog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DF64CB-4E4C-4DD9-90B6-A1D013219A4D}"/>
              </a:ext>
            </a:extLst>
          </p:cNvPr>
          <p:cNvCxnSpPr>
            <a:cxnSpLocks/>
          </p:cNvCxnSpPr>
          <p:nvPr/>
        </p:nvCxnSpPr>
        <p:spPr>
          <a:xfrm>
            <a:off x="1662599" y="132489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0F67B-3A3B-455D-A016-4420A5F113FC}"/>
              </a:ext>
            </a:extLst>
          </p:cNvPr>
          <p:cNvSpPr/>
          <p:nvPr/>
        </p:nvSpPr>
        <p:spPr>
          <a:xfrm>
            <a:off x="1310907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92729B-BDA0-4E4B-8065-1944A39481A1}"/>
              </a:ext>
            </a:extLst>
          </p:cNvPr>
          <p:cNvCxnSpPr>
            <a:cxnSpLocks/>
          </p:cNvCxnSpPr>
          <p:nvPr/>
        </p:nvCxnSpPr>
        <p:spPr>
          <a:xfrm>
            <a:off x="3003719" y="132489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1BEA8F-8FCA-4CF0-85D5-9E0ACA1ADEE2}"/>
              </a:ext>
            </a:extLst>
          </p:cNvPr>
          <p:cNvSpPr/>
          <p:nvPr/>
        </p:nvSpPr>
        <p:spPr>
          <a:xfrm>
            <a:off x="2652027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C51D59-72FE-4DF3-9CA5-F49DAE5CD3D5}"/>
              </a:ext>
            </a:extLst>
          </p:cNvPr>
          <p:cNvCxnSpPr>
            <a:cxnSpLocks/>
          </p:cNvCxnSpPr>
          <p:nvPr/>
        </p:nvCxnSpPr>
        <p:spPr>
          <a:xfrm>
            <a:off x="4923586" y="132489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C9977A2-0742-4F1A-A48B-C8D0961F1D09}"/>
              </a:ext>
            </a:extLst>
          </p:cNvPr>
          <p:cNvSpPr/>
          <p:nvPr/>
        </p:nvSpPr>
        <p:spPr>
          <a:xfrm>
            <a:off x="4571894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957840-709A-482F-A3CC-1DFD420BB2ED}"/>
              </a:ext>
            </a:extLst>
          </p:cNvPr>
          <p:cNvCxnSpPr>
            <a:cxnSpLocks/>
          </p:cNvCxnSpPr>
          <p:nvPr/>
        </p:nvCxnSpPr>
        <p:spPr>
          <a:xfrm>
            <a:off x="6843453" y="132489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43EC6B-9ECE-4B3A-BA08-F74945D9150C}"/>
              </a:ext>
            </a:extLst>
          </p:cNvPr>
          <p:cNvSpPr/>
          <p:nvPr/>
        </p:nvSpPr>
        <p:spPr>
          <a:xfrm>
            <a:off x="6491761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8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5B70A-F96C-4869-BD7F-DDCACDEC356C}"/>
              </a:ext>
            </a:extLst>
          </p:cNvPr>
          <p:cNvSpPr txBox="1"/>
          <p:nvPr/>
        </p:nvSpPr>
        <p:spPr>
          <a:xfrm>
            <a:off x="1420944" y="1155650"/>
            <a:ext cx="630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 love my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0F67B-3A3B-455D-A016-4420A5F113FC}"/>
              </a:ext>
            </a:extLst>
          </p:cNvPr>
          <p:cNvSpPr/>
          <p:nvPr/>
        </p:nvSpPr>
        <p:spPr>
          <a:xfrm>
            <a:off x="1310907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1BEA8F-8FCA-4CF0-85D5-9E0ACA1ADEE2}"/>
              </a:ext>
            </a:extLst>
          </p:cNvPr>
          <p:cNvSpPr/>
          <p:nvPr/>
        </p:nvSpPr>
        <p:spPr>
          <a:xfrm>
            <a:off x="2652027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9977A2-0742-4F1A-A48B-C8D0961F1D09}"/>
              </a:ext>
            </a:extLst>
          </p:cNvPr>
          <p:cNvSpPr/>
          <p:nvPr/>
        </p:nvSpPr>
        <p:spPr>
          <a:xfrm>
            <a:off x="4571894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43EC6B-9ECE-4B3A-BA08-F74945D9150C}"/>
              </a:ext>
            </a:extLst>
          </p:cNvPr>
          <p:cNvSpPr/>
          <p:nvPr/>
        </p:nvSpPr>
        <p:spPr>
          <a:xfrm>
            <a:off x="6491761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1BF79-DD01-4350-AB8F-0E3498719E8C}"/>
              </a:ext>
            </a:extLst>
          </p:cNvPr>
          <p:cNvSpPr txBox="1"/>
          <p:nvPr/>
        </p:nvSpPr>
        <p:spPr>
          <a:xfrm>
            <a:off x="1420944" y="2382470"/>
            <a:ext cx="630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 love my cat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6B7DD5-C074-493B-85C7-DFCC001D50F5}"/>
              </a:ext>
            </a:extLst>
          </p:cNvPr>
          <p:cNvSpPr/>
          <p:nvPr/>
        </p:nvSpPr>
        <p:spPr>
          <a:xfrm>
            <a:off x="1310907" y="3930508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EA6A9-814A-4FA8-A1D3-519D6DD733C2}"/>
              </a:ext>
            </a:extLst>
          </p:cNvPr>
          <p:cNvSpPr/>
          <p:nvPr/>
        </p:nvSpPr>
        <p:spPr>
          <a:xfrm>
            <a:off x="2652027" y="3930508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59CE1-3BD0-4F01-9A61-FFDAB148508D}"/>
              </a:ext>
            </a:extLst>
          </p:cNvPr>
          <p:cNvSpPr/>
          <p:nvPr/>
        </p:nvSpPr>
        <p:spPr>
          <a:xfrm>
            <a:off x="4571894" y="3930508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6083F-9205-4E4A-AA3F-32B831FA2AAA}"/>
              </a:ext>
            </a:extLst>
          </p:cNvPr>
          <p:cNvSpPr/>
          <p:nvPr/>
        </p:nvSpPr>
        <p:spPr>
          <a:xfrm>
            <a:off x="6293641" y="3930508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005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AB0CFB-CA06-4960-822C-8878C6CCA3EF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638300" y="3520440"/>
            <a:ext cx="11511" cy="4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EF2662-19C3-4179-950C-6B1BF20737FE}"/>
              </a:ext>
            </a:extLst>
          </p:cNvPr>
          <p:cNvCxnSpPr/>
          <p:nvPr/>
        </p:nvCxnSpPr>
        <p:spPr>
          <a:xfrm flipH="1" flipV="1">
            <a:off x="2990930" y="3536665"/>
            <a:ext cx="11511" cy="4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9F8718-83EB-45F6-B079-6722A930D5E0}"/>
              </a:ext>
            </a:extLst>
          </p:cNvPr>
          <p:cNvCxnSpPr/>
          <p:nvPr/>
        </p:nvCxnSpPr>
        <p:spPr>
          <a:xfrm flipH="1" flipV="1">
            <a:off x="4899286" y="3520440"/>
            <a:ext cx="11511" cy="4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D565C9-FC9A-4383-9C1B-3CBBCC386C20}"/>
              </a:ext>
            </a:extLst>
          </p:cNvPr>
          <p:cNvCxnSpPr/>
          <p:nvPr/>
        </p:nvCxnSpPr>
        <p:spPr>
          <a:xfrm flipH="1" flipV="1">
            <a:off x="6626788" y="3536665"/>
            <a:ext cx="11511" cy="4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42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790F67B-3A3B-455D-A016-4420A5F113FC}"/>
              </a:ext>
            </a:extLst>
          </p:cNvPr>
          <p:cNvSpPr/>
          <p:nvPr/>
        </p:nvSpPr>
        <p:spPr>
          <a:xfrm>
            <a:off x="1958607" y="1817370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1BEA8F-8FCA-4CF0-85D5-9E0ACA1ADEE2}"/>
              </a:ext>
            </a:extLst>
          </p:cNvPr>
          <p:cNvSpPr/>
          <p:nvPr/>
        </p:nvSpPr>
        <p:spPr>
          <a:xfrm>
            <a:off x="3299727" y="1817370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9977A2-0742-4F1A-A48B-C8D0961F1D09}"/>
              </a:ext>
            </a:extLst>
          </p:cNvPr>
          <p:cNvSpPr/>
          <p:nvPr/>
        </p:nvSpPr>
        <p:spPr>
          <a:xfrm>
            <a:off x="4640847" y="1817370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43EC6B-9ECE-4B3A-BA08-F74945D9150C}"/>
              </a:ext>
            </a:extLst>
          </p:cNvPr>
          <p:cNvSpPr/>
          <p:nvPr/>
        </p:nvSpPr>
        <p:spPr>
          <a:xfrm>
            <a:off x="5981967" y="1790700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004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6B7DD5-C074-493B-85C7-DFCC001D50F5}"/>
              </a:ext>
            </a:extLst>
          </p:cNvPr>
          <p:cNvSpPr/>
          <p:nvPr/>
        </p:nvSpPr>
        <p:spPr>
          <a:xfrm>
            <a:off x="1958607" y="2703688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EA6A9-814A-4FA8-A1D3-519D6DD733C2}"/>
              </a:ext>
            </a:extLst>
          </p:cNvPr>
          <p:cNvSpPr/>
          <p:nvPr/>
        </p:nvSpPr>
        <p:spPr>
          <a:xfrm>
            <a:off x="3299726" y="2703688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59CE1-3BD0-4F01-9A61-FFDAB148508D}"/>
              </a:ext>
            </a:extLst>
          </p:cNvPr>
          <p:cNvSpPr/>
          <p:nvPr/>
        </p:nvSpPr>
        <p:spPr>
          <a:xfrm>
            <a:off x="4640845" y="2703688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6083F-9205-4E4A-AA3F-32B831FA2AAA}"/>
              </a:ext>
            </a:extLst>
          </p:cNvPr>
          <p:cNvSpPr/>
          <p:nvPr/>
        </p:nvSpPr>
        <p:spPr>
          <a:xfrm>
            <a:off x="5981964" y="2703688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005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97A4D9-8BD1-4366-B154-29D9AFD25302}"/>
              </a:ext>
            </a:extLst>
          </p:cNvPr>
          <p:cNvSpPr/>
          <p:nvPr/>
        </p:nvSpPr>
        <p:spPr>
          <a:xfrm>
            <a:off x="1783080" y="1691640"/>
            <a:ext cx="4084320" cy="1722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0090E-92BE-43FB-A874-69534721286B}"/>
              </a:ext>
            </a:extLst>
          </p:cNvPr>
          <p:cNvSpPr/>
          <p:nvPr/>
        </p:nvSpPr>
        <p:spPr>
          <a:xfrm>
            <a:off x="5867400" y="1691640"/>
            <a:ext cx="1317993" cy="17221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8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5;p34">
            <a:extLst>
              <a:ext uri="{FF2B5EF4-FFF2-40B4-BE49-F238E27FC236}">
                <a16:creationId xmlns:a16="http://schemas.microsoft.com/office/drawing/2014/main" id="{3911B95A-FDE8-43A9-84DF-24B59046E1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Using Tokenizer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216;p34">
            <a:extLst>
              <a:ext uri="{FF2B5EF4-FFF2-40B4-BE49-F238E27FC236}">
                <a16:creationId xmlns:a16="http://schemas.microsoft.com/office/drawing/2014/main" id="{8205664C-B5AA-4ECC-856E-224EBC8598F5}"/>
              </a:ext>
            </a:extLst>
          </p:cNvPr>
          <p:cNvSpPr txBox="1">
            <a:spLocks/>
          </p:cNvSpPr>
          <p:nvPr/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16" name="Google Shape;217;p34">
            <a:extLst>
              <a:ext uri="{FF2B5EF4-FFF2-40B4-BE49-F238E27FC236}">
                <a16:creationId xmlns:a16="http://schemas.microsoft.com/office/drawing/2014/main" id="{1EC6E76C-BDDA-4304-A757-AEEFE1BAD14A}"/>
              </a:ext>
            </a:extLst>
          </p:cNvPr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9CD1400-3C88-4ACE-BD59-044705E4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BE6E79-D816-4411-87C6-D933C214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336</Words>
  <Application>Microsoft Office PowerPoint</Application>
  <PresentationFormat>On-screen Show (16:9)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Exo 2</vt:lpstr>
      <vt:lpstr>Consolas</vt:lpstr>
      <vt:lpstr>Roboto Slab</vt:lpstr>
      <vt:lpstr>Source Sans Pro</vt:lpstr>
      <vt:lpstr>Arial</vt:lpstr>
      <vt:lpstr>Cordelia template</vt:lpstr>
      <vt:lpstr>Sentiment In Text</vt:lpstr>
      <vt:lpstr>PowerPoint Presentation</vt:lpstr>
      <vt:lpstr>Word Based Encodings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Tokenizer</vt:lpstr>
      <vt:lpstr>PowerPoint Presentation</vt:lpstr>
      <vt:lpstr>PowerPoint Presentation</vt:lpstr>
      <vt:lpstr>PowerPoint Presentation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cp:lastModifiedBy>Nguyễn Thành Vinh</cp:lastModifiedBy>
  <cp:revision>18</cp:revision>
  <dcterms:modified xsi:type="dcterms:W3CDTF">2020-11-26T19:55:39Z</dcterms:modified>
</cp:coreProperties>
</file>