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59" r:id="rId6"/>
    <p:sldId id="258" r:id="rId7"/>
    <p:sldId id="270" r:id="rId8"/>
    <p:sldId id="313" r:id="rId9"/>
    <p:sldId id="297" r:id="rId10"/>
    <p:sldId id="285" r:id="rId11"/>
    <p:sldId id="314" r:id="rId12"/>
    <p:sldId id="365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AD74B34-5ED0-4F0A-B36A-0B4B7A71F22C}">
          <p14:sldIdLst>
            <p14:sldId id="257"/>
            <p14:sldId id="259"/>
            <p14:sldId id="258"/>
            <p14:sldId id="270"/>
            <p14:sldId id="313"/>
            <p14:sldId id="297"/>
            <p14:sldId id="285"/>
            <p14:sldId id="314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9C5BCD"/>
    <a:srgbClr val="000000"/>
    <a:srgbClr val="F8961E"/>
    <a:srgbClr val="F9C74F"/>
    <a:srgbClr val="F94144"/>
    <a:srgbClr val="FFFFFF"/>
    <a:srgbClr val="0077B6"/>
    <a:srgbClr val="90E0EF"/>
    <a:srgbClr val="CAF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87" autoAdjust="0"/>
  </p:normalViewPr>
  <p:slideViewPr>
    <p:cSldViewPr snapToGrid="0">
      <p:cViewPr varScale="1">
        <p:scale>
          <a:sx n="84" d="100"/>
          <a:sy n="84" d="100"/>
        </p:scale>
        <p:origin x="14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AE46E-A4E0-4923-8F0F-C5649FEB5A3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721B-7951-479D-B323-2E90B490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3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3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5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8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A4E9-F232-4446-856E-B9755CB6F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ED5D0-855E-4766-99F7-AB336C51F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DECA-2E5D-4982-A59E-4992613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707F-4979-4468-A598-9C82DAD8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BC56-6F4E-4996-874C-EEAC32BF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1330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C532-22DB-4AA3-80DB-C6D5427A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F4241-65BA-432B-9047-5404A2DAB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9EBA3-6E59-43DC-B033-5B84123D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2205-AEC4-4861-83A9-7A9D8424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4C26-B11C-46FD-A4C0-0CDC830D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532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A0A1C-F7B7-4B0B-B341-A4821AB96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F831D-0B5A-4275-84CF-F83CEA42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185AD-0333-4A25-8E60-18BC9A4B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4422-D8C6-40A5-83D7-79BC90AE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31A0-313B-4BDA-87FB-7D94945B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061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B95B-3EC6-44CF-9783-80419A80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E44F-8568-44ED-A406-E110CD94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840A-65A3-46F5-B3E2-995BA30F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E3A3-2DE1-48E0-9AFA-106C1AA2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F2C5-24BB-4F8A-B5BE-4D45ECD8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1576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472D-D035-45BD-B714-BE83F37A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525D4-2022-418A-B63A-F529F4A24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C89D-8378-47B5-9A07-F6B6AB27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B398-484D-4B6D-9057-C38696BC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3E90-D873-48AA-83BC-5C4A819A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9430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67C9-E28A-48C1-B3EB-B275C694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18D7-1ABC-4BCF-A5F5-416022549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E2EE5-6A13-4519-B7B5-76834A8BB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49F46-FAB9-4138-A382-0CA9067D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31389-C970-4847-88BC-867310FE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08F84-F325-4944-AD9B-8D412D76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8809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A113-D410-4481-8756-10E14942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540CD-B428-4EC0-882D-FE505EC03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6C462-DEFA-4831-AC81-CDC4A0D8F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43E7D-36A7-4A28-A628-1161AA042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FE6AA-01AD-46FC-959A-23F185608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F9F7B-54F9-434A-8A0A-7F2582CD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DD30E-F4FC-4010-9C6A-F19B7C7B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7C7AA-5ABD-4D4B-A05D-C0AD7F7E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856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CAC6-6449-49AF-B449-7BC1B9B3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80365-627B-43C3-9013-761091B3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7AFDB-782F-47DC-AF4B-F32F8756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13832-E14E-41BE-A673-BEB4289C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3783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896C2-186E-434C-9BBA-8672954E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9D0FC-9CE2-499B-962C-D3D914FB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4C4D0-C493-4C73-A988-40FA0B1A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07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7654-5FA2-4DC2-A1EF-C900224A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E405-73B7-43D1-AA71-C67D757E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2B6A5-04CB-4925-8BEB-F93FA446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8D3F9-2EFD-4CC0-B96A-C2C1BBF0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7D938-31DD-476D-A5B1-1DB1F155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62C77-F247-4582-889F-E533297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166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CF9D-F6BB-4723-8765-684420F6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027EB-002A-4809-B002-D5B45269D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D93C6-6D4A-4696-9D11-5815280A2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52186-762D-4890-ABE4-05312E1A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8E6BD-19F6-4B83-91CC-99D7C099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0AA92-748F-4877-BC3C-D67B119C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327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A2DDD-0CB8-4F77-BBE0-A4697D98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A472F-7FE7-43D2-8A48-2B0B2E71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3ADCB-143B-46CB-9F99-63B99156B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D0A4-2CBC-4DF8-B213-F8CCAB98E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4665-54BC-4C50-B084-7B34A1B2B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12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E5BD90-D757-4A5A-B36B-7516B6916284}"/>
              </a:ext>
            </a:extLst>
          </p:cNvPr>
          <p:cNvSpPr/>
          <p:nvPr/>
        </p:nvSpPr>
        <p:spPr>
          <a:xfrm rot="5400000">
            <a:off x="2667000" y="-2667000"/>
            <a:ext cx="6858000" cy="12192000"/>
          </a:xfrm>
          <a:prstGeom prst="rect">
            <a:avLst/>
          </a:prstGeom>
          <a:gradFill>
            <a:gsLst>
              <a:gs pos="34000">
                <a:srgbClr val="0077B6"/>
              </a:gs>
              <a:gs pos="100000">
                <a:srgbClr val="CAF0F8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FC37F2-72B1-4546-8C61-BDF6E8E258CA}"/>
              </a:ext>
            </a:extLst>
          </p:cNvPr>
          <p:cNvSpPr/>
          <p:nvPr/>
        </p:nvSpPr>
        <p:spPr>
          <a:xfrm>
            <a:off x="0" y="0"/>
            <a:ext cx="7208196" cy="6858000"/>
          </a:xfrm>
          <a:custGeom>
            <a:avLst/>
            <a:gdLst>
              <a:gd name="connsiteX0" fmla="*/ 0 w 7597302"/>
              <a:gd name="connsiteY0" fmla="*/ 0 h 6858000"/>
              <a:gd name="connsiteX1" fmla="*/ 1834501 w 7597302"/>
              <a:gd name="connsiteY1" fmla="*/ 0 h 6858000"/>
              <a:gd name="connsiteX2" fmla="*/ 7597302 w 7597302"/>
              <a:gd name="connsiteY2" fmla="*/ 4068589 h 6858000"/>
              <a:gd name="connsiteX3" fmla="*/ 7597302 w 7597302"/>
              <a:gd name="connsiteY3" fmla="*/ 4090507 h 6858000"/>
              <a:gd name="connsiteX4" fmla="*/ 1729899 w 7597302"/>
              <a:gd name="connsiteY4" fmla="*/ 6858000 h 6858000"/>
              <a:gd name="connsiteX5" fmla="*/ 0 w 759730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97302" h="6858000">
                <a:moveTo>
                  <a:pt x="0" y="0"/>
                </a:moveTo>
                <a:lnTo>
                  <a:pt x="1834501" y="0"/>
                </a:lnTo>
                <a:lnTo>
                  <a:pt x="7597302" y="4068589"/>
                </a:lnTo>
                <a:lnTo>
                  <a:pt x="7597302" y="4090507"/>
                </a:lnTo>
                <a:lnTo>
                  <a:pt x="172989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-2076450" ty="114300" sx="90000" sy="9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AD09A-9514-4563-9470-7879D7B551AE}"/>
              </a:ext>
            </a:extLst>
          </p:cNvPr>
          <p:cNvSpPr txBox="1"/>
          <p:nvPr/>
        </p:nvSpPr>
        <p:spPr>
          <a:xfrm>
            <a:off x="5959228" y="1330258"/>
            <a:ext cx="4497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Title</a:t>
            </a:r>
            <a:endParaRPr lang="vi-VN" sz="40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706B67-B403-43F3-8EFF-5CEE8D29FC48}"/>
              </a:ext>
            </a:extLst>
          </p:cNvPr>
          <p:cNvSpPr/>
          <p:nvPr/>
        </p:nvSpPr>
        <p:spPr>
          <a:xfrm>
            <a:off x="5925360" y="307683"/>
            <a:ext cx="1282836" cy="5350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HOME</a:t>
            </a:r>
            <a:endParaRPr lang="vi-VN" b="1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4CEB4F-21FE-4D63-B18D-CDC522088360}"/>
              </a:ext>
            </a:extLst>
          </p:cNvPr>
          <p:cNvSpPr/>
          <p:nvPr/>
        </p:nvSpPr>
        <p:spPr>
          <a:xfrm>
            <a:off x="7819822" y="318581"/>
            <a:ext cx="1490764" cy="53502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CONTENTS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9F6A9F-FA53-4519-9711-BE145BA4E70C}"/>
              </a:ext>
            </a:extLst>
          </p:cNvPr>
          <p:cNvSpPr/>
          <p:nvPr/>
        </p:nvSpPr>
        <p:spPr>
          <a:xfrm>
            <a:off x="9922213" y="321013"/>
            <a:ext cx="1842175" cy="53502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CONTRIBUTORS</a:t>
            </a:r>
            <a:endParaRPr lang="vi-VN" b="1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257BB-24DA-43E7-B347-1337A5693FC4}"/>
              </a:ext>
            </a:extLst>
          </p:cNvPr>
          <p:cNvCxnSpPr>
            <a:cxnSpLocks/>
          </p:cNvCxnSpPr>
          <p:nvPr/>
        </p:nvCxnSpPr>
        <p:spPr>
          <a:xfrm>
            <a:off x="6096000" y="1006813"/>
            <a:ext cx="9273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B38413-DA69-4F4D-A350-F2979186F328}"/>
              </a:ext>
            </a:extLst>
          </p:cNvPr>
          <p:cNvSpPr/>
          <p:nvPr/>
        </p:nvSpPr>
        <p:spPr>
          <a:xfrm>
            <a:off x="9922213" y="3429000"/>
            <a:ext cx="1842175" cy="5350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gradFill flip="none" rotWithShape="1">
                  <a:gsLst>
                    <a:gs pos="0">
                      <a:srgbClr val="0077B6"/>
                    </a:gs>
                    <a:gs pos="100000">
                      <a:srgbClr val="CAF0F8"/>
                    </a:gs>
                  </a:gsLst>
                  <a:lin ang="0" scaled="1"/>
                  <a:tileRect/>
                </a:gradFill>
                <a:latin typeface="SVN-Avo" panose="02040603050506020204" pitchFamily="18" charset="0"/>
              </a:rPr>
              <a:t>GET</a:t>
            </a:r>
            <a:r>
              <a:rPr lang="en-US">
                <a:gradFill flip="none" rotWithShape="1">
                  <a:gsLst>
                    <a:gs pos="49000">
                      <a:srgbClr val="0077B6"/>
                    </a:gs>
                    <a:gs pos="100000">
                      <a:srgbClr val="CAF0F8"/>
                    </a:gs>
                  </a:gsLst>
                  <a:lin ang="0" scaled="1"/>
                  <a:tileRect/>
                </a:gradFill>
                <a:latin typeface="SVN-Avo" panose="02040603050506020204" pitchFamily="18" charset="0"/>
              </a:rPr>
              <a:t> </a:t>
            </a:r>
            <a:r>
              <a:rPr lang="en-US">
                <a:gradFill flip="none" rotWithShape="1">
                  <a:gsLst>
                    <a:gs pos="0">
                      <a:srgbClr val="0077B6"/>
                    </a:gs>
                    <a:gs pos="100000">
                      <a:srgbClr val="90E0EF"/>
                    </a:gs>
                  </a:gsLst>
                  <a:lin ang="0" scaled="1"/>
                  <a:tileRect/>
                </a:gradFill>
                <a:latin typeface="SVN-Avo" panose="02040603050506020204" pitchFamily="18" charset="0"/>
              </a:rPr>
              <a:t>STARTED</a:t>
            </a:r>
            <a:endParaRPr lang="vi-VN">
              <a:gradFill flip="none" rotWithShape="1">
                <a:gsLst>
                  <a:gs pos="0">
                    <a:srgbClr val="0077B6"/>
                  </a:gs>
                  <a:gs pos="100000">
                    <a:srgbClr val="90E0EF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617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8ECF9E-147A-438D-995A-9DDD9E6311A7}"/>
              </a:ext>
            </a:extLst>
          </p:cNvPr>
          <p:cNvSpPr/>
          <p:nvPr/>
        </p:nvSpPr>
        <p:spPr>
          <a:xfrm rot="5400000">
            <a:off x="2667000" y="-2667000"/>
            <a:ext cx="6858000" cy="12192000"/>
          </a:xfrm>
          <a:prstGeom prst="rect">
            <a:avLst/>
          </a:prstGeom>
          <a:gradFill>
            <a:gsLst>
              <a:gs pos="34000">
                <a:srgbClr val="0077B6"/>
              </a:gs>
              <a:gs pos="100000">
                <a:srgbClr val="CAF0F8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AD09A-9514-4563-9470-7879D7B551AE}"/>
              </a:ext>
            </a:extLst>
          </p:cNvPr>
          <p:cNvSpPr txBox="1"/>
          <p:nvPr/>
        </p:nvSpPr>
        <p:spPr>
          <a:xfrm>
            <a:off x="6096001" y="1330258"/>
            <a:ext cx="5668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Name</a:t>
            </a:r>
            <a:endParaRPr lang="en-US" sz="4000" dirty="0">
              <a:solidFill>
                <a:schemeClr val="bg1"/>
              </a:solidFill>
            </a:endParaRPr>
          </a:p>
          <a:p>
            <a:pPr algn="r"/>
            <a:endParaRPr lang="vi-VN" sz="40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706B67-B403-43F3-8EFF-5CEE8D29FC48}"/>
              </a:ext>
            </a:extLst>
          </p:cNvPr>
          <p:cNvSpPr/>
          <p:nvPr/>
        </p:nvSpPr>
        <p:spPr>
          <a:xfrm>
            <a:off x="5925360" y="316149"/>
            <a:ext cx="1282836" cy="53502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HOME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4CEB4F-21FE-4D63-B18D-CDC522088360}"/>
              </a:ext>
            </a:extLst>
          </p:cNvPr>
          <p:cNvSpPr/>
          <p:nvPr/>
        </p:nvSpPr>
        <p:spPr>
          <a:xfrm>
            <a:off x="7819822" y="318581"/>
            <a:ext cx="1490764" cy="53502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CONTENTS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9F6A9F-FA53-4519-9711-BE145BA4E70C}"/>
              </a:ext>
            </a:extLst>
          </p:cNvPr>
          <p:cNvSpPr/>
          <p:nvPr/>
        </p:nvSpPr>
        <p:spPr>
          <a:xfrm>
            <a:off x="9922213" y="321013"/>
            <a:ext cx="1842175" cy="5350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CONTRIBUTORS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257BB-24DA-43E7-B347-1337A5693FC4}"/>
              </a:ext>
            </a:extLst>
          </p:cNvPr>
          <p:cNvCxnSpPr>
            <a:cxnSpLocks/>
          </p:cNvCxnSpPr>
          <p:nvPr/>
        </p:nvCxnSpPr>
        <p:spPr>
          <a:xfrm>
            <a:off x="9922213" y="1006813"/>
            <a:ext cx="1842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342F9F01-928C-4DCB-A728-DD664AC1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04" y="5863435"/>
            <a:ext cx="520700" cy="5207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B15F8-C8C4-429F-BFC2-056D43CE361D}"/>
              </a:ext>
            </a:extLst>
          </p:cNvPr>
          <p:cNvCxnSpPr>
            <a:cxnSpLocks/>
          </p:cNvCxnSpPr>
          <p:nvPr/>
        </p:nvCxnSpPr>
        <p:spPr>
          <a:xfrm flipV="1">
            <a:off x="4992943" y="5851187"/>
            <a:ext cx="261881" cy="544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BFD7DF9-31A1-4AEA-A72A-B5E8806469A0}"/>
              </a:ext>
            </a:extLst>
          </p:cNvPr>
          <p:cNvSpPr/>
          <p:nvPr/>
        </p:nvSpPr>
        <p:spPr>
          <a:xfrm>
            <a:off x="0" y="0"/>
            <a:ext cx="7208196" cy="6858000"/>
          </a:xfrm>
          <a:custGeom>
            <a:avLst/>
            <a:gdLst>
              <a:gd name="connsiteX0" fmla="*/ 0 w 7597302"/>
              <a:gd name="connsiteY0" fmla="*/ 0 h 6858000"/>
              <a:gd name="connsiteX1" fmla="*/ 1834501 w 7597302"/>
              <a:gd name="connsiteY1" fmla="*/ 0 h 6858000"/>
              <a:gd name="connsiteX2" fmla="*/ 7597302 w 7597302"/>
              <a:gd name="connsiteY2" fmla="*/ 4068589 h 6858000"/>
              <a:gd name="connsiteX3" fmla="*/ 7597302 w 7597302"/>
              <a:gd name="connsiteY3" fmla="*/ 4090507 h 6858000"/>
              <a:gd name="connsiteX4" fmla="*/ 1729899 w 7597302"/>
              <a:gd name="connsiteY4" fmla="*/ 6858000 h 6858000"/>
              <a:gd name="connsiteX5" fmla="*/ 0 w 759730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97302" h="6858000">
                <a:moveTo>
                  <a:pt x="0" y="0"/>
                </a:moveTo>
                <a:lnTo>
                  <a:pt x="1834501" y="0"/>
                </a:lnTo>
                <a:lnTo>
                  <a:pt x="7597302" y="4068589"/>
                </a:lnTo>
                <a:lnTo>
                  <a:pt x="7597302" y="4090507"/>
                </a:lnTo>
                <a:lnTo>
                  <a:pt x="172989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/>
            <a:srcRect/>
            <a:tile tx="-2076450" ty="114300" sx="90000" sy="9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4BCA1-6289-4113-9F19-6FDEE309DAD5}"/>
              </a:ext>
            </a:extLst>
          </p:cNvPr>
          <p:cNvSpPr txBox="1"/>
          <p:nvPr/>
        </p:nvSpPr>
        <p:spPr>
          <a:xfrm>
            <a:off x="5265550" y="5851187"/>
            <a:ext cx="64988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err="1">
                <a:solidFill>
                  <a:schemeClr val="bg1"/>
                </a:solidFill>
              </a:rPr>
              <a:t>Github</a:t>
            </a:r>
            <a:r>
              <a:rPr lang="en-US" sz="3300" dirty="0">
                <a:solidFill>
                  <a:schemeClr val="bg1"/>
                </a:solidFill>
              </a:rPr>
              <a:t> link</a:t>
            </a:r>
            <a:endParaRPr lang="vi-VN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29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88F092-BBF2-4234-987E-F50698E4FFA1}"/>
              </a:ext>
            </a:extLst>
          </p:cNvPr>
          <p:cNvSpPr/>
          <p:nvPr/>
        </p:nvSpPr>
        <p:spPr>
          <a:xfrm rot="5400000">
            <a:off x="2667000" y="-2667000"/>
            <a:ext cx="6858000" cy="12192000"/>
          </a:xfrm>
          <a:prstGeom prst="rect">
            <a:avLst/>
          </a:prstGeom>
          <a:gradFill>
            <a:gsLst>
              <a:gs pos="34000">
                <a:srgbClr val="0077B6"/>
              </a:gs>
              <a:gs pos="100000">
                <a:srgbClr val="CAF0F8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AD09A-9514-4563-9470-7879D7B551AE}"/>
              </a:ext>
            </a:extLst>
          </p:cNvPr>
          <p:cNvSpPr txBox="1"/>
          <p:nvPr/>
        </p:nvSpPr>
        <p:spPr>
          <a:xfrm>
            <a:off x="5857592" y="1330258"/>
            <a:ext cx="590679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00" b="1" dirty="0">
                <a:solidFill>
                  <a:schemeClr val="bg1"/>
                </a:solidFill>
              </a:rPr>
              <a:t>Write content here!</a:t>
            </a:r>
            <a:endParaRPr lang="vi-VN" sz="29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706B67-B403-43F3-8EFF-5CEE8D29FC48}"/>
              </a:ext>
            </a:extLst>
          </p:cNvPr>
          <p:cNvSpPr/>
          <p:nvPr/>
        </p:nvSpPr>
        <p:spPr>
          <a:xfrm>
            <a:off x="5925360" y="316149"/>
            <a:ext cx="1282836" cy="53502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HOME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4CEB4F-21FE-4D63-B18D-CDC522088360}"/>
              </a:ext>
            </a:extLst>
          </p:cNvPr>
          <p:cNvSpPr/>
          <p:nvPr/>
        </p:nvSpPr>
        <p:spPr>
          <a:xfrm>
            <a:off x="7819822" y="318581"/>
            <a:ext cx="1490764" cy="5350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CONTENTS</a:t>
            </a:r>
            <a:endParaRPr lang="vi-VN" b="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9F6A9F-FA53-4519-9711-BE145BA4E70C}"/>
              </a:ext>
            </a:extLst>
          </p:cNvPr>
          <p:cNvSpPr/>
          <p:nvPr/>
        </p:nvSpPr>
        <p:spPr>
          <a:xfrm>
            <a:off x="9922213" y="321013"/>
            <a:ext cx="1842175" cy="53502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CONTRIBUTORS</a:t>
            </a:r>
            <a:endParaRPr lang="vi-VN" b="1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257BB-24DA-43E7-B347-1337A5693FC4}"/>
              </a:ext>
            </a:extLst>
          </p:cNvPr>
          <p:cNvCxnSpPr>
            <a:cxnSpLocks/>
          </p:cNvCxnSpPr>
          <p:nvPr/>
        </p:nvCxnSpPr>
        <p:spPr>
          <a:xfrm>
            <a:off x="7819822" y="1006813"/>
            <a:ext cx="1490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A8D1B2-50BD-4E0F-9492-61AD1F99DEE2}"/>
              </a:ext>
            </a:extLst>
          </p:cNvPr>
          <p:cNvCxnSpPr>
            <a:cxnSpLocks/>
          </p:cNvCxnSpPr>
          <p:nvPr/>
        </p:nvCxnSpPr>
        <p:spPr>
          <a:xfrm>
            <a:off x="7819822" y="1982104"/>
            <a:ext cx="39178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6E27DEB-535A-4AC3-869B-FE2D3EAA96D1}"/>
              </a:ext>
            </a:extLst>
          </p:cNvPr>
          <p:cNvSpPr/>
          <p:nvPr/>
        </p:nvSpPr>
        <p:spPr>
          <a:xfrm>
            <a:off x="0" y="0"/>
            <a:ext cx="7208196" cy="6858000"/>
          </a:xfrm>
          <a:custGeom>
            <a:avLst/>
            <a:gdLst>
              <a:gd name="connsiteX0" fmla="*/ 0 w 7597302"/>
              <a:gd name="connsiteY0" fmla="*/ 0 h 6858000"/>
              <a:gd name="connsiteX1" fmla="*/ 1834501 w 7597302"/>
              <a:gd name="connsiteY1" fmla="*/ 0 h 6858000"/>
              <a:gd name="connsiteX2" fmla="*/ 7597302 w 7597302"/>
              <a:gd name="connsiteY2" fmla="*/ 4068589 h 6858000"/>
              <a:gd name="connsiteX3" fmla="*/ 7597302 w 7597302"/>
              <a:gd name="connsiteY3" fmla="*/ 4090507 h 6858000"/>
              <a:gd name="connsiteX4" fmla="*/ 1729899 w 7597302"/>
              <a:gd name="connsiteY4" fmla="*/ 6858000 h 6858000"/>
              <a:gd name="connsiteX5" fmla="*/ 0 w 759730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97302" h="6858000">
                <a:moveTo>
                  <a:pt x="0" y="0"/>
                </a:moveTo>
                <a:lnTo>
                  <a:pt x="1834501" y="0"/>
                </a:lnTo>
                <a:lnTo>
                  <a:pt x="7597302" y="4068589"/>
                </a:lnTo>
                <a:lnTo>
                  <a:pt x="7597302" y="4090507"/>
                </a:lnTo>
                <a:lnTo>
                  <a:pt x="172989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/>
            <a:srcRect/>
            <a:tile tx="-2076450" ty="114300" sx="90000" sy="9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8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96A5A1-416E-4890-98B6-84BF1B42D793}"/>
              </a:ext>
            </a:extLst>
          </p:cNvPr>
          <p:cNvSpPr/>
          <p:nvPr/>
        </p:nvSpPr>
        <p:spPr>
          <a:xfrm rot="5400000">
            <a:off x="-694726" y="694726"/>
            <a:ext cx="6858000" cy="5468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E535E-F87F-4A91-8F04-D137892B291E}"/>
              </a:ext>
            </a:extLst>
          </p:cNvPr>
          <p:cNvSpPr txBox="1"/>
          <p:nvPr/>
        </p:nvSpPr>
        <p:spPr>
          <a:xfrm>
            <a:off x="634276" y="803705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atabase">
            <a:extLst>
              <a:ext uri="{FF2B5EF4-FFF2-40B4-BE49-F238E27FC236}">
                <a16:creationId xmlns:a16="http://schemas.microsoft.com/office/drawing/2014/main" id="{931F86C6-B050-4174-8B77-94A80300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7313210" y="1772638"/>
            <a:ext cx="3312723" cy="33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9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7B5D4C-1E83-4BD1-868A-09CE254F0FFB}"/>
              </a:ext>
            </a:extLst>
          </p:cNvPr>
          <p:cNvSpPr/>
          <p:nvPr/>
        </p:nvSpPr>
        <p:spPr>
          <a:xfrm rot="5400000">
            <a:off x="2667000" y="-2667000"/>
            <a:ext cx="6858000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0DD85-8564-49BC-A151-9624DE01F3F5}"/>
              </a:ext>
            </a:extLst>
          </p:cNvPr>
          <p:cNvSpPr txBox="1"/>
          <p:nvPr/>
        </p:nvSpPr>
        <p:spPr>
          <a:xfrm>
            <a:off x="1848465" y="3298722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Title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5B2118-FFEC-4336-A1FF-FEBAF6AA3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09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EA37AEF-2D09-42BD-BED1-C3C29DBEDF6C}"/>
              </a:ext>
            </a:extLst>
          </p:cNvPr>
          <p:cNvSpPr txBox="1"/>
          <p:nvPr/>
        </p:nvSpPr>
        <p:spPr>
          <a:xfrm>
            <a:off x="655320" y="429030"/>
            <a:ext cx="2834640" cy="5457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C088DE-9C11-42BF-BCD1-3C20FC8B6680}"/>
              </a:ext>
            </a:extLst>
          </p:cNvPr>
          <p:cNvSpPr/>
          <p:nvPr/>
        </p:nvSpPr>
        <p:spPr>
          <a:xfrm rot="5400000">
            <a:off x="-1684020" y="1684020"/>
            <a:ext cx="6858000" cy="348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47C47-EF7F-4AA3-BAB1-FACC00F24D29}"/>
              </a:ext>
            </a:extLst>
          </p:cNvPr>
          <p:cNvSpPr txBox="1"/>
          <p:nvPr/>
        </p:nvSpPr>
        <p:spPr>
          <a:xfrm>
            <a:off x="-551688" y="1945989"/>
            <a:ext cx="3489960" cy="1483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Title</a:t>
            </a: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786161-F41D-4FD3-9E98-597F94584EE4}"/>
              </a:ext>
            </a:extLst>
          </p:cNvPr>
          <p:cNvCxnSpPr>
            <a:cxnSpLocks/>
          </p:cNvCxnSpPr>
          <p:nvPr/>
        </p:nvCxnSpPr>
        <p:spPr>
          <a:xfrm>
            <a:off x="333829" y="3428999"/>
            <a:ext cx="2604443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F02861-336C-4797-8350-BE853A3A16FF}"/>
              </a:ext>
            </a:extLst>
          </p:cNvPr>
          <p:cNvSpPr txBox="1"/>
          <p:nvPr/>
        </p:nvSpPr>
        <p:spPr>
          <a:xfrm>
            <a:off x="4841749" y="1463039"/>
            <a:ext cx="508123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Write something here!</a:t>
            </a:r>
          </a:p>
          <a:p>
            <a:pPr marL="5143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Or add image</a:t>
            </a:r>
          </a:p>
        </p:txBody>
      </p:sp>
    </p:spTree>
    <p:extLst>
      <p:ext uri="{BB962C8B-B14F-4D97-AF65-F5344CB8AC3E}">
        <p14:creationId xmlns:p14="http://schemas.microsoft.com/office/powerpoint/2010/main" val="736025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BE0649-F421-4E77-BE1E-F6CB2AA8ACB7}"/>
              </a:ext>
            </a:extLst>
          </p:cNvPr>
          <p:cNvSpPr/>
          <p:nvPr/>
        </p:nvSpPr>
        <p:spPr>
          <a:xfrm rot="5400000">
            <a:off x="13608" y="-13608"/>
            <a:ext cx="6858000" cy="68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4FD92-B999-4806-9447-A4E715D4954A}"/>
              </a:ext>
            </a:extLst>
          </p:cNvPr>
          <p:cNvSpPr txBox="1"/>
          <p:nvPr/>
        </p:nvSpPr>
        <p:spPr>
          <a:xfrm>
            <a:off x="1024129" y="585216"/>
            <a:ext cx="506251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Title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931CBD-9927-4636-8996-16AB1D574AA5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Write something here!</a:t>
            </a:r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A4ED8DB9-3921-4525-8B48-4493DF267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67871" y="1425048"/>
            <a:ext cx="4007904" cy="400790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6BDB57-46DC-44C5-B08F-AE8D0909E5D2}"/>
              </a:ext>
            </a:extLst>
          </p:cNvPr>
          <p:cNvCxnSpPr>
            <a:cxnSpLocks/>
          </p:cNvCxnSpPr>
          <p:nvPr/>
        </p:nvCxnSpPr>
        <p:spPr>
          <a:xfrm flipV="1">
            <a:off x="762000" y="826325"/>
            <a:ext cx="0" cy="914399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321FB5-CA76-4E46-9D4D-3E9AA7E412D6}"/>
              </a:ext>
            </a:extLst>
          </p:cNvPr>
          <p:cNvSpPr/>
          <p:nvPr/>
        </p:nvSpPr>
        <p:spPr>
          <a:xfrm rot="5400000">
            <a:off x="7711440" y="2377439"/>
            <a:ext cx="6858000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4FD92-B999-4806-9447-A4E715D4954A}"/>
              </a:ext>
            </a:extLst>
          </p:cNvPr>
          <p:cNvSpPr txBox="1"/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Title</a:t>
            </a:r>
            <a:endParaRPr lang="en-US" sz="48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31CBD-9927-4636-8996-16AB1D574AA5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ea typeface="+mn-lt"/>
                <a:cs typeface="Arial"/>
              </a:rPr>
              <a:t>Write something here!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078AD50-0C5D-4602-9315-14F7DF7A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61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5665BE0-D82E-43DB-8919-590BA1C60747}"/>
              </a:ext>
            </a:extLst>
          </p:cNvPr>
          <p:cNvSpPr/>
          <p:nvPr/>
        </p:nvSpPr>
        <p:spPr>
          <a:xfrm rot="5400000">
            <a:off x="5527589" y="-5527589"/>
            <a:ext cx="1136821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1BAE4-53B8-4ED4-9CD1-DA5208E5E39B}"/>
              </a:ext>
            </a:extLst>
          </p:cNvPr>
          <p:cNvSpPr txBox="1"/>
          <p:nvPr/>
        </p:nvSpPr>
        <p:spPr>
          <a:xfrm>
            <a:off x="0" y="2"/>
            <a:ext cx="12191999" cy="113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Comaparison</a:t>
            </a:r>
            <a:endParaRPr lang="en-US" sz="6600" b="1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8BF43-E380-4CD7-9706-5C2440441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3BF10-2FB9-4710-AD37-F31A3880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54C2D4-8891-4410-87C9-666528DC7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A831CB-6D57-4FB0-B59B-31CCA3CC61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2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C825D4F5940F1A499DB2200D463C8280" ma:contentTypeVersion="5" ma:contentTypeDescription="Tạo tài liệu mới." ma:contentTypeScope="" ma:versionID="029b7699e5984bceb51ad1669c202d6b">
  <xsd:schema xmlns:xsd="http://www.w3.org/2001/XMLSchema" xmlns:xs="http://www.w3.org/2001/XMLSchema" xmlns:p="http://schemas.microsoft.com/office/2006/metadata/properties" xmlns:ns3="a68a51ec-1de9-4347-ac44-6268b5d49786" xmlns:ns4="2f043dbf-0909-4585-8f9b-515a1177aeab" targetNamespace="http://schemas.microsoft.com/office/2006/metadata/properties" ma:root="true" ma:fieldsID="b0d4374f5def0de02f2b131c58051cad" ns3:_="" ns4:_="">
    <xsd:import namespace="a68a51ec-1de9-4347-ac44-6268b5d49786"/>
    <xsd:import namespace="2f043dbf-0909-4585-8f9b-515a1177ae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a51ec-1de9-4347-ac44-6268b5d49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43dbf-0909-4585-8f9b-515a1177ae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549BD0-94FB-4D0B-AB5A-26D116785301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68a51ec-1de9-4347-ac44-6268b5d49786"/>
    <ds:schemaRef ds:uri="http://schemas.microsoft.com/office/infopath/2007/PartnerControls"/>
    <ds:schemaRef ds:uri="2f043dbf-0909-4585-8f9b-515a1177aeab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BBD2DDE-4143-4031-9970-0829B6A49A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13A51-D10B-4897-9114-5C09CAE187F1}">
  <ds:schemaRefs>
    <ds:schemaRef ds:uri="2f043dbf-0909-4585-8f9b-515a1177aeab"/>
    <ds:schemaRef ds:uri="a68a51ec-1de9-4347-ac44-6268b5d497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46</Words>
  <Application>Microsoft Office PowerPoint</Application>
  <PresentationFormat>Widescreen</PresentationFormat>
  <Paragraphs>29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SVN-Avo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Thành Vinh</dc:creator>
  <cp:lastModifiedBy>Nguyễn Thành Vinh</cp:lastModifiedBy>
  <cp:revision>20</cp:revision>
  <dcterms:created xsi:type="dcterms:W3CDTF">2020-10-16T07:39:24Z</dcterms:created>
  <dcterms:modified xsi:type="dcterms:W3CDTF">2020-10-18T18:59:08Z</dcterms:modified>
</cp:coreProperties>
</file>