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4" r:id="rId6"/>
    <p:sldId id="280" r:id="rId7"/>
    <p:sldId id="267" r:id="rId8"/>
    <p:sldId id="281" r:id="rId9"/>
    <p:sldId id="287" r:id="rId10"/>
    <p:sldId id="282" r:id="rId11"/>
    <p:sldId id="260" r:id="rId12"/>
    <p:sldId id="283" r:id="rId13"/>
    <p:sldId id="261" r:id="rId14"/>
    <p:sldId id="285" r:id="rId15"/>
    <p:sldId id="286" r:id="rId16"/>
    <p:sldId id="279" r:id="rId17"/>
  </p:sldIdLst>
  <p:sldSz cx="9144000" cy="5143500" type="screen16x9"/>
  <p:notesSz cx="6858000" cy="9144000"/>
  <p:embeddedFontLst>
    <p:embeddedFont>
      <p:font typeface="Exo 2" pitchFamily="2" charset="0"/>
      <p:regular r:id="rId19"/>
      <p:bold r:id="rId20"/>
      <p:boldItalic r:id="rId21"/>
    </p:embeddedFont>
    <p:embeddedFont>
      <p:font typeface="Roboto Slab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25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6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E78C0"/>
                </a:solidFill>
                <a:latin typeface="Exo 2" pitchFamily="2" charset="0"/>
              </a:rPr>
              <a:t>PYTHON CƠ BẢN</a:t>
            </a:r>
            <a:endParaRPr sz="4800">
              <a:solidFill>
                <a:srgbClr val="0E78C0"/>
              </a:solidFill>
              <a:latin typeface="Exo 2" pitchFamily="2" charset="0"/>
            </a:endParaRP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46">
            <a:extLst>
              <a:ext uri="{FF2B5EF4-FFF2-40B4-BE49-F238E27FC236}">
                <a16:creationId xmlns:a16="http://schemas.microsoft.com/office/drawing/2014/main" id="{262279A5-96AE-4A88-8955-A993FAF8D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7;p49">
            <a:extLst>
              <a:ext uri="{FF2B5EF4-FFF2-40B4-BE49-F238E27FC236}">
                <a16:creationId xmlns:a16="http://schemas.microsoft.com/office/drawing/2014/main" id="{3BA81949-5D3F-44CE-9577-DD7A920B4D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22" name="Google Shape;558;p49">
            <a:extLst>
              <a:ext uri="{FF2B5EF4-FFF2-40B4-BE49-F238E27FC236}">
                <a16:creationId xmlns:a16="http://schemas.microsoft.com/office/drawing/2014/main" id="{E9E985D9-EB6D-4264-AA52-13D16F9FE8A2}"/>
              </a:ext>
            </a:extLst>
          </p:cNvPr>
          <p:cNvSpPr txBox="1">
            <a:spLocks/>
          </p:cNvSpPr>
          <p:nvPr/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06</a:t>
            </a:r>
          </a:p>
        </p:txBody>
      </p:sp>
      <p:cxnSp>
        <p:nvCxnSpPr>
          <p:cNvPr id="23" name="Google Shape;559;p49">
            <a:extLst>
              <a:ext uri="{FF2B5EF4-FFF2-40B4-BE49-F238E27FC236}">
                <a16:creationId xmlns:a16="http://schemas.microsoft.com/office/drawing/2014/main" id="{4D92380D-36BE-407F-AEB9-EDE8B5858DAB}"/>
              </a:ext>
            </a:extLst>
          </p:cNvPr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0;p49">
            <a:extLst>
              <a:ext uri="{FF2B5EF4-FFF2-40B4-BE49-F238E27FC236}">
                <a16:creationId xmlns:a16="http://schemas.microsoft.com/office/drawing/2014/main" id="{0A0507DE-D585-4454-911C-85CAF1AABA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653633C-6136-4EBF-9BAB-363548F6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B70DF81-B81E-4CBE-90E3-534714FA9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4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4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144;p29">
            <a:extLst>
              <a:ext uri="{FF2B5EF4-FFF2-40B4-BE49-F238E27FC236}">
                <a16:creationId xmlns:a16="http://schemas.microsoft.com/office/drawing/2014/main" id="{1A3FC2E6-7915-4C63-A90E-17792606434F}"/>
              </a:ext>
            </a:extLst>
          </p:cNvPr>
          <p:cNvSpPr txBox="1">
            <a:spLocks/>
          </p:cNvSpPr>
          <p:nvPr/>
        </p:nvSpPr>
        <p:spPr>
          <a:xfrm>
            <a:off x="1964851" y="893178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400" b="1">
                <a:solidFill>
                  <a:srgbClr val="0E78C0"/>
                </a:solidFill>
                <a:latin typeface="Exo 2" pitchFamily="2" charset="0"/>
              </a:rPr>
              <a:t>CONTENTS OF THIS TEMPLATE</a:t>
            </a:r>
          </a:p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AD0C5A-82D5-4966-9203-CA0E9338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CB90368-2834-4A32-8BE7-4EC79256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0;p30">
            <a:extLst>
              <a:ext uri="{FF2B5EF4-FFF2-40B4-BE49-F238E27FC236}">
                <a16:creationId xmlns:a16="http://schemas.microsoft.com/office/drawing/2014/main" id="{AFC3779B-5876-4AC5-A2D1-5B4B6D05D450}"/>
              </a:ext>
            </a:extLst>
          </p:cNvPr>
          <p:cNvSpPr txBox="1">
            <a:spLocks/>
          </p:cNvSpPr>
          <p:nvPr/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</p:txBody>
      </p:sp>
      <p:sp>
        <p:nvSpPr>
          <p:cNvPr id="20" name="Google Shape;151;p30">
            <a:extLst>
              <a:ext uri="{FF2B5EF4-FFF2-40B4-BE49-F238E27FC236}">
                <a16:creationId xmlns:a16="http://schemas.microsoft.com/office/drawing/2014/main" id="{BF357962-4923-460C-9367-4B70EA4A4A0B}"/>
              </a:ext>
            </a:extLst>
          </p:cNvPr>
          <p:cNvSpPr txBox="1">
            <a:spLocks/>
          </p:cNvSpPr>
          <p:nvPr/>
        </p:nvSpPr>
        <p:spPr>
          <a:xfrm>
            <a:off x="394866" y="8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>
                <a:solidFill>
                  <a:srgbClr val="0E78C0"/>
                </a:solidFill>
                <a:latin typeface="Exo 2" pitchFamily="2" charset="0"/>
              </a:rPr>
              <a:t>TITLE</a:t>
            </a:r>
          </a:p>
        </p:txBody>
      </p:sp>
      <p:sp>
        <p:nvSpPr>
          <p:cNvPr id="21" name="Google Shape;153;p30">
            <a:extLst>
              <a:ext uri="{FF2B5EF4-FFF2-40B4-BE49-F238E27FC236}">
                <a16:creationId xmlns:a16="http://schemas.microsoft.com/office/drawing/2014/main" id="{B0A92611-4E97-44EF-9BC8-AC6D2204CC38}"/>
              </a:ext>
            </a:extLst>
          </p:cNvPr>
          <p:cNvSpPr txBox="1">
            <a:spLocks/>
          </p:cNvSpPr>
          <p:nvPr/>
        </p:nvSpPr>
        <p:spPr>
          <a:xfrm>
            <a:off x="1685098" y="176659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0E78C0"/>
                </a:solidFill>
                <a:latin typeface="Exo 2" pitchFamily="2" charset="0"/>
              </a:rPr>
              <a:t>TITLE</a:t>
            </a:r>
          </a:p>
        </p:txBody>
      </p:sp>
      <p:sp>
        <p:nvSpPr>
          <p:cNvPr id="22" name="Google Shape;155;p30">
            <a:extLst>
              <a:ext uri="{FF2B5EF4-FFF2-40B4-BE49-F238E27FC236}">
                <a16:creationId xmlns:a16="http://schemas.microsoft.com/office/drawing/2014/main" id="{B063ED7F-CA07-4B13-B14B-6ECF8D9DB0F2}"/>
              </a:ext>
            </a:extLst>
          </p:cNvPr>
          <p:cNvSpPr txBox="1">
            <a:spLocks/>
          </p:cNvSpPr>
          <p:nvPr/>
        </p:nvSpPr>
        <p:spPr>
          <a:xfrm>
            <a:off x="2048905" y="869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sp>
        <p:nvSpPr>
          <p:cNvPr id="23" name="Google Shape;156;p30">
            <a:extLst>
              <a:ext uri="{FF2B5EF4-FFF2-40B4-BE49-F238E27FC236}">
                <a16:creationId xmlns:a16="http://schemas.microsoft.com/office/drawing/2014/main" id="{D8E78F99-9B44-4D58-A0C8-F162F9DDA65E}"/>
              </a:ext>
            </a:extLst>
          </p:cNvPr>
          <p:cNvSpPr txBox="1">
            <a:spLocks/>
          </p:cNvSpPr>
          <p:nvPr/>
        </p:nvSpPr>
        <p:spPr>
          <a:xfrm>
            <a:off x="2105406" y="283007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sp>
        <p:nvSpPr>
          <p:cNvPr id="24" name="Google Shape;157;p30">
            <a:extLst>
              <a:ext uri="{FF2B5EF4-FFF2-40B4-BE49-F238E27FC236}">
                <a16:creationId xmlns:a16="http://schemas.microsoft.com/office/drawing/2014/main" id="{0B0DDE31-94A4-4D60-B13A-AFB8D9A7B8D3}"/>
              </a:ext>
            </a:extLst>
          </p:cNvPr>
          <p:cNvSpPr txBox="1">
            <a:spLocks/>
          </p:cNvSpPr>
          <p:nvPr/>
        </p:nvSpPr>
        <p:spPr>
          <a:xfrm>
            <a:off x="2105406" y="185871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10DA0F72-27BB-4050-B38B-66C5F4EE601A}"/>
              </a:ext>
            </a:extLst>
          </p:cNvPr>
          <p:cNvCxnSpPr>
            <a:cxnSpLocks/>
          </p:cNvCxnSpPr>
          <p:nvPr/>
        </p:nvCxnSpPr>
        <p:spPr>
          <a:xfrm>
            <a:off x="3297225" y="0"/>
            <a:ext cx="0" cy="2147611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59;p30">
            <a:extLst>
              <a:ext uri="{FF2B5EF4-FFF2-40B4-BE49-F238E27FC236}">
                <a16:creationId xmlns:a16="http://schemas.microsoft.com/office/drawing/2014/main" id="{BB542167-9518-4B16-9C9E-24728A360C0E}"/>
              </a:ext>
            </a:extLst>
          </p:cNvPr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62C78282-EF7C-4FFE-8C9C-D8CED86F0ABD}"/>
              </a:ext>
            </a:extLst>
          </p:cNvPr>
          <p:cNvSpPr txBox="1">
            <a:spLocks/>
          </p:cNvSpPr>
          <p:nvPr/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sp>
        <p:nvSpPr>
          <p:cNvPr id="45" name="Google Shape;161;p30">
            <a:extLst>
              <a:ext uri="{FF2B5EF4-FFF2-40B4-BE49-F238E27FC236}">
                <a16:creationId xmlns:a16="http://schemas.microsoft.com/office/drawing/2014/main" id="{303682A0-0A9E-4FD6-A2D3-E5BEA17D4C15}"/>
              </a:ext>
            </a:extLst>
          </p:cNvPr>
          <p:cNvSpPr txBox="1">
            <a:spLocks/>
          </p:cNvSpPr>
          <p:nvPr/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sp>
        <p:nvSpPr>
          <p:cNvPr id="46" name="Google Shape;162;p30">
            <a:extLst>
              <a:ext uri="{FF2B5EF4-FFF2-40B4-BE49-F238E27FC236}">
                <a16:creationId xmlns:a16="http://schemas.microsoft.com/office/drawing/2014/main" id="{9B395124-D3CE-46A0-8B08-1AD669432A30}"/>
              </a:ext>
            </a:extLst>
          </p:cNvPr>
          <p:cNvSpPr txBox="1">
            <a:spLocks/>
          </p:cNvSpPr>
          <p:nvPr/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06</a:t>
            </a:r>
          </a:p>
        </p:txBody>
      </p:sp>
      <p:sp>
        <p:nvSpPr>
          <p:cNvPr id="47" name="Google Shape;163;p30">
            <a:extLst>
              <a:ext uri="{FF2B5EF4-FFF2-40B4-BE49-F238E27FC236}">
                <a16:creationId xmlns:a16="http://schemas.microsoft.com/office/drawing/2014/main" id="{C6F4CDB4-9151-4403-BA49-72DC1D4E14E2}"/>
              </a:ext>
            </a:extLst>
          </p:cNvPr>
          <p:cNvSpPr txBox="1">
            <a:spLocks/>
          </p:cNvSpPr>
          <p:nvPr/>
        </p:nvSpPr>
        <p:spPr>
          <a:xfrm>
            <a:off x="1685098" y="273795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>
                <a:solidFill>
                  <a:srgbClr val="0E78C0"/>
                </a:solidFill>
                <a:latin typeface="Exo 2" pitchFamily="2" charset="0"/>
              </a:rPr>
              <a:t>TITLE</a:t>
            </a:r>
          </a:p>
        </p:txBody>
      </p:sp>
      <p:sp>
        <p:nvSpPr>
          <p:cNvPr id="48" name="Google Shape;165;p30">
            <a:extLst>
              <a:ext uri="{FF2B5EF4-FFF2-40B4-BE49-F238E27FC236}">
                <a16:creationId xmlns:a16="http://schemas.microsoft.com/office/drawing/2014/main" id="{379FCF70-F895-4112-8A59-5998C0429C17}"/>
              </a:ext>
            </a:extLst>
          </p:cNvPr>
          <p:cNvSpPr txBox="1">
            <a:spLocks/>
          </p:cNvSpPr>
          <p:nvPr/>
        </p:nvSpPr>
        <p:spPr>
          <a:xfrm>
            <a:off x="6668337" y="2041880"/>
            <a:ext cx="83614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>
                <a:solidFill>
                  <a:srgbClr val="0E78C0"/>
                </a:solidFill>
                <a:latin typeface="Exo 2" pitchFamily="2" charset="0"/>
              </a:rPr>
              <a:t>TITLE</a:t>
            </a:r>
          </a:p>
        </p:txBody>
      </p:sp>
      <p:sp>
        <p:nvSpPr>
          <p:cNvPr id="49" name="Google Shape;167;p30">
            <a:extLst>
              <a:ext uri="{FF2B5EF4-FFF2-40B4-BE49-F238E27FC236}">
                <a16:creationId xmlns:a16="http://schemas.microsoft.com/office/drawing/2014/main" id="{A963F1F3-7DBF-49F0-8A2E-8A85E6DD057F}"/>
              </a:ext>
            </a:extLst>
          </p:cNvPr>
          <p:cNvSpPr txBox="1">
            <a:spLocks/>
          </p:cNvSpPr>
          <p:nvPr/>
        </p:nvSpPr>
        <p:spPr>
          <a:xfrm>
            <a:off x="6668337" y="3065795"/>
            <a:ext cx="8361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>
                <a:solidFill>
                  <a:srgbClr val="0E78C0"/>
                </a:solidFill>
                <a:latin typeface="Exo 2" pitchFamily="2" charset="0"/>
              </a:rPr>
              <a:t>TITLE</a:t>
            </a:r>
          </a:p>
        </p:txBody>
      </p:sp>
      <p:sp>
        <p:nvSpPr>
          <p:cNvPr id="50" name="Google Shape;169;p30">
            <a:extLst>
              <a:ext uri="{FF2B5EF4-FFF2-40B4-BE49-F238E27FC236}">
                <a16:creationId xmlns:a16="http://schemas.microsoft.com/office/drawing/2014/main" id="{8AB809C4-74FE-41B0-A795-C77EA893B4B1}"/>
              </a:ext>
            </a:extLst>
          </p:cNvPr>
          <p:cNvSpPr txBox="1">
            <a:spLocks/>
          </p:cNvSpPr>
          <p:nvPr/>
        </p:nvSpPr>
        <p:spPr>
          <a:xfrm>
            <a:off x="6668337" y="4078053"/>
            <a:ext cx="83614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>
                <a:solidFill>
                  <a:srgbClr val="0E78C0"/>
                </a:solidFill>
                <a:latin typeface="Exo 2" pitchFamily="2" charset="0"/>
              </a:rPr>
              <a:t>TITLE      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501B614-B89F-4551-B72F-4E5B095C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CA62B4F-4812-4356-B051-F588CEE7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18;p34">
            <a:extLst>
              <a:ext uri="{FF2B5EF4-FFF2-40B4-BE49-F238E27FC236}">
                <a16:creationId xmlns:a16="http://schemas.microsoft.com/office/drawing/2014/main" id="{A54B48AC-31EE-460B-9CB8-3734F1CBDF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8416" y="4030481"/>
            <a:ext cx="4615063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enter here the subtitle if you need it</a:t>
            </a:r>
            <a:endParaRPr sz="160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113</Words>
  <Application>Microsoft Office PowerPoint</Application>
  <PresentationFormat>On-screen Show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Slab</vt:lpstr>
      <vt:lpstr>Exo 2</vt:lpstr>
      <vt:lpstr>Arial</vt:lpstr>
      <vt:lpstr>Source Sans Pro</vt:lpstr>
      <vt:lpstr>Cordelia template</vt:lpstr>
      <vt:lpstr>PYTHON CƠ BẢN</vt:lpstr>
      <vt:lpstr>PowerPoint Presentation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cp:lastModifiedBy>Phan Hoàng Nguyên</cp:lastModifiedBy>
  <cp:revision>6</cp:revision>
  <dcterms:modified xsi:type="dcterms:W3CDTF">2020-10-20T16:47:48Z</dcterms:modified>
</cp:coreProperties>
</file>