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58" r:id="rId7"/>
    <p:sldId id="271" r:id="rId8"/>
    <p:sldId id="259" r:id="rId9"/>
    <p:sldId id="273" r:id="rId10"/>
    <p:sldId id="280" r:id="rId11"/>
    <p:sldId id="277" r:id="rId12"/>
    <p:sldId id="265" r:id="rId13"/>
    <p:sldId id="279" r:id="rId14"/>
    <p:sldId id="278" r:id="rId15"/>
    <p:sldId id="266" r:id="rId16"/>
    <p:sldId id="264" r:id="rId17"/>
    <p:sldId id="261" r:id="rId18"/>
    <p:sldId id="260" r:id="rId19"/>
    <p:sldId id="281" r:id="rId20"/>
    <p:sldId id="26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071E1-A8D6-4BFF-A964-FDFDD4B6D921}" v="258" dt="2023-03-12T21:50:48.8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2993" autoAdjust="0"/>
  </p:normalViewPr>
  <p:slideViewPr>
    <p:cSldViewPr snapToGrid="0">
      <p:cViewPr varScale="1">
        <p:scale>
          <a:sx n="125" d="100"/>
          <a:sy n="125" d="100"/>
        </p:scale>
        <p:origin x="298" y="7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h Mai" userId="ba6a6ea4b3cc0d05" providerId="LiveId" clId="{4C1071E1-A8D6-4BFF-A964-FDFDD4B6D921}"/>
    <pc:docChg chg="undo redo custSel addSld delSld modSld sldOrd">
      <pc:chgData name="Vinh Mai" userId="ba6a6ea4b3cc0d05" providerId="LiveId" clId="{4C1071E1-A8D6-4BFF-A964-FDFDD4B6D921}" dt="2023-03-12T21:59:12.085" v="2389" actId="20577"/>
      <pc:docMkLst>
        <pc:docMk/>
      </pc:docMkLst>
      <pc:sldChg chg="addSp delSp modSp">
        <pc:chgData name="Vinh Mai" userId="ba6a6ea4b3cc0d05" providerId="LiveId" clId="{4C1071E1-A8D6-4BFF-A964-FDFDD4B6D921}" dt="2023-03-02T05:37:40.650" v="20" actId="478"/>
        <pc:sldMkLst>
          <pc:docMk/>
          <pc:sldMk cId="2259308896" sldId="256"/>
        </pc:sldMkLst>
        <pc:picChg chg="add del mod">
          <ac:chgData name="Vinh Mai" userId="ba6a6ea4b3cc0d05" providerId="LiveId" clId="{4C1071E1-A8D6-4BFF-A964-FDFDD4B6D921}" dt="2023-03-02T05:35:29.796" v="3" actId="478"/>
          <ac:picMkLst>
            <pc:docMk/>
            <pc:sldMk cId="2259308896" sldId="256"/>
            <ac:picMk id="1026" creationId="{42A6B3E6-2A7B-8429-C725-C1EFAFBC5B20}"/>
          </ac:picMkLst>
        </pc:picChg>
        <pc:picChg chg="add del mod">
          <ac:chgData name="Vinh Mai" userId="ba6a6ea4b3cc0d05" providerId="LiveId" clId="{4C1071E1-A8D6-4BFF-A964-FDFDD4B6D921}" dt="2023-03-02T05:37:40.650" v="20" actId="478"/>
          <ac:picMkLst>
            <pc:docMk/>
            <pc:sldMk cId="2259308896" sldId="256"/>
            <ac:picMk id="1028" creationId="{B48EB000-B898-CC39-FF6A-58A5DDDDA779}"/>
          </ac:picMkLst>
        </pc:picChg>
      </pc:sldChg>
      <pc:sldChg chg="modSp mod">
        <pc:chgData name="Vinh Mai" userId="ba6a6ea4b3cc0d05" providerId="LiveId" clId="{4C1071E1-A8D6-4BFF-A964-FDFDD4B6D921}" dt="2023-03-03T05:04:34.282" v="131"/>
        <pc:sldMkLst>
          <pc:docMk/>
          <pc:sldMk cId="1325608595" sldId="257"/>
        </pc:sldMkLst>
        <pc:spChg chg="mod">
          <ac:chgData name="Vinh Mai" userId="ba6a6ea4b3cc0d05" providerId="LiveId" clId="{4C1071E1-A8D6-4BFF-A964-FDFDD4B6D921}" dt="2023-03-03T05:04:34.282" v="131"/>
          <ac:spMkLst>
            <pc:docMk/>
            <pc:sldMk cId="1325608595" sldId="257"/>
            <ac:spMk id="5" creationId="{6209FEB4-4C5C-EB43-9696-7B42453DB79B}"/>
          </ac:spMkLst>
        </pc:spChg>
      </pc:sldChg>
      <pc:sldChg chg="modSp mod modNotesTx">
        <pc:chgData name="Vinh Mai" userId="ba6a6ea4b3cc0d05" providerId="LiveId" clId="{4C1071E1-A8D6-4BFF-A964-FDFDD4B6D921}" dt="2023-03-12T21:59:12.085" v="2389" actId="20577"/>
        <pc:sldMkLst>
          <pc:docMk/>
          <pc:sldMk cId="1639799154" sldId="258"/>
        </pc:sldMkLst>
        <pc:spChg chg="mod">
          <ac:chgData name="Vinh Mai" userId="ba6a6ea4b3cc0d05" providerId="LiveId" clId="{4C1071E1-A8D6-4BFF-A964-FDFDD4B6D921}" dt="2023-03-03T05:13:10.069" v="230" actId="20577"/>
          <ac:spMkLst>
            <pc:docMk/>
            <pc:sldMk cId="1639799154" sldId="258"/>
            <ac:spMk id="3" creationId="{95B371F2-DBA5-415A-82C8-651F587B857A}"/>
          </ac:spMkLst>
        </pc:spChg>
        <pc:spChg chg="mod">
          <ac:chgData name="Vinh Mai" userId="ba6a6ea4b3cc0d05" providerId="LiveId" clId="{4C1071E1-A8D6-4BFF-A964-FDFDD4B6D921}" dt="2023-03-03T05:04:39.214" v="132"/>
          <ac:spMkLst>
            <pc:docMk/>
            <pc:sldMk cId="1639799154" sldId="258"/>
            <ac:spMk id="5" creationId="{D593FA18-50D6-0344-B477-1D7C91CF4029}"/>
          </ac:spMkLst>
        </pc:spChg>
      </pc:sldChg>
      <pc:sldChg chg="modSp mod">
        <pc:chgData name="Vinh Mai" userId="ba6a6ea4b3cc0d05" providerId="LiveId" clId="{4C1071E1-A8D6-4BFF-A964-FDFDD4B6D921}" dt="2023-03-05T06:47:05.381" v="311" actId="20577"/>
        <pc:sldMkLst>
          <pc:docMk/>
          <pc:sldMk cId="3446797337" sldId="259"/>
        </pc:sldMkLst>
        <pc:spChg chg="mod">
          <ac:chgData name="Vinh Mai" userId="ba6a6ea4b3cc0d05" providerId="LiveId" clId="{4C1071E1-A8D6-4BFF-A964-FDFDD4B6D921}" dt="2023-03-05T06:47:05.381" v="311" actId="20577"/>
          <ac:spMkLst>
            <pc:docMk/>
            <pc:sldMk cId="3446797337" sldId="259"/>
            <ac:spMk id="4" creationId="{D51A6D85-3837-435F-A342-5A3F98172B12}"/>
          </ac:spMkLst>
        </pc:spChg>
      </pc:sldChg>
      <pc:sldChg chg="addSp delSp modSp mod">
        <pc:chgData name="Vinh Mai" userId="ba6a6ea4b3cc0d05" providerId="LiveId" clId="{4C1071E1-A8D6-4BFF-A964-FDFDD4B6D921}" dt="2023-03-05T10:12:34.594" v="1782" actId="122"/>
        <pc:sldMkLst>
          <pc:docMk/>
          <pc:sldMk cId="4212917468" sldId="260"/>
        </pc:sldMkLst>
        <pc:spChg chg="mod">
          <ac:chgData name="Vinh Mai" userId="ba6a6ea4b3cc0d05" providerId="LiveId" clId="{4C1071E1-A8D6-4BFF-A964-FDFDD4B6D921}" dt="2023-03-05T10:12:34.594" v="1782" actId="122"/>
          <ac:spMkLst>
            <pc:docMk/>
            <pc:sldMk cId="4212917468" sldId="260"/>
            <ac:spMk id="2" creationId="{F96F75DE-8A44-4EC5-83C6-95BDDF10DFD9}"/>
          </ac:spMkLst>
        </pc:spChg>
        <pc:spChg chg="mod">
          <ac:chgData name="Vinh Mai" userId="ba6a6ea4b3cc0d05" providerId="LiveId" clId="{4C1071E1-A8D6-4BFF-A964-FDFDD4B6D921}" dt="2023-03-03T05:05:17.934" v="140"/>
          <ac:spMkLst>
            <pc:docMk/>
            <pc:sldMk cId="4212917468" sldId="260"/>
            <ac:spMk id="5" creationId="{0A79A912-225F-BE40-9F3E-0255524448CD}"/>
          </ac:spMkLst>
        </pc:spChg>
        <pc:spChg chg="add del mod">
          <ac:chgData name="Vinh Mai" userId="ba6a6ea4b3cc0d05" providerId="LiveId" clId="{4C1071E1-A8D6-4BFF-A964-FDFDD4B6D921}" dt="2023-03-05T10:11:19.714" v="1751" actId="478"/>
          <ac:spMkLst>
            <pc:docMk/>
            <pc:sldMk cId="4212917468" sldId="260"/>
            <ac:spMk id="8" creationId="{E1514FDC-91EC-74D1-D763-59B8FA00CDE2}"/>
          </ac:spMkLst>
        </pc:spChg>
        <pc:graphicFrameChg chg="del">
          <ac:chgData name="Vinh Mai" userId="ba6a6ea4b3cc0d05" providerId="LiveId" clId="{4C1071E1-A8D6-4BFF-A964-FDFDD4B6D921}" dt="2023-03-05T10:11:17.122" v="1750" actId="478"/>
          <ac:graphicFrameMkLst>
            <pc:docMk/>
            <pc:sldMk cId="4212917468" sldId="260"/>
            <ac:graphicFrameMk id="4" creationId="{403CD5FD-27C3-4342-BE41-F411CB8D6931}"/>
          </ac:graphicFrameMkLst>
        </pc:graphicFrameChg>
        <pc:picChg chg="add mod">
          <ac:chgData name="Vinh Mai" userId="ba6a6ea4b3cc0d05" providerId="LiveId" clId="{4C1071E1-A8D6-4BFF-A964-FDFDD4B6D921}" dt="2023-03-05T10:12:29.409" v="1781" actId="1076"/>
          <ac:picMkLst>
            <pc:docMk/>
            <pc:sldMk cId="4212917468" sldId="260"/>
            <ac:picMk id="10" creationId="{04474D43-9EAC-30B6-6C41-DFC4135FA1C8}"/>
          </ac:picMkLst>
        </pc:picChg>
      </pc:sldChg>
      <pc:sldChg chg="addSp delSp modSp mod">
        <pc:chgData name="Vinh Mai" userId="ba6a6ea4b3cc0d05" providerId="LiveId" clId="{4C1071E1-A8D6-4BFF-A964-FDFDD4B6D921}" dt="2023-03-05T10:10:56.525" v="1749" actId="14100"/>
        <pc:sldMkLst>
          <pc:docMk/>
          <pc:sldMk cId="1527386939" sldId="261"/>
        </pc:sldMkLst>
        <pc:spChg chg="mod">
          <ac:chgData name="Vinh Mai" userId="ba6a6ea4b3cc0d05" providerId="LiveId" clId="{4C1071E1-A8D6-4BFF-A964-FDFDD4B6D921}" dt="2023-03-05T10:10:04.555" v="1730" actId="20577"/>
          <ac:spMkLst>
            <pc:docMk/>
            <pc:sldMk cId="1527386939" sldId="261"/>
            <ac:spMk id="2" creationId="{D543047E-FBFD-4F79-BCA5-10E69740F030}"/>
          </ac:spMkLst>
        </pc:spChg>
        <pc:spChg chg="mod">
          <ac:chgData name="Vinh Mai" userId="ba6a6ea4b3cc0d05" providerId="LiveId" clId="{4C1071E1-A8D6-4BFF-A964-FDFDD4B6D921}" dt="2023-03-03T05:05:14.617" v="139"/>
          <ac:spMkLst>
            <pc:docMk/>
            <pc:sldMk cId="1527386939" sldId="261"/>
            <ac:spMk id="5" creationId="{AA926C73-F226-914E-AC56-BF3172765F9F}"/>
          </ac:spMkLst>
        </pc:spChg>
        <pc:spChg chg="add del mod">
          <ac:chgData name="Vinh Mai" userId="ba6a6ea4b3cc0d05" providerId="LiveId" clId="{4C1071E1-A8D6-4BFF-A964-FDFDD4B6D921}" dt="2023-03-05T10:09:49.071" v="1712" actId="478"/>
          <ac:spMkLst>
            <pc:docMk/>
            <pc:sldMk cId="1527386939" sldId="261"/>
            <ac:spMk id="9" creationId="{64AE5800-4E2E-08EA-2114-E99BECA88D62}"/>
          </ac:spMkLst>
        </pc:spChg>
        <pc:graphicFrameChg chg="del">
          <ac:chgData name="Vinh Mai" userId="ba6a6ea4b3cc0d05" providerId="LiveId" clId="{4C1071E1-A8D6-4BFF-A964-FDFDD4B6D921}" dt="2023-03-05T10:09:50.993" v="1713" actId="478"/>
          <ac:graphicFrameMkLst>
            <pc:docMk/>
            <pc:sldMk cId="1527386939" sldId="261"/>
            <ac:graphicFrameMk id="4" creationId="{5A839DA0-FCCD-084E-87E3-CCD098AB7F71}"/>
          </ac:graphicFrameMkLst>
        </pc:graphicFrameChg>
        <pc:graphicFrameChg chg="del">
          <ac:chgData name="Vinh Mai" userId="ba6a6ea4b3cc0d05" providerId="LiveId" clId="{4C1071E1-A8D6-4BFF-A964-FDFDD4B6D921}" dt="2023-03-05T10:09:46.285" v="1711" actId="478"/>
          <ac:graphicFrameMkLst>
            <pc:docMk/>
            <pc:sldMk cId="1527386939" sldId="261"/>
            <ac:graphicFrameMk id="6" creationId="{DB23E567-BDB1-4E6F-9EA8-3E4297461AEE}"/>
          </ac:graphicFrameMkLst>
        </pc:graphicFrameChg>
        <pc:picChg chg="add mod">
          <ac:chgData name="Vinh Mai" userId="ba6a6ea4b3cc0d05" providerId="LiveId" clId="{4C1071E1-A8D6-4BFF-A964-FDFDD4B6D921}" dt="2023-03-05T10:10:32.314" v="1736" actId="14100"/>
          <ac:picMkLst>
            <pc:docMk/>
            <pc:sldMk cId="1527386939" sldId="261"/>
            <ac:picMk id="11" creationId="{02FCA85C-2982-CEFE-48AB-AF2381150497}"/>
          </ac:picMkLst>
        </pc:picChg>
        <pc:picChg chg="add mod">
          <ac:chgData name="Vinh Mai" userId="ba6a6ea4b3cc0d05" providerId="LiveId" clId="{4C1071E1-A8D6-4BFF-A964-FDFDD4B6D921}" dt="2023-03-05T10:10:42.796" v="1742" actId="14100"/>
          <ac:picMkLst>
            <pc:docMk/>
            <pc:sldMk cId="1527386939" sldId="261"/>
            <ac:picMk id="13" creationId="{FB5E314A-33C3-C143-C2D6-E5BEF43CD1E6}"/>
          </ac:picMkLst>
        </pc:picChg>
        <pc:picChg chg="add mod">
          <ac:chgData name="Vinh Mai" userId="ba6a6ea4b3cc0d05" providerId="LiveId" clId="{4C1071E1-A8D6-4BFF-A964-FDFDD4B6D921}" dt="2023-03-05T10:10:56.525" v="1749" actId="14100"/>
          <ac:picMkLst>
            <pc:docMk/>
            <pc:sldMk cId="1527386939" sldId="261"/>
            <ac:picMk id="15" creationId="{A441AB9F-1422-C37E-A67F-BE6897B6D70D}"/>
          </ac:picMkLst>
        </pc:picChg>
      </pc:sldChg>
      <pc:sldChg chg="modSp mod ord">
        <pc:chgData name="Vinh Mai" userId="ba6a6ea4b3cc0d05" providerId="LiveId" clId="{4C1071E1-A8D6-4BFF-A964-FDFDD4B6D921}" dt="2023-03-05T10:09:10.702" v="1708" actId="20577"/>
        <pc:sldMkLst>
          <pc:docMk/>
          <pc:sldMk cId="700209266" sldId="264"/>
        </pc:sldMkLst>
        <pc:spChg chg="mod">
          <ac:chgData name="Vinh Mai" userId="ba6a6ea4b3cc0d05" providerId="LiveId" clId="{4C1071E1-A8D6-4BFF-A964-FDFDD4B6D921}" dt="2023-03-05T10:05:17.245" v="1507" actId="20577"/>
          <ac:spMkLst>
            <pc:docMk/>
            <pc:sldMk cId="700209266" sldId="264"/>
            <ac:spMk id="2" creationId="{DD0B6389-2374-4677-B8BB-59410CCC32FD}"/>
          </ac:spMkLst>
        </pc:spChg>
        <pc:spChg chg="mod">
          <ac:chgData name="Vinh Mai" userId="ba6a6ea4b3cc0d05" providerId="LiveId" clId="{4C1071E1-A8D6-4BFF-A964-FDFDD4B6D921}" dt="2023-03-03T05:05:06.838" v="137"/>
          <ac:spMkLst>
            <pc:docMk/>
            <pc:sldMk cId="700209266" sldId="264"/>
            <ac:spMk id="11" creationId="{EBF4ECF3-F211-3447-AF95-22487182EEF2}"/>
          </ac:spMkLst>
        </pc:spChg>
        <pc:graphicFrameChg chg="mod">
          <ac:chgData name="Vinh Mai" userId="ba6a6ea4b3cc0d05" providerId="LiveId" clId="{4C1071E1-A8D6-4BFF-A964-FDFDD4B6D921}" dt="2023-03-05T10:09:10.702" v="1708" actId="20577"/>
          <ac:graphicFrameMkLst>
            <pc:docMk/>
            <pc:sldMk cId="700209266" sldId="264"/>
            <ac:graphicFrameMk id="6" creationId="{85168BDF-A0D9-4916-A9F9-41D8175A703C}"/>
          </ac:graphicFrameMkLst>
        </pc:graphicFrameChg>
      </pc:sldChg>
      <pc:sldChg chg="addSp delSp modSp mod">
        <pc:chgData name="Vinh Mai" userId="ba6a6ea4b3cc0d05" providerId="LiveId" clId="{4C1071E1-A8D6-4BFF-A964-FDFDD4B6D921}" dt="2023-03-05T19:56:55.380" v="2095" actId="113"/>
        <pc:sldMkLst>
          <pc:docMk/>
          <pc:sldMk cId="2563119616" sldId="265"/>
        </pc:sldMkLst>
        <pc:spChg chg="mod">
          <ac:chgData name="Vinh Mai" userId="ba6a6ea4b3cc0d05" providerId="LiveId" clId="{4C1071E1-A8D6-4BFF-A964-FDFDD4B6D921}" dt="2023-03-05T06:50:26.239" v="327" actId="20577"/>
          <ac:spMkLst>
            <pc:docMk/>
            <pc:sldMk cId="2563119616" sldId="265"/>
            <ac:spMk id="2" creationId="{19256B7E-1633-44AB-8584-82DF5B726834}"/>
          </ac:spMkLst>
        </pc:spChg>
        <pc:spChg chg="mod">
          <ac:chgData name="Vinh Mai" userId="ba6a6ea4b3cc0d05" providerId="LiveId" clId="{4C1071E1-A8D6-4BFF-A964-FDFDD4B6D921}" dt="2023-03-05T07:04:42.389" v="632" actId="404"/>
          <ac:spMkLst>
            <pc:docMk/>
            <pc:sldMk cId="2563119616" sldId="265"/>
            <ac:spMk id="3" creationId="{EFB90AB4-D228-4548-B072-726498212362}"/>
          </ac:spMkLst>
        </pc:spChg>
        <pc:spChg chg="mod">
          <ac:chgData name="Vinh Mai" userId="ba6a6ea4b3cc0d05" providerId="LiveId" clId="{4C1071E1-A8D6-4BFF-A964-FDFDD4B6D921}" dt="2023-03-05T19:56:55.380" v="2095" actId="113"/>
          <ac:spMkLst>
            <pc:docMk/>
            <pc:sldMk cId="2563119616" sldId="265"/>
            <ac:spMk id="4" creationId="{950677C9-3E42-427F-93B8-526692906471}"/>
          </ac:spMkLst>
        </pc:spChg>
        <pc:spChg chg="mod">
          <ac:chgData name="Vinh Mai" userId="ba6a6ea4b3cc0d05" providerId="LiveId" clId="{4C1071E1-A8D6-4BFF-A964-FDFDD4B6D921}" dt="2023-03-05T07:06:57.678" v="657" actId="14100"/>
          <ac:spMkLst>
            <pc:docMk/>
            <pc:sldMk cId="2563119616" sldId="265"/>
            <ac:spMk id="5" creationId="{BDB9D020-1E25-453D-83DF-1420ACD3968D}"/>
          </ac:spMkLst>
        </pc:spChg>
        <pc:spChg chg="mod">
          <ac:chgData name="Vinh Mai" userId="ba6a6ea4b3cc0d05" providerId="LiveId" clId="{4C1071E1-A8D6-4BFF-A964-FDFDD4B6D921}" dt="2023-03-05T07:05:52.485" v="650" actId="404"/>
          <ac:spMkLst>
            <pc:docMk/>
            <pc:sldMk cId="2563119616" sldId="265"/>
            <ac:spMk id="6" creationId="{F5018B6D-E395-49AD-92AD-AD69E3AB40C3}"/>
          </ac:spMkLst>
        </pc:spChg>
        <pc:spChg chg="mod">
          <ac:chgData name="Vinh Mai" userId="ba6a6ea4b3cc0d05" providerId="LiveId" clId="{4C1071E1-A8D6-4BFF-A964-FDFDD4B6D921}" dt="2023-03-03T05:05:01.693" v="136"/>
          <ac:spMkLst>
            <pc:docMk/>
            <pc:sldMk cId="2563119616" sldId="265"/>
            <ac:spMk id="8" creationId="{0DD1986A-9AF9-5C45-BE85-20D5AA267AE1}"/>
          </ac:spMkLst>
        </pc:spChg>
        <pc:spChg chg="add del mod">
          <ac:chgData name="Vinh Mai" userId="ba6a6ea4b3cc0d05" providerId="LiveId" clId="{4C1071E1-A8D6-4BFF-A964-FDFDD4B6D921}" dt="2023-03-05T07:08:40.409" v="671" actId="1076"/>
          <ac:spMkLst>
            <pc:docMk/>
            <pc:sldMk cId="2563119616" sldId="265"/>
            <ac:spMk id="10" creationId="{B5B25E57-9A93-7C01-B7D6-9A99B544E8A5}"/>
          </ac:spMkLst>
        </pc:spChg>
      </pc:sldChg>
      <pc:sldChg chg="modSp mod ord">
        <pc:chgData name="Vinh Mai" userId="ba6a6ea4b3cc0d05" providerId="LiveId" clId="{4C1071E1-A8D6-4BFF-A964-FDFDD4B6D921}" dt="2023-03-05T20:02:06.980" v="2188" actId="20577"/>
        <pc:sldMkLst>
          <pc:docMk/>
          <pc:sldMk cId="2721508595" sldId="266"/>
        </pc:sldMkLst>
        <pc:spChg chg="mod">
          <ac:chgData name="Vinh Mai" userId="ba6a6ea4b3cc0d05" providerId="LiveId" clId="{4C1071E1-A8D6-4BFF-A964-FDFDD4B6D921}" dt="2023-03-05T06:50:57.589" v="336" actId="20577"/>
          <ac:spMkLst>
            <pc:docMk/>
            <pc:sldMk cId="2721508595" sldId="266"/>
            <ac:spMk id="2" creationId="{E5F191A4-7839-4F63-B17C-7C366C59488C}"/>
          </ac:spMkLst>
        </pc:spChg>
        <pc:spChg chg="mod">
          <ac:chgData name="Vinh Mai" userId="ba6a6ea4b3cc0d05" providerId="LiveId" clId="{4C1071E1-A8D6-4BFF-A964-FDFDD4B6D921}" dt="2023-03-05T20:00:30.734" v="2126" actId="113"/>
          <ac:spMkLst>
            <pc:docMk/>
            <pc:sldMk cId="2721508595" sldId="266"/>
            <ac:spMk id="4" creationId="{9B9ED227-95A7-4B08-91FE-5E0EF0D41D20}"/>
          </ac:spMkLst>
        </pc:spChg>
        <pc:spChg chg="mod">
          <ac:chgData name="Vinh Mai" userId="ba6a6ea4b3cc0d05" providerId="LiveId" clId="{4C1071E1-A8D6-4BFF-A964-FDFDD4B6D921}" dt="2023-03-05T20:00:46.163" v="2129" actId="113"/>
          <ac:spMkLst>
            <pc:docMk/>
            <pc:sldMk cId="2721508595" sldId="266"/>
            <ac:spMk id="5" creationId="{9C2ECAAA-1E9C-4845-8EA9-E11A76F08150}"/>
          </ac:spMkLst>
        </pc:spChg>
        <pc:spChg chg="mod">
          <ac:chgData name="Vinh Mai" userId="ba6a6ea4b3cc0d05" providerId="LiveId" clId="{4C1071E1-A8D6-4BFF-A964-FDFDD4B6D921}" dt="2023-03-03T05:05:11.008" v="138"/>
          <ac:spMkLst>
            <pc:docMk/>
            <pc:sldMk cId="2721508595" sldId="266"/>
            <ac:spMk id="7" creationId="{B42ACFC2-B54A-8244-B5D9-4B1EC2EED59D}"/>
          </ac:spMkLst>
        </pc:spChg>
        <pc:spChg chg="mod">
          <ac:chgData name="Vinh Mai" userId="ba6a6ea4b3cc0d05" providerId="LiveId" clId="{4C1071E1-A8D6-4BFF-A964-FDFDD4B6D921}" dt="2023-03-05T09:16:24.231" v="913" actId="20577"/>
          <ac:spMkLst>
            <pc:docMk/>
            <pc:sldMk cId="2721508595" sldId="266"/>
            <ac:spMk id="9" creationId="{472FA7B1-CD7F-3646-B44C-91A107A0CBEE}"/>
          </ac:spMkLst>
        </pc:spChg>
        <pc:spChg chg="mod">
          <ac:chgData name="Vinh Mai" userId="ba6a6ea4b3cc0d05" providerId="LiveId" clId="{4C1071E1-A8D6-4BFF-A964-FDFDD4B6D921}" dt="2023-03-05T09:24:26.840" v="1007" actId="20577"/>
          <ac:spMkLst>
            <pc:docMk/>
            <pc:sldMk cId="2721508595" sldId="266"/>
            <ac:spMk id="10" creationId="{585697B7-EBBB-0E4B-AA02-0D3F94821C6E}"/>
          </ac:spMkLst>
        </pc:spChg>
        <pc:spChg chg="mod">
          <ac:chgData name="Vinh Mai" userId="ba6a6ea4b3cc0d05" providerId="LiveId" clId="{4C1071E1-A8D6-4BFF-A964-FDFDD4B6D921}" dt="2023-03-05T20:02:06.980" v="2188" actId="20577"/>
          <ac:spMkLst>
            <pc:docMk/>
            <pc:sldMk cId="2721508595" sldId="266"/>
            <ac:spMk id="11" creationId="{48A12450-9474-8A49-BAEB-20C6F51540D5}"/>
          </ac:spMkLst>
        </pc:spChg>
        <pc:spChg chg="mod">
          <ac:chgData name="Vinh Mai" userId="ba6a6ea4b3cc0d05" providerId="LiveId" clId="{4C1071E1-A8D6-4BFF-A964-FDFDD4B6D921}" dt="2023-03-05T09:24:47.372" v="1029" actId="404"/>
          <ac:spMkLst>
            <pc:docMk/>
            <pc:sldMk cId="2721508595" sldId="266"/>
            <ac:spMk id="13" creationId="{EB1FFBC5-1733-5E4A-BF11-2C157D9917CC}"/>
          </ac:spMkLst>
        </pc:spChg>
      </pc:sldChg>
      <pc:sldChg chg="modSp mod">
        <pc:chgData name="Vinh Mai" userId="ba6a6ea4b3cc0d05" providerId="LiveId" clId="{4C1071E1-A8D6-4BFF-A964-FDFDD4B6D921}" dt="2023-03-05T10:27:17.890" v="2018"/>
        <pc:sldMkLst>
          <pc:docMk/>
          <pc:sldMk cId="445070695" sldId="267"/>
        </pc:sldMkLst>
        <pc:spChg chg="mod">
          <ac:chgData name="Vinh Mai" userId="ba6a6ea4b3cc0d05" providerId="LiveId" clId="{4C1071E1-A8D6-4BFF-A964-FDFDD4B6D921}" dt="2023-03-05T06:51:25.668" v="346" actId="20577"/>
          <ac:spMkLst>
            <pc:docMk/>
            <pc:sldMk cId="445070695" sldId="267"/>
            <ac:spMk id="2" creationId="{42D1A202-23A3-4F3A-AA92-0172C8D2DA06}"/>
          </ac:spMkLst>
        </pc:spChg>
        <pc:spChg chg="mod">
          <ac:chgData name="Vinh Mai" userId="ba6a6ea4b3cc0d05" providerId="LiveId" clId="{4C1071E1-A8D6-4BFF-A964-FDFDD4B6D921}" dt="2023-03-05T10:27:17.890" v="2018"/>
          <ac:spMkLst>
            <pc:docMk/>
            <pc:sldMk cId="445070695" sldId="267"/>
            <ac:spMk id="3" creationId="{7B943E7C-A74D-4CB3-844B-51917C88C95F}"/>
          </ac:spMkLst>
        </pc:spChg>
        <pc:spChg chg="mod">
          <ac:chgData name="Vinh Mai" userId="ba6a6ea4b3cc0d05" providerId="LiveId" clId="{4C1071E1-A8D6-4BFF-A964-FDFDD4B6D921}" dt="2023-03-03T05:05:24.271" v="141"/>
          <ac:spMkLst>
            <pc:docMk/>
            <pc:sldMk cId="445070695" sldId="267"/>
            <ac:spMk id="5" creationId="{03FD8152-D9C3-204A-9444-45CD4F180EB4}"/>
          </ac:spMkLst>
        </pc:spChg>
      </pc:sldChg>
      <pc:sldChg chg="modSp del mod">
        <pc:chgData name="Vinh Mai" userId="ba6a6ea4b3cc0d05" providerId="LiveId" clId="{4C1071E1-A8D6-4BFF-A964-FDFDD4B6D921}" dt="2023-03-03T05:08:20.898" v="182" actId="2696"/>
        <pc:sldMkLst>
          <pc:docMk/>
          <pc:sldMk cId="3396266754" sldId="269"/>
        </pc:sldMkLst>
        <pc:spChg chg="mod">
          <ac:chgData name="Vinh Mai" userId="ba6a6ea4b3cc0d05" providerId="LiveId" clId="{4C1071E1-A8D6-4BFF-A964-FDFDD4B6D921}" dt="2023-03-03T05:05:29.060" v="142"/>
          <ac:spMkLst>
            <pc:docMk/>
            <pc:sldMk cId="3396266754" sldId="269"/>
            <ac:spMk id="4" creationId="{E9CE3E8F-3700-FE42-BA65-89071D20A786}"/>
          </ac:spMkLst>
        </pc:spChg>
      </pc:sldChg>
      <pc:sldChg chg="modSp del mod">
        <pc:chgData name="Vinh Mai" userId="ba6a6ea4b3cc0d05" providerId="LiveId" clId="{4C1071E1-A8D6-4BFF-A964-FDFDD4B6D921}" dt="2023-03-05T06:49:36.328" v="312" actId="47"/>
        <pc:sldMkLst>
          <pc:docMk/>
          <pc:sldMk cId="932498405" sldId="270"/>
        </pc:sldMkLst>
        <pc:spChg chg="mod">
          <ac:chgData name="Vinh Mai" userId="ba6a6ea4b3cc0d05" providerId="LiveId" clId="{4C1071E1-A8D6-4BFF-A964-FDFDD4B6D921}" dt="2023-03-03T05:04:54.558" v="135"/>
          <ac:spMkLst>
            <pc:docMk/>
            <pc:sldMk cId="932498405" sldId="270"/>
            <ac:spMk id="5" creationId="{140F55DB-0AAD-684A-B0E2-8EF58E039423}"/>
          </ac:spMkLst>
        </pc:spChg>
      </pc:sldChg>
      <pc:sldChg chg="addSp delSp modSp mod">
        <pc:chgData name="Vinh Mai" userId="ba6a6ea4b3cc0d05" providerId="LiveId" clId="{4C1071E1-A8D6-4BFF-A964-FDFDD4B6D921}" dt="2023-03-12T21:51:22.975" v="2374" actId="404"/>
        <pc:sldMkLst>
          <pc:docMk/>
          <pc:sldMk cId="3335690284" sldId="271"/>
        </pc:sldMkLst>
        <pc:spChg chg="mod">
          <ac:chgData name="Vinh Mai" userId="ba6a6ea4b3cc0d05" providerId="LiveId" clId="{4C1071E1-A8D6-4BFF-A964-FDFDD4B6D921}" dt="2023-03-03T05:04:42.908" v="133"/>
          <ac:spMkLst>
            <pc:docMk/>
            <pc:sldMk cId="3335690284" sldId="271"/>
            <ac:spMk id="4" creationId="{BCF90246-DFB2-A340-AADC-E85D28C31B3E}"/>
          </ac:spMkLst>
        </pc:spChg>
        <pc:spChg chg="add mod">
          <ac:chgData name="Vinh Mai" userId="ba6a6ea4b3cc0d05" providerId="LiveId" clId="{4C1071E1-A8D6-4BFF-A964-FDFDD4B6D921}" dt="2023-03-12T21:51:22.975" v="2374" actId="404"/>
          <ac:spMkLst>
            <pc:docMk/>
            <pc:sldMk cId="3335690284" sldId="271"/>
            <ac:spMk id="8" creationId="{E214E069-5427-453C-56CF-28F1A54238D2}"/>
          </ac:spMkLst>
        </pc:spChg>
        <pc:spChg chg="add del mod">
          <ac:chgData name="Vinh Mai" userId="ba6a6ea4b3cc0d05" providerId="LiveId" clId="{4C1071E1-A8D6-4BFF-A964-FDFDD4B6D921}" dt="2023-03-05T06:45:04.743" v="248" actId="478"/>
          <ac:spMkLst>
            <pc:docMk/>
            <pc:sldMk cId="3335690284" sldId="271"/>
            <ac:spMk id="9" creationId="{6F500F00-547C-BBEA-F08E-180A437E80B6}"/>
          </ac:spMkLst>
        </pc:spChg>
        <pc:spChg chg="add mod">
          <ac:chgData name="Vinh Mai" userId="ba6a6ea4b3cc0d05" providerId="LiveId" clId="{4C1071E1-A8D6-4BFF-A964-FDFDD4B6D921}" dt="2023-03-05T06:46:16.384" v="275" actId="20577"/>
          <ac:spMkLst>
            <pc:docMk/>
            <pc:sldMk cId="3335690284" sldId="271"/>
            <ac:spMk id="10" creationId="{199C67E9-A63C-25AF-3C12-586149643F42}"/>
          </ac:spMkLst>
        </pc:spChg>
        <pc:spChg chg="add mod">
          <ac:chgData name="Vinh Mai" userId="ba6a6ea4b3cc0d05" providerId="LiveId" clId="{4C1071E1-A8D6-4BFF-A964-FDFDD4B6D921}" dt="2023-03-05T06:46:34.399" v="278"/>
          <ac:spMkLst>
            <pc:docMk/>
            <pc:sldMk cId="3335690284" sldId="271"/>
            <ac:spMk id="11" creationId="{ED5103AD-3462-20A6-1D86-AAE9A392BD59}"/>
          </ac:spMkLst>
        </pc:spChg>
        <pc:spChg chg="mod">
          <ac:chgData name="Vinh Mai" userId="ba6a6ea4b3cc0d05" providerId="LiveId" clId="{4C1071E1-A8D6-4BFF-A964-FDFDD4B6D921}" dt="2023-03-03T05:16:50.357" v="242" actId="113"/>
          <ac:spMkLst>
            <pc:docMk/>
            <pc:sldMk cId="3335690284" sldId="271"/>
            <ac:spMk id="34" creationId="{C1C92E27-D550-F44E-8491-927F819E72B8}"/>
          </ac:spMkLst>
        </pc:spChg>
        <pc:spChg chg="mod">
          <ac:chgData name="Vinh Mai" userId="ba6a6ea4b3cc0d05" providerId="LiveId" clId="{4C1071E1-A8D6-4BFF-A964-FDFDD4B6D921}" dt="2023-03-03T05:13:34.754" v="231"/>
          <ac:spMkLst>
            <pc:docMk/>
            <pc:sldMk cId="3335690284" sldId="271"/>
            <ac:spMk id="35" creationId="{7D722C50-45F7-D84B-B216-568F72D66349}"/>
          </ac:spMkLst>
        </pc:spChg>
        <pc:spChg chg="mod">
          <ac:chgData name="Vinh Mai" userId="ba6a6ea4b3cc0d05" providerId="LiveId" clId="{4C1071E1-A8D6-4BFF-A964-FDFDD4B6D921}" dt="2023-03-03T05:16:49.147" v="241" actId="113"/>
          <ac:spMkLst>
            <pc:docMk/>
            <pc:sldMk cId="3335690284" sldId="271"/>
            <ac:spMk id="36" creationId="{176187A9-3EBE-F64D-AE99-021BB3767F90}"/>
          </ac:spMkLst>
        </pc:spChg>
        <pc:spChg chg="mod">
          <ac:chgData name="Vinh Mai" userId="ba6a6ea4b3cc0d05" providerId="LiveId" clId="{4C1071E1-A8D6-4BFF-A964-FDFDD4B6D921}" dt="2023-03-03T05:13:43.692" v="232"/>
          <ac:spMkLst>
            <pc:docMk/>
            <pc:sldMk cId="3335690284" sldId="271"/>
            <ac:spMk id="37" creationId="{7990731F-95DE-4F44-8EA0-E275CEAFD8A2}"/>
          </ac:spMkLst>
        </pc:spChg>
        <pc:spChg chg="mod">
          <ac:chgData name="Vinh Mai" userId="ba6a6ea4b3cc0d05" providerId="LiveId" clId="{4C1071E1-A8D6-4BFF-A964-FDFDD4B6D921}" dt="2023-03-03T05:16:47.527" v="240" actId="113"/>
          <ac:spMkLst>
            <pc:docMk/>
            <pc:sldMk cId="3335690284" sldId="271"/>
            <ac:spMk id="38" creationId="{5B19EE51-628F-CA4E-94B0-57E9ACA1446A}"/>
          </ac:spMkLst>
        </pc:spChg>
        <pc:spChg chg="mod">
          <ac:chgData name="Vinh Mai" userId="ba6a6ea4b3cc0d05" providerId="LiveId" clId="{4C1071E1-A8D6-4BFF-A964-FDFDD4B6D921}" dt="2023-03-03T05:13:52.649" v="233"/>
          <ac:spMkLst>
            <pc:docMk/>
            <pc:sldMk cId="3335690284" sldId="271"/>
            <ac:spMk id="39" creationId="{2A6ACC78-74DF-604E-BD14-4BBE7B4EEF5B}"/>
          </ac:spMkLst>
        </pc:spChg>
        <pc:spChg chg="mod">
          <ac:chgData name="Vinh Mai" userId="ba6a6ea4b3cc0d05" providerId="LiveId" clId="{4C1071E1-A8D6-4BFF-A964-FDFDD4B6D921}" dt="2023-03-03T05:16:45.079" v="239" actId="113"/>
          <ac:spMkLst>
            <pc:docMk/>
            <pc:sldMk cId="3335690284" sldId="271"/>
            <ac:spMk id="40" creationId="{9DC429C0-1DEB-1F4F-AE66-C503B31B7B48}"/>
          </ac:spMkLst>
        </pc:spChg>
        <pc:spChg chg="mod">
          <ac:chgData name="Vinh Mai" userId="ba6a6ea4b3cc0d05" providerId="LiveId" clId="{4C1071E1-A8D6-4BFF-A964-FDFDD4B6D921}" dt="2023-03-03T05:14:00.496" v="234"/>
          <ac:spMkLst>
            <pc:docMk/>
            <pc:sldMk cId="3335690284" sldId="271"/>
            <ac:spMk id="41" creationId="{31C0CCD4-2502-A14F-B520-7B57524EDF8E}"/>
          </ac:spMkLst>
        </pc:spChg>
        <pc:picChg chg="add mod">
          <ac:chgData name="Vinh Mai" userId="ba6a6ea4b3cc0d05" providerId="LiveId" clId="{4C1071E1-A8D6-4BFF-A964-FDFDD4B6D921}" dt="2023-03-05T06:44:37.031" v="245" actId="14100"/>
          <ac:picMkLst>
            <pc:docMk/>
            <pc:sldMk cId="3335690284" sldId="271"/>
            <ac:picMk id="6" creationId="{117925D2-934D-BF17-A83C-F96EDAB60AE6}"/>
          </ac:picMkLst>
        </pc:picChg>
        <pc:picChg chg="add mod">
          <ac:chgData name="Vinh Mai" userId="ba6a6ea4b3cc0d05" providerId="LiveId" clId="{4C1071E1-A8D6-4BFF-A964-FDFDD4B6D921}" dt="2023-03-05T06:45:21.140" v="253" actId="14100"/>
          <ac:picMkLst>
            <pc:docMk/>
            <pc:sldMk cId="3335690284" sldId="271"/>
            <ac:picMk id="7" creationId="{4DFA3636-FC5D-5DE6-93C1-77DA4034EF56}"/>
          </ac:picMkLst>
        </pc:picChg>
        <pc:picChg chg="del mod">
          <ac:chgData name="Vinh Mai" userId="ba6a6ea4b3cc0d05" providerId="LiveId" clId="{4C1071E1-A8D6-4BFF-A964-FDFDD4B6D921}" dt="2023-03-05T06:45:02.308" v="247" actId="478"/>
          <ac:picMkLst>
            <pc:docMk/>
            <pc:sldMk cId="3335690284" sldId="271"/>
            <ac:picMk id="42" creationId="{8BDB1906-FF07-4447-9C68-585F54C5EED2}"/>
          </ac:picMkLst>
        </pc:picChg>
        <pc:picChg chg="mod">
          <ac:chgData name="Vinh Mai" userId="ba6a6ea4b3cc0d05" providerId="LiveId" clId="{4C1071E1-A8D6-4BFF-A964-FDFDD4B6D921}" dt="2023-03-03T05:04:11.808" v="90" actId="1035"/>
          <ac:picMkLst>
            <pc:docMk/>
            <pc:sldMk cId="3335690284" sldId="271"/>
            <ac:picMk id="43" creationId="{A82F6AEE-FCBF-0245-BB71-E76973B3A97D}"/>
          </ac:picMkLst>
        </pc:picChg>
        <pc:picChg chg="mod">
          <ac:chgData name="Vinh Mai" userId="ba6a6ea4b3cc0d05" providerId="LiveId" clId="{4C1071E1-A8D6-4BFF-A964-FDFDD4B6D921}" dt="2023-03-03T05:04:18.895" v="130" actId="1035"/>
          <ac:picMkLst>
            <pc:docMk/>
            <pc:sldMk cId="3335690284" sldId="271"/>
            <ac:picMk id="44" creationId="{C99B7845-619A-9F40-A5C3-4C122626044D}"/>
          </ac:picMkLst>
        </pc:picChg>
        <pc:picChg chg="mod">
          <ac:chgData name="Vinh Mai" userId="ba6a6ea4b3cc0d05" providerId="LiveId" clId="{4C1071E1-A8D6-4BFF-A964-FDFDD4B6D921}" dt="2023-03-03T05:04:18.895" v="130" actId="1035"/>
          <ac:picMkLst>
            <pc:docMk/>
            <pc:sldMk cId="3335690284" sldId="271"/>
            <ac:picMk id="45" creationId="{647F7FB2-8714-6449-A700-2E1B81F9DFB7}"/>
          </ac:picMkLst>
        </pc:picChg>
      </pc:sldChg>
      <pc:sldChg chg="modSp mod">
        <pc:chgData name="Vinh Mai" userId="ba6a6ea4b3cc0d05" providerId="LiveId" clId="{4C1071E1-A8D6-4BFF-A964-FDFDD4B6D921}" dt="2023-03-03T05:04:47.424" v="134"/>
        <pc:sldMkLst>
          <pc:docMk/>
          <pc:sldMk cId="2639983765" sldId="273"/>
        </pc:sldMkLst>
        <pc:spChg chg="mod">
          <ac:chgData name="Vinh Mai" userId="ba6a6ea4b3cc0d05" providerId="LiveId" clId="{4C1071E1-A8D6-4BFF-A964-FDFDD4B6D921}" dt="2023-03-03T05:04:47.424" v="134"/>
          <ac:spMkLst>
            <pc:docMk/>
            <pc:sldMk cId="2639983765" sldId="273"/>
            <ac:spMk id="4" creationId="{6E4EA976-8646-0143-BA18-8675E6FA5EB7}"/>
          </ac:spMkLst>
        </pc:spChg>
      </pc:sldChg>
      <pc:sldChg chg="modSp mod">
        <pc:chgData name="Vinh Mai" userId="ba6a6ea4b3cc0d05" providerId="LiveId" clId="{4C1071E1-A8D6-4BFF-A964-FDFDD4B6D921}" dt="2023-03-03T05:08:03.805" v="181" actId="20577"/>
        <pc:sldMkLst>
          <pc:docMk/>
          <pc:sldMk cId="926184573" sldId="275"/>
        </pc:sldMkLst>
        <pc:spChg chg="mod">
          <ac:chgData name="Vinh Mai" userId="ba6a6ea4b3cc0d05" providerId="LiveId" clId="{4C1071E1-A8D6-4BFF-A964-FDFDD4B6D921}" dt="2023-03-03T05:08:03.805" v="181" actId="20577"/>
          <ac:spMkLst>
            <pc:docMk/>
            <pc:sldMk cId="926184573" sldId="275"/>
            <ac:spMk id="3" creationId="{BABC2CE0-8806-4B2A-A10A-32984D317434}"/>
          </ac:spMkLst>
        </pc:spChg>
      </pc:sldChg>
      <pc:sldChg chg="modSp new del mod">
        <pc:chgData name="Vinh Mai" userId="ba6a6ea4b3cc0d05" providerId="LiveId" clId="{4C1071E1-A8D6-4BFF-A964-FDFDD4B6D921}" dt="2023-03-05T07:24:53.608" v="862" actId="2696"/>
        <pc:sldMkLst>
          <pc:docMk/>
          <pc:sldMk cId="395727223" sldId="276"/>
        </pc:sldMkLst>
        <pc:spChg chg="mod">
          <ac:chgData name="Vinh Mai" userId="ba6a6ea4b3cc0d05" providerId="LiveId" clId="{4C1071E1-A8D6-4BFF-A964-FDFDD4B6D921}" dt="2023-03-05T07:09:41.041" v="689" actId="20577"/>
          <ac:spMkLst>
            <pc:docMk/>
            <pc:sldMk cId="395727223" sldId="276"/>
            <ac:spMk id="2" creationId="{24A3B9D0-8FC9-E9D5-D3E5-765D5987E400}"/>
          </ac:spMkLst>
        </pc:spChg>
      </pc:sldChg>
      <pc:sldChg chg="addSp delSp modSp new mod ord modClrScheme chgLayout">
        <pc:chgData name="Vinh Mai" userId="ba6a6ea4b3cc0d05" providerId="LiveId" clId="{4C1071E1-A8D6-4BFF-A964-FDFDD4B6D921}" dt="2023-03-05T19:50:44.248" v="2087" actId="404"/>
        <pc:sldMkLst>
          <pc:docMk/>
          <pc:sldMk cId="1472841844" sldId="277"/>
        </pc:sldMkLst>
        <pc:spChg chg="del mod ord">
          <ac:chgData name="Vinh Mai" userId="ba6a6ea4b3cc0d05" providerId="LiveId" clId="{4C1071E1-A8D6-4BFF-A964-FDFDD4B6D921}" dt="2023-03-05T07:09:54.600" v="691" actId="700"/>
          <ac:spMkLst>
            <pc:docMk/>
            <pc:sldMk cId="1472841844" sldId="277"/>
            <ac:spMk id="2" creationId="{77965B88-D538-4E9C-C75D-8E99A518B134}"/>
          </ac:spMkLst>
        </pc:spChg>
        <pc:spChg chg="del mod ord">
          <ac:chgData name="Vinh Mai" userId="ba6a6ea4b3cc0d05" providerId="LiveId" clId="{4C1071E1-A8D6-4BFF-A964-FDFDD4B6D921}" dt="2023-03-05T07:09:54.600" v="691" actId="700"/>
          <ac:spMkLst>
            <pc:docMk/>
            <pc:sldMk cId="1472841844" sldId="277"/>
            <ac:spMk id="3" creationId="{169A8667-2542-19C2-4D31-489FEF1E4A4E}"/>
          </ac:spMkLst>
        </pc:spChg>
        <pc:spChg chg="mod ord">
          <ac:chgData name="Vinh Mai" userId="ba6a6ea4b3cc0d05" providerId="LiveId" clId="{4C1071E1-A8D6-4BFF-A964-FDFDD4B6D921}" dt="2023-03-05T07:09:54.600" v="691" actId="700"/>
          <ac:spMkLst>
            <pc:docMk/>
            <pc:sldMk cId="1472841844" sldId="277"/>
            <ac:spMk id="4" creationId="{A1E05F30-1EAB-764D-892B-56E666C7445A}"/>
          </ac:spMkLst>
        </pc:spChg>
        <pc:spChg chg="mod ord">
          <ac:chgData name="Vinh Mai" userId="ba6a6ea4b3cc0d05" providerId="LiveId" clId="{4C1071E1-A8D6-4BFF-A964-FDFDD4B6D921}" dt="2023-03-05T07:09:54.600" v="691" actId="700"/>
          <ac:spMkLst>
            <pc:docMk/>
            <pc:sldMk cId="1472841844" sldId="277"/>
            <ac:spMk id="5" creationId="{633AEE1F-EC89-945B-8F96-A79D1394DA09}"/>
          </ac:spMkLst>
        </pc:spChg>
        <pc:spChg chg="mod ord">
          <ac:chgData name="Vinh Mai" userId="ba6a6ea4b3cc0d05" providerId="LiveId" clId="{4C1071E1-A8D6-4BFF-A964-FDFDD4B6D921}" dt="2023-03-05T07:09:54.600" v="691" actId="700"/>
          <ac:spMkLst>
            <pc:docMk/>
            <pc:sldMk cId="1472841844" sldId="277"/>
            <ac:spMk id="6" creationId="{26E477A0-9F05-47A5-CE93-E41930906C5B}"/>
          </ac:spMkLst>
        </pc:spChg>
        <pc:spChg chg="add mod ord">
          <ac:chgData name="Vinh Mai" userId="ba6a6ea4b3cc0d05" providerId="LiveId" clId="{4C1071E1-A8D6-4BFF-A964-FDFDD4B6D921}" dt="2023-03-05T07:10:15.442" v="720" actId="20577"/>
          <ac:spMkLst>
            <pc:docMk/>
            <pc:sldMk cId="1472841844" sldId="277"/>
            <ac:spMk id="7" creationId="{971FD5DC-1F92-3F64-2DB6-BCFBB682D4DE}"/>
          </ac:spMkLst>
        </pc:spChg>
        <pc:spChg chg="add mod ord">
          <ac:chgData name="Vinh Mai" userId="ba6a6ea4b3cc0d05" providerId="LiveId" clId="{4C1071E1-A8D6-4BFF-A964-FDFDD4B6D921}" dt="2023-03-05T19:50:44.248" v="2087" actId="404"/>
          <ac:spMkLst>
            <pc:docMk/>
            <pc:sldMk cId="1472841844" sldId="277"/>
            <ac:spMk id="8" creationId="{693D755F-C46D-2F52-F029-039EA479022B}"/>
          </ac:spMkLst>
        </pc:spChg>
      </pc:sldChg>
      <pc:sldChg chg="modSp new mod ord">
        <pc:chgData name="Vinh Mai" userId="ba6a6ea4b3cc0d05" providerId="LiveId" clId="{4C1071E1-A8D6-4BFF-A964-FDFDD4B6D921}" dt="2023-03-05T20:00:10.800" v="2123" actId="404"/>
        <pc:sldMkLst>
          <pc:docMk/>
          <pc:sldMk cId="1481772102" sldId="278"/>
        </pc:sldMkLst>
        <pc:spChg chg="mod">
          <ac:chgData name="Vinh Mai" userId="ba6a6ea4b3cc0d05" providerId="LiveId" clId="{4C1071E1-A8D6-4BFF-A964-FDFDD4B6D921}" dt="2023-03-05T07:10:26.901" v="730" actId="20577"/>
          <ac:spMkLst>
            <pc:docMk/>
            <pc:sldMk cId="1481772102" sldId="278"/>
            <ac:spMk id="2" creationId="{CD6F657E-B594-16D6-2466-A649D41F8D75}"/>
          </ac:spMkLst>
        </pc:spChg>
        <pc:spChg chg="mod">
          <ac:chgData name="Vinh Mai" userId="ba6a6ea4b3cc0d05" providerId="LiveId" clId="{4C1071E1-A8D6-4BFF-A964-FDFDD4B6D921}" dt="2023-03-05T20:00:10.800" v="2123" actId="404"/>
          <ac:spMkLst>
            <pc:docMk/>
            <pc:sldMk cId="1481772102" sldId="278"/>
            <ac:spMk id="3" creationId="{5C3211DE-841A-258D-DDE7-2954ACFCAC3E}"/>
          </ac:spMkLst>
        </pc:spChg>
      </pc:sldChg>
      <pc:sldChg chg="addSp delSp modSp new del mod modClrScheme chgLayout">
        <pc:chgData name="Vinh Mai" userId="ba6a6ea4b3cc0d05" providerId="LiveId" clId="{4C1071E1-A8D6-4BFF-A964-FDFDD4B6D921}" dt="2023-03-05T07:12:04.457" v="750" actId="2696"/>
        <pc:sldMkLst>
          <pc:docMk/>
          <pc:sldMk cId="1383354421" sldId="279"/>
        </pc:sldMkLst>
        <pc:spChg chg="del mod ord">
          <ac:chgData name="Vinh Mai" userId="ba6a6ea4b3cc0d05" providerId="LiveId" clId="{4C1071E1-A8D6-4BFF-A964-FDFDD4B6D921}" dt="2023-03-05T07:11:20.403" v="732" actId="700"/>
          <ac:spMkLst>
            <pc:docMk/>
            <pc:sldMk cId="1383354421" sldId="279"/>
            <ac:spMk id="2" creationId="{39E8DB1F-A14B-A0BF-A889-B64C7575FD49}"/>
          </ac:spMkLst>
        </pc:spChg>
        <pc:spChg chg="del mod ord">
          <ac:chgData name="Vinh Mai" userId="ba6a6ea4b3cc0d05" providerId="LiveId" clId="{4C1071E1-A8D6-4BFF-A964-FDFDD4B6D921}" dt="2023-03-05T07:11:20.403" v="732" actId="700"/>
          <ac:spMkLst>
            <pc:docMk/>
            <pc:sldMk cId="1383354421" sldId="279"/>
            <ac:spMk id="3" creationId="{864FB831-D2CC-5F78-50C0-7BC4283F4B63}"/>
          </ac:spMkLst>
        </pc:spChg>
        <pc:spChg chg="mod ord">
          <ac:chgData name="Vinh Mai" userId="ba6a6ea4b3cc0d05" providerId="LiveId" clId="{4C1071E1-A8D6-4BFF-A964-FDFDD4B6D921}" dt="2023-03-05T07:11:20.403" v="732" actId="700"/>
          <ac:spMkLst>
            <pc:docMk/>
            <pc:sldMk cId="1383354421" sldId="279"/>
            <ac:spMk id="4" creationId="{A36B9035-DBA2-FD20-4877-A185B79BA368}"/>
          </ac:spMkLst>
        </pc:spChg>
        <pc:spChg chg="mod ord">
          <ac:chgData name="Vinh Mai" userId="ba6a6ea4b3cc0d05" providerId="LiveId" clId="{4C1071E1-A8D6-4BFF-A964-FDFDD4B6D921}" dt="2023-03-05T07:11:20.403" v="732" actId="700"/>
          <ac:spMkLst>
            <pc:docMk/>
            <pc:sldMk cId="1383354421" sldId="279"/>
            <ac:spMk id="5" creationId="{86B67C44-4217-C7CA-BDC2-733D845812DF}"/>
          </ac:spMkLst>
        </pc:spChg>
        <pc:spChg chg="mod ord">
          <ac:chgData name="Vinh Mai" userId="ba6a6ea4b3cc0d05" providerId="LiveId" clId="{4C1071E1-A8D6-4BFF-A964-FDFDD4B6D921}" dt="2023-03-05T07:11:20.403" v="732" actId="700"/>
          <ac:spMkLst>
            <pc:docMk/>
            <pc:sldMk cId="1383354421" sldId="279"/>
            <ac:spMk id="6" creationId="{DF542185-79FC-23FE-BC86-D24EC41646B6}"/>
          </ac:spMkLst>
        </pc:spChg>
        <pc:spChg chg="del">
          <ac:chgData name="Vinh Mai" userId="ba6a6ea4b3cc0d05" providerId="LiveId" clId="{4C1071E1-A8D6-4BFF-A964-FDFDD4B6D921}" dt="2023-03-05T07:11:20.403" v="732" actId="700"/>
          <ac:spMkLst>
            <pc:docMk/>
            <pc:sldMk cId="1383354421" sldId="279"/>
            <ac:spMk id="7" creationId="{6C1C1737-F7AF-F972-2F6B-EE9C802D4772}"/>
          </ac:spMkLst>
        </pc:spChg>
        <pc:spChg chg="del">
          <ac:chgData name="Vinh Mai" userId="ba6a6ea4b3cc0d05" providerId="LiveId" clId="{4C1071E1-A8D6-4BFF-A964-FDFDD4B6D921}" dt="2023-03-05T07:11:20.403" v="732" actId="700"/>
          <ac:spMkLst>
            <pc:docMk/>
            <pc:sldMk cId="1383354421" sldId="279"/>
            <ac:spMk id="8" creationId="{2D61EBE3-A8F0-12AA-7ABF-3326089E374F}"/>
          </ac:spMkLst>
        </pc:spChg>
        <pc:spChg chg="del">
          <ac:chgData name="Vinh Mai" userId="ba6a6ea4b3cc0d05" providerId="LiveId" clId="{4C1071E1-A8D6-4BFF-A964-FDFDD4B6D921}" dt="2023-03-05T07:11:20.403" v="732" actId="700"/>
          <ac:spMkLst>
            <pc:docMk/>
            <pc:sldMk cId="1383354421" sldId="279"/>
            <ac:spMk id="9" creationId="{A46B2B0F-7469-9371-CCB8-3A823CBF9D19}"/>
          </ac:spMkLst>
        </pc:spChg>
        <pc:spChg chg="add mod ord">
          <ac:chgData name="Vinh Mai" userId="ba6a6ea4b3cc0d05" providerId="LiveId" clId="{4C1071E1-A8D6-4BFF-A964-FDFDD4B6D921}" dt="2023-03-05T07:11:28.400" v="749" actId="20577"/>
          <ac:spMkLst>
            <pc:docMk/>
            <pc:sldMk cId="1383354421" sldId="279"/>
            <ac:spMk id="10" creationId="{3F919F76-4D21-0E03-EC9C-78656C479AE6}"/>
          </ac:spMkLst>
        </pc:spChg>
        <pc:spChg chg="add mod ord">
          <ac:chgData name="Vinh Mai" userId="ba6a6ea4b3cc0d05" providerId="LiveId" clId="{4C1071E1-A8D6-4BFF-A964-FDFDD4B6D921}" dt="2023-03-05T07:11:20.403" v="732" actId="700"/>
          <ac:spMkLst>
            <pc:docMk/>
            <pc:sldMk cId="1383354421" sldId="279"/>
            <ac:spMk id="11" creationId="{7759BA3E-8DFD-45BB-A8D9-8C24BCF78354}"/>
          </ac:spMkLst>
        </pc:spChg>
      </pc:sldChg>
      <pc:sldChg chg="delSp modSp add del mod ord chgLayout">
        <pc:chgData name="Vinh Mai" userId="ba6a6ea4b3cc0d05" providerId="LiveId" clId="{4C1071E1-A8D6-4BFF-A964-FDFDD4B6D921}" dt="2023-03-05T19:58:23.387" v="2103" actId="113"/>
        <pc:sldMkLst>
          <pc:docMk/>
          <pc:sldMk cId="2705252579" sldId="279"/>
        </pc:sldMkLst>
        <pc:spChg chg="mod ord">
          <ac:chgData name="Vinh Mai" userId="ba6a6ea4b3cc0d05" providerId="LiveId" clId="{4C1071E1-A8D6-4BFF-A964-FDFDD4B6D921}" dt="2023-03-05T07:12:38.459" v="754" actId="700"/>
          <ac:spMkLst>
            <pc:docMk/>
            <pc:sldMk cId="2705252579" sldId="279"/>
            <ac:spMk id="2" creationId="{19256B7E-1633-44AB-8584-82DF5B726834}"/>
          </ac:spMkLst>
        </pc:spChg>
        <pc:spChg chg="mod ord">
          <ac:chgData name="Vinh Mai" userId="ba6a6ea4b3cc0d05" providerId="LiveId" clId="{4C1071E1-A8D6-4BFF-A964-FDFDD4B6D921}" dt="2023-03-05T07:13:15.061" v="773" actId="20577"/>
          <ac:spMkLst>
            <pc:docMk/>
            <pc:sldMk cId="2705252579" sldId="279"/>
            <ac:spMk id="3" creationId="{EFB90AB4-D228-4548-B072-726498212362}"/>
          </ac:spMkLst>
        </pc:spChg>
        <pc:spChg chg="mod ord">
          <ac:chgData name="Vinh Mai" userId="ba6a6ea4b3cc0d05" providerId="LiveId" clId="{4C1071E1-A8D6-4BFF-A964-FDFDD4B6D921}" dt="2023-03-05T19:57:38.638" v="2099" actId="113"/>
          <ac:spMkLst>
            <pc:docMk/>
            <pc:sldMk cId="2705252579" sldId="279"/>
            <ac:spMk id="4" creationId="{950677C9-3E42-427F-93B8-526692906471}"/>
          </ac:spMkLst>
        </pc:spChg>
        <pc:spChg chg="mod ord">
          <ac:chgData name="Vinh Mai" userId="ba6a6ea4b3cc0d05" providerId="LiveId" clId="{4C1071E1-A8D6-4BFF-A964-FDFDD4B6D921}" dt="2023-03-05T19:58:23.387" v="2103" actId="113"/>
          <ac:spMkLst>
            <pc:docMk/>
            <pc:sldMk cId="2705252579" sldId="279"/>
            <ac:spMk id="5" creationId="{BDB9D020-1E25-453D-83DF-1420ACD3968D}"/>
          </ac:spMkLst>
        </pc:spChg>
        <pc:spChg chg="mod ord">
          <ac:chgData name="Vinh Mai" userId="ba6a6ea4b3cc0d05" providerId="LiveId" clId="{4C1071E1-A8D6-4BFF-A964-FDFDD4B6D921}" dt="2023-03-05T07:13:17.897" v="776" actId="20577"/>
          <ac:spMkLst>
            <pc:docMk/>
            <pc:sldMk cId="2705252579" sldId="279"/>
            <ac:spMk id="6" creationId="{F5018B6D-E395-49AD-92AD-AD69E3AB40C3}"/>
          </ac:spMkLst>
        </pc:spChg>
        <pc:spChg chg="mod ord">
          <ac:chgData name="Vinh Mai" userId="ba6a6ea4b3cc0d05" providerId="LiveId" clId="{4C1071E1-A8D6-4BFF-A964-FDFDD4B6D921}" dt="2023-03-05T07:12:38.459" v="754" actId="700"/>
          <ac:spMkLst>
            <pc:docMk/>
            <pc:sldMk cId="2705252579" sldId="279"/>
            <ac:spMk id="7" creationId="{1EB64BEF-8367-144A-9F53-7A1282A32569}"/>
          </ac:spMkLst>
        </pc:spChg>
        <pc:spChg chg="mod ord">
          <ac:chgData name="Vinh Mai" userId="ba6a6ea4b3cc0d05" providerId="LiveId" clId="{4C1071E1-A8D6-4BFF-A964-FDFDD4B6D921}" dt="2023-03-05T07:12:38.459" v="754" actId="700"/>
          <ac:spMkLst>
            <pc:docMk/>
            <pc:sldMk cId="2705252579" sldId="279"/>
            <ac:spMk id="8" creationId="{0DD1986A-9AF9-5C45-BE85-20D5AA267AE1}"/>
          </ac:spMkLst>
        </pc:spChg>
        <pc:spChg chg="mod ord">
          <ac:chgData name="Vinh Mai" userId="ba6a6ea4b3cc0d05" providerId="LiveId" clId="{4C1071E1-A8D6-4BFF-A964-FDFDD4B6D921}" dt="2023-03-05T07:12:38.459" v="754" actId="700"/>
          <ac:spMkLst>
            <pc:docMk/>
            <pc:sldMk cId="2705252579" sldId="279"/>
            <ac:spMk id="9" creationId="{6FD448B0-743E-0045-8131-69B4EEC58365}"/>
          </ac:spMkLst>
        </pc:spChg>
        <pc:spChg chg="del mod">
          <ac:chgData name="Vinh Mai" userId="ba6a6ea4b3cc0d05" providerId="LiveId" clId="{4C1071E1-A8D6-4BFF-A964-FDFDD4B6D921}" dt="2023-03-05T07:12:56.465" v="760" actId="478"/>
          <ac:spMkLst>
            <pc:docMk/>
            <pc:sldMk cId="2705252579" sldId="279"/>
            <ac:spMk id="10" creationId="{B5B25E57-9A93-7C01-B7D6-9A99B544E8A5}"/>
          </ac:spMkLst>
        </pc:spChg>
      </pc:sldChg>
      <pc:sldChg chg="modSp new mod">
        <pc:chgData name="Vinh Mai" userId="ba6a6ea4b3cc0d05" providerId="LiveId" clId="{4C1071E1-A8D6-4BFF-A964-FDFDD4B6D921}" dt="2023-03-05T09:30:10.521" v="1113" actId="404"/>
        <pc:sldMkLst>
          <pc:docMk/>
          <pc:sldMk cId="950366933" sldId="280"/>
        </pc:sldMkLst>
        <pc:spChg chg="mod">
          <ac:chgData name="Vinh Mai" userId="ba6a6ea4b3cc0d05" providerId="LiveId" clId="{4C1071E1-A8D6-4BFF-A964-FDFDD4B6D921}" dt="2023-03-05T07:25:18.474" v="873" actId="20577"/>
          <ac:spMkLst>
            <pc:docMk/>
            <pc:sldMk cId="950366933" sldId="280"/>
            <ac:spMk id="2" creationId="{D40924ED-238B-9225-DA1D-68D87DBB2464}"/>
          </ac:spMkLst>
        </pc:spChg>
        <pc:spChg chg="mod">
          <ac:chgData name="Vinh Mai" userId="ba6a6ea4b3cc0d05" providerId="LiveId" clId="{4C1071E1-A8D6-4BFF-A964-FDFDD4B6D921}" dt="2023-03-05T09:30:10.521" v="1113" actId="404"/>
          <ac:spMkLst>
            <pc:docMk/>
            <pc:sldMk cId="950366933" sldId="280"/>
            <ac:spMk id="3" creationId="{0AFF4B08-511D-FC93-2D86-30F58470887D}"/>
          </ac:spMkLst>
        </pc:spChg>
      </pc:sldChg>
      <pc:sldChg chg="addSp delSp modSp new mod modClrScheme chgLayout">
        <pc:chgData name="Vinh Mai" userId="ba6a6ea4b3cc0d05" providerId="LiveId" clId="{4C1071E1-A8D6-4BFF-A964-FDFDD4B6D921}" dt="2023-03-05T20:03:50.104" v="2352" actId="20577"/>
        <pc:sldMkLst>
          <pc:docMk/>
          <pc:sldMk cId="1018605250" sldId="281"/>
        </pc:sldMkLst>
        <pc:spChg chg="del mod ord">
          <ac:chgData name="Vinh Mai" userId="ba6a6ea4b3cc0d05" providerId="LiveId" clId="{4C1071E1-A8D6-4BFF-A964-FDFDD4B6D921}" dt="2023-03-05T10:13:38.335" v="1784" actId="700"/>
          <ac:spMkLst>
            <pc:docMk/>
            <pc:sldMk cId="1018605250" sldId="281"/>
            <ac:spMk id="2" creationId="{ED204A6A-9461-436C-9C59-CB42111BC85F}"/>
          </ac:spMkLst>
        </pc:spChg>
        <pc:spChg chg="del mod ord">
          <ac:chgData name="Vinh Mai" userId="ba6a6ea4b3cc0d05" providerId="LiveId" clId="{4C1071E1-A8D6-4BFF-A964-FDFDD4B6D921}" dt="2023-03-05T10:13:38.335" v="1784" actId="700"/>
          <ac:spMkLst>
            <pc:docMk/>
            <pc:sldMk cId="1018605250" sldId="281"/>
            <ac:spMk id="3" creationId="{4A55FD06-C60B-7198-E89B-1CC3B4CFC782}"/>
          </ac:spMkLst>
        </pc:spChg>
        <pc:spChg chg="mod ord">
          <ac:chgData name="Vinh Mai" userId="ba6a6ea4b3cc0d05" providerId="LiveId" clId="{4C1071E1-A8D6-4BFF-A964-FDFDD4B6D921}" dt="2023-03-05T10:13:38.335" v="1784" actId="700"/>
          <ac:spMkLst>
            <pc:docMk/>
            <pc:sldMk cId="1018605250" sldId="281"/>
            <ac:spMk id="4" creationId="{58B152D2-2FE1-E52C-0077-49E3C1785BF3}"/>
          </ac:spMkLst>
        </pc:spChg>
        <pc:spChg chg="mod ord">
          <ac:chgData name="Vinh Mai" userId="ba6a6ea4b3cc0d05" providerId="LiveId" clId="{4C1071E1-A8D6-4BFF-A964-FDFDD4B6D921}" dt="2023-03-05T10:13:38.335" v="1784" actId="700"/>
          <ac:spMkLst>
            <pc:docMk/>
            <pc:sldMk cId="1018605250" sldId="281"/>
            <ac:spMk id="5" creationId="{7ED385C0-0A86-3DAA-E11F-5A18361B6BBF}"/>
          </ac:spMkLst>
        </pc:spChg>
        <pc:spChg chg="mod ord">
          <ac:chgData name="Vinh Mai" userId="ba6a6ea4b3cc0d05" providerId="LiveId" clId="{4C1071E1-A8D6-4BFF-A964-FDFDD4B6D921}" dt="2023-03-05T10:13:38.335" v="1784" actId="700"/>
          <ac:spMkLst>
            <pc:docMk/>
            <pc:sldMk cId="1018605250" sldId="281"/>
            <ac:spMk id="6" creationId="{A9A7CD97-476F-A34A-7A5A-5399C07DFA91}"/>
          </ac:spMkLst>
        </pc:spChg>
        <pc:spChg chg="add mod ord">
          <ac:chgData name="Vinh Mai" userId="ba6a6ea4b3cc0d05" providerId="LiveId" clId="{4C1071E1-A8D6-4BFF-A964-FDFDD4B6D921}" dt="2023-03-05T10:14:07.836" v="1811" actId="20577"/>
          <ac:spMkLst>
            <pc:docMk/>
            <pc:sldMk cId="1018605250" sldId="281"/>
            <ac:spMk id="7" creationId="{B45860BE-E7FC-00F0-908E-2151A27592FA}"/>
          </ac:spMkLst>
        </pc:spChg>
        <pc:spChg chg="add mod ord">
          <ac:chgData name="Vinh Mai" userId="ba6a6ea4b3cc0d05" providerId="LiveId" clId="{4C1071E1-A8D6-4BFF-A964-FDFDD4B6D921}" dt="2023-03-05T20:03:50.104" v="2352" actId="20577"/>
          <ac:spMkLst>
            <pc:docMk/>
            <pc:sldMk cId="1018605250" sldId="281"/>
            <ac:spMk id="8" creationId="{BC93107C-7F81-C91D-D8DE-B99F06209FB5}"/>
          </ac:spMkLst>
        </pc:spChg>
        <pc:spChg chg="add del mod ord">
          <ac:chgData name="Vinh Mai" userId="ba6a6ea4b3cc0d05" providerId="LiveId" clId="{4C1071E1-A8D6-4BFF-A964-FDFDD4B6D921}" dt="2023-03-05T10:20:45.091" v="1817" actId="478"/>
          <ac:spMkLst>
            <pc:docMk/>
            <pc:sldMk cId="1018605250" sldId="281"/>
            <ac:spMk id="9" creationId="{FF953952-A252-F8C2-9C93-6BEE0B807D82}"/>
          </ac:spMkLst>
        </pc:spChg>
        <pc:spChg chg="add del mod ord">
          <ac:chgData name="Vinh Mai" userId="ba6a6ea4b3cc0d05" providerId="LiveId" clId="{4C1071E1-A8D6-4BFF-A964-FDFDD4B6D921}" dt="2023-03-05T10:20:33.043" v="1812"/>
          <ac:spMkLst>
            <pc:docMk/>
            <pc:sldMk cId="1018605250" sldId="281"/>
            <ac:spMk id="10" creationId="{FF091E0E-F7CF-DE80-69CB-F9709CA7A8A8}"/>
          </ac:spMkLst>
        </pc:spChg>
        <pc:spChg chg="add del mod ord">
          <ac:chgData name="Vinh Mai" userId="ba6a6ea4b3cc0d05" providerId="LiveId" clId="{4C1071E1-A8D6-4BFF-A964-FDFDD4B6D921}" dt="2023-03-05T10:21:11.268" v="1822" actId="478"/>
          <ac:spMkLst>
            <pc:docMk/>
            <pc:sldMk cId="1018605250" sldId="281"/>
            <ac:spMk id="11" creationId="{AFDDCC44-82DE-14C7-2FE7-AE28BA27C722}"/>
          </ac:spMkLst>
        </pc:spChg>
        <pc:picChg chg="add mod">
          <ac:chgData name="Vinh Mai" userId="ba6a6ea4b3cc0d05" providerId="LiveId" clId="{4C1071E1-A8D6-4BFF-A964-FDFDD4B6D921}" dt="2023-03-05T10:21:22.598" v="1824" actId="1076"/>
          <ac:picMkLst>
            <pc:docMk/>
            <pc:sldMk cId="1018605250" sldId="281"/>
            <ac:picMk id="13" creationId="{33228BAF-BC7B-C5D5-271D-9BAAC6AA109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Naïve Bayes</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Precision: 0.76</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K-Nearest Neighbors</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Precision: 0.65 </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Support Vector Machine</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Precision: 0.78 </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Precision: 0.75</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Gradient Boost</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Random Forest</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9C98A8CF-B381-44CC-B043-7F0E4B328C5E}">
      <dgm:prSet custT="1"/>
      <dgm:spPr>
        <a:solidFill>
          <a:schemeClr val="accent1"/>
        </a:solidFill>
        <a:ln>
          <a:noFill/>
        </a:ln>
      </dgm:spPr>
      <dgm:t>
        <a:bodyPr/>
        <a:lstStyle/>
        <a:p>
          <a:pPr marL="0" algn="ctr">
            <a:buNone/>
          </a:pPr>
          <a:r>
            <a:rPr lang="en-US" sz="1400" dirty="0">
              <a:latin typeface="Tenorite" pitchFamily="2" charset="0"/>
            </a:rPr>
            <a:t>Recall: 0.76</a:t>
          </a:r>
        </a:p>
      </dgm:t>
    </dgm:pt>
    <dgm:pt modelId="{877C7F5C-BBB3-40DF-AF10-88CDD9EEAB0D}" type="parTrans" cxnId="{416AE449-DEFE-4333-B2BB-D146C5946CDC}">
      <dgm:prSet/>
      <dgm:spPr/>
    </dgm:pt>
    <dgm:pt modelId="{7AB44DD9-60C0-4F5F-8291-C26B2E598146}" type="sibTrans" cxnId="{416AE449-DEFE-4333-B2BB-D146C5946CDC}">
      <dgm:prSet/>
      <dgm:spPr/>
    </dgm:pt>
    <dgm:pt modelId="{DA3AA319-0F59-4045-877C-D3982CEE4157}">
      <dgm:prSet custT="1"/>
      <dgm:spPr>
        <a:solidFill>
          <a:schemeClr val="accent1"/>
        </a:solidFill>
        <a:ln>
          <a:noFill/>
        </a:ln>
      </dgm:spPr>
      <dgm:t>
        <a:bodyPr/>
        <a:lstStyle/>
        <a:p>
          <a:pPr marL="0" algn="ctr">
            <a:buNone/>
          </a:pPr>
          <a:r>
            <a:rPr lang="en-US" sz="1400" dirty="0">
              <a:latin typeface="Tenorite" pitchFamily="2" charset="0"/>
            </a:rPr>
            <a:t>F1-score: 0.74</a:t>
          </a:r>
        </a:p>
      </dgm:t>
    </dgm:pt>
    <dgm:pt modelId="{984135DF-1489-4DBE-9BF2-2FDF7905629A}" type="parTrans" cxnId="{D8A2E0B7-6381-4096-9BF5-4AEAA30EDD9E}">
      <dgm:prSet/>
      <dgm:spPr/>
    </dgm:pt>
    <dgm:pt modelId="{C0AC6540-FB55-4832-ADF5-2AE7172E4437}" type="sibTrans" cxnId="{D8A2E0B7-6381-4096-9BF5-4AEAA30EDD9E}">
      <dgm:prSet/>
      <dgm:spPr/>
    </dgm:pt>
    <dgm:pt modelId="{5CF0D836-982F-48BE-80F4-622C933CB43C}">
      <dgm:prSet custT="1"/>
      <dgm:spPr/>
      <dgm:t>
        <a:bodyPr/>
        <a:lstStyle/>
        <a:p>
          <a:pPr marL="0" algn="ctr">
            <a:buNone/>
          </a:pPr>
          <a:r>
            <a:rPr lang="en-US" sz="1400" dirty="0">
              <a:latin typeface="Tenorite" pitchFamily="2" charset="0"/>
            </a:rPr>
            <a:t>Recall: 0.49</a:t>
          </a:r>
        </a:p>
      </dgm:t>
    </dgm:pt>
    <dgm:pt modelId="{C75168CB-7FA4-401C-90E3-8B5AC68B22EA}" type="parTrans" cxnId="{C3083B8F-D439-440C-8E2C-A083C5958010}">
      <dgm:prSet/>
      <dgm:spPr/>
      <dgm:t>
        <a:bodyPr/>
        <a:lstStyle/>
        <a:p>
          <a:endParaRPr lang="en-US"/>
        </a:p>
      </dgm:t>
    </dgm:pt>
    <dgm:pt modelId="{5F176EF4-59A1-4646-ABB4-241491A17510}" type="sibTrans" cxnId="{C3083B8F-D439-440C-8E2C-A083C5958010}">
      <dgm:prSet/>
      <dgm:spPr/>
      <dgm:t>
        <a:bodyPr/>
        <a:lstStyle/>
        <a:p>
          <a:endParaRPr lang="en-US"/>
        </a:p>
      </dgm:t>
    </dgm:pt>
    <dgm:pt modelId="{1C8103FC-BB04-45A7-B0FC-0DF0548D8329}">
      <dgm:prSet custT="1"/>
      <dgm:spPr/>
      <dgm:t>
        <a:bodyPr/>
        <a:lstStyle/>
        <a:p>
          <a:pPr marL="0" algn="ctr">
            <a:buNone/>
          </a:pPr>
          <a:r>
            <a:rPr lang="en-US" sz="1400" dirty="0">
              <a:latin typeface="Tenorite" pitchFamily="2" charset="0"/>
            </a:rPr>
            <a:t>F1-score: 0.52</a:t>
          </a:r>
        </a:p>
      </dgm:t>
    </dgm:pt>
    <dgm:pt modelId="{8674BAF5-50DB-4BF0-B234-09C60651E249}" type="parTrans" cxnId="{6A1E9CE1-1B26-40AA-85FB-50CB5B5D2A45}">
      <dgm:prSet/>
      <dgm:spPr/>
      <dgm:t>
        <a:bodyPr/>
        <a:lstStyle/>
        <a:p>
          <a:endParaRPr lang="en-US"/>
        </a:p>
      </dgm:t>
    </dgm:pt>
    <dgm:pt modelId="{BC85F0A2-0F15-4CC9-BECF-50F916CEE7A8}" type="sibTrans" cxnId="{6A1E9CE1-1B26-40AA-85FB-50CB5B5D2A45}">
      <dgm:prSet/>
      <dgm:spPr/>
      <dgm:t>
        <a:bodyPr/>
        <a:lstStyle/>
        <a:p>
          <a:endParaRPr lang="en-US"/>
        </a:p>
      </dgm:t>
    </dgm:pt>
    <dgm:pt modelId="{6C8916E1-D0CB-4A35-BFBF-9AC33642266C}">
      <dgm:prSet custT="1"/>
      <dgm:spPr/>
      <dgm:t>
        <a:bodyPr/>
        <a:lstStyle/>
        <a:p>
          <a:pPr marL="0" algn="ctr">
            <a:buNone/>
          </a:pPr>
          <a:endParaRPr lang="en-US" sz="1400" dirty="0">
            <a:latin typeface="Tenorite" pitchFamily="2" charset="0"/>
          </a:endParaRPr>
        </a:p>
      </dgm:t>
    </dgm:pt>
    <dgm:pt modelId="{00DFD5E7-703D-4852-A8D5-BDD3F57848CE}" type="parTrans" cxnId="{7CB6617B-4CE5-4D91-9B68-C653EF22D967}">
      <dgm:prSet/>
      <dgm:spPr/>
      <dgm:t>
        <a:bodyPr/>
        <a:lstStyle/>
        <a:p>
          <a:endParaRPr lang="en-US"/>
        </a:p>
      </dgm:t>
    </dgm:pt>
    <dgm:pt modelId="{F27DAEDF-7633-40E9-8EF5-4E91CC4132EC}" type="sibTrans" cxnId="{7CB6617B-4CE5-4D91-9B68-C653EF22D967}">
      <dgm:prSet/>
      <dgm:spPr/>
      <dgm:t>
        <a:bodyPr/>
        <a:lstStyle/>
        <a:p>
          <a:endParaRPr lang="en-US"/>
        </a:p>
      </dgm:t>
    </dgm:pt>
    <dgm:pt modelId="{CA582FF6-3737-467C-97EA-519BE2B5F5AE}">
      <dgm:prSet custT="1"/>
      <dgm:spPr/>
      <dgm:t>
        <a:bodyPr/>
        <a:lstStyle/>
        <a:p>
          <a:pPr marL="0" algn="ctr">
            <a:buNone/>
          </a:pPr>
          <a:endParaRPr lang="en-US" sz="1400" dirty="0">
            <a:latin typeface="Tenorite" pitchFamily="2" charset="0"/>
          </a:endParaRPr>
        </a:p>
      </dgm:t>
    </dgm:pt>
    <dgm:pt modelId="{C7A773BD-092A-44EB-B901-E878D776EDD1}" type="parTrans" cxnId="{F4E6B3A9-E393-4E74-950B-1FC528A4D52C}">
      <dgm:prSet/>
      <dgm:spPr/>
      <dgm:t>
        <a:bodyPr/>
        <a:lstStyle/>
        <a:p>
          <a:endParaRPr lang="en-US"/>
        </a:p>
      </dgm:t>
    </dgm:pt>
    <dgm:pt modelId="{6EE716D9-D07F-4E7F-B25F-0AB8E0DBF360}" type="sibTrans" cxnId="{F4E6B3A9-E393-4E74-950B-1FC528A4D52C}">
      <dgm:prSet/>
      <dgm:spPr/>
      <dgm:t>
        <a:bodyPr/>
        <a:lstStyle/>
        <a:p>
          <a:endParaRPr lang="en-US"/>
        </a:p>
      </dgm:t>
    </dgm:pt>
    <dgm:pt modelId="{1DCD175F-405C-4372-8A92-7551C7376A98}">
      <dgm:prSet custT="1"/>
      <dgm:spPr/>
      <dgm:t>
        <a:bodyPr/>
        <a:lstStyle/>
        <a:p>
          <a:pPr marL="0" algn="ctr" rtl="0">
            <a:buNone/>
          </a:pPr>
          <a:r>
            <a:rPr lang="en-US" sz="1400" dirty="0">
              <a:latin typeface="Tenorite" pitchFamily="2" charset="0"/>
            </a:rPr>
            <a:t>Recall: 0.75</a:t>
          </a:r>
        </a:p>
      </dgm:t>
    </dgm:pt>
    <dgm:pt modelId="{5231E2B9-6239-46C8-9252-C170ED4C6C7F}" type="parTrans" cxnId="{0164FD5E-03E8-4D42-BB94-80D9370EC401}">
      <dgm:prSet/>
      <dgm:spPr/>
      <dgm:t>
        <a:bodyPr/>
        <a:lstStyle/>
        <a:p>
          <a:endParaRPr lang="en-US"/>
        </a:p>
      </dgm:t>
    </dgm:pt>
    <dgm:pt modelId="{F3128117-4F96-473C-B494-C648E1C63E63}" type="sibTrans" cxnId="{0164FD5E-03E8-4D42-BB94-80D9370EC401}">
      <dgm:prSet/>
      <dgm:spPr/>
      <dgm:t>
        <a:bodyPr/>
        <a:lstStyle/>
        <a:p>
          <a:endParaRPr lang="en-US"/>
        </a:p>
      </dgm:t>
    </dgm:pt>
    <dgm:pt modelId="{B8764638-E8A1-4EC0-ACCD-31E15BABAC3E}">
      <dgm:prSet custT="1"/>
      <dgm:spPr/>
      <dgm:t>
        <a:bodyPr/>
        <a:lstStyle/>
        <a:p>
          <a:pPr marL="0" algn="ctr" rtl="0">
            <a:buNone/>
          </a:pPr>
          <a:r>
            <a:rPr lang="en-US" sz="1400" dirty="0">
              <a:latin typeface="Tenorite" pitchFamily="2" charset="0"/>
            </a:rPr>
            <a:t>F1-score: 0.72</a:t>
          </a:r>
        </a:p>
      </dgm:t>
    </dgm:pt>
    <dgm:pt modelId="{FF947E51-9CCA-4195-985E-368450F39071}" type="parTrans" cxnId="{009710B3-6A4D-4EA0-BFDC-0B293E9496D7}">
      <dgm:prSet/>
      <dgm:spPr/>
      <dgm:t>
        <a:bodyPr/>
        <a:lstStyle/>
        <a:p>
          <a:endParaRPr lang="en-US"/>
        </a:p>
      </dgm:t>
    </dgm:pt>
    <dgm:pt modelId="{8269FA78-ABEA-49BE-A357-4D6040789E07}" type="sibTrans" cxnId="{009710B3-6A4D-4EA0-BFDC-0B293E9496D7}">
      <dgm:prSet/>
      <dgm:spPr/>
      <dgm:t>
        <a:bodyPr/>
        <a:lstStyle/>
        <a:p>
          <a:endParaRPr lang="en-US"/>
        </a:p>
      </dgm:t>
    </dgm:pt>
    <dgm:pt modelId="{18873E88-5166-4186-B730-050225047859}">
      <dgm:prSet custT="1"/>
      <dgm:spPr/>
      <dgm:t>
        <a:bodyPr/>
        <a:lstStyle/>
        <a:p>
          <a:pPr marL="0" algn="ctr" rtl="0">
            <a:buNone/>
          </a:pPr>
          <a:endParaRPr lang="en-US" sz="1400" dirty="0">
            <a:latin typeface="Tenorite" pitchFamily="2" charset="0"/>
          </a:endParaRPr>
        </a:p>
      </dgm:t>
    </dgm:pt>
    <dgm:pt modelId="{242D92B8-DD35-4C0F-9332-3A4042385A63}" type="parTrans" cxnId="{04A7EC0F-9E47-43D4-AFBA-ABF0D6C18FE4}">
      <dgm:prSet/>
      <dgm:spPr/>
      <dgm:t>
        <a:bodyPr/>
        <a:lstStyle/>
        <a:p>
          <a:endParaRPr lang="en-US"/>
        </a:p>
      </dgm:t>
    </dgm:pt>
    <dgm:pt modelId="{9000479B-88BC-4433-8871-1A270FC59ABF}" type="sibTrans" cxnId="{04A7EC0F-9E47-43D4-AFBA-ABF0D6C18FE4}">
      <dgm:prSet/>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Precision: 0.73</a:t>
          </a:r>
        </a:p>
      </dgm:t>
    </dgm:pt>
    <dgm:pt modelId="{80230EB7-7230-4881-A631-309C07417378}" type="sibTrans" cxnId="{711E093C-AD42-45A4-8D40-A2D39702062E}">
      <dgm:prSet/>
      <dgm:spPr/>
      <dgm:t>
        <a:bodyPr/>
        <a:lstStyle/>
        <a:p>
          <a:endParaRPr lang="en-US">
            <a:latin typeface="Tenorite" pitchFamily="2" charset="0"/>
          </a:endParaRPr>
        </a:p>
      </dgm:t>
    </dgm:pt>
    <dgm:pt modelId="{BCBC007E-0269-421B-9C41-DE26D5C3A822}" type="parTrans" cxnId="{711E093C-AD42-45A4-8D40-A2D39702062E}">
      <dgm:prSet/>
      <dgm:spPr/>
      <dgm:t>
        <a:bodyPr/>
        <a:lstStyle/>
        <a:p>
          <a:endParaRPr lang="en-US">
            <a:latin typeface="Tenorite" pitchFamily="2" charset="0"/>
          </a:endParaRPr>
        </a:p>
      </dgm:t>
    </dgm:pt>
    <dgm:pt modelId="{4259A389-5AEA-47B1-B811-E62A61ABD3A0}">
      <dgm:prSet custT="1"/>
      <dgm:spPr/>
      <dgm:t>
        <a:bodyPr/>
        <a:lstStyle/>
        <a:p>
          <a:pPr marL="0" algn="ctr" rtl="0">
            <a:buNone/>
          </a:pPr>
          <a:r>
            <a:rPr lang="en-US" sz="1400" dirty="0">
              <a:latin typeface="Tenorite" pitchFamily="2" charset="0"/>
            </a:rPr>
            <a:t>Recall: 0.74</a:t>
          </a:r>
        </a:p>
      </dgm:t>
    </dgm:pt>
    <dgm:pt modelId="{70080585-1195-4587-8669-03062326C63D}" type="parTrans" cxnId="{2E7E8EF8-26FA-43FA-86EC-58F0AF14C507}">
      <dgm:prSet/>
      <dgm:spPr/>
      <dgm:t>
        <a:bodyPr/>
        <a:lstStyle/>
        <a:p>
          <a:endParaRPr lang="en-US"/>
        </a:p>
      </dgm:t>
    </dgm:pt>
    <dgm:pt modelId="{9166B501-49E8-472C-9223-3C1BE90FB907}" type="sibTrans" cxnId="{2E7E8EF8-26FA-43FA-86EC-58F0AF14C507}">
      <dgm:prSet/>
      <dgm:spPr/>
      <dgm:t>
        <a:bodyPr/>
        <a:lstStyle/>
        <a:p>
          <a:endParaRPr lang="en-US"/>
        </a:p>
      </dgm:t>
    </dgm:pt>
    <dgm:pt modelId="{2AF032B7-25E8-4B9A-8C62-62769748B52D}">
      <dgm:prSet custT="1"/>
      <dgm:spPr/>
      <dgm:t>
        <a:bodyPr/>
        <a:lstStyle/>
        <a:p>
          <a:pPr marL="0" algn="ctr" rtl="0">
            <a:buNone/>
          </a:pPr>
          <a:r>
            <a:rPr lang="en-US" sz="1400" dirty="0">
              <a:latin typeface="Tenorite" pitchFamily="2" charset="0"/>
            </a:rPr>
            <a:t>F1-score: 0.70</a:t>
          </a:r>
        </a:p>
      </dgm:t>
    </dgm:pt>
    <dgm:pt modelId="{826E1E37-FCE3-47EC-A4B1-735EB23ACC54}" type="parTrans" cxnId="{1A50789B-BF79-42F2-A1C0-75B606EB6F7C}">
      <dgm:prSet/>
      <dgm:spPr/>
      <dgm:t>
        <a:bodyPr/>
        <a:lstStyle/>
        <a:p>
          <a:endParaRPr lang="en-US"/>
        </a:p>
      </dgm:t>
    </dgm:pt>
    <dgm:pt modelId="{25C3E862-0601-49D5-8343-AA485EC9BEFF}" type="sibTrans" cxnId="{1A50789B-BF79-42F2-A1C0-75B606EB6F7C}">
      <dgm:prSet/>
      <dgm:spPr/>
      <dgm:t>
        <a:bodyPr/>
        <a:lstStyle/>
        <a:p>
          <a:endParaRPr lang="en-US"/>
        </a:p>
      </dgm:t>
    </dgm:pt>
    <dgm:pt modelId="{6E56E83C-515D-44B4-B496-18ADAE99A5FD}">
      <dgm:prSet custT="1"/>
      <dgm:spPr/>
      <dgm:t>
        <a:bodyPr/>
        <a:lstStyle/>
        <a:p>
          <a:pPr marL="0" algn="ctr" rtl="0">
            <a:buNone/>
          </a:pPr>
          <a:endParaRPr lang="en-US" sz="1400" dirty="0">
            <a:latin typeface="Tenorite" pitchFamily="2" charset="0"/>
          </a:endParaRPr>
        </a:p>
      </dgm:t>
    </dgm:pt>
    <dgm:pt modelId="{716D06F4-7BBA-405F-AD28-68321715051E}" type="parTrans" cxnId="{C241E17D-40C4-431B-A868-C6DC44F46C2B}">
      <dgm:prSet/>
      <dgm:spPr/>
      <dgm:t>
        <a:bodyPr/>
        <a:lstStyle/>
        <a:p>
          <a:endParaRPr lang="en-US"/>
        </a:p>
      </dgm:t>
    </dgm:pt>
    <dgm:pt modelId="{34AB9A9D-267C-4702-8A62-9A2C397E0E77}" type="sibTrans" cxnId="{C241E17D-40C4-431B-A868-C6DC44F46C2B}">
      <dgm:prSet/>
      <dgm:spPr/>
      <dgm:t>
        <a:bodyPr/>
        <a:lstStyle/>
        <a:p>
          <a:endParaRPr lang="en-US"/>
        </a:p>
      </dgm:t>
    </dgm:pt>
    <dgm:pt modelId="{9DAA84E5-9676-4D08-96A6-EB7A2203A6F9}">
      <dgm:prSet custT="1"/>
      <dgm:spPr/>
      <dgm:t>
        <a:bodyPr/>
        <a:lstStyle/>
        <a:p>
          <a:pPr marL="0" algn="ctr">
            <a:buNone/>
          </a:pPr>
          <a:r>
            <a:rPr lang="en-US" sz="1400" dirty="0">
              <a:latin typeface="Tenorite" pitchFamily="2" charset="0"/>
            </a:rPr>
            <a:t>Recall: 0.78</a:t>
          </a:r>
        </a:p>
      </dgm:t>
    </dgm:pt>
    <dgm:pt modelId="{B124E775-3CE4-4D9B-89A1-E99FB69DA8E6}" type="parTrans" cxnId="{E099A2DF-CEAC-465B-AE05-3ADF0550A943}">
      <dgm:prSet/>
      <dgm:spPr/>
      <dgm:t>
        <a:bodyPr/>
        <a:lstStyle/>
        <a:p>
          <a:endParaRPr lang="en-US"/>
        </a:p>
      </dgm:t>
    </dgm:pt>
    <dgm:pt modelId="{5F0C065F-F024-4365-9B20-3E4513BE5B38}" type="sibTrans" cxnId="{E099A2DF-CEAC-465B-AE05-3ADF0550A943}">
      <dgm:prSet/>
      <dgm:spPr/>
      <dgm:t>
        <a:bodyPr/>
        <a:lstStyle/>
        <a:p>
          <a:endParaRPr lang="en-US"/>
        </a:p>
      </dgm:t>
    </dgm:pt>
    <dgm:pt modelId="{0E878281-3FA0-4EA0-92F3-3317CEAAFF5F}">
      <dgm:prSet custT="1"/>
      <dgm:spPr/>
      <dgm:t>
        <a:bodyPr/>
        <a:lstStyle/>
        <a:p>
          <a:pPr marL="0" algn="ctr">
            <a:buNone/>
          </a:pPr>
          <a:r>
            <a:rPr lang="en-US" sz="1400" dirty="0">
              <a:latin typeface="Tenorite" pitchFamily="2" charset="0"/>
            </a:rPr>
            <a:t>F1-score: 0.77</a:t>
          </a:r>
        </a:p>
      </dgm:t>
    </dgm:pt>
    <dgm:pt modelId="{755FE288-BE6F-4F06-BFD2-D218B88D4479}" type="parTrans" cxnId="{8F96FCAA-E865-40CE-81E0-ABCA6FA9A4B1}">
      <dgm:prSet/>
      <dgm:spPr/>
      <dgm:t>
        <a:bodyPr/>
        <a:lstStyle/>
        <a:p>
          <a:endParaRPr lang="en-US"/>
        </a:p>
      </dgm:t>
    </dgm:pt>
    <dgm:pt modelId="{8501EF2E-72CF-408E-950F-2BB2A6F355EA}" type="sibTrans" cxnId="{8F96FCAA-E865-40CE-81E0-ABCA6FA9A4B1}">
      <dgm:prSet/>
      <dgm:spPr/>
      <dgm:t>
        <a:bodyPr/>
        <a:lstStyle/>
        <a:p>
          <a:endParaRPr lang="en-US"/>
        </a:p>
      </dgm:t>
    </dgm:pt>
    <dgm:pt modelId="{CFD1A704-F9D0-45EA-90D7-6CD91E1B8DA5}">
      <dgm:prSet custT="1"/>
      <dgm:spPr/>
      <dgm:t>
        <a:bodyPr/>
        <a:lstStyle/>
        <a:p>
          <a:pPr marL="0" algn="ctr">
            <a:buNone/>
          </a:pPr>
          <a:endParaRPr lang="en-US" sz="1400" dirty="0">
            <a:latin typeface="Tenorite" pitchFamily="2" charset="0"/>
          </a:endParaRPr>
        </a:p>
      </dgm:t>
    </dgm:pt>
    <dgm:pt modelId="{179E59D2-5410-47C8-A532-516547713C94}" type="parTrans" cxnId="{87C8B368-7BE4-4B5D-BAAC-BD03190C3247}">
      <dgm:prSet/>
      <dgm:spPr/>
      <dgm:t>
        <a:bodyPr/>
        <a:lstStyle/>
        <a:p>
          <a:endParaRPr lang="en-US"/>
        </a:p>
      </dgm:t>
    </dgm:pt>
    <dgm:pt modelId="{EC246B8F-98B6-4EA2-BABE-9E7D612DFF85}" type="sibTrans" cxnId="{87C8B368-7BE4-4B5D-BAAC-BD03190C3247}">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0" custLinFactNeighborY="-22224"/>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E396380A-EB43-4629-AD89-53BEA91C1944}" type="presOf" srcId="{5CF0D836-982F-48BE-80F4-622C933CB43C}" destId="{BA2077AD-A827-784F-87A6-E8E29A836D84}" srcOrd="1" destOrd="2" presId="urn:microsoft.com/office/officeart/2005/8/layout/hList7"/>
    <dgm:cxn modelId="{8994D20D-699B-6A45-8026-8CCE203E1BB5}" type="presOf" srcId="{73D947E0-108F-4D20-A71E-3CF329F97212}" destId="{7DA281F5-0265-2048-A63A-727E19796F79}" srcOrd="1" destOrd="0" presId="urn:microsoft.com/office/officeart/2005/8/layout/hList7"/>
    <dgm:cxn modelId="{04A7EC0F-9E47-43D4-AFBA-ABF0D6C18FE4}" srcId="{4F85505A-81B6-4FDA-A144-900B71DAD946}" destId="{18873E88-5166-4186-B730-050225047859}" srcOrd="3" destOrd="0" parTransId="{242D92B8-DD35-4C0F-9332-3A4042385A63}" sibTransId="{9000479B-88BC-4433-8871-1A270FC59ABF}"/>
    <dgm:cxn modelId="{E3033C10-7872-42E0-B20C-8B401B8D561A}" type="presOf" srcId="{9C98A8CF-B381-44CC-B043-7F0E4B328C5E}" destId="{8F8B275D-8553-0846-A316-484B7B291C97}" srcOrd="0" destOrd="2" presId="urn:microsoft.com/office/officeart/2005/8/layout/hList7"/>
    <dgm:cxn modelId="{08580D16-C012-4BD9-AFF3-F1FA27F3C41B}" type="presOf" srcId="{1DCD175F-405C-4372-8A92-7551C7376A98}" destId="{9312E8E2-BBD1-104A-9F74-B0103AF69816}" srcOrd="1" destOrd="2" presId="urn:microsoft.com/office/officeart/2005/8/layout/hList7"/>
    <dgm:cxn modelId="{8291941B-B19D-40DA-9702-E202C0E31BC0}" type="presOf" srcId="{6E56E83C-515D-44B4-B496-18ADAE99A5FD}" destId="{73C20AF0-FA1E-3C4A-AD07-551A27BE2B92}" srcOrd="0" destOrd="4"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F0E98721-3113-4E92-AAF8-E27803C5D15A}" type="presOf" srcId="{B8764638-E8A1-4EC0-ACCD-31E15BABAC3E}" destId="{9312E8E2-BBD1-104A-9F74-B0103AF69816}" srcOrd="1" destOrd="3" presId="urn:microsoft.com/office/officeart/2005/8/layout/hList7"/>
    <dgm:cxn modelId="{C4D10122-346A-4F6E-883E-8157D8C21EC9}" type="presOf" srcId="{CA582FF6-3737-467C-97EA-519BE2B5F5AE}" destId="{BC636E4B-34B9-8543-A308-00E0D1B0D2F9}" srcOrd="1" destOrd="5"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E470CD39-122B-47C6-B6F0-77FB7DE09EA6}" type="presOf" srcId="{1DCD175F-405C-4372-8A92-7551C7376A98}" destId="{028C9BA8-C3B3-F947-915F-EE2FD2FCA9A5}" srcOrd="0" destOrd="2" presId="urn:microsoft.com/office/officeart/2005/8/layout/hList7"/>
    <dgm:cxn modelId="{247D343B-B454-43D7-8854-1ACC34156149}" type="presOf" srcId="{1C8103FC-BB04-45A7-B0FC-0DF0548D8329}" destId="{BA2077AD-A827-784F-87A6-E8E29A836D84}" srcOrd="1" destOrd="3"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0164FD5E-03E8-4D42-BB94-80D9370EC401}" srcId="{4F85505A-81B6-4FDA-A144-900B71DAD946}" destId="{1DCD175F-405C-4372-8A92-7551C7376A98}" srcOrd="1" destOrd="0" parTransId="{5231E2B9-6239-46C8-9252-C170ED4C6C7F}" sibTransId="{F3128117-4F96-473C-B494-C648E1C63E63}"/>
    <dgm:cxn modelId="{F4196061-8F22-F64C-80CC-9FC99308DC40}" type="presOf" srcId="{A2322D3A-7AC2-4C5C-9D7E-EAB2313D47D4}" destId="{AF3E8B43-0466-2941-94BF-5E057B356E82}" srcOrd="1" destOrd="0" presId="urn:microsoft.com/office/officeart/2005/8/layout/hList7"/>
    <dgm:cxn modelId="{62A34A62-F3D7-4CF9-BEF7-C91795F4428C}" type="presOf" srcId="{CFD1A704-F9D0-45EA-90D7-6CD91E1B8DA5}" destId="{BC636E4B-34B9-8543-A308-00E0D1B0D2F9}" srcOrd="1" destOrd="4" presId="urn:microsoft.com/office/officeart/2005/8/layout/hList7"/>
    <dgm:cxn modelId="{71549A62-CAF4-BE45-851A-4CCE70CE64C3}" type="presOf" srcId="{4F85505A-81B6-4FDA-A144-900B71DAD946}" destId="{028C9BA8-C3B3-F947-915F-EE2FD2FCA9A5}" srcOrd="0" destOrd="0" presId="urn:microsoft.com/office/officeart/2005/8/layout/hList7"/>
    <dgm:cxn modelId="{533A9B42-5046-4777-AC87-539080240863}" type="presOf" srcId="{4259A389-5AEA-47B1-B811-E62A61ABD3A0}" destId="{73C20AF0-FA1E-3C4A-AD07-551A27BE2B92}" srcOrd="0" destOrd="2" presId="urn:microsoft.com/office/officeart/2005/8/layout/hList7"/>
    <dgm:cxn modelId="{39CEBC62-0D01-4A32-B270-11888DDD951A}" type="presOf" srcId="{CFD1A704-F9D0-45EA-90D7-6CD91E1B8DA5}" destId="{434ABADC-97F5-A547-823D-7594A86D79D3}" srcOrd="0" destOrd="4"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0240DE67-9B8B-4DA7-BE9D-58EB3618510F}" type="presOf" srcId="{6E56E83C-515D-44B4-B496-18ADAE99A5FD}" destId="{AF3E8B43-0466-2941-94BF-5E057B356E82}" srcOrd="1" destOrd="4" presId="urn:microsoft.com/office/officeart/2005/8/layout/hList7"/>
    <dgm:cxn modelId="{FFD46F48-1601-3B48-AC95-844EF8053475}" type="presOf" srcId="{8FE81FEC-2664-411F-AEB3-065F29F52751}" destId="{73C20AF0-FA1E-3C4A-AD07-551A27BE2B92}" srcOrd="0" destOrd="1" presId="urn:microsoft.com/office/officeart/2005/8/layout/hList7"/>
    <dgm:cxn modelId="{87C8B368-7BE4-4B5D-BAAC-BD03190C3247}" srcId="{E9682B4F-0217-4B50-923E-C104AA24290F}" destId="{CFD1A704-F9D0-45EA-90D7-6CD91E1B8DA5}" srcOrd="3" destOrd="0" parTransId="{179E59D2-5410-47C8-A532-516547713C94}" sibTransId="{EC246B8F-98B6-4EA2-BABE-9E7D612DFF85}"/>
    <dgm:cxn modelId="{416AE449-DEFE-4333-B2BB-D146C5946CDC}" srcId="{73D947E0-108F-4D20-A71E-3CF329F97212}" destId="{9C98A8CF-B381-44CC-B043-7F0E4B328C5E}" srcOrd="1" destOrd="0" parTransId="{877C7F5C-BBB3-40DF-AF10-88CDD9EEAB0D}" sibTransId="{7AB44DD9-60C0-4F5F-8291-C26B2E598146}"/>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6C18F56D-1D32-4621-9616-5A7AC294EA00}" type="presOf" srcId="{0E878281-3FA0-4EA0-92F3-3317CEAAFF5F}" destId="{434ABADC-97F5-A547-823D-7594A86D79D3}" srcOrd="0" destOrd="3"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86D29371-5BC4-4505-AEF1-AE1469791999}" type="presOf" srcId="{2AF032B7-25E8-4B9A-8C62-62769748B52D}" destId="{AF3E8B43-0466-2941-94BF-5E057B356E82}" srcOrd="1" destOrd="3" presId="urn:microsoft.com/office/officeart/2005/8/layout/hList7"/>
    <dgm:cxn modelId="{D7846C52-051C-7E4A-8666-A7FC857AC117}" type="presOf" srcId="{4F85505A-81B6-4FDA-A144-900B71DAD946}" destId="{9312E8E2-BBD1-104A-9F74-B0103AF69816}" srcOrd="1" destOrd="0" presId="urn:microsoft.com/office/officeart/2005/8/layout/hList7"/>
    <dgm:cxn modelId="{AB596E74-E96A-4118-9F81-8D2187BDC786}" type="presOf" srcId="{1C8103FC-BB04-45A7-B0FC-0DF0548D8329}" destId="{4DFF6703-D32F-9E47-96B8-A304C47CCB78}" srcOrd="0" destOrd="3"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8E51BC7A-0E9A-4DAE-B4BD-F7F1ABD3B640}" type="presOf" srcId="{B8764638-E8A1-4EC0-ACCD-31E15BABAC3E}" destId="{028C9BA8-C3B3-F947-915F-EE2FD2FCA9A5}" srcOrd="0" destOrd="3" presId="urn:microsoft.com/office/officeart/2005/8/layout/hList7"/>
    <dgm:cxn modelId="{7CB6617B-4CE5-4D91-9B68-C653EF22D967}" srcId="{B1AFA1AF-0FF8-45B3-A6D0-0E255A2F637D}" destId="{6C8916E1-D0CB-4A35-BFBF-9AC33642266C}" srcOrd="3" destOrd="0" parTransId="{00DFD5E7-703D-4852-A8D5-BDD3F57848CE}" sibTransId="{F27DAEDF-7633-40E9-8EF5-4E91CC4132EC}"/>
    <dgm:cxn modelId="{A1185F7D-FC6E-4BBD-84F3-C5FB6716211A}" type="presOf" srcId="{DA3AA319-0F59-4045-877C-D3982CEE4157}" destId="{7DA281F5-0265-2048-A63A-727E19796F79}" srcOrd="1" destOrd="3" presId="urn:microsoft.com/office/officeart/2005/8/layout/hList7"/>
    <dgm:cxn modelId="{C241E17D-40C4-431B-A868-C6DC44F46C2B}" srcId="{A2322D3A-7AC2-4C5C-9D7E-EAB2313D47D4}" destId="{6E56E83C-515D-44B4-B496-18ADAE99A5FD}" srcOrd="3" destOrd="0" parTransId="{716D06F4-7BBA-405F-AD28-68321715051E}" sibTransId="{34AB9A9D-267C-4702-8A62-9A2C397E0E77}"/>
    <dgm:cxn modelId="{B3484280-C5E8-4126-857F-8ADA34A75C73}" type="presOf" srcId="{18873E88-5166-4186-B730-050225047859}" destId="{9312E8E2-BBD1-104A-9F74-B0103AF69816}" srcOrd="1" destOrd="4" presId="urn:microsoft.com/office/officeart/2005/8/layout/hList7"/>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F056C8D-DD41-49B9-8412-D70A3B04C148}" type="presOf" srcId="{6C8916E1-D0CB-4A35-BFBF-9AC33642266C}" destId="{4DFF6703-D32F-9E47-96B8-A304C47CCB78}" srcOrd="0" destOrd="4" presId="urn:microsoft.com/office/officeart/2005/8/layout/hList7"/>
    <dgm:cxn modelId="{C3083B8F-D439-440C-8E2C-A083C5958010}" srcId="{B1AFA1AF-0FF8-45B3-A6D0-0E255A2F637D}" destId="{5CF0D836-982F-48BE-80F4-622C933CB43C}" srcOrd="1" destOrd="0" parTransId="{C75168CB-7FA4-401C-90E3-8B5AC68B22EA}" sibTransId="{5F176EF4-59A1-4646-ABB4-241491A17510}"/>
    <dgm:cxn modelId="{C6485397-44AD-F347-A313-AE5F356648F1}" type="presOf" srcId="{50418D2B-9486-42DE-AFDD-1D31420040FF}" destId="{BA2077AD-A827-784F-87A6-E8E29A836D84}" srcOrd="1" destOrd="1" presId="urn:microsoft.com/office/officeart/2005/8/layout/hList7"/>
    <dgm:cxn modelId="{1A50789B-BF79-42F2-A1C0-75B606EB6F7C}" srcId="{A2322D3A-7AC2-4C5C-9D7E-EAB2313D47D4}" destId="{2AF032B7-25E8-4B9A-8C62-62769748B52D}" srcOrd="2" destOrd="0" parTransId="{826E1E37-FCE3-47EC-A4B1-735EB23ACC54}" sibTransId="{25C3E862-0601-49D5-8343-AA485EC9BEFF}"/>
    <dgm:cxn modelId="{0E77C19C-DCE2-4CA8-9AE5-70BD52BC3DF6}" type="presOf" srcId="{5CF0D836-982F-48BE-80F4-622C933CB43C}" destId="{4DFF6703-D32F-9E47-96B8-A304C47CCB78}" srcOrd="0" destOrd="2" presId="urn:microsoft.com/office/officeart/2005/8/layout/hList7"/>
    <dgm:cxn modelId="{6799989D-007E-4E28-BF92-D8ECC436DFE6}" type="presOf" srcId="{2AF032B7-25E8-4B9A-8C62-62769748B52D}" destId="{73C20AF0-FA1E-3C4A-AD07-551A27BE2B92}" srcOrd="0" destOrd="3"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F4E6B3A9-E393-4E74-950B-1FC528A4D52C}" srcId="{E9682B4F-0217-4B50-923E-C104AA24290F}" destId="{CA582FF6-3737-467C-97EA-519BE2B5F5AE}" srcOrd="4" destOrd="0" parTransId="{C7A773BD-092A-44EB-B901-E878D776EDD1}" sibTransId="{6EE716D9-D07F-4E7F-B25F-0AB8E0DBF360}"/>
    <dgm:cxn modelId="{8F96FCAA-E865-40CE-81E0-ABCA6FA9A4B1}" srcId="{E9682B4F-0217-4B50-923E-C104AA24290F}" destId="{0E878281-3FA0-4EA0-92F3-3317CEAAFF5F}" srcOrd="2" destOrd="0" parTransId="{755FE288-BE6F-4F06-BFD2-D218B88D4479}" sibTransId="{8501EF2E-72CF-408E-950F-2BB2A6F355EA}"/>
    <dgm:cxn modelId="{161425B1-9CC1-5A46-A6FE-66DDFF22F4E9}" type="presOf" srcId="{B1AFA1AF-0FF8-45B3-A6D0-0E255A2F637D}" destId="{BA2077AD-A827-784F-87A6-E8E29A836D84}" srcOrd="1" destOrd="0" presId="urn:microsoft.com/office/officeart/2005/8/layout/hList7"/>
    <dgm:cxn modelId="{009710B3-6A4D-4EA0-BFDC-0B293E9496D7}" srcId="{4F85505A-81B6-4FDA-A144-900B71DAD946}" destId="{B8764638-E8A1-4EC0-ACCD-31E15BABAC3E}" srcOrd="2" destOrd="0" parTransId="{FF947E51-9CCA-4195-985E-368450F39071}" sibTransId="{8269FA78-ABEA-49BE-A357-4D6040789E07}"/>
    <dgm:cxn modelId="{463C8BB5-2B8E-4B93-A7B2-F64BBE36C875}" type="presOf" srcId="{0E878281-3FA0-4EA0-92F3-3317CEAAFF5F}" destId="{BC636E4B-34B9-8543-A308-00E0D1B0D2F9}" srcOrd="1" destOrd="3" presId="urn:microsoft.com/office/officeart/2005/8/layout/hList7"/>
    <dgm:cxn modelId="{D8A2E0B7-6381-4096-9BF5-4AEAA30EDD9E}" srcId="{73D947E0-108F-4D20-A71E-3CF329F97212}" destId="{DA3AA319-0F59-4045-877C-D3982CEE4157}" srcOrd="2" destOrd="0" parTransId="{984135DF-1489-4DBE-9BF2-2FDF7905629A}" sibTransId="{C0AC6540-FB55-4832-ADF5-2AE7172E443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712F60CB-7F29-465E-B702-AB3E87595923}" type="presOf" srcId="{CA582FF6-3737-467C-97EA-519BE2B5F5AE}" destId="{434ABADC-97F5-A547-823D-7594A86D79D3}" srcOrd="0" destOrd="5" presId="urn:microsoft.com/office/officeart/2005/8/layout/hList7"/>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EFC7F3D6-DA68-4EEC-B7F5-5DF1EC81EACD}" type="presOf" srcId="{18873E88-5166-4186-B730-050225047859}" destId="{028C9BA8-C3B3-F947-915F-EE2FD2FCA9A5}" srcOrd="0" destOrd="4" presId="urn:microsoft.com/office/officeart/2005/8/layout/hList7"/>
    <dgm:cxn modelId="{F1B56DD8-8FEA-344A-B6E7-D10401E3F2E3}" type="presOf" srcId="{B8632E42-D7EB-4C31-877E-6F1B2801851A}" destId="{9BFD88E3-0F90-7143-8807-6B030CF54283}" srcOrd="0" destOrd="0" presId="urn:microsoft.com/office/officeart/2005/8/layout/hList7"/>
    <dgm:cxn modelId="{E099A2DF-CEAC-465B-AE05-3ADF0550A943}" srcId="{E9682B4F-0217-4B50-923E-C104AA24290F}" destId="{9DAA84E5-9676-4D08-96A6-EB7A2203A6F9}" srcOrd="1" destOrd="0" parTransId="{B124E775-3CE4-4D9B-89A1-E99FB69DA8E6}" sibTransId="{5F0C065F-F024-4365-9B20-3E4513BE5B38}"/>
    <dgm:cxn modelId="{9010F2DF-8627-4428-90DE-B2172DE89255}" type="presOf" srcId="{DA3AA319-0F59-4045-877C-D3982CEE4157}" destId="{8F8B275D-8553-0846-A316-484B7B291C97}" srcOrd="0" destOrd="3" presId="urn:microsoft.com/office/officeart/2005/8/layout/hList7"/>
    <dgm:cxn modelId="{6A1E9CE1-1B26-40AA-85FB-50CB5B5D2A45}" srcId="{B1AFA1AF-0FF8-45B3-A6D0-0E255A2F637D}" destId="{1C8103FC-BB04-45A7-B0FC-0DF0548D8329}" srcOrd="2" destOrd="0" parTransId="{8674BAF5-50DB-4BF0-B234-09C60651E249}" sibTransId="{BC85F0A2-0F15-4CC9-BECF-50F916CEE7A8}"/>
    <dgm:cxn modelId="{34CDCBE3-2C14-42D6-A0FE-8ADA3AB25632}" type="presOf" srcId="{9DAA84E5-9676-4D08-96A6-EB7A2203A6F9}" destId="{BC636E4B-34B9-8543-A308-00E0D1B0D2F9}" srcOrd="1" destOrd="2" presId="urn:microsoft.com/office/officeart/2005/8/layout/hList7"/>
    <dgm:cxn modelId="{4089EDEF-E399-40B2-9FCE-E637B2FA9B7D}" type="presOf" srcId="{4259A389-5AEA-47B1-B811-E62A61ABD3A0}" destId="{AF3E8B43-0466-2941-94BF-5E057B356E82}" srcOrd="1" destOrd="2" presId="urn:microsoft.com/office/officeart/2005/8/layout/hList7"/>
    <dgm:cxn modelId="{6E0F86F2-63D7-4FB3-B3CC-D0FBEE4E293A}" type="presOf" srcId="{9C98A8CF-B381-44CC-B043-7F0E4B328C5E}" destId="{7DA281F5-0265-2048-A63A-727E19796F7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2E7E8EF8-26FA-43FA-86EC-58F0AF14C507}" srcId="{A2322D3A-7AC2-4C5C-9D7E-EAB2313D47D4}" destId="{4259A389-5AEA-47B1-B811-E62A61ABD3A0}" srcOrd="1" destOrd="0" parTransId="{70080585-1195-4587-8669-03062326C63D}" sibTransId="{9166B501-49E8-472C-9223-3C1BE90FB907}"/>
    <dgm:cxn modelId="{780C0DFC-1E94-4486-95D7-05ED1202681F}" type="presOf" srcId="{6C8916E1-D0CB-4A35-BFBF-9AC33642266C}" destId="{BA2077AD-A827-784F-87A6-E8E29A836D84}" srcOrd="1" destOrd="4" presId="urn:microsoft.com/office/officeart/2005/8/layout/hList7"/>
    <dgm:cxn modelId="{F5B86CFD-95D3-4D33-B28C-97845878BA10}" type="presOf" srcId="{9DAA84E5-9676-4D08-96A6-EB7A2203A6F9}" destId="{434ABADC-97F5-A547-823D-7594A86D79D3}" srcOrd="0" destOrd="2"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Naïve Bayes</a:t>
          </a:r>
        </a:p>
        <a:p>
          <a:pPr marL="0" lvl="1" indent="-114300" algn="ctr" defTabSz="622300">
            <a:lnSpc>
              <a:spcPct val="90000"/>
            </a:lnSpc>
            <a:spcBef>
              <a:spcPct val="0"/>
            </a:spcBef>
            <a:spcAft>
              <a:spcPct val="15000"/>
            </a:spcAft>
            <a:buNone/>
          </a:pPr>
          <a:r>
            <a:rPr lang="en-US" sz="1400" kern="1200" dirty="0">
              <a:latin typeface="Tenorite" pitchFamily="2" charset="0"/>
            </a:rPr>
            <a:t>Precision: 0.76</a:t>
          </a:r>
        </a:p>
        <a:p>
          <a:pPr marL="0" lvl="1" indent="-114300" algn="ctr" defTabSz="622300">
            <a:lnSpc>
              <a:spcPct val="90000"/>
            </a:lnSpc>
            <a:spcBef>
              <a:spcPct val="0"/>
            </a:spcBef>
            <a:spcAft>
              <a:spcPct val="15000"/>
            </a:spcAft>
            <a:buNone/>
          </a:pPr>
          <a:r>
            <a:rPr lang="en-US" sz="1400" kern="1200" dirty="0">
              <a:latin typeface="Tenorite" pitchFamily="2" charset="0"/>
            </a:rPr>
            <a:t>Recall: 0.76</a:t>
          </a:r>
        </a:p>
        <a:p>
          <a:pPr marL="0" lvl="1" indent="-114300" algn="ctr" defTabSz="622300">
            <a:lnSpc>
              <a:spcPct val="90000"/>
            </a:lnSpc>
            <a:spcBef>
              <a:spcPct val="0"/>
            </a:spcBef>
            <a:spcAft>
              <a:spcPct val="15000"/>
            </a:spcAft>
            <a:buNone/>
          </a:pPr>
          <a:r>
            <a:rPr lang="en-US" sz="1400" kern="1200" dirty="0">
              <a:latin typeface="Tenorite" pitchFamily="2" charset="0"/>
            </a:rPr>
            <a:t>F1-score: 0.74</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K-Nearest Neighbors</a:t>
          </a:r>
        </a:p>
        <a:p>
          <a:pPr marL="0" lvl="1" indent="-114300" algn="ctr" defTabSz="622300">
            <a:lnSpc>
              <a:spcPct val="90000"/>
            </a:lnSpc>
            <a:spcBef>
              <a:spcPct val="0"/>
            </a:spcBef>
            <a:spcAft>
              <a:spcPct val="15000"/>
            </a:spcAft>
            <a:buNone/>
          </a:pPr>
          <a:r>
            <a:rPr lang="en-US" sz="1400" kern="1200" dirty="0">
              <a:latin typeface="Tenorite" pitchFamily="2" charset="0"/>
            </a:rPr>
            <a:t>Precision: 0.65 </a:t>
          </a:r>
        </a:p>
        <a:p>
          <a:pPr marL="0" lvl="1" indent="-114300" algn="ctr" defTabSz="622300">
            <a:lnSpc>
              <a:spcPct val="90000"/>
            </a:lnSpc>
            <a:spcBef>
              <a:spcPct val="0"/>
            </a:spcBef>
            <a:spcAft>
              <a:spcPct val="15000"/>
            </a:spcAft>
            <a:buNone/>
          </a:pPr>
          <a:r>
            <a:rPr lang="en-US" sz="1400" kern="1200" dirty="0">
              <a:latin typeface="Tenorite" pitchFamily="2" charset="0"/>
            </a:rPr>
            <a:t>Recall: 0.49</a:t>
          </a:r>
        </a:p>
        <a:p>
          <a:pPr marL="0" lvl="1" indent="-114300" algn="ctr" defTabSz="622300">
            <a:lnSpc>
              <a:spcPct val="90000"/>
            </a:lnSpc>
            <a:spcBef>
              <a:spcPct val="0"/>
            </a:spcBef>
            <a:spcAft>
              <a:spcPct val="15000"/>
            </a:spcAft>
            <a:buNone/>
          </a:pPr>
          <a:r>
            <a:rPr lang="en-US" sz="1400" kern="1200" dirty="0">
              <a:latin typeface="Tenorite" pitchFamily="2" charset="0"/>
            </a:rPr>
            <a:t>F1-score: 0.52</a:t>
          </a:r>
        </a:p>
        <a:p>
          <a:pPr marL="0" lvl="1" indent="-114300" algn="ctr" defTabSz="622300">
            <a:lnSpc>
              <a:spcPct val="90000"/>
            </a:lnSpc>
            <a:spcBef>
              <a:spcPct val="0"/>
            </a:spcBef>
            <a:spcAft>
              <a:spcPct val="15000"/>
            </a:spcAft>
            <a:buNone/>
          </a:pPr>
          <a:endParaRPr lang="en-US" sz="1400" kern="1200" dirty="0">
            <a:latin typeface="Tenorite" pitchFamily="2" charset="0"/>
          </a:endParaRP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Support Vector Machine</a:t>
          </a:r>
        </a:p>
        <a:p>
          <a:pPr marL="0" lvl="1" indent="-114300" algn="ctr" defTabSz="622300">
            <a:lnSpc>
              <a:spcPct val="90000"/>
            </a:lnSpc>
            <a:spcBef>
              <a:spcPct val="0"/>
            </a:spcBef>
            <a:spcAft>
              <a:spcPct val="15000"/>
            </a:spcAft>
            <a:buNone/>
          </a:pPr>
          <a:r>
            <a:rPr lang="en-US" sz="1400" kern="1200" dirty="0">
              <a:latin typeface="Tenorite" pitchFamily="2" charset="0"/>
            </a:rPr>
            <a:t>Precision: 0.78 </a:t>
          </a:r>
        </a:p>
        <a:p>
          <a:pPr marL="0" lvl="1" indent="-114300" algn="ctr" defTabSz="622300">
            <a:lnSpc>
              <a:spcPct val="90000"/>
            </a:lnSpc>
            <a:spcBef>
              <a:spcPct val="0"/>
            </a:spcBef>
            <a:spcAft>
              <a:spcPct val="15000"/>
            </a:spcAft>
            <a:buNone/>
          </a:pPr>
          <a:r>
            <a:rPr lang="en-US" sz="1400" kern="1200" dirty="0">
              <a:latin typeface="Tenorite" pitchFamily="2" charset="0"/>
            </a:rPr>
            <a:t>Recall: 0.78</a:t>
          </a:r>
        </a:p>
        <a:p>
          <a:pPr marL="0" lvl="1" indent="-114300" algn="ctr" defTabSz="622300">
            <a:lnSpc>
              <a:spcPct val="90000"/>
            </a:lnSpc>
            <a:spcBef>
              <a:spcPct val="0"/>
            </a:spcBef>
            <a:spcAft>
              <a:spcPct val="15000"/>
            </a:spcAft>
            <a:buNone/>
          </a:pPr>
          <a:r>
            <a:rPr lang="en-US" sz="1400" kern="1200" dirty="0">
              <a:latin typeface="Tenorite" pitchFamily="2" charset="0"/>
            </a:rPr>
            <a:t>F1-score: 0.77</a:t>
          </a:r>
        </a:p>
        <a:p>
          <a:pPr marL="0" lvl="1" indent="-114300" algn="ctr" defTabSz="622300">
            <a:lnSpc>
              <a:spcPct val="90000"/>
            </a:lnSpc>
            <a:spcBef>
              <a:spcPct val="0"/>
            </a:spcBef>
            <a:spcAft>
              <a:spcPct val="15000"/>
            </a:spcAft>
            <a:buNone/>
          </a:pPr>
          <a:endParaRPr lang="en-US" sz="1400" kern="1200" dirty="0">
            <a:latin typeface="Tenorite" pitchFamily="2" charset="0"/>
          </a:endParaRPr>
        </a:p>
        <a:p>
          <a:pPr marL="0" lvl="1" indent="-114300" algn="ctr" defTabSz="622300">
            <a:lnSpc>
              <a:spcPct val="90000"/>
            </a:lnSpc>
            <a:spcBef>
              <a:spcPct val="0"/>
            </a:spcBef>
            <a:spcAft>
              <a:spcPct val="15000"/>
            </a:spcAft>
            <a:buNone/>
          </a:pPr>
          <a:endParaRPr lang="en-US" sz="1400" kern="1200" dirty="0">
            <a:latin typeface="Tenorite" pitchFamily="2" charset="0"/>
          </a:endParaRP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Random Forest</a:t>
          </a:r>
        </a:p>
        <a:p>
          <a:pPr marL="0" lvl="1" indent="-114300" algn="ctr" defTabSz="622300" rtl="0">
            <a:lnSpc>
              <a:spcPct val="90000"/>
            </a:lnSpc>
            <a:spcBef>
              <a:spcPct val="0"/>
            </a:spcBef>
            <a:spcAft>
              <a:spcPct val="15000"/>
            </a:spcAft>
            <a:buNone/>
          </a:pPr>
          <a:r>
            <a:rPr lang="en-US" sz="1400" kern="1200" dirty="0">
              <a:latin typeface="Tenorite" pitchFamily="2" charset="0"/>
            </a:rPr>
            <a:t>Precision: 0.75</a:t>
          </a:r>
        </a:p>
        <a:p>
          <a:pPr marL="0" lvl="1" indent="-114300" algn="ctr" defTabSz="622300" rtl="0">
            <a:lnSpc>
              <a:spcPct val="90000"/>
            </a:lnSpc>
            <a:spcBef>
              <a:spcPct val="0"/>
            </a:spcBef>
            <a:spcAft>
              <a:spcPct val="15000"/>
            </a:spcAft>
            <a:buNone/>
          </a:pPr>
          <a:r>
            <a:rPr lang="en-US" sz="1400" kern="1200" dirty="0">
              <a:latin typeface="Tenorite" pitchFamily="2" charset="0"/>
            </a:rPr>
            <a:t>Recall: 0.75</a:t>
          </a:r>
        </a:p>
        <a:p>
          <a:pPr marL="0" lvl="1" indent="-114300" algn="ctr" defTabSz="622300" rtl="0">
            <a:lnSpc>
              <a:spcPct val="90000"/>
            </a:lnSpc>
            <a:spcBef>
              <a:spcPct val="0"/>
            </a:spcBef>
            <a:spcAft>
              <a:spcPct val="15000"/>
            </a:spcAft>
            <a:buNone/>
          </a:pPr>
          <a:r>
            <a:rPr lang="en-US" sz="1400" kern="1200" dirty="0">
              <a:latin typeface="Tenorite" pitchFamily="2" charset="0"/>
            </a:rPr>
            <a:t>F1-score: 0.72</a:t>
          </a:r>
        </a:p>
        <a:p>
          <a:pPr marL="0" lvl="1" indent="-114300" algn="ctr" defTabSz="622300" rtl="0">
            <a:lnSpc>
              <a:spcPct val="90000"/>
            </a:lnSpc>
            <a:spcBef>
              <a:spcPct val="0"/>
            </a:spcBef>
            <a:spcAft>
              <a:spcPct val="15000"/>
            </a:spcAft>
            <a:buNone/>
          </a:pPr>
          <a:endParaRPr lang="en-US" sz="1400" kern="1200" dirty="0">
            <a:latin typeface="Tenorite" pitchFamily="2" charset="0"/>
          </a:endParaRP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Gradient Boost</a:t>
          </a:r>
        </a:p>
        <a:p>
          <a:pPr marL="0" lvl="1" indent="-114300" algn="ctr" defTabSz="622300" rtl="0">
            <a:lnSpc>
              <a:spcPct val="90000"/>
            </a:lnSpc>
            <a:spcBef>
              <a:spcPct val="0"/>
            </a:spcBef>
            <a:spcAft>
              <a:spcPct val="15000"/>
            </a:spcAft>
            <a:buNone/>
          </a:pPr>
          <a:r>
            <a:rPr lang="en-US" sz="1400" kern="1200" dirty="0">
              <a:latin typeface="Tenorite" pitchFamily="2" charset="0"/>
            </a:rPr>
            <a:t>Precision: 0.73</a:t>
          </a:r>
        </a:p>
        <a:p>
          <a:pPr marL="0" lvl="1" indent="-114300" algn="ctr" defTabSz="622300" rtl="0">
            <a:lnSpc>
              <a:spcPct val="90000"/>
            </a:lnSpc>
            <a:spcBef>
              <a:spcPct val="0"/>
            </a:spcBef>
            <a:spcAft>
              <a:spcPct val="15000"/>
            </a:spcAft>
            <a:buNone/>
          </a:pPr>
          <a:r>
            <a:rPr lang="en-US" sz="1400" kern="1200" dirty="0">
              <a:latin typeface="Tenorite" pitchFamily="2" charset="0"/>
            </a:rPr>
            <a:t>Recall: 0.74</a:t>
          </a:r>
        </a:p>
        <a:p>
          <a:pPr marL="0" lvl="1" indent="-114300" algn="ctr" defTabSz="622300" rtl="0">
            <a:lnSpc>
              <a:spcPct val="90000"/>
            </a:lnSpc>
            <a:spcBef>
              <a:spcPct val="0"/>
            </a:spcBef>
            <a:spcAft>
              <a:spcPct val="15000"/>
            </a:spcAft>
            <a:buNone/>
          </a:pPr>
          <a:r>
            <a:rPr lang="en-US" sz="1400" kern="1200" dirty="0">
              <a:latin typeface="Tenorite" pitchFamily="2" charset="0"/>
            </a:rPr>
            <a:t>F1-score: 0.70</a:t>
          </a:r>
        </a:p>
        <a:p>
          <a:pPr marL="0" lvl="1" indent="-114300" algn="ctr" defTabSz="622300" rtl="0">
            <a:lnSpc>
              <a:spcPct val="90000"/>
            </a:lnSpc>
            <a:spcBef>
              <a:spcPct val="0"/>
            </a:spcBef>
            <a:spcAft>
              <a:spcPct val="15000"/>
            </a:spcAft>
            <a:buNone/>
          </a:pPr>
          <a:endParaRPr lang="en-US" sz="1400" kern="1200" dirty="0">
            <a:latin typeface="Tenorite" pitchFamily="2" charset="0"/>
          </a:endParaRP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387574" y="3021323"/>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02447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3/12/2023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3/12/2023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3/12/2023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analyticsvidhya.com/blog/2021/11/an-empirical-study-of-machine-learning-classifier-with-tweet-sentiment-classification/" TargetMode="External"/><Relationship Id="rId2" Type="http://schemas.openxmlformats.org/officeDocument/2006/relationships/hyperlink" Target="https://data.world/crowdflower/airline-twitter-sentiment"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data.world/crowdflower/airline-twitter-sentiment"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Twitter Sentiment Analysis for US Airlines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Springboard Capstone 3</a:t>
            </a:r>
          </a:p>
        </p:txBody>
      </p:sp>
      <p:sp>
        <p:nvSpPr>
          <p:cNvPr id="4" name="TextBox 3">
            <a:extLst>
              <a:ext uri="{FF2B5EF4-FFF2-40B4-BE49-F238E27FC236}">
                <a16:creationId xmlns:a16="http://schemas.microsoft.com/office/drawing/2014/main" id="{36FC6D6C-42D6-5B4F-E1A8-AD6CAB8711AB}"/>
              </a:ext>
            </a:extLst>
          </p:cNvPr>
          <p:cNvSpPr txBox="1"/>
          <p:nvPr/>
        </p:nvSpPr>
        <p:spPr>
          <a:xfrm>
            <a:off x="1167493" y="4039381"/>
            <a:ext cx="1438151" cy="369332"/>
          </a:xfrm>
          <a:prstGeom prst="rect">
            <a:avLst/>
          </a:prstGeom>
          <a:noFill/>
        </p:spPr>
        <p:txBody>
          <a:bodyPr wrap="none" rtlCol="0">
            <a:spAutoFit/>
          </a:bodyPr>
          <a:lstStyle/>
          <a:p>
            <a:r>
              <a:rPr lang="en-US" dirty="0"/>
              <a:t>By: Vinh Mai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Data &amp; Method</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p:txBody>
          <a:bodyPr vert="horz" lIns="91440" tIns="45720" rIns="91440" bIns="45720" rtlCol="0" anchor="t">
            <a:normAutofit/>
          </a:bodyPr>
          <a:lstStyle/>
          <a:p>
            <a:pPr marL="342900" indent="-342900">
              <a:buFont typeface="Arial" panose="020B0604020202020204" pitchFamily="34" charset="0"/>
              <a:buChar char="•"/>
            </a:pPr>
            <a:r>
              <a:rPr lang="en-US" sz="1400" dirty="0"/>
              <a:t>Original </a:t>
            </a:r>
            <a:r>
              <a:rPr lang="en-US" sz="1400" dirty="0" err="1"/>
              <a:t>DataFrame</a:t>
            </a:r>
            <a:r>
              <a:rPr lang="en-US" sz="1400" dirty="0"/>
              <a:t> had </a:t>
            </a:r>
            <a:r>
              <a:rPr lang="en-US" sz="1400" b="1" dirty="0"/>
              <a:t>irrelevant data</a:t>
            </a:r>
          </a:p>
          <a:p>
            <a:pPr marL="342900" indent="-342900">
              <a:buFont typeface="Arial" panose="020B0604020202020204" pitchFamily="34" charset="0"/>
              <a:buChar char="•"/>
            </a:pPr>
            <a:r>
              <a:rPr lang="en-US" sz="1400" dirty="0"/>
              <a:t>The </a:t>
            </a:r>
            <a:r>
              <a:rPr lang="en-US" sz="1400" dirty="0" err="1"/>
              <a:t>DataFrame</a:t>
            </a:r>
            <a:r>
              <a:rPr lang="en-US" sz="1400" dirty="0"/>
              <a:t> was summarized into </a:t>
            </a:r>
            <a:r>
              <a:rPr lang="en-US" sz="1400" b="1" dirty="0"/>
              <a:t>two columns</a:t>
            </a:r>
            <a:r>
              <a:rPr lang="en-US" sz="1400" dirty="0"/>
              <a:t>: the tweet text and the labeled sentiment.</a:t>
            </a:r>
          </a:p>
          <a:p>
            <a:pPr marL="342900" indent="-342900">
              <a:buFont typeface="Arial" panose="020B0604020202020204" pitchFamily="34" charset="0"/>
              <a:buChar char="•"/>
            </a:pPr>
            <a:r>
              <a:rPr lang="en-US" sz="1400" b="1" dirty="0"/>
              <a:t>NLP techniques </a:t>
            </a:r>
            <a:r>
              <a:rPr lang="en-US" sz="1400" dirty="0"/>
              <a:t>used: regular expressions, emoji handling, and tokenization.</a:t>
            </a:r>
          </a:p>
          <a:p>
            <a:pPr marL="342900" indent="-342900">
              <a:buFont typeface="Arial" panose="020B0604020202020204" pitchFamily="34" charset="0"/>
              <a:buChar char="•"/>
            </a:pPr>
            <a:r>
              <a:rPr lang="en-US" sz="1400" b="1" dirty="0"/>
              <a:t>'</a:t>
            </a:r>
            <a:r>
              <a:rPr lang="en-US" sz="1400" b="1" dirty="0" err="1"/>
              <a:t>preprocess_text_data</a:t>
            </a:r>
            <a:r>
              <a:rPr lang="en-US" sz="1400" b="1" dirty="0"/>
              <a:t>()' </a:t>
            </a:r>
            <a:r>
              <a:rPr lang="en-US" sz="1400" dirty="0"/>
              <a:t>function: replaced usernames, numbers, and emojis with text description and tokenized text.</a:t>
            </a: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fld id="{0B931EDA-BCF8-BB4B-B4D1-2CFE062FA080}" type="datetime1">
              <a:rPr lang="en-US" smtClean="0"/>
              <a:pPr/>
              <a:t>3/12/2023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dirty="0"/>
              <a:t>Twitter Sentiment Analysis for US Airlines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p:txBody>
          <a:bodyPr vert="horz" lIns="91440" tIns="45720" rIns="91440" bIns="45720" rtlCol="0" anchor="t">
            <a:normAutofit/>
          </a:bodyPr>
          <a:lstStyle/>
          <a:p>
            <a:pPr marL="285750" indent="-285750">
              <a:buFont typeface="Arial" panose="020B0604020202020204" pitchFamily="34" charset="0"/>
              <a:buChar char="•"/>
            </a:pPr>
            <a:r>
              <a:rPr lang="en-US" sz="1400" dirty="0"/>
              <a:t>Matplotlib and Seaborn </a:t>
            </a:r>
            <a:r>
              <a:rPr lang="en-US" sz="1400" b="1" dirty="0"/>
              <a:t>visualization</a:t>
            </a:r>
            <a:r>
              <a:rPr lang="en-US" sz="1400" dirty="0"/>
              <a:t>: </a:t>
            </a:r>
            <a:r>
              <a:rPr lang="en-US" sz="1400" dirty="0" err="1"/>
              <a:t>countplot</a:t>
            </a:r>
            <a:r>
              <a:rPr lang="en-US" sz="1400" dirty="0"/>
              <a:t> and stacked bar chart.</a:t>
            </a:r>
          </a:p>
          <a:p>
            <a:pPr marL="285750" indent="-285750">
              <a:buFont typeface="Arial" panose="020B0604020202020204" pitchFamily="34" charset="0"/>
              <a:buChar char="•"/>
            </a:pPr>
            <a:r>
              <a:rPr lang="en-US" sz="1400" dirty="0"/>
              <a:t>Scikit-</a:t>
            </a:r>
            <a:r>
              <a:rPr lang="en-US" sz="1400" dirty="0" err="1"/>
              <a:t>learn's</a:t>
            </a:r>
            <a:r>
              <a:rPr lang="en-US" sz="1400" dirty="0"/>
              <a:t> preprocessing module: </a:t>
            </a:r>
            <a:r>
              <a:rPr lang="en-US" sz="1400" b="1" dirty="0"/>
              <a:t>label encoding </a:t>
            </a:r>
            <a:r>
              <a:rPr lang="en-US" sz="1400" dirty="0"/>
              <a:t>on categorical variables.</a:t>
            </a:r>
          </a:p>
          <a:p>
            <a:pPr marL="285750" indent="-285750">
              <a:buFont typeface="Arial" panose="020B0604020202020204" pitchFamily="34" charset="0"/>
              <a:buChar char="•"/>
            </a:pPr>
            <a:r>
              <a:rPr lang="en-US" sz="1400" dirty="0"/>
              <a:t>Label encoding turns categorical variables into </a:t>
            </a:r>
            <a:r>
              <a:rPr lang="en-US" sz="1400" b="1" dirty="0"/>
              <a:t>numerical format </a:t>
            </a:r>
            <a:r>
              <a:rPr lang="en-US" sz="1400" dirty="0"/>
              <a:t>for machine learning models.</a:t>
            </a:r>
          </a:p>
          <a:p>
            <a:pPr marL="285750" indent="-285750">
              <a:buFont typeface="Arial" panose="020B0604020202020204" pitchFamily="34" charset="0"/>
              <a:buChar char="•"/>
            </a:pPr>
            <a:r>
              <a:rPr lang="en-US" sz="1400" dirty="0"/>
              <a:t>It's useful for unordered categorical variables.</a:t>
            </a:r>
          </a:p>
          <a:p>
            <a:pPr marL="285750" indent="-285750">
              <a:buFont typeface="Arial" panose="020B0604020202020204" pitchFamily="34" charset="0"/>
              <a:buChar char="•"/>
            </a:pPr>
            <a:r>
              <a:rPr lang="en-US" sz="1400" dirty="0"/>
              <a:t>Encoded numerical values can be used as </a:t>
            </a:r>
            <a:r>
              <a:rPr lang="en-US" sz="1400" b="1" dirty="0"/>
              <a:t>input features</a:t>
            </a:r>
            <a:r>
              <a:rPr lang="en-US" sz="1400" dirty="0"/>
              <a:t> in machine learning models.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p:txBody>
          <a:bodyPr/>
          <a:lstStyle/>
          <a:p>
            <a:r>
              <a:rPr lang="en-US" dirty="0"/>
              <a:t>Cleaning</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p:txBody>
          <a:bodyPr/>
          <a:lstStyle/>
          <a:p>
            <a:r>
              <a:rPr lang="en-US" sz="2000" dirty="0"/>
              <a:t>EDA</a:t>
            </a:r>
          </a:p>
        </p:txBody>
      </p:sp>
    </p:spTree>
    <p:extLst>
      <p:ext uri="{BB962C8B-B14F-4D97-AF65-F5344CB8AC3E}">
        <p14:creationId xmlns:p14="http://schemas.microsoft.com/office/powerpoint/2010/main" val="270525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657E-B594-16D6-2466-A649D41F8D75}"/>
              </a:ext>
            </a:extLst>
          </p:cNvPr>
          <p:cNvSpPr>
            <a:spLocks noGrp="1"/>
          </p:cNvSpPr>
          <p:nvPr>
            <p:ph type="ctrTitle"/>
          </p:nvPr>
        </p:nvSpPr>
        <p:spPr/>
        <p:txBody>
          <a:bodyPr/>
          <a:lstStyle/>
          <a:p>
            <a:r>
              <a:rPr lang="en-US" dirty="0"/>
              <a:t>Model</a:t>
            </a:r>
          </a:p>
        </p:txBody>
      </p:sp>
      <p:sp>
        <p:nvSpPr>
          <p:cNvPr id="3" name="Subtitle 2">
            <a:extLst>
              <a:ext uri="{FF2B5EF4-FFF2-40B4-BE49-F238E27FC236}">
                <a16:creationId xmlns:a16="http://schemas.microsoft.com/office/drawing/2014/main" id="{5C3211DE-841A-258D-DDE7-2954ACFCAC3E}"/>
              </a:ext>
            </a:extLst>
          </p:cNvPr>
          <p:cNvSpPr>
            <a:spLocks noGrp="1"/>
          </p:cNvSpPr>
          <p:nvPr>
            <p:ph type="subTitle" idx="1"/>
          </p:nvPr>
        </p:nvSpPr>
        <p:spPr/>
        <p:txBody>
          <a:bodyPr/>
          <a:lstStyle/>
          <a:p>
            <a:r>
              <a:rPr lang="en-US" sz="2400" dirty="0"/>
              <a:t>The data was preprocessed and converted to numerical form using </a:t>
            </a:r>
            <a:r>
              <a:rPr lang="en-US" sz="2400" dirty="0" err="1"/>
              <a:t>CountVectorizer</a:t>
            </a:r>
            <a:r>
              <a:rPr lang="en-US" sz="2400" dirty="0"/>
              <a:t>, and used to train and compare the performance of various classification models.</a:t>
            </a:r>
          </a:p>
        </p:txBody>
      </p:sp>
    </p:spTree>
    <p:extLst>
      <p:ext uri="{BB962C8B-B14F-4D97-AF65-F5344CB8AC3E}">
        <p14:creationId xmlns:p14="http://schemas.microsoft.com/office/powerpoint/2010/main" val="148177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Model</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Training</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pPr marL="342900" indent="-342900">
              <a:buFont typeface="Arial" panose="020B0604020202020204" pitchFamily="34" charset="0"/>
              <a:buChar char="•"/>
            </a:pPr>
            <a:r>
              <a:rPr lang="en-US" sz="1200" b="1" dirty="0" err="1"/>
              <a:t>train_test_split</a:t>
            </a:r>
            <a:r>
              <a:rPr lang="en-US" sz="1200" b="1" dirty="0"/>
              <a:t>: </a:t>
            </a:r>
            <a:r>
              <a:rPr lang="en-US" sz="1200" dirty="0"/>
              <a:t>70% train data, 30% test data.</a:t>
            </a:r>
          </a:p>
          <a:p>
            <a:pPr marL="342900" indent="-342900">
              <a:buFont typeface="Arial" panose="020B0604020202020204" pitchFamily="34" charset="0"/>
              <a:buChar char="•"/>
            </a:pPr>
            <a:r>
              <a:rPr lang="en-US" sz="1200" b="1" dirty="0"/>
              <a:t>'</a:t>
            </a:r>
            <a:r>
              <a:rPr lang="en-US" sz="1200" b="1" dirty="0" err="1"/>
              <a:t>CountVectorizer</a:t>
            </a:r>
            <a:r>
              <a:rPr lang="en-US" sz="1200" b="1" dirty="0"/>
              <a:t>’: </a:t>
            </a:r>
            <a:r>
              <a:rPr lang="en-US" sz="1200" dirty="0"/>
              <a:t>convert text data into numerical feature vectors.</a:t>
            </a:r>
          </a:p>
          <a:p>
            <a:pPr marL="342900" indent="-342900">
              <a:buFont typeface="Arial" panose="020B0604020202020204" pitchFamily="34" charset="0"/>
              <a:buChar char="•"/>
            </a:pPr>
            <a:r>
              <a:rPr lang="en-US" sz="1200" dirty="0"/>
              <a:t>NLP models only operate with </a:t>
            </a:r>
            <a:r>
              <a:rPr lang="en-US" sz="1200" b="1" dirty="0"/>
              <a:t>numerical inputs.</a:t>
            </a:r>
          </a:p>
          <a:p>
            <a:pPr marL="342900" indent="-342900">
              <a:buFont typeface="Arial" panose="020B0604020202020204" pitchFamily="34" charset="0"/>
              <a:buChar char="•"/>
            </a:pPr>
            <a:endParaRPr lang="en-US" sz="1200"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Models Compared</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pPr marL="342900" indent="-342900">
              <a:buFont typeface="Arial" panose="020B0604020202020204" pitchFamily="34" charset="0"/>
              <a:buChar char="•"/>
            </a:pPr>
            <a:r>
              <a:rPr lang="en-US" sz="1200" b="1" dirty="0"/>
              <a:t>Classifiers: </a:t>
            </a:r>
          </a:p>
          <a:p>
            <a:pPr marL="800100" lvl="1" indent="-342900">
              <a:buFont typeface="Arial" panose="020B0604020202020204" pitchFamily="34" charset="0"/>
              <a:buChar char="•"/>
            </a:pPr>
            <a:r>
              <a:rPr lang="en-US" sz="1200" dirty="0"/>
              <a:t> Naïve Bayes</a:t>
            </a:r>
          </a:p>
          <a:p>
            <a:pPr marL="800100" lvl="1" indent="-342900">
              <a:buFont typeface="Arial" panose="020B0604020202020204" pitchFamily="34" charset="0"/>
              <a:buChar char="•"/>
            </a:pPr>
            <a:r>
              <a:rPr lang="en-US" sz="1200" dirty="0"/>
              <a:t>Support Vector Machines</a:t>
            </a:r>
          </a:p>
          <a:p>
            <a:pPr marL="800100" lvl="1" indent="-342900">
              <a:buFont typeface="Arial" panose="020B0604020202020204" pitchFamily="34" charset="0"/>
              <a:buChar char="•"/>
            </a:pPr>
            <a:r>
              <a:rPr lang="en-US" sz="1200" dirty="0"/>
              <a:t>K-Nearest Neighbors</a:t>
            </a:r>
          </a:p>
          <a:p>
            <a:pPr marL="800100" lvl="1" indent="-342900">
              <a:buFont typeface="Arial" panose="020B0604020202020204" pitchFamily="34" charset="0"/>
              <a:buChar char="•"/>
            </a:pPr>
            <a:r>
              <a:rPr lang="en-US" sz="1200" dirty="0"/>
              <a:t>Random Forest Classifiers</a:t>
            </a:r>
          </a:p>
          <a:p>
            <a:pPr marL="800100" lvl="1" indent="-342900">
              <a:buFont typeface="Arial" panose="020B0604020202020204" pitchFamily="34" charset="0"/>
              <a:buChar char="•"/>
            </a:pPr>
            <a:r>
              <a:rPr lang="en-US" sz="1200" dirty="0"/>
              <a:t>Gradient Boosting Classifiers </a:t>
            </a:r>
          </a:p>
          <a:p>
            <a:pPr marL="342900" indent="-342900">
              <a:buFont typeface="Arial" panose="020B0604020202020204" pitchFamily="34" charset="0"/>
              <a:buChar char="•"/>
            </a:pPr>
            <a:r>
              <a:rPr lang="en-US" sz="1200" dirty="0"/>
              <a:t> Precision, recall, F1-score used to compare models.</a:t>
            </a:r>
          </a:p>
          <a:p>
            <a:pPr marL="342900" indent="-342900">
              <a:buFont typeface="Arial" panose="020B0604020202020204" pitchFamily="34" charset="0"/>
              <a:buChar char="•"/>
            </a:pPr>
            <a:r>
              <a:rPr lang="en-US" sz="1200" b="1" dirty="0"/>
              <a:t>Overall, SVM performed the best with average precision (0.78), recall (0.78) and F1-score (0.77).</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sz="2000" dirty="0"/>
              <a:t>Hyperparameter Tuning</a:t>
            </a:r>
            <a:endParaRPr lang="en-US" dirty="0"/>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pPr marL="342900" indent="-342900">
              <a:buFont typeface="Arial" panose="020B0604020202020204" pitchFamily="34" charset="0"/>
              <a:buChar char="•"/>
            </a:pPr>
            <a:r>
              <a:rPr lang="en-US" sz="1200" dirty="0"/>
              <a:t>SMV model was tuned to increase performance</a:t>
            </a:r>
          </a:p>
          <a:p>
            <a:pPr marL="342900" indent="-342900">
              <a:buFont typeface="Arial" panose="020B0604020202020204" pitchFamily="34" charset="0"/>
              <a:buChar char="•"/>
            </a:pPr>
            <a:r>
              <a:rPr lang="en-US" sz="1200" dirty="0"/>
              <a:t>The best Hyperparameters were {'C': 0.1, 'gamma': 'scale', 'kernel': 'linear’}.</a:t>
            </a:r>
          </a:p>
          <a:p>
            <a:pPr marL="342900" indent="-342900">
              <a:buFont typeface="Arial" panose="020B0604020202020204" pitchFamily="34" charset="0"/>
              <a:buChar char="•"/>
            </a:pPr>
            <a:r>
              <a:rPr lang="en-US" sz="1200" dirty="0"/>
              <a:t>This increased performance of the model: F1-score = 0.80</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3/12/2023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Twitter Sentiment Analysis for US Airlines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Classification Report</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1728332065"/>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3/12/2023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Twitter Sentiment Analysis for US Airlines</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Model Comparisons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3/12/2023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Twitter Sentiment Analysis for US Airlines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11" name="Picture 10" descr="Chart, bar chart&#10;&#10;Description automatically generated">
            <a:extLst>
              <a:ext uri="{FF2B5EF4-FFF2-40B4-BE49-F238E27FC236}">
                <a16:creationId xmlns:a16="http://schemas.microsoft.com/office/drawing/2014/main" id="{02FCA85C-2982-CEFE-48AB-AF2381150497}"/>
              </a:ext>
            </a:extLst>
          </p:cNvPr>
          <p:cNvPicPr>
            <a:picLocks noChangeAspect="1"/>
          </p:cNvPicPr>
          <p:nvPr/>
        </p:nvPicPr>
        <p:blipFill>
          <a:blip r:embed="rId2"/>
          <a:stretch>
            <a:fillRect/>
          </a:stretch>
        </p:blipFill>
        <p:spPr>
          <a:xfrm>
            <a:off x="681222" y="2456112"/>
            <a:ext cx="3535178" cy="2780355"/>
          </a:xfrm>
          <a:prstGeom prst="rect">
            <a:avLst/>
          </a:prstGeom>
        </p:spPr>
      </p:pic>
      <p:pic>
        <p:nvPicPr>
          <p:cNvPr id="13" name="Picture 12" descr="Chart, bar chart&#10;&#10;Description automatically generated">
            <a:extLst>
              <a:ext uri="{FF2B5EF4-FFF2-40B4-BE49-F238E27FC236}">
                <a16:creationId xmlns:a16="http://schemas.microsoft.com/office/drawing/2014/main" id="{FB5E314A-33C3-C143-C2D6-E5BEF43CD1E6}"/>
              </a:ext>
            </a:extLst>
          </p:cNvPr>
          <p:cNvPicPr>
            <a:picLocks noChangeAspect="1"/>
          </p:cNvPicPr>
          <p:nvPr/>
        </p:nvPicPr>
        <p:blipFill>
          <a:blip r:embed="rId3"/>
          <a:stretch>
            <a:fillRect/>
          </a:stretch>
        </p:blipFill>
        <p:spPr>
          <a:xfrm>
            <a:off x="4216400" y="2456112"/>
            <a:ext cx="3476804" cy="2780355"/>
          </a:xfrm>
          <a:prstGeom prst="rect">
            <a:avLst/>
          </a:prstGeom>
        </p:spPr>
      </p:pic>
      <p:pic>
        <p:nvPicPr>
          <p:cNvPr id="15" name="Picture 14" descr="Chart, bar chart&#10;&#10;Description automatically generated">
            <a:extLst>
              <a:ext uri="{FF2B5EF4-FFF2-40B4-BE49-F238E27FC236}">
                <a16:creationId xmlns:a16="http://schemas.microsoft.com/office/drawing/2014/main" id="{A441AB9F-1422-C37E-A67F-BE6897B6D70D}"/>
              </a:ext>
            </a:extLst>
          </p:cNvPr>
          <p:cNvPicPr>
            <a:picLocks noChangeAspect="1"/>
          </p:cNvPicPr>
          <p:nvPr/>
        </p:nvPicPr>
        <p:blipFill>
          <a:blip r:embed="rId4"/>
          <a:stretch>
            <a:fillRect/>
          </a:stretch>
        </p:blipFill>
        <p:spPr>
          <a:xfrm>
            <a:off x="7693203" y="2456112"/>
            <a:ext cx="3524317" cy="2780355"/>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pPr algn="ctr"/>
            <a:r>
              <a:rPr lang="en-US" dirty="0"/>
              <a:t>Overall Weighted Scores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3/12/2023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Twitter Sentiment Analysis for US Airlines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10" name="Picture 9" descr="Chart, bar chart&#10;&#10;Description automatically generated">
            <a:extLst>
              <a:ext uri="{FF2B5EF4-FFF2-40B4-BE49-F238E27FC236}">
                <a16:creationId xmlns:a16="http://schemas.microsoft.com/office/drawing/2014/main" id="{04474D43-9EAC-30B6-6C41-DFC4135FA1C8}"/>
              </a:ext>
            </a:extLst>
          </p:cNvPr>
          <p:cNvPicPr>
            <a:picLocks noChangeAspect="1"/>
          </p:cNvPicPr>
          <p:nvPr/>
        </p:nvPicPr>
        <p:blipFill>
          <a:blip r:embed="rId2"/>
          <a:stretch>
            <a:fillRect/>
          </a:stretch>
        </p:blipFill>
        <p:spPr>
          <a:xfrm>
            <a:off x="3622043" y="2027238"/>
            <a:ext cx="4947914" cy="4008437"/>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5860BE-E7FC-00F0-908E-2151A27592FA}"/>
              </a:ext>
            </a:extLst>
          </p:cNvPr>
          <p:cNvSpPr>
            <a:spLocks noGrp="1"/>
          </p:cNvSpPr>
          <p:nvPr>
            <p:ph type="title"/>
          </p:nvPr>
        </p:nvSpPr>
        <p:spPr/>
        <p:txBody>
          <a:bodyPr/>
          <a:lstStyle/>
          <a:p>
            <a:r>
              <a:rPr lang="en-US" dirty="0"/>
              <a:t>5-fold Cross-validation</a:t>
            </a:r>
          </a:p>
        </p:txBody>
      </p:sp>
      <p:sp>
        <p:nvSpPr>
          <p:cNvPr id="8" name="Content Placeholder 7">
            <a:extLst>
              <a:ext uri="{FF2B5EF4-FFF2-40B4-BE49-F238E27FC236}">
                <a16:creationId xmlns:a16="http://schemas.microsoft.com/office/drawing/2014/main" id="{BC93107C-7F81-C91D-D8DE-B99F06209FB5}"/>
              </a:ext>
            </a:extLst>
          </p:cNvPr>
          <p:cNvSpPr>
            <a:spLocks noGrp="1"/>
          </p:cNvSpPr>
          <p:nvPr>
            <p:ph idx="1"/>
          </p:nvPr>
        </p:nvSpPr>
        <p:spPr>
          <a:xfrm>
            <a:off x="1167493" y="1936751"/>
            <a:ext cx="4663440" cy="3420066"/>
          </a:xfrm>
        </p:spPr>
        <p:txBody>
          <a:bodyPr/>
          <a:lstStyle/>
          <a:p>
            <a:pPr marL="342900" indent="-342900">
              <a:buFont typeface="Arial" panose="020B0604020202020204" pitchFamily="34" charset="0"/>
              <a:buChar char="•"/>
            </a:pPr>
            <a:r>
              <a:rPr lang="en-US" dirty="0"/>
              <a:t>Cross-validation confirmed the outcome of the model comparisons prior.</a:t>
            </a:r>
          </a:p>
          <a:p>
            <a:pPr marL="342900" indent="-342900">
              <a:buFont typeface="Arial" panose="020B0604020202020204" pitchFamily="34" charset="0"/>
              <a:buChar char="•"/>
            </a:pPr>
            <a:r>
              <a:rPr lang="en-US" dirty="0"/>
              <a:t>SVM performed best with F1-score of 0.70.</a:t>
            </a:r>
          </a:p>
          <a:p>
            <a:pPr marL="342900" indent="-342900">
              <a:buFont typeface="Arial" panose="020B0604020202020204" pitchFamily="34" charset="0"/>
              <a:buChar char="•"/>
            </a:pPr>
            <a:r>
              <a:rPr lang="en-US" dirty="0"/>
              <a:t>Other models performed almost as well.</a:t>
            </a:r>
          </a:p>
        </p:txBody>
      </p:sp>
      <p:sp>
        <p:nvSpPr>
          <p:cNvPr id="4" name="Date Placeholder 3">
            <a:extLst>
              <a:ext uri="{FF2B5EF4-FFF2-40B4-BE49-F238E27FC236}">
                <a16:creationId xmlns:a16="http://schemas.microsoft.com/office/drawing/2014/main" id="{58B152D2-2FE1-E52C-0077-49E3C1785BF3}"/>
              </a:ext>
            </a:extLst>
          </p:cNvPr>
          <p:cNvSpPr>
            <a:spLocks noGrp="1"/>
          </p:cNvSpPr>
          <p:nvPr>
            <p:ph type="dt" sz="half" idx="2"/>
          </p:nvPr>
        </p:nvSpPr>
        <p:spPr/>
        <p:txBody>
          <a:bodyPr/>
          <a:lstStyle/>
          <a:p>
            <a:fld id="{8CE9AC2A-20AD-8C48-B5EB-B5322BDBCDEE}" type="datetime1">
              <a:rPr lang="en-US" smtClean="0"/>
              <a:pPr/>
              <a:t>3/12/2023</a:t>
            </a:fld>
            <a:endParaRPr lang="en-US" dirty="0"/>
          </a:p>
        </p:txBody>
      </p:sp>
      <p:sp>
        <p:nvSpPr>
          <p:cNvPr id="5" name="Footer Placeholder 4">
            <a:extLst>
              <a:ext uri="{FF2B5EF4-FFF2-40B4-BE49-F238E27FC236}">
                <a16:creationId xmlns:a16="http://schemas.microsoft.com/office/drawing/2014/main" id="{7ED385C0-0A86-3DAA-E11F-5A18361B6BB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9A7CD97-476F-A34A-7A5A-5399C07DFA91}"/>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13" name="Content Placeholder 12" descr="Text, table&#10;&#10;Description automatically generated">
            <a:extLst>
              <a:ext uri="{FF2B5EF4-FFF2-40B4-BE49-F238E27FC236}">
                <a16:creationId xmlns:a16="http://schemas.microsoft.com/office/drawing/2014/main" id="{33228BAF-BC7B-C5D5-271D-9BAAC6AA1099}"/>
              </a:ext>
            </a:extLst>
          </p:cNvPr>
          <p:cNvPicPr>
            <a:picLocks noGrp="1" noChangeAspect="1"/>
          </p:cNvPicPr>
          <p:nvPr>
            <p:ph idx="11"/>
          </p:nvPr>
        </p:nvPicPr>
        <p:blipFill>
          <a:blip r:embed="rId2"/>
          <a:stretch>
            <a:fillRect/>
          </a:stretch>
        </p:blipFill>
        <p:spPr>
          <a:xfrm>
            <a:off x="6885234" y="3226890"/>
            <a:ext cx="3312492" cy="839787"/>
          </a:xfrm>
        </p:spPr>
      </p:pic>
    </p:spTree>
    <p:extLst>
      <p:ext uri="{BB962C8B-B14F-4D97-AF65-F5344CB8AC3E}">
        <p14:creationId xmlns:p14="http://schemas.microsoft.com/office/powerpoint/2010/main" val="101860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70000" lnSpcReduction="20000"/>
          </a:bodyPr>
          <a:lstStyle/>
          <a:p>
            <a:r>
              <a:rPr lang="en-US" dirty="0"/>
              <a:t>The sentiment classification task was effectively completed by all models, but SVM demonstrated the best performance in terms of 'Overall Weighted Scores'. Random Forest and SVM demonstrated better precision and F1-scores than other classifiers, while Naive Bayes had the highest recall score, albeit marginally. Cross-validation using Scikit-</a:t>
            </a:r>
            <a:r>
              <a:rPr lang="en-US" dirty="0" err="1"/>
              <a:t>learn's</a:t>
            </a:r>
            <a:r>
              <a:rPr lang="en-US" dirty="0"/>
              <a:t> '</a:t>
            </a:r>
            <a:r>
              <a:rPr lang="en-US" dirty="0" err="1"/>
              <a:t>cross_val_score</a:t>
            </a:r>
            <a:r>
              <a:rPr lang="en-US" dirty="0"/>
              <a:t>' with F1-score as the metric of interest was performed to confirm the results of the prior comparison, and SVM was indeed the best-performing model for the data input. The SVM model was further refined by Hyperparameter Tuning, and the best hyperparameters were identified as {'C': 0.1, 'gamma': 'scale', 'kernel': 'linear'}. This modification resulted in an F1-score of 0.80. Using this model, Airline Data Inc. could correctly categorize the tweets about US airlines up to 80% accuracy, taking into account both false positives and false negatives.</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3/12/2023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Twitter Sentiment Analysis for US Airlines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AU" sz="2800" dirty="0" err="1">
                <a:highlight>
                  <a:srgbClr val="FFFFFF"/>
                </a:highlight>
              </a:rPr>
              <a:t>Crowdflower</a:t>
            </a:r>
            <a:r>
              <a:rPr lang="en-AU" sz="2800" dirty="0">
                <a:highlight>
                  <a:srgbClr val="FFFFFF"/>
                </a:highlight>
              </a:rPr>
              <a:t>: </a:t>
            </a:r>
            <a:br>
              <a:rPr lang="en-AU" sz="2800" dirty="0">
                <a:highlight>
                  <a:srgbClr val="FFFFFF"/>
                </a:highlight>
              </a:rPr>
            </a:br>
            <a:r>
              <a:rPr lang="en-AU" sz="1800" dirty="0">
                <a:highlight>
                  <a:srgbClr val="FFFFFF"/>
                </a:highlight>
                <a:hlinkClick r:id="rId2"/>
              </a:rPr>
              <a:t>https://data.world/crowdflower/airline-twitter-sentiment</a:t>
            </a:r>
            <a:r>
              <a:rPr lang="en-AU" sz="1800" dirty="0">
                <a:highlight>
                  <a:srgbClr val="FFFFFF"/>
                </a:highlight>
              </a:rPr>
              <a:t> </a:t>
            </a:r>
            <a:endParaRPr lang="en-AU" sz="2800" dirty="0">
              <a:highlight>
                <a:srgbClr val="FFFFFF"/>
              </a:highlight>
            </a:endParaRPr>
          </a:p>
          <a:p>
            <a:r>
              <a:rPr lang="en-AU" sz="2800" dirty="0">
                <a:highlight>
                  <a:srgbClr val="FFFFFF"/>
                </a:highlight>
              </a:rPr>
              <a:t>Rai, </a:t>
            </a:r>
            <a:r>
              <a:rPr lang="en-AU" sz="2800" dirty="0" err="1">
                <a:highlight>
                  <a:srgbClr val="FFFFFF"/>
                </a:highlight>
              </a:rPr>
              <a:t>Sawan</a:t>
            </a:r>
            <a:r>
              <a:rPr lang="en-AU" sz="2800" dirty="0">
                <a:highlight>
                  <a:srgbClr val="FFFFFF"/>
                </a:highlight>
              </a:rPr>
              <a:t>: </a:t>
            </a:r>
            <a:r>
              <a:rPr lang="en-AU" sz="1800" dirty="0">
                <a:highlight>
                  <a:srgbClr val="FFFFFF"/>
                </a:highlight>
                <a:hlinkClick r:id="rId3"/>
              </a:rPr>
              <a:t>https://www.analyticsvidhya.com/blog/2021/11/an-empirical-study-of-machine-learning-classifier-with-tweet-sentiment-classification/</a:t>
            </a:r>
            <a:r>
              <a:rPr lang="en-AU" sz="1800" dirty="0">
                <a:highlight>
                  <a:srgbClr val="FFFFFF"/>
                </a:highlight>
              </a:rPr>
              <a:t> </a:t>
            </a:r>
            <a:endParaRPr lang="en-AU" sz="2800" dirty="0">
              <a:highlight>
                <a:srgbClr val="FFFFFF"/>
              </a:highlight>
            </a:endParaRP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Outline: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a:bodyPr>
          <a:lstStyle/>
          <a:p>
            <a:pPr marL="514350" indent="-514350">
              <a:buAutoNum type="arabicPeriod"/>
            </a:pPr>
            <a:r>
              <a:rPr lang="en-US" dirty="0"/>
              <a:t>Problem Statement</a:t>
            </a:r>
          </a:p>
          <a:p>
            <a:pPr marL="514350" indent="-514350">
              <a:buAutoNum type="arabicPeriod"/>
            </a:pPr>
            <a:r>
              <a:rPr lang="en-US" dirty="0"/>
              <a:t>Stakeholders</a:t>
            </a:r>
          </a:p>
          <a:p>
            <a:pPr marL="514350" indent="-514350">
              <a:buAutoNum type="arabicPeriod"/>
            </a:pPr>
            <a:r>
              <a:rPr lang="en-US" dirty="0"/>
              <a:t>Background</a:t>
            </a:r>
          </a:p>
          <a:p>
            <a:pPr marL="514350" indent="-514350">
              <a:buAutoNum type="arabicPeriod"/>
            </a:pPr>
            <a:r>
              <a:rPr lang="en-US" dirty="0"/>
              <a:t>Data &amp; Method – </a:t>
            </a:r>
            <a:r>
              <a:rPr lang="en-US" sz="2000" dirty="0">
                <a:solidFill>
                  <a:schemeClr val="tx1">
                    <a:lumMod val="50000"/>
                    <a:lumOff val="50000"/>
                  </a:schemeClr>
                </a:solidFill>
              </a:rPr>
              <a:t>The Data, Cleaning, EDA</a:t>
            </a:r>
            <a:endParaRPr lang="en-US" dirty="0">
              <a:solidFill>
                <a:schemeClr val="tx1">
                  <a:lumMod val="50000"/>
                  <a:lumOff val="50000"/>
                </a:schemeClr>
              </a:solidFill>
            </a:endParaRPr>
          </a:p>
          <a:p>
            <a:pPr marL="514350" indent="-514350">
              <a:buAutoNum type="arabicPeriod"/>
            </a:pPr>
            <a:r>
              <a:rPr lang="en-US" dirty="0"/>
              <a:t>Model – </a:t>
            </a:r>
            <a:r>
              <a:rPr lang="en-US" sz="2200" dirty="0">
                <a:solidFill>
                  <a:schemeClr val="tx1">
                    <a:lumMod val="50000"/>
                    <a:lumOff val="50000"/>
                  </a:schemeClr>
                </a:solidFill>
              </a:rPr>
              <a:t>Naïve Bayes, KNN, SVM, Random Forest, Gradient Boost, Metrics</a:t>
            </a:r>
            <a:endParaRPr lang="en-US" dirty="0">
              <a:solidFill>
                <a:schemeClr val="tx1">
                  <a:lumMod val="50000"/>
                  <a:lumOff val="50000"/>
                </a:schemeClr>
              </a:solidFill>
            </a:endParaRPr>
          </a:p>
          <a:p>
            <a:pPr marL="514350" indent="-514350">
              <a:buAutoNum type="arabicPeriod"/>
            </a:pPr>
            <a:r>
              <a:rPr lang="en-US" dirty="0"/>
              <a:t>Conclusion – </a:t>
            </a:r>
            <a:r>
              <a:rPr lang="en-US" sz="2200" dirty="0">
                <a:solidFill>
                  <a:schemeClr val="tx1">
                    <a:lumMod val="50000"/>
                    <a:lumOff val="50000"/>
                  </a:schemeClr>
                </a:solidFill>
              </a:rPr>
              <a:t>Call-to-Action, Improvements</a:t>
            </a:r>
            <a:endParaRPr lang="en-US" dirty="0">
              <a:solidFill>
                <a:schemeClr val="tx1">
                  <a:lumMod val="50000"/>
                  <a:lumOff val="50000"/>
                </a:schemeClr>
              </a:solidFill>
            </a:endParaRPr>
          </a:p>
          <a:p>
            <a:pPr marL="514350" indent="-514350">
              <a:buAutoNum type="arabicPeriod"/>
            </a:pPr>
            <a:r>
              <a:rPr lang="en-US" dirty="0"/>
              <a:t>Credits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3/12/2023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Twitter Sentiment Analysis for US Airlines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Airline Data Inc. requires the classification of 14,640 airline-related tweets into positive, negative, or neutral categories with an 80% f1-score within four weeks. The aim is to improve customer experience and brand reputation by analyzing sentiment and providing actionable insights. The solution space involves collecting, pre-processing, and analyzing data with constraints on data availability, time, budget, model complexity, privacy, and technical considerations.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3/12/2023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Twitter Sentiment Analysis for US Airlines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err="1"/>
              <a:t>StakeHolders</a:t>
            </a:r>
            <a:endParaRPr lang="en-US" dirty="0"/>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048448"/>
            <a:ext cx="2281237" cy="347662"/>
          </a:xfrm>
        </p:spPr>
        <p:txBody>
          <a:bodyPr/>
          <a:lstStyle/>
          <a:p>
            <a:r>
              <a:rPr lang="en-US" i="0" dirty="0">
                <a:solidFill>
                  <a:srgbClr val="000000"/>
                </a:solidFill>
                <a:effectLst/>
                <a:latin typeface="Raleway" panose="020B0604020202020204" pitchFamily="2" charset="0"/>
              </a:rPr>
              <a:t>Albert Wilkins</a:t>
            </a:r>
            <a:endParaRPr lang="en-US" dirty="0"/>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433694"/>
            <a:ext cx="2281237" cy="347662"/>
          </a:xfrm>
        </p:spPr>
        <p:txBody>
          <a:bodyPr/>
          <a:lstStyle/>
          <a:p>
            <a:r>
              <a:rPr lang="en-AU" sz="1400" dirty="0"/>
              <a:t>CCO</a:t>
            </a:r>
            <a:endParaRPr lang="en-US" dirty="0"/>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5495813" y="1849806"/>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044613"/>
            <a:ext cx="2281237" cy="347662"/>
          </a:xfrm>
        </p:spPr>
        <p:txBody>
          <a:bodyPr/>
          <a:lstStyle/>
          <a:p>
            <a:r>
              <a:rPr lang="en-US" i="0" dirty="0">
                <a:solidFill>
                  <a:srgbClr val="000000"/>
                </a:solidFill>
                <a:effectLst/>
                <a:latin typeface="Raleway" pitchFamily="2" charset="0"/>
              </a:rPr>
              <a:t>Anita Kane</a:t>
            </a:r>
            <a:endParaRPr lang="en-US" dirty="0"/>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429859"/>
            <a:ext cx="2281237" cy="347662"/>
          </a:xfrm>
        </p:spPr>
        <p:txBody>
          <a:bodyPr/>
          <a:lstStyle/>
          <a:p>
            <a:r>
              <a:rPr lang="en-AU" sz="1400" dirty="0"/>
              <a:t>Director of Marketing</a:t>
            </a:r>
            <a:endParaRPr lang="en-US" dirty="0"/>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750429" y="3382545"/>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3627065"/>
            <a:ext cx="2281237" cy="347662"/>
          </a:xfrm>
        </p:spPr>
        <p:txBody>
          <a:bodyPr/>
          <a:lstStyle/>
          <a:p>
            <a:r>
              <a:rPr lang="en-US" i="0" dirty="0">
                <a:solidFill>
                  <a:srgbClr val="000000"/>
                </a:solidFill>
                <a:effectLst/>
                <a:latin typeface="Raleway" pitchFamily="2" charset="0"/>
              </a:rPr>
              <a:t>Elisabeth Porter</a:t>
            </a:r>
            <a:endParaRPr lang="en-US" dirty="0"/>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012311"/>
            <a:ext cx="2281237" cy="347662"/>
          </a:xfrm>
        </p:spPr>
        <p:txBody>
          <a:bodyPr/>
          <a:lstStyle/>
          <a:p>
            <a:r>
              <a:rPr lang="en-AU" sz="1400" dirty="0"/>
              <a:t>Head of Operations</a:t>
            </a:r>
            <a:endParaRPr lang="en-US" dirty="0"/>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5495813" y="3382545"/>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3627065"/>
            <a:ext cx="2281237" cy="347662"/>
          </a:xfrm>
        </p:spPr>
        <p:txBody>
          <a:bodyPr/>
          <a:lstStyle/>
          <a:p>
            <a:r>
              <a:rPr lang="en-US" i="0" dirty="0">
                <a:solidFill>
                  <a:srgbClr val="000000"/>
                </a:solidFill>
                <a:effectLst/>
                <a:latin typeface="Raleway" pitchFamily="2" charset="0"/>
              </a:rPr>
              <a:t>Junior Sullivan</a:t>
            </a:r>
            <a:endParaRPr lang="en-US" dirty="0"/>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012311"/>
            <a:ext cx="2281237" cy="347662"/>
          </a:xfrm>
        </p:spPr>
        <p:txBody>
          <a:bodyPr/>
          <a:lstStyle/>
          <a:p>
            <a:r>
              <a:rPr lang="en-AU" sz="1400" dirty="0"/>
              <a:t>Data Protection Officer</a:t>
            </a: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3/12/2023</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Twitter Sentiment Analysis for US Airlines</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4</a:t>
            </a:fld>
            <a:endParaRPr lang="en-US" dirty="0"/>
          </a:p>
        </p:txBody>
      </p:sp>
      <p:pic>
        <p:nvPicPr>
          <p:cNvPr id="6" name="Picture 5">
            <a:extLst>
              <a:ext uri="{FF2B5EF4-FFF2-40B4-BE49-F238E27FC236}">
                <a16:creationId xmlns:a16="http://schemas.microsoft.com/office/drawing/2014/main" id="{117925D2-934D-BF17-A83C-F96EDAB60AE6}"/>
              </a:ext>
            </a:extLst>
          </p:cNvPr>
          <p:cNvPicPr>
            <a:picLocks noChangeAspect="1"/>
          </p:cNvPicPr>
          <p:nvPr/>
        </p:nvPicPr>
        <p:blipFill>
          <a:blip r:embed="rId5"/>
          <a:stretch>
            <a:fillRect/>
          </a:stretch>
        </p:blipFill>
        <p:spPr>
          <a:xfrm>
            <a:off x="750429" y="4934110"/>
            <a:ext cx="1200374" cy="1200374"/>
          </a:xfrm>
          <a:prstGeom prst="rect">
            <a:avLst/>
          </a:prstGeom>
        </p:spPr>
      </p:pic>
      <p:pic>
        <p:nvPicPr>
          <p:cNvPr id="7" name="Picture 6">
            <a:extLst>
              <a:ext uri="{FF2B5EF4-FFF2-40B4-BE49-F238E27FC236}">
                <a16:creationId xmlns:a16="http://schemas.microsoft.com/office/drawing/2014/main" id="{4DFA3636-FC5D-5DE6-93C1-77DA4034EF56}"/>
              </a:ext>
            </a:extLst>
          </p:cNvPr>
          <p:cNvPicPr>
            <a:picLocks noChangeAspect="1"/>
          </p:cNvPicPr>
          <p:nvPr/>
        </p:nvPicPr>
        <p:blipFill>
          <a:blip r:embed="rId6"/>
          <a:stretch>
            <a:fillRect/>
          </a:stretch>
        </p:blipFill>
        <p:spPr>
          <a:xfrm>
            <a:off x="760621" y="1849804"/>
            <a:ext cx="1201243" cy="1201243"/>
          </a:xfrm>
          <a:prstGeom prst="rect">
            <a:avLst/>
          </a:prstGeom>
        </p:spPr>
      </p:pic>
      <p:sp>
        <p:nvSpPr>
          <p:cNvPr id="10" name="Text Placeholder 37">
            <a:extLst>
              <a:ext uri="{FF2B5EF4-FFF2-40B4-BE49-F238E27FC236}">
                <a16:creationId xmlns:a16="http://schemas.microsoft.com/office/drawing/2014/main" id="{199C67E9-A63C-25AF-3C12-586149643F42}"/>
              </a:ext>
            </a:extLst>
          </p:cNvPr>
          <p:cNvSpPr txBox="1">
            <a:spLocks/>
          </p:cNvSpPr>
          <p:nvPr/>
        </p:nvSpPr>
        <p:spPr>
          <a:xfrm>
            <a:off x="2123349" y="5162979"/>
            <a:ext cx="2281237" cy="347662"/>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Raleway" pitchFamily="2" charset="0"/>
              </a:rPr>
              <a:t>Richard Danson</a:t>
            </a:r>
            <a:endParaRPr lang="en-US" dirty="0"/>
          </a:p>
        </p:txBody>
      </p:sp>
      <p:sp>
        <p:nvSpPr>
          <p:cNvPr id="11" name="Text Placeholder 38">
            <a:extLst>
              <a:ext uri="{FF2B5EF4-FFF2-40B4-BE49-F238E27FC236}">
                <a16:creationId xmlns:a16="http://schemas.microsoft.com/office/drawing/2014/main" id="{ED5103AD-3462-20A6-1D86-AAE9A392BD59}"/>
              </a:ext>
            </a:extLst>
          </p:cNvPr>
          <p:cNvSpPr txBox="1">
            <a:spLocks/>
          </p:cNvSpPr>
          <p:nvPr/>
        </p:nvSpPr>
        <p:spPr>
          <a:xfrm>
            <a:off x="2123349" y="5538583"/>
            <a:ext cx="2281237" cy="347662"/>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400" dirty="0"/>
              <a:t>Head of IT</a:t>
            </a:r>
            <a:endParaRPr lang="en-US" dirty="0"/>
          </a:p>
        </p:txBody>
      </p:sp>
      <p:sp>
        <p:nvSpPr>
          <p:cNvPr id="8" name="TextBox 7">
            <a:extLst>
              <a:ext uri="{FF2B5EF4-FFF2-40B4-BE49-F238E27FC236}">
                <a16:creationId xmlns:a16="http://schemas.microsoft.com/office/drawing/2014/main" id="{E214E069-5427-453C-56CF-28F1A54238D2}"/>
              </a:ext>
            </a:extLst>
          </p:cNvPr>
          <p:cNvSpPr txBox="1"/>
          <p:nvPr/>
        </p:nvSpPr>
        <p:spPr>
          <a:xfrm>
            <a:off x="7657273" y="6169580"/>
            <a:ext cx="1199367" cy="261610"/>
          </a:xfrm>
          <a:prstGeom prst="rect">
            <a:avLst/>
          </a:prstGeom>
          <a:noFill/>
        </p:spPr>
        <p:txBody>
          <a:bodyPr wrap="none" rtlCol="0">
            <a:spAutoFit/>
          </a:bodyPr>
          <a:lstStyle/>
          <a:p>
            <a:r>
              <a:rPr lang="en-US" sz="1100" dirty="0"/>
              <a:t>*Not real people</a:t>
            </a:r>
          </a:p>
        </p:txBody>
      </p:sp>
    </p:spTree>
    <p:extLst>
      <p:ext uri="{BB962C8B-B14F-4D97-AF65-F5344CB8AC3E}">
        <p14:creationId xmlns:p14="http://schemas.microsoft.com/office/powerpoint/2010/main" val="333569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Background</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Customer Sentiment of US Airlines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3/12/2023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Twitter Sentiment Analysis for US Airlines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24ED-238B-9225-DA1D-68D87DBB2464}"/>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0AFF4B08-511D-FC93-2D86-30F58470887D}"/>
              </a:ext>
            </a:extLst>
          </p:cNvPr>
          <p:cNvSpPr>
            <a:spLocks noGrp="1"/>
          </p:cNvSpPr>
          <p:nvPr>
            <p:ph type="body" idx="1"/>
          </p:nvPr>
        </p:nvSpPr>
        <p:spPr/>
        <p:txBody>
          <a:bodyPr/>
          <a:lstStyle/>
          <a:p>
            <a:r>
              <a:rPr lang="en-US" sz="1400" dirty="0"/>
              <a:t>Twitter is a widely used platform for customers to express their opinions and experiences with airlines. To analyze these tweets, sentiment analysis can be utilized to categorize them into positive, negative, or neutral sentiment categories. This type of analysis involves utilizing natural language processing techniques and machine learning algorithms to extract meaning from the text data and classify it into different sentiment categories. Researchers and industry professionals have utilized Twitter sentiment analysis to gain insights into customer opinions and feelings about different aspects of the airline industry. This technique can be particularly useful in identifying common customer complaints, determining areas for improvement, and monitoring brand reputation. Overall, Twitter sentiment analysis provides an efficient and insightful method for understanding the customers' sentiments towards the airline industry.</a:t>
            </a:r>
            <a:endParaRPr lang="en-US" dirty="0"/>
          </a:p>
        </p:txBody>
      </p:sp>
      <p:sp>
        <p:nvSpPr>
          <p:cNvPr id="4" name="Date Placeholder 3">
            <a:extLst>
              <a:ext uri="{FF2B5EF4-FFF2-40B4-BE49-F238E27FC236}">
                <a16:creationId xmlns:a16="http://schemas.microsoft.com/office/drawing/2014/main" id="{116DFDAA-E78E-1C05-F985-E14281AE04A7}"/>
              </a:ext>
            </a:extLst>
          </p:cNvPr>
          <p:cNvSpPr>
            <a:spLocks noGrp="1"/>
          </p:cNvSpPr>
          <p:nvPr>
            <p:ph type="dt" sz="half" idx="10"/>
          </p:nvPr>
        </p:nvSpPr>
        <p:spPr/>
        <p:txBody>
          <a:bodyPr/>
          <a:lstStyle/>
          <a:p>
            <a:fld id="{F5592931-05C6-8543-8B6E-A8BD29BD5C2B}" type="datetime1">
              <a:rPr lang="en-US" smtClean="0"/>
              <a:pPr/>
              <a:t>3/12/2023</a:t>
            </a:fld>
            <a:endParaRPr lang="en-US" dirty="0"/>
          </a:p>
        </p:txBody>
      </p:sp>
      <p:sp>
        <p:nvSpPr>
          <p:cNvPr id="5" name="Footer Placeholder 4">
            <a:extLst>
              <a:ext uri="{FF2B5EF4-FFF2-40B4-BE49-F238E27FC236}">
                <a16:creationId xmlns:a16="http://schemas.microsoft.com/office/drawing/2014/main" id="{C1B08026-72A9-2550-339E-D60D94131BA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3B0D524-6F1A-E990-4551-B12869CCCD86}"/>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95036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1FD5DC-1F92-3F64-2DB6-BCFBB682D4DE}"/>
              </a:ext>
            </a:extLst>
          </p:cNvPr>
          <p:cNvSpPr>
            <a:spLocks noGrp="1"/>
          </p:cNvSpPr>
          <p:nvPr>
            <p:ph type="ctrTitle"/>
          </p:nvPr>
        </p:nvSpPr>
        <p:spPr/>
        <p:txBody>
          <a:bodyPr/>
          <a:lstStyle/>
          <a:p>
            <a:r>
              <a:rPr lang="en-US" dirty="0"/>
              <a:t>Data &amp; Method</a:t>
            </a:r>
          </a:p>
        </p:txBody>
      </p:sp>
      <p:sp>
        <p:nvSpPr>
          <p:cNvPr id="8" name="Subtitle 7">
            <a:extLst>
              <a:ext uri="{FF2B5EF4-FFF2-40B4-BE49-F238E27FC236}">
                <a16:creationId xmlns:a16="http://schemas.microsoft.com/office/drawing/2014/main" id="{693D755F-C46D-2F52-F029-039EA479022B}"/>
              </a:ext>
            </a:extLst>
          </p:cNvPr>
          <p:cNvSpPr>
            <a:spLocks noGrp="1"/>
          </p:cNvSpPr>
          <p:nvPr>
            <p:ph type="subTitle" idx="1"/>
          </p:nvPr>
        </p:nvSpPr>
        <p:spPr/>
        <p:txBody>
          <a:bodyPr/>
          <a:lstStyle/>
          <a:p>
            <a:r>
              <a:rPr lang="en-US" sz="2000" dirty="0"/>
              <a:t>Using machine learning to preprocessing text data, evaluating models performance using precision, recall, and F1-score, and comparing their overall weighted scores to determine the best performing model in predicting the sentiment of 14640 tweets of US airlines.</a:t>
            </a:r>
          </a:p>
        </p:txBody>
      </p:sp>
      <p:sp>
        <p:nvSpPr>
          <p:cNvPr id="4" name="Date Placeholder 3">
            <a:extLst>
              <a:ext uri="{FF2B5EF4-FFF2-40B4-BE49-F238E27FC236}">
                <a16:creationId xmlns:a16="http://schemas.microsoft.com/office/drawing/2014/main" id="{A1E05F30-1EAB-764D-892B-56E666C7445A}"/>
              </a:ext>
            </a:extLst>
          </p:cNvPr>
          <p:cNvSpPr>
            <a:spLocks noGrp="1"/>
          </p:cNvSpPr>
          <p:nvPr>
            <p:ph type="dt" sz="half" idx="4294967295"/>
          </p:nvPr>
        </p:nvSpPr>
        <p:spPr>
          <a:xfrm>
            <a:off x="0" y="6356350"/>
            <a:ext cx="2743200" cy="365125"/>
          </a:xfrm>
        </p:spPr>
        <p:txBody>
          <a:bodyPr/>
          <a:lstStyle/>
          <a:p>
            <a:fld id="{F5592931-05C6-8543-8B6E-A8BD29BD5C2B}" type="datetime1">
              <a:rPr lang="en-US" smtClean="0"/>
              <a:pPr/>
              <a:t>3/12/2023</a:t>
            </a:fld>
            <a:endParaRPr lang="en-US" dirty="0"/>
          </a:p>
        </p:txBody>
      </p:sp>
      <p:sp>
        <p:nvSpPr>
          <p:cNvPr id="5" name="Footer Placeholder 4">
            <a:extLst>
              <a:ext uri="{FF2B5EF4-FFF2-40B4-BE49-F238E27FC236}">
                <a16:creationId xmlns:a16="http://schemas.microsoft.com/office/drawing/2014/main" id="{633AEE1F-EC89-945B-8F96-A79D1394DA09}"/>
              </a:ext>
            </a:extLst>
          </p:cNvPr>
          <p:cNvSpPr>
            <a:spLocks noGrp="1"/>
          </p:cNvSpPr>
          <p:nvPr>
            <p:ph type="ftr" sz="quarter" idx="4294967295"/>
          </p:nvPr>
        </p:nvSpPr>
        <p:spPr>
          <a:xfrm>
            <a:off x="0" y="6356350"/>
            <a:ext cx="4114800"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6E477A0-9F05-47A5-CE93-E41930906C5B}"/>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47284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Data &amp; Method</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sz="2000" dirty="0" err="1"/>
              <a:t>Data.World</a:t>
            </a:r>
            <a:r>
              <a:rPr lang="en-US" sz="2000" dirty="0"/>
              <a:t>: </a:t>
            </a:r>
            <a:r>
              <a:rPr lang="en-US" sz="2000" dirty="0" err="1"/>
              <a:t>Crowdflower</a:t>
            </a:r>
            <a:br>
              <a:rPr lang="en-US" sz="1600" dirty="0"/>
            </a:br>
            <a:r>
              <a:rPr lang="en-US" sz="1400" dirty="0">
                <a:hlinkClick r:id="rId2"/>
              </a:rPr>
              <a:t>https://data.world/crowdflower/airline-twitter-sentiment</a:t>
            </a:r>
            <a:r>
              <a:rPr lang="en-US" sz="1400" dirty="0"/>
              <a:t> </a:t>
            </a:r>
          </a:p>
          <a:p>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6283235" y="2584898"/>
            <a:ext cx="4663440" cy="2828613"/>
          </a:xfrm>
        </p:spPr>
        <p:txBody>
          <a:bodyPr vert="horz" lIns="91440" tIns="45720" rIns="91440" bIns="45720" rtlCol="0" anchor="t">
            <a:normAutofit fontScale="55000" lnSpcReduction="20000"/>
          </a:bodyPr>
          <a:lstStyle/>
          <a:p>
            <a:pPr marL="457200" indent="-457200">
              <a:buFont typeface="+mj-lt"/>
              <a:buAutoNum type="arabicPeriod"/>
            </a:pPr>
            <a:r>
              <a:rPr lang="en-US" b="1" dirty="0"/>
              <a:t>Preprocessed data</a:t>
            </a:r>
            <a:r>
              <a:rPr lang="en-US" dirty="0"/>
              <a:t>: cleaning, removing stop words, and converting to numerical form.</a:t>
            </a:r>
          </a:p>
          <a:p>
            <a:pPr marL="457200" indent="-457200">
              <a:buFont typeface="+mj-lt"/>
              <a:buAutoNum type="arabicPeriod"/>
            </a:pPr>
            <a:r>
              <a:rPr lang="en-US" dirty="0"/>
              <a:t>Split preprocessed data into </a:t>
            </a:r>
            <a:r>
              <a:rPr lang="en-US" b="1" dirty="0"/>
              <a:t>train and test</a:t>
            </a:r>
            <a:r>
              <a:rPr lang="en-US" dirty="0"/>
              <a:t> sets for classification.</a:t>
            </a:r>
          </a:p>
          <a:p>
            <a:pPr marL="457200" indent="-457200">
              <a:buFont typeface="+mj-lt"/>
              <a:buAutoNum type="arabicPeriod"/>
            </a:pPr>
            <a:r>
              <a:rPr lang="en-US" dirty="0"/>
              <a:t>Utilized </a:t>
            </a:r>
            <a:r>
              <a:rPr lang="en-US" b="1" dirty="0"/>
              <a:t>five classification models</a:t>
            </a:r>
            <a:r>
              <a:rPr lang="en-US" dirty="0"/>
              <a:t>: Naive Bayes, K-NN, SVM, RF, and GBC.</a:t>
            </a:r>
          </a:p>
          <a:p>
            <a:pPr marL="457200" indent="-457200">
              <a:buFont typeface="+mj-lt"/>
              <a:buAutoNum type="arabicPeriod"/>
            </a:pPr>
            <a:r>
              <a:rPr lang="en-US" b="1" dirty="0"/>
              <a:t>Trained each model </a:t>
            </a:r>
            <a:r>
              <a:rPr lang="en-US" dirty="0"/>
              <a:t>on the train set and predicted sentiment on the test set.</a:t>
            </a:r>
          </a:p>
          <a:p>
            <a:pPr marL="457200" indent="-457200">
              <a:buFont typeface="+mj-lt"/>
              <a:buAutoNum type="arabicPeriod"/>
            </a:pPr>
            <a:r>
              <a:rPr lang="en-US" dirty="0"/>
              <a:t>Assessed model performance with </a:t>
            </a:r>
            <a:r>
              <a:rPr lang="en-US" b="1" dirty="0"/>
              <a:t>precision, recall, and F1-score</a:t>
            </a:r>
            <a:r>
              <a:rPr lang="en-US" dirty="0"/>
              <a:t>.</a:t>
            </a:r>
          </a:p>
          <a:p>
            <a:pPr marL="457200" indent="-457200">
              <a:buFont typeface="+mj-lt"/>
              <a:buAutoNum type="arabicPeriod"/>
            </a:pPr>
            <a:r>
              <a:rPr lang="en-US" b="1" dirty="0"/>
              <a:t>Visualized</a:t>
            </a:r>
            <a:r>
              <a:rPr lang="en-US" dirty="0"/>
              <a:t> evaluation results with Seaborn for nuanced insights.</a:t>
            </a:r>
          </a:p>
          <a:p>
            <a:pPr marL="457200" indent="-457200">
              <a:buFont typeface="+mj-lt"/>
              <a:buAutoNum type="arabicPeriod"/>
            </a:pPr>
            <a:r>
              <a:rPr lang="en-US" dirty="0"/>
              <a:t>Identified </a:t>
            </a:r>
            <a:r>
              <a:rPr lang="en-US" b="1" dirty="0"/>
              <a:t>biases/limitations </a:t>
            </a:r>
            <a:r>
              <a:rPr lang="en-US" dirty="0"/>
              <a:t>in the models during analysis.</a:t>
            </a:r>
          </a:p>
          <a:p>
            <a:pPr marL="457200" indent="-457200">
              <a:buFont typeface="+mj-lt"/>
              <a:buAutoNum type="arabicPeriod"/>
            </a:pPr>
            <a:r>
              <a:rPr lang="en-US" dirty="0"/>
              <a:t>Compared models' </a:t>
            </a:r>
            <a:r>
              <a:rPr lang="en-US" b="1" dirty="0"/>
              <a:t>overall performance </a:t>
            </a:r>
            <a:r>
              <a:rPr lang="en-US" dirty="0"/>
              <a:t>and selected the best one using a bar plot.</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sz="2000" dirty="0"/>
              <a:t>Method</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1257415" y="2584898"/>
            <a:ext cx="4663440" cy="1031759"/>
          </a:xfrm>
        </p:spPr>
        <p:txBody>
          <a:bodyPr vert="horz" lIns="91440" tIns="45720" rIns="91440" bIns="45720" rtlCol="0" anchor="t">
            <a:normAutofit/>
          </a:bodyPr>
          <a:lstStyle/>
          <a:p>
            <a:r>
              <a:rPr lang="en-US" sz="1400" dirty="0"/>
              <a:t>This data contained: 'Airline-Sentiment-2-w-AA.csv’ </a:t>
            </a:r>
          </a:p>
          <a:p>
            <a:pPr marL="342900" indent="-342900">
              <a:buFont typeface="Arial" panose="020B0604020202020204" pitchFamily="34" charset="0"/>
              <a:buChar char="•"/>
            </a:pPr>
            <a:r>
              <a:rPr lang="en-US" sz="1400" dirty="0"/>
              <a:t>14640 rows of data with 19 columns.</a:t>
            </a:r>
          </a:p>
          <a:p>
            <a:pPr marL="342900" indent="-342900">
              <a:buFont typeface="Arial" panose="020B0604020202020204" pitchFamily="34" charset="0"/>
              <a:buChar char="•"/>
            </a:pPr>
            <a:r>
              <a:rPr lang="en-US" sz="1400" dirty="0"/>
              <a:t>Columns: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3/12/2023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Twitter Sentiment Analysis for US Airlines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10" name="TextBox 9">
            <a:extLst>
              <a:ext uri="{FF2B5EF4-FFF2-40B4-BE49-F238E27FC236}">
                <a16:creationId xmlns:a16="http://schemas.microsoft.com/office/drawing/2014/main" id="{B5B25E57-9A93-7C01-B7D6-9A99B544E8A5}"/>
              </a:ext>
            </a:extLst>
          </p:cNvPr>
          <p:cNvSpPr txBox="1"/>
          <p:nvPr/>
        </p:nvSpPr>
        <p:spPr>
          <a:xfrm>
            <a:off x="1069791" y="3616657"/>
            <a:ext cx="5201356" cy="1791868"/>
          </a:xfrm>
          <a:prstGeom prst="rect">
            <a:avLst/>
          </a:prstGeom>
          <a:noFill/>
        </p:spPr>
        <p:txBody>
          <a:bodyPr wrap="square" lIns="0" rIns="91440" numCol="2" spcCol="0" rtlCol="0">
            <a:normAutofit fontScale="62500" lnSpcReduction="20000"/>
          </a:bodyPr>
          <a:lstStyle/>
          <a:p>
            <a:pPr marL="800100" lvl="1" indent="-342900">
              <a:buFont typeface="Arial" panose="020B0604020202020204" pitchFamily="34" charset="0"/>
              <a:buChar char="•"/>
            </a:pPr>
            <a:r>
              <a:rPr lang="en-US" dirty="0"/>
              <a:t>_</a:t>
            </a:r>
            <a:r>
              <a:rPr lang="en-US" dirty="0" err="1"/>
              <a:t>unit_id</a:t>
            </a:r>
            <a:endParaRPr lang="en-US" dirty="0"/>
          </a:p>
          <a:p>
            <a:pPr marL="800100" lvl="1" indent="-342900">
              <a:buFont typeface="Arial" panose="020B0604020202020204" pitchFamily="34" charset="0"/>
              <a:buChar char="•"/>
            </a:pPr>
            <a:r>
              <a:rPr lang="en-US" dirty="0"/>
              <a:t>_golden</a:t>
            </a:r>
          </a:p>
          <a:p>
            <a:pPr marL="800100" lvl="1" indent="-342900">
              <a:buFont typeface="Arial" panose="020B0604020202020204" pitchFamily="34" charset="0"/>
              <a:buChar char="•"/>
            </a:pPr>
            <a:r>
              <a:rPr lang="en-US" dirty="0"/>
              <a:t>_</a:t>
            </a:r>
            <a:r>
              <a:rPr lang="en-US" dirty="0" err="1"/>
              <a:t>unit_state</a:t>
            </a:r>
            <a:endParaRPr lang="en-US" dirty="0"/>
          </a:p>
          <a:p>
            <a:pPr marL="800100" lvl="1" indent="-342900">
              <a:buFont typeface="Arial" panose="020B0604020202020204" pitchFamily="34" charset="0"/>
              <a:buChar char="•"/>
            </a:pPr>
            <a:r>
              <a:rPr lang="en-US" dirty="0"/>
              <a:t>_</a:t>
            </a:r>
            <a:r>
              <a:rPr lang="en-US" dirty="0" err="1"/>
              <a:t>trusted_judgments</a:t>
            </a:r>
            <a:endParaRPr lang="en-US" dirty="0"/>
          </a:p>
          <a:p>
            <a:pPr marL="800100" lvl="1" indent="-342900">
              <a:buFont typeface="Arial" panose="020B0604020202020204" pitchFamily="34" charset="0"/>
              <a:buChar char="•"/>
            </a:pPr>
            <a:r>
              <a:rPr lang="en-US" dirty="0"/>
              <a:t>_</a:t>
            </a:r>
            <a:r>
              <a:rPr lang="en-US" dirty="0" err="1"/>
              <a:t>last_judgment_at</a:t>
            </a:r>
            <a:endParaRPr lang="en-US" dirty="0"/>
          </a:p>
          <a:p>
            <a:pPr marL="800100" lvl="1" indent="-342900">
              <a:buFont typeface="Arial" panose="020B0604020202020204" pitchFamily="34" charset="0"/>
              <a:buChar char="•"/>
            </a:pPr>
            <a:r>
              <a:rPr lang="en-US" dirty="0" err="1"/>
              <a:t>airline_sentiment</a:t>
            </a:r>
            <a:endParaRPr lang="en-US" dirty="0"/>
          </a:p>
          <a:p>
            <a:pPr marL="800100" lvl="1" indent="-342900">
              <a:buFont typeface="Arial" panose="020B0604020202020204" pitchFamily="34" charset="0"/>
              <a:buChar char="•"/>
            </a:pPr>
            <a:r>
              <a:rPr lang="en-US" dirty="0" err="1"/>
              <a:t>airline_sentiment:confidence</a:t>
            </a:r>
            <a:endParaRPr lang="en-US" dirty="0"/>
          </a:p>
          <a:p>
            <a:pPr marL="800100" lvl="1" indent="-342900">
              <a:buFont typeface="Arial" panose="020B0604020202020204" pitchFamily="34" charset="0"/>
              <a:buChar char="•"/>
            </a:pPr>
            <a:r>
              <a:rPr lang="en-US" dirty="0" err="1"/>
              <a:t>Negativereason</a:t>
            </a:r>
            <a:endParaRPr lang="en-US" dirty="0"/>
          </a:p>
          <a:p>
            <a:pPr marL="800100" lvl="1" indent="-342900">
              <a:buFont typeface="Arial" panose="020B0604020202020204" pitchFamily="34" charset="0"/>
              <a:buChar char="•"/>
            </a:pPr>
            <a:r>
              <a:rPr lang="en-US" dirty="0" err="1"/>
              <a:t>negativereason:confidence</a:t>
            </a:r>
            <a:endParaRPr lang="en-US" dirty="0"/>
          </a:p>
          <a:p>
            <a:pPr marL="800100" lvl="1" indent="-342900">
              <a:buFont typeface="Arial" panose="020B0604020202020204" pitchFamily="34" charset="0"/>
              <a:buChar char="•"/>
            </a:pPr>
            <a:r>
              <a:rPr lang="en-US" dirty="0"/>
              <a:t>Airline</a:t>
            </a:r>
          </a:p>
          <a:p>
            <a:pPr marL="800100" lvl="1" indent="-342900">
              <a:buFont typeface="Arial" panose="020B0604020202020204" pitchFamily="34" charset="0"/>
              <a:buChar char="•"/>
            </a:pPr>
            <a:r>
              <a:rPr lang="en-US" dirty="0" err="1"/>
              <a:t>airline_sentiment_gold</a:t>
            </a:r>
            <a:endParaRPr lang="en-US" dirty="0"/>
          </a:p>
          <a:p>
            <a:pPr marL="800100" lvl="1" indent="-342900">
              <a:buFont typeface="Arial" panose="020B0604020202020204" pitchFamily="34" charset="0"/>
              <a:buChar char="•"/>
            </a:pPr>
            <a:r>
              <a:rPr lang="en-US" dirty="0"/>
              <a:t>Name</a:t>
            </a:r>
          </a:p>
          <a:p>
            <a:pPr marL="800100" lvl="1" indent="-342900">
              <a:buFont typeface="Arial" panose="020B0604020202020204" pitchFamily="34" charset="0"/>
              <a:buChar char="•"/>
            </a:pPr>
            <a:r>
              <a:rPr lang="en-US" dirty="0" err="1"/>
              <a:t>negativereason_gold</a:t>
            </a:r>
            <a:endParaRPr lang="en-US" dirty="0"/>
          </a:p>
          <a:p>
            <a:pPr marL="800100" lvl="1" indent="-342900">
              <a:buFont typeface="Arial" panose="020B0604020202020204" pitchFamily="34" charset="0"/>
              <a:buChar char="•"/>
            </a:pPr>
            <a:r>
              <a:rPr lang="en-US" dirty="0" err="1"/>
              <a:t>retweet_count</a:t>
            </a:r>
            <a:endParaRPr lang="en-US" dirty="0"/>
          </a:p>
          <a:p>
            <a:pPr marL="800100" lvl="1" indent="-342900">
              <a:buFont typeface="Arial" panose="020B0604020202020204" pitchFamily="34" charset="0"/>
              <a:buChar char="•"/>
            </a:pPr>
            <a:r>
              <a:rPr lang="en-US" dirty="0"/>
              <a:t>Text</a:t>
            </a:r>
          </a:p>
          <a:p>
            <a:pPr marL="800100" lvl="1" indent="-342900">
              <a:buFont typeface="Arial" panose="020B0604020202020204" pitchFamily="34" charset="0"/>
              <a:buChar char="•"/>
            </a:pPr>
            <a:r>
              <a:rPr lang="en-US" dirty="0" err="1"/>
              <a:t>tweet_coord</a:t>
            </a:r>
            <a:endParaRPr lang="en-US" dirty="0"/>
          </a:p>
          <a:p>
            <a:pPr marL="800100" lvl="1" indent="-342900">
              <a:buFont typeface="Arial" panose="020B0604020202020204" pitchFamily="34" charset="0"/>
              <a:buChar char="•"/>
            </a:pPr>
            <a:r>
              <a:rPr lang="en-US" dirty="0" err="1"/>
              <a:t>tweet_created</a:t>
            </a:r>
            <a:endParaRPr lang="en-US" dirty="0"/>
          </a:p>
          <a:p>
            <a:pPr marL="800100" lvl="1" indent="-342900">
              <a:buFont typeface="Arial" panose="020B0604020202020204" pitchFamily="34" charset="0"/>
              <a:buChar char="•"/>
            </a:pPr>
            <a:r>
              <a:rPr lang="en-US" dirty="0" err="1"/>
              <a:t>tweet_id</a:t>
            </a:r>
            <a:endParaRPr lang="en-US" dirty="0"/>
          </a:p>
          <a:p>
            <a:pPr marL="800100" lvl="1" indent="-342900">
              <a:buFont typeface="Arial" panose="020B0604020202020204" pitchFamily="34" charset="0"/>
              <a:buChar char="•"/>
            </a:pPr>
            <a:r>
              <a:rPr lang="en-US" dirty="0" err="1"/>
              <a:t>tweet_location</a:t>
            </a:r>
            <a:endParaRPr lang="en-US" dirty="0"/>
          </a:p>
          <a:p>
            <a:pPr marL="800100" lvl="1" indent="-342900">
              <a:buFont typeface="Arial" panose="020B0604020202020204" pitchFamily="34" charset="0"/>
              <a:buChar char="•"/>
            </a:pPr>
            <a:r>
              <a:rPr lang="en-US" dirty="0" err="1"/>
              <a:t>user_timezone</a:t>
            </a:r>
            <a:r>
              <a:rPr lang="en-US" dirty="0"/>
              <a:t>.</a:t>
            </a:r>
          </a:p>
        </p:txBody>
      </p:sp>
    </p:spTree>
    <p:extLst>
      <p:ext uri="{BB962C8B-B14F-4D97-AF65-F5344CB8AC3E}">
        <p14:creationId xmlns:p14="http://schemas.microsoft.com/office/powerpoint/2010/main" val="256311961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{AC39A798-7EE0-4BF7-9C67-C6B29A2E8921}tf45331398_win32</Template>
  <TotalTime>347</TotalTime>
  <Words>1217</Words>
  <Application>Microsoft Office PowerPoint</Application>
  <PresentationFormat>Widescreen</PresentationFormat>
  <Paragraphs>181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Raleway</vt:lpstr>
      <vt:lpstr>Tenorite</vt:lpstr>
      <vt:lpstr>Office Theme</vt:lpstr>
      <vt:lpstr>Twitter Sentiment Analysis for US Airlines</vt:lpstr>
      <vt:lpstr>Outline:</vt:lpstr>
      <vt:lpstr>Problem Statement</vt:lpstr>
      <vt:lpstr>StakeHolders</vt:lpstr>
      <vt:lpstr>Background</vt:lpstr>
      <vt:lpstr>Business opportunities are like buses. There's always another one coming.</vt:lpstr>
      <vt:lpstr>Background</vt:lpstr>
      <vt:lpstr>Data &amp; Method</vt:lpstr>
      <vt:lpstr>Data &amp; Method</vt:lpstr>
      <vt:lpstr>Data &amp; Method</vt:lpstr>
      <vt:lpstr>Model</vt:lpstr>
      <vt:lpstr>Model</vt:lpstr>
      <vt:lpstr>Classification Report</vt:lpstr>
      <vt:lpstr>Model Comparisons</vt:lpstr>
      <vt:lpstr>Overall Weighted Scores</vt:lpstr>
      <vt:lpstr>5-fold Cross-validation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for US Airlines</dc:title>
  <dc:creator>Vinh Mai</dc:creator>
  <cp:lastModifiedBy>Vinh Mai</cp:lastModifiedBy>
  <cp:revision>1</cp:revision>
  <dcterms:created xsi:type="dcterms:W3CDTF">2023-03-02T05:19:36Z</dcterms:created>
  <dcterms:modified xsi:type="dcterms:W3CDTF">2023-03-12T21:59:16Z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