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3"/>
  </p:notesMasterIdLst>
  <p:handoutMasterIdLst>
    <p:handoutMasterId r:id="rId64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9" r:id="rId45"/>
    <p:sldId id="490" r:id="rId46"/>
    <p:sldId id="491" r:id="rId47"/>
    <p:sldId id="492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430" r:id="rId62"/>
  </p:sldIdLst>
  <p:sldSz cx="9144000" cy="6858000" type="screen4x3"/>
  <p:notesSz cx="6858000" cy="9144000"/>
  <p:custDataLst>
    <p:tags r:id="rId65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6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Scripting refers to a series of commands that are interpreted and executed sequentially and immediately on occurrence of an event.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event is an action generated by a user while interacting with a Web page.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Examples of events include button clicks, selecting a product from a menu, and so on.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scripting language refers to a set of instructions that provides some functionality when the user interacts with a Web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Scripting languages are often embedded in the HTML pages to change the behavior of the Web pages according to the user’s requirements.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424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-237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93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EAB74-5758-456F-9C04-08F81C11B0DB}" type="presOf" srcId="{D32F8FCF-EDF2-4321-B49C-D5DF3D295B52}" destId="{9FF9BD46-DE44-4B30-80ED-AC3A9E213A06}" srcOrd="0" destOrd="0" presId="urn:microsoft.com/office/officeart/2005/8/layout/vList2"/>
    <dgm:cxn modelId="{181BA1D6-FC64-454E-A1E4-E4343F3CA171}" type="presOf" srcId="{FF2132BF-F09B-49F5-AB31-99E7CE70E1C7}" destId="{2EB7D3FA-250E-4F56-A9B0-C5AA0134E3BB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90121C20-4DA1-4630-98A3-CF3C208A7622}" type="presOf" srcId="{4E1CD5B7-2CF3-44AA-979B-6F420433627D}" destId="{388723AB-37EB-4EC2-B7B0-759657273835}" srcOrd="0" destOrd="0" presId="urn:microsoft.com/office/officeart/2005/8/layout/vList2"/>
    <dgm:cxn modelId="{1643BA00-59BE-4D5E-8F1A-3F456E9E5CCE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355253C-E781-4ABB-9598-BCAA3D66D7FD}" type="presOf" srcId="{FC2A7E5C-B22A-46C4-9AFD-A55CEAE725CE}" destId="{0256FAD6-365E-4CAB-8266-8CECC71F7F52}" srcOrd="0" destOrd="0" presId="urn:microsoft.com/office/officeart/2005/8/layout/vList2"/>
    <dgm:cxn modelId="{BF4F57A2-7229-4A4F-947A-8E7210C528FA}" type="presOf" srcId="{32F9483E-A135-41CD-9B8E-5BB23FE4E385}" destId="{02F157C3-4AF0-4564-919C-72DA0052C758}" srcOrd="0" destOrd="0" presId="urn:microsoft.com/office/officeart/2005/8/layout/vList2"/>
    <dgm:cxn modelId="{6EF874E9-2957-4CDC-B217-DE0F6699D5C9}" type="presParOf" srcId="{9FF9BD46-DE44-4B30-80ED-AC3A9E213A06}" destId="{388723AB-37EB-4EC2-B7B0-759657273835}" srcOrd="0" destOrd="0" presId="urn:microsoft.com/office/officeart/2005/8/layout/vList2"/>
    <dgm:cxn modelId="{62990858-00E2-468D-9990-F4BD0023AE96}" type="presParOf" srcId="{9FF9BD46-DE44-4B30-80ED-AC3A9E213A06}" destId="{D877BAB3-7DBF-46AB-A039-BE8C107F0C8C}" srcOrd="1" destOrd="0" presId="urn:microsoft.com/office/officeart/2005/8/layout/vList2"/>
    <dgm:cxn modelId="{FDA0DB9E-EFC4-48F5-8904-0038ED73FEDF}" type="presParOf" srcId="{9FF9BD46-DE44-4B30-80ED-AC3A9E213A06}" destId="{0256FAD6-365E-4CAB-8266-8CECC71F7F52}" srcOrd="2" destOrd="0" presId="urn:microsoft.com/office/officeart/2005/8/layout/vList2"/>
    <dgm:cxn modelId="{0744DFC5-EDFD-49D8-BE37-952E3BB85E09}" type="presParOf" srcId="{9FF9BD46-DE44-4B30-80ED-AC3A9E213A06}" destId="{C88DBDBC-73BA-40D4-ACAA-61468FA8920B}" srcOrd="3" destOrd="0" presId="urn:microsoft.com/office/officeart/2005/8/layout/vList2"/>
    <dgm:cxn modelId="{7A4E8BE5-CFB3-48AD-92C0-A3FFB40A9EED}" type="presParOf" srcId="{9FF9BD46-DE44-4B30-80ED-AC3A9E213A06}" destId="{A6445519-E36D-458F-8F29-D286534B965D}" srcOrd="4" destOrd="0" presId="urn:microsoft.com/office/officeart/2005/8/layout/vList2"/>
    <dgm:cxn modelId="{459BB3B0-BCC6-4885-89E1-C6A18D24C513}" type="presParOf" srcId="{9FF9BD46-DE44-4B30-80ED-AC3A9E213A06}" destId="{A2EE26A5-691E-4C3F-B7EF-20DE69EA838D}" srcOrd="5" destOrd="0" presId="urn:microsoft.com/office/officeart/2005/8/layout/vList2"/>
    <dgm:cxn modelId="{A809744C-C821-49DB-9192-06721FB2E797}" type="presParOf" srcId="{9FF9BD46-DE44-4B30-80ED-AC3A9E213A06}" destId="{02F157C3-4AF0-4564-919C-72DA0052C758}" srcOrd="6" destOrd="0" presId="urn:microsoft.com/office/officeart/2005/8/layout/vList2"/>
    <dgm:cxn modelId="{816A0527-14CF-448D-A5A0-13EAE50452C0}" type="presParOf" srcId="{9FF9BD46-DE44-4B30-80ED-AC3A9E213A06}" destId="{3C7DB9C2-B0E1-49BC-BB9B-F7C0921C4DD2}" srcOrd="7" destOrd="0" presId="urn:microsoft.com/office/officeart/2005/8/layout/vList2"/>
    <dgm:cxn modelId="{7E6E22F9-DFE5-4368-A83F-CD7EFC2012FC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 In JavaScript,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6F900192-13E6-427E-910E-499BB4D78BB8}">
      <dgm:prSet phldrT="[Text]" custT="1"/>
      <dgm:spPr>
        <a:solidFill>
          <a:srgbClr val="FFFF99">
            <a:alpha val="90000"/>
          </a:srgb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B6FE4DA6-220D-4C55-A2C0-0DEDD71004DF}" type="parTrans" cxnId="{515C3292-23ED-4C62-A127-B78D49E2D497}">
      <dgm:prSet/>
      <dgm:spPr/>
      <dgm:t>
        <a:bodyPr/>
        <a:lstStyle/>
        <a:p>
          <a:endParaRPr lang="en-US"/>
        </a:p>
      </dgm:t>
    </dgm:pt>
    <dgm:pt modelId="{EBB23401-D2FB-481A-B8EB-7D791638E6F9}" type="sibTrans" cxnId="{515C3292-23ED-4C62-A127-B78D49E2D497}">
      <dgm:prSet/>
      <dgm:spPr/>
      <dgm:t>
        <a:bodyPr/>
        <a:lstStyle/>
        <a:p>
          <a:endParaRPr lang="en-US"/>
        </a:p>
      </dgm:t>
    </dgm:pt>
    <dgm:pt modelId="{D0BD7E9B-79A5-4C90-9A9F-01005038DD2C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B61E592-C017-4A0B-9155-1EE6BD97F9EA}" type="parTrans" cxnId="{FA4E17F0-288F-4B92-97ED-6E0F11DC4D4D}">
      <dgm:prSet/>
      <dgm:spPr/>
      <dgm:t>
        <a:bodyPr/>
        <a:lstStyle/>
        <a:p>
          <a:endParaRPr lang="en-US"/>
        </a:p>
      </dgm:t>
    </dgm:pt>
    <dgm:pt modelId="{FCE7162A-AF4B-4641-A21C-DAC7A8D11253}" type="sibTrans" cxnId="{FA4E17F0-288F-4B92-97ED-6E0F11DC4D4D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400761" custScaleY="140930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8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8" custScaleX="1562194" custScaleY="128290" custLinFactY="-1220" custLinFactNeighborX="-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8" custScaleX="1566601" custScaleY="135890" custLinFactNeighborX="-5233" custLinFactNeighborY="-8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8" custScaleX="1555781" custScaleY="146160" custLinFactNeighborX="5587" custLinFactNeighborY="-45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8" custScaleX="1508690" custScaleY="145834" custLinFactNeighborY="-10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8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8" custScaleX="1576519" custScaleY="158226" custLinFactNeighborY="16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8" custScaleX="1556240" custScaleY="143283" custLinFactNeighborY="55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D625E-4357-478F-99F3-6F51EDDCF434}" type="pres">
      <dgm:prSet presAssocID="{B6FE4DA6-220D-4C55-A2C0-0DEDD71004DF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3ED1B9D-C690-4196-9B9C-2443EF438F53}" type="pres">
      <dgm:prSet presAssocID="{6F900192-13E6-427E-910E-499BB4D78BB8}" presName="childText" presStyleLbl="bgAcc1" presStyleIdx="6" presStyleCnt="8" custScaleX="1564819" custScaleY="150023" custLinFactNeighborY="8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6547-01E6-44C9-9884-4882953831CA}" type="pres">
      <dgm:prSet presAssocID="{DB61E592-C017-4A0B-9155-1EE6BD97F9EA}" presName="Name13" presStyleLbl="parChTrans1D2" presStyleIdx="7" presStyleCnt="8"/>
      <dgm:spPr/>
      <dgm:t>
        <a:bodyPr/>
        <a:lstStyle/>
        <a:p>
          <a:endParaRPr lang="en-US"/>
        </a:p>
      </dgm:t>
    </dgm:pt>
    <dgm:pt modelId="{BDB59B45-495C-4C44-BC6C-2315676DCBCF}" type="pres">
      <dgm:prSet presAssocID="{D0BD7E9B-79A5-4C90-9A9F-01005038DD2C}" presName="childText" presStyleLbl="bgAcc1" presStyleIdx="7" presStyleCnt="8" custScaleX="1538010" custScaleY="150107" custLinFactNeighborY="9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7CAD09-77A4-427E-B63C-9FB704E79570}" type="presOf" srcId="{0A3D0C20-C56E-4562-A94B-C960E6CDAFE3}" destId="{D43FF222-FF2B-4A87-926C-91114910EFCA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3F386E69-A78B-4E06-85F8-9DE5AB11CF7B}" type="presOf" srcId="{D0BD7E9B-79A5-4C90-9A9F-01005038DD2C}" destId="{BDB59B45-495C-4C44-BC6C-2315676DCBCF}" srcOrd="0" destOrd="0" presId="urn:microsoft.com/office/officeart/2005/8/layout/hierarchy3"/>
    <dgm:cxn modelId="{B2801701-1157-4CEA-BD7C-942836378FD1}" type="presOf" srcId="{D50A3AAC-7505-447E-BD38-9E15D70972CE}" destId="{61E2C684-EBD0-485A-A69A-410BAE7028A4}" srcOrd="0" destOrd="0" presId="urn:microsoft.com/office/officeart/2005/8/layout/hierarchy3"/>
    <dgm:cxn modelId="{515C3292-23ED-4C62-A127-B78D49E2D497}" srcId="{4F57FD8E-722A-4FE1-A800-A7842B64FACF}" destId="{6F900192-13E6-427E-910E-499BB4D78BB8}" srcOrd="6" destOrd="0" parTransId="{B6FE4DA6-220D-4C55-A2C0-0DEDD71004DF}" sibTransId="{EBB23401-D2FB-481A-B8EB-7D791638E6F9}"/>
    <dgm:cxn modelId="{F4F5321D-7C2D-4F7B-B11C-5DED0B024A26}" type="presOf" srcId="{509048E6-251D-4931-A7B0-05B873F2859C}" destId="{42DCD54D-66BE-465E-9847-73F41B8C7E46}" srcOrd="0" destOrd="0" presId="urn:microsoft.com/office/officeart/2005/8/layout/hierarchy3"/>
    <dgm:cxn modelId="{B7D0E1FB-99DD-44DD-8B8B-4A861FEEBCAA}" type="presOf" srcId="{E7785A69-FEA8-4F3A-B3A7-F8B355FEDAD9}" destId="{BF72B017-1D39-4861-A6DE-10ABF8248ED9}" srcOrd="0" destOrd="0" presId="urn:microsoft.com/office/officeart/2005/8/layout/hierarchy3"/>
    <dgm:cxn modelId="{DEF94965-0ADF-4E23-B71B-F5F70BCA53F3}" type="presOf" srcId="{4F57FD8E-722A-4FE1-A800-A7842B64FACF}" destId="{BC6173FC-5FB0-4E70-8D5C-962BCFCBFD7A}" srcOrd="0" destOrd="0" presId="urn:microsoft.com/office/officeart/2005/8/layout/hierarchy3"/>
    <dgm:cxn modelId="{9E2D6E0C-5F8A-4170-8C62-EBEB6940C33F}" type="presOf" srcId="{0650635C-B4F0-41EE-A36C-015A32B14D67}" destId="{D6F78ACA-5602-4181-ACD1-D8EBEB6958F8}" srcOrd="0" destOrd="0" presId="urn:microsoft.com/office/officeart/2005/8/layout/hierarchy3"/>
    <dgm:cxn modelId="{AF407D48-8B4E-4E1F-926D-869A2A0015DB}" type="presOf" srcId="{8284AD39-911A-4534-9D24-A79788150699}" destId="{159E9CC5-F056-481E-890B-D81D92944806}" srcOrd="0" destOrd="0" presId="urn:microsoft.com/office/officeart/2005/8/layout/hierarchy3"/>
    <dgm:cxn modelId="{A2125B8A-BA2B-4AD6-8FFC-609DCCCD7FFA}" type="presOf" srcId="{167CD2C9-E8D9-4A52-8183-2134B0303310}" destId="{547B328A-F054-4696-8C09-02F540C93386}" srcOrd="0" destOrd="0" presId="urn:microsoft.com/office/officeart/2005/8/layout/hierarchy3"/>
    <dgm:cxn modelId="{7EEAF83F-D6D2-40AD-B643-B7BFC4B31A08}" type="presOf" srcId="{D393D8ED-BB81-4D84-91DD-05350B4EFC40}" destId="{B468F822-FA45-412D-B478-5A4DC4DF054E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32FD81A2-420F-4809-95BF-4B1C40E0E4C7}" type="presOf" srcId="{B6FE4DA6-220D-4C55-A2C0-0DEDD71004DF}" destId="{E89D625E-4357-478F-99F3-6F51EDDCF434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15C68F08-06CA-497C-BBC5-53706A962288}" type="presOf" srcId="{D6A3040D-8377-4504-95EA-F17CB7DD2DEA}" destId="{56E95771-CAF8-441F-9C29-95B345C1BC36}" srcOrd="0" destOrd="0" presId="urn:microsoft.com/office/officeart/2005/8/layout/hierarchy3"/>
    <dgm:cxn modelId="{A5B38AFB-D15F-459C-A17C-00EB8859AF7F}" type="presOf" srcId="{43EAB393-DF1E-40D9-AB3C-142616DE21BC}" destId="{C9082C2E-3830-4A10-8B86-E47EF69015BA}" srcOrd="0" destOrd="0" presId="urn:microsoft.com/office/officeart/2005/8/layout/hierarchy3"/>
    <dgm:cxn modelId="{EB13C00C-DB24-4107-B359-B26EE4B5378A}" type="presOf" srcId="{7E06B3F3-9200-4CD1-9F21-480C685E20FA}" destId="{ED45CCBB-F338-4FB3-B9E5-EE97818BFDA8}" srcOrd="0" destOrd="0" presId="urn:microsoft.com/office/officeart/2005/8/layout/hierarchy3"/>
    <dgm:cxn modelId="{385D84B4-6BCE-4204-961B-8EE32F66FE53}" type="presOf" srcId="{6F900192-13E6-427E-910E-499BB4D78BB8}" destId="{F3ED1B9D-C690-4196-9B9C-2443EF438F53}" srcOrd="0" destOrd="0" presId="urn:microsoft.com/office/officeart/2005/8/layout/hierarchy3"/>
    <dgm:cxn modelId="{262AC5CD-2619-4EDD-AB05-829FD6A4AD93}" type="presOf" srcId="{DB61E592-C017-4A0B-9155-1EE6BD97F9EA}" destId="{79BC6547-01E6-44C9-9884-4882953831CA}" srcOrd="0" destOrd="0" presId="urn:microsoft.com/office/officeart/2005/8/layout/hierarchy3"/>
    <dgm:cxn modelId="{5FC50783-6A27-418F-8EDC-5BF60E95A10B}" type="presOf" srcId="{1990C475-769E-4669-8E9B-EE31BC9965BE}" destId="{8FF4C038-F2EE-417C-9AB4-8C20A1887613}" srcOrd="0" destOrd="0" presId="urn:microsoft.com/office/officeart/2005/8/layout/hierarchy3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2AD89115-4CF8-486F-8974-1997FDD0DC41}" type="presOf" srcId="{9BCA323E-6A5B-4060-8D3D-6F08D535ED50}" destId="{37FAE7F2-3481-4698-9EAC-9A7F7BEDF7E1}" srcOrd="0" destOrd="0" presId="urn:microsoft.com/office/officeart/2005/8/layout/hierarchy3"/>
    <dgm:cxn modelId="{075FC40A-9247-4FCF-A698-35D40E38A1B6}" type="presOf" srcId="{4F57FD8E-722A-4FE1-A800-A7842B64FACF}" destId="{3B63C256-E7BD-4FED-A24D-ED2C4F33768A}" srcOrd="1" destOrd="0" presId="urn:microsoft.com/office/officeart/2005/8/layout/hierarchy3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FA4E17F0-288F-4B92-97ED-6E0F11DC4D4D}" srcId="{4F57FD8E-722A-4FE1-A800-A7842B64FACF}" destId="{D0BD7E9B-79A5-4C90-9A9F-01005038DD2C}" srcOrd="7" destOrd="0" parTransId="{DB61E592-C017-4A0B-9155-1EE6BD97F9EA}" sibTransId="{FCE7162A-AF4B-4641-A21C-DAC7A8D11253}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78FD33F3-2427-4C63-B61A-A9D889D3A8A5}" type="presParOf" srcId="{B468F822-FA45-412D-B478-5A4DC4DF054E}" destId="{453EBD43-11D2-4618-99AF-A40FEDC0C097}" srcOrd="0" destOrd="0" presId="urn:microsoft.com/office/officeart/2005/8/layout/hierarchy3"/>
    <dgm:cxn modelId="{31F16ABF-AF25-4186-93DE-7E18BB702382}" type="presParOf" srcId="{453EBD43-11D2-4618-99AF-A40FEDC0C097}" destId="{BAFF6349-B296-4F4C-80CD-1CE7473A9F90}" srcOrd="0" destOrd="0" presId="urn:microsoft.com/office/officeart/2005/8/layout/hierarchy3"/>
    <dgm:cxn modelId="{D7DF4383-9204-4EC5-B96B-5067185E3130}" type="presParOf" srcId="{BAFF6349-B296-4F4C-80CD-1CE7473A9F90}" destId="{BC6173FC-5FB0-4E70-8D5C-962BCFCBFD7A}" srcOrd="0" destOrd="0" presId="urn:microsoft.com/office/officeart/2005/8/layout/hierarchy3"/>
    <dgm:cxn modelId="{6049CF84-2136-45EE-9E83-D012A6DC251F}" type="presParOf" srcId="{BAFF6349-B296-4F4C-80CD-1CE7473A9F90}" destId="{3B63C256-E7BD-4FED-A24D-ED2C4F33768A}" srcOrd="1" destOrd="0" presId="urn:microsoft.com/office/officeart/2005/8/layout/hierarchy3"/>
    <dgm:cxn modelId="{B02388E3-46D7-410D-B52B-79AA06C36575}" type="presParOf" srcId="{453EBD43-11D2-4618-99AF-A40FEDC0C097}" destId="{636388E9-B1ED-42D9-BF7B-D39D4493A1B8}" srcOrd="1" destOrd="0" presId="urn:microsoft.com/office/officeart/2005/8/layout/hierarchy3"/>
    <dgm:cxn modelId="{22F5A573-66AE-4B78-82EC-0830CC013FF6}" type="presParOf" srcId="{636388E9-B1ED-42D9-BF7B-D39D4493A1B8}" destId="{159E9CC5-F056-481E-890B-D81D92944806}" srcOrd="0" destOrd="0" presId="urn:microsoft.com/office/officeart/2005/8/layout/hierarchy3"/>
    <dgm:cxn modelId="{A9CE1FB1-BB32-4791-9BBC-89C721418054}" type="presParOf" srcId="{636388E9-B1ED-42D9-BF7B-D39D4493A1B8}" destId="{56E95771-CAF8-441F-9C29-95B345C1BC36}" srcOrd="1" destOrd="0" presId="urn:microsoft.com/office/officeart/2005/8/layout/hierarchy3"/>
    <dgm:cxn modelId="{AF393F0E-BD85-4E6B-B313-6B5DC2B20A66}" type="presParOf" srcId="{636388E9-B1ED-42D9-BF7B-D39D4493A1B8}" destId="{C9082C2E-3830-4A10-8B86-E47EF69015BA}" srcOrd="2" destOrd="0" presId="urn:microsoft.com/office/officeart/2005/8/layout/hierarchy3"/>
    <dgm:cxn modelId="{3DFDF842-037D-40DC-9228-72E69E16102F}" type="presParOf" srcId="{636388E9-B1ED-42D9-BF7B-D39D4493A1B8}" destId="{61E2C684-EBD0-485A-A69A-410BAE7028A4}" srcOrd="3" destOrd="0" presId="urn:microsoft.com/office/officeart/2005/8/layout/hierarchy3"/>
    <dgm:cxn modelId="{ADA6CA8A-7AA8-44CB-B578-F303E45724C2}" type="presParOf" srcId="{636388E9-B1ED-42D9-BF7B-D39D4493A1B8}" destId="{42DCD54D-66BE-465E-9847-73F41B8C7E46}" srcOrd="4" destOrd="0" presId="urn:microsoft.com/office/officeart/2005/8/layout/hierarchy3"/>
    <dgm:cxn modelId="{C987BB53-9596-4BBB-B26E-2827B075CBA4}" type="presParOf" srcId="{636388E9-B1ED-42D9-BF7B-D39D4493A1B8}" destId="{37FAE7F2-3481-4698-9EAC-9A7F7BEDF7E1}" srcOrd="5" destOrd="0" presId="urn:microsoft.com/office/officeart/2005/8/layout/hierarchy3"/>
    <dgm:cxn modelId="{3EFEE573-7431-4A6B-8455-5FA02D86B6B3}" type="presParOf" srcId="{636388E9-B1ED-42D9-BF7B-D39D4493A1B8}" destId="{8FF4C038-F2EE-417C-9AB4-8C20A1887613}" srcOrd="6" destOrd="0" presId="urn:microsoft.com/office/officeart/2005/8/layout/hierarchy3"/>
    <dgm:cxn modelId="{92E56F07-FDC6-4B3C-8993-9EAC4321C74C}" type="presParOf" srcId="{636388E9-B1ED-42D9-BF7B-D39D4493A1B8}" destId="{547B328A-F054-4696-8C09-02F540C93386}" srcOrd="7" destOrd="0" presId="urn:microsoft.com/office/officeart/2005/8/layout/hierarchy3"/>
    <dgm:cxn modelId="{95384977-2B4F-4FC9-AADA-F9F1C7B8B9DE}" type="presParOf" srcId="{636388E9-B1ED-42D9-BF7B-D39D4493A1B8}" destId="{ED45CCBB-F338-4FB3-B9E5-EE97818BFDA8}" srcOrd="8" destOrd="0" presId="urn:microsoft.com/office/officeart/2005/8/layout/hierarchy3"/>
    <dgm:cxn modelId="{07B62982-CA3A-4943-B679-1D42E628337E}" type="presParOf" srcId="{636388E9-B1ED-42D9-BF7B-D39D4493A1B8}" destId="{BF72B017-1D39-4861-A6DE-10ABF8248ED9}" srcOrd="9" destOrd="0" presId="urn:microsoft.com/office/officeart/2005/8/layout/hierarchy3"/>
    <dgm:cxn modelId="{DA8A1DA0-4AF9-4972-B546-AD0632D78956}" type="presParOf" srcId="{636388E9-B1ED-42D9-BF7B-D39D4493A1B8}" destId="{D43FF222-FF2B-4A87-926C-91114910EFCA}" srcOrd="10" destOrd="0" presId="urn:microsoft.com/office/officeart/2005/8/layout/hierarchy3"/>
    <dgm:cxn modelId="{3E5C5D56-94DD-4894-9C64-6C9D3D4B873A}" type="presParOf" srcId="{636388E9-B1ED-42D9-BF7B-D39D4493A1B8}" destId="{D6F78ACA-5602-4181-ACD1-D8EBEB6958F8}" srcOrd="11" destOrd="0" presId="urn:microsoft.com/office/officeart/2005/8/layout/hierarchy3"/>
    <dgm:cxn modelId="{80323A93-12DB-4458-816F-D87CEB6D8B06}" type="presParOf" srcId="{636388E9-B1ED-42D9-BF7B-D39D4493A1B8}" destId="{E89D625E-4357-478F-99F3-6F51EDDCF434}" srcOrd="12" destOrd="0" presId="urn:microsoft.com/office/officeart/2005/8/layout/hierarchy3"/>
    <dgm:cxn modelId="{DDDCB7A9-2A79-456E-909D-EDF1B5FFCC85}" type="presParOf" srcId="{636388E9-B1ED-42D9-BF7B-D39D4493A1B8}" destId="{F3ED1B9D-C690-4196-9B9C-2443EF438F53}" srcOrd="13" destOrd="0" presId="urn:microsoft.com/office/officeart/2005/8/layout/hierarchy3"/>
    <dgm:cxn modelId="{B6BEFB36-7646-48FA-90F3-D64FE1BFF6F0}" type="presParOf" srcId="{636388E9-B1ED-42D9-BF7B-D39D4493A1B8}" destId="{79BC6547-01E6-44C9-9884-4882953831CA}" srcOrd="14" destOrd="0" presId="urn:microsoft.com/office/officeart/2005/8/layout/hierarchy3"/>
    <dgm:cxn modelId="{19D75F1D-C86E-4FE5-AA1A-1675AC83E010}" type="presParOf" srcId="{636388E9-B1ED-42D9-BF7B-D39D4493A1B8}" destId="{BDB59B45-495C-4C44-BC6C-2315676DCBCF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In JavaScript, a variable name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Y="-36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83713" custScaleY="166026" custLinFactNeighborY="4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839726-9124-4F93-9555-E15DCD796EE5}" type="presOf" srcId="{4F57FD8E-722A-4FE1-A800-A7842B64FACF}" destId="{3B63C256-E7BD-4FED-A24D-ED2C4F33768A}" srcOrd="1" destOrd="0" presId="urn:microsoft.com/office/officeart/2005/8/layout/hierarchy3"/>
    <dgm:cxn modelId="{98925B64-7897-428E-ADF1-9936CB0EAEE5}" type="presOf" srcId="{167CD2C9-E8D9-4A52-8183-2134B0303310}" destId="{547B328A-F054-4696-8C09-02F540C93386}" srcOrd="0" destOrd="0" presId="urn:microsoft.com/office/officeart/2005/8/layout/hierarchy3"/>
    <dgm:cxn modelId="{CB8F6FA6-300A-4AD0-8A52-2F9DA00065D5}" type="presOf" srcId="{8284AD39-911A-4534-9D24-A79788150699}" destId="{159E9CC5-F056-481E-890B-D81D92944806}" srcOrd="0" destOrd="0" presId="urn:microsoft.com/office/officeart/2005/8/layout/hierarchy3"/>
    <dgm:cxn modelId="{17C1FEE1-8CE1-4E8D-8973-8EC14EFD81B3}" type="presOf" srcId="{D393D8ED-BB81-4D84-91DD-05350B4EFC40}" destId="{B468F822-FA45-412D-B478-5A4DC4DF054E}" srcOrd="0" destOrd="0" presId="urn:microsoft.com/office/officeart/2005/8/layout/hierarchy3"/>
    <dgm:cxn modelId="{D6C2E2DC-DF38-4D62-96A0-FC1D0B6FB00B}" type="presOf" srcId="{E7785A69-FEA8-4F3A-B3A7-F8B355FEDAD9}" destId="{BF72B017-1D39-4861-A6DE-10ABF8248ED9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A7F83E04-A740-4A27-9720-418FE85A33E5}" type="presOf" srcId="{509048E6-251D-4931-A7B0-05B873F2859C}" destId="{42DCD54D-66BE-465E-9847-73F41B8C7E46}" srcOrd="0" destOrd="0" presId="urn:microsoft.com/office/officeart/2005/8/layout/hierarchy3"/>
    <dgm:cxn modelId="{3D3BA6A7-7440-407E-B401-FA6875AF0AF8}" type="presOf" srcId="{1990C475-769E-4669-8E9B-EE31BC9965BE}" destId="{8FF4C038-F2EE-417C-9AB4-8C20A1887613}" srcOrd="0" destOrd="0" presId="urn:microsoft.com/office/officeart/2005/8/layout/hierarchy3"/>
    <dgm:cxn modelId="{DB8A54EC-A2BC-4AE9-8417-C9BBC062A80B}" type="presOf" srcId="{43EAB393-DF1E-40D9-AB3C-142616DE21BC}" destId="{C9082C2E-3830-4A10-8B86-E47EF69015BA}" srcOrd="0" destOrd="0" presId="urn:microsoft.com/office/officeart/2005/8/layout/hierarchy3"/>
    <dgm:cxn modelId="{AE6D9A7D-2749-4C5A-8454-9DF8A0E53D75}" type="presOf" srcId="{D6A3040D-8377-4504-95EA-F17CB7DD2DEA}" destId="{56E95771-CAF8-441F-9C29-95B345C1BC36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57D68E25-174D-484E-B5BF-3CB25B925B5D}" type="presOf" srcId="{0A3D0C20-C56E-4562-A94B-C960E6CDAFE3}" destId="{D43FF222-FF2B-4A87-926C-91114910EFCA}" srcOrd="0" destOrd="0" presId="urn:microsoft.com/office/officeart/2005/8/layout/hierarchy3"/>
    <dgm:cxn modelId="{A8B3F234-C5E3-4167-B463-03931556F40A}" type="presOf" srcId="{D50A3AAC-7505-447E-BD38-9E15D70972CE}" destId="{61E2C684-EBD0-485A-A69A-410BAE7028A4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C4949AB9-69EA-410B-99DB-545023CE4EBE}" type="presOf" srcId="{7E06B3F3-9200-4CD1-9F21-480C685E20FA}" destId="{ED45CCBB-F338-4FB3-B9E5-EE97818BFDA8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7E9DEC5B-6417-41E8-94DE-8E6D9543ECDA}" type="presOf" srcId="{9BCA323E-6A5B-4060-8D3D-6F08D535ED50}" destId="{37FAE7F2-3481-4698-9EAC-9A7F7BEDF7E1}" srcOrd="0" destOrd="0" presId="urn:microsoft.com/office/officeart/2005/8/layout/hierarchy3"/>
    <dgm:cxn modelId="{DFA05A44-E607-4E4F-86C7-6922A716FA30}" type="presOf" srcId="{4F57FD8E-722A-4FE1-A800-A7842B64FACF}" destId="{BC6173FC-5FB0-4E70-8D5C-962BCFCBFD7A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9F51F3D0-6EA6-4DE1-B828-DB69AD2FDDA9}" type="presOf" srcId="{0650635C-B4F0-41EE-A36C-015A32B14D67}" destId="{D6F78ACA-5602-4181-ACD1-D8EBEB6958F8}" srcOrd="0" destOrd="0" presId="urn:microsoft.com/office/officeart/2005/8/layout/hierarchy3"/>
    <dgm:cxn modelId="{4D632C47-5D56-414F-A51C-582716F990A8}" type="presParOf" srcId="{B468F822-FA45-412D-B478-5A4DC4DF054E}" destId="{453EBD43-11D2-4618-99AF-A40FEDC0C097}" srcOrd="0" destOrd="0" presId="urn:microsoft.com/office/officeart/2005/8/layout/hierarchy3"/>
    <dgm:cxn modelId="{9CFB09F0-9E25-49D6-953B-54DCE00026FC}" type="presParOf" srcId="{453EBD43-11D2-4618-99AF-A40FEDC0C097}" destId="{BAFF6349-B296-4F4C-80CD-1CE7473A9F90}" srcOrd="0" destOrd="0" presId="urn:microsoft.com/office/officeart/2005/8/layout/hierarchy3"/>
    <dgm:cxn modelId="{60193DA7-3299-48F0-B26D-D365AA65993A}" type="presParOf" srcId="{BAFF6349-B296-4F4C-80CD-1CE7473A9F90}" destId="{BC6173FC-5FB0-4E70-8D5C-962BCFCBFD7A}" srcOrd="0" destOrd="0" presId="urn:microsoft.com/office/officeart/2005/8/layout/hierarchy3"/>
    <dgm:cxn modelId="{3D520E3C-E288-4D96-AB43-5EB798E3D6E5}" type="presParOf" srcId="{BAFF6349-B296-4F4C-80CD-1CE7473A9F90}" destId="{3B63C256-E7BD-4FED-A24D-ED2C4F33768A}" srcOrd="1" destOrd="0" presId="urn:microsoft.com/office/officeart/2005/8/layout/hierarchy3"/>
    <dgm:cxn modelId="{0C644FDA-8DB0-41DE-BDAB-0666EDB757BD}" type="presParOf" srcId="{453EBD43-11D2-4618-99AF-A40FEDC0C097}" destId="{636388E9-B1ED-42D9-BF7B-D39D4493A1B8}" srcOrd="1" destOrd="0" presId="urn:microsoft.com/office/officeart/2005/8/layout/hierarchy3"/>
    <dgm:cxn modelId="{F7D88CCB-8218-4C67-B881-420B93F36344}" type="presParOf" srcId="{636388E9-B1ED-42D9-BF7B-D39D4493A1B8}" destId="{159E9CC5-F056-481E-890B-D81D92944806}" srcOrd="0" destOrd="0" presId="urn:microsoft.com/office/officeart/2005/8/layout/hierarchy3"/>
    <dgm:cxn modelId="{FE8A2F0B-BEF4-4CB2-9242-7E8AFDE8B368}" type="presParOf" srcId="{636388E9-B1ED-42D9-BF7B-D39D4493A1B8}" destId="{56E95771-CAF8-441F-9C29-95B345C1BC36}" srcOrd="1" destOrd="0" presId="urn:microsoft.com/office/officeart/2005/8/layout/hierarchy3"/>
    <dgm:cxn modelId="{757D332D-0477-45A8-8533-1DA0D60989F4}" type="presParOf" srcId="{636388E9-B1ED-42D9-BF7B-D39D4493A1B8}" destId="{C9082C2E-3830-4A10-8B86-E47EF69015BA}" srcOrd="2" destOrd="0" presId="urn:microsoft.com/office/officeart/2005/8/layout/hierarchy3"/>
    <dgm:cxn modelId="{887D9277-4148-4C52-BA97-B1B4D136B7ED}" type="presParOf" srcId="{636388E9-B1ED-42D9-BF7B-D39D4493A1B8}" destId="{61E2C684-EBD0-485A-A69A-410BAE7028A4}" srcOrd="3" destOrd="0" presId="urn:microsoft.com/office/officeart/2005/8/layout/hierarchy3"/>
    <dgm:cxn modelId="{6D69A24B-9C37-4DFE-BEB9-A50FE455DC9D}" type="presParOf" srcId="{636388E9-B1ED-42D9-BF7B-D39D4493A1B8}" destId="{42DCD54D-66BE-465E-9847-73F41B8C7E46}" srcOrd="4" destOrd="0" presId="urn:microsoft.com/office/officeart/2005/8/layout/hierarchy3"/>
    <dgm:cxn modelId="{2B28559B-A2E6-4688-B723-66F3D1E29F32}" type="presParOf" srcId="{636388E9-B1ED-42D9-BF7B-D39D4493A1B8}" destId="{37FAE7F2-3481-4698-9EAC-9A7F7BEDF7E1}" srcOrd="5" destOrd="0" presId="urn:microsoft.com/office/officeart/2005/8/layout/hierarchy3"/>
    <dgm:cxn modelId="{390451D9-C147-4424-9741-AFAB23EB6789}" type="presParOf" srcId="{636388E9-B1ED-42D9-BF7B-D39D4493A1B8}" destId="{8FF4C038-F2EE-417C-9AB4-8C20A1887613}" srcOrd="6" destOrd="0" presId="urn:microsoft.com/office/officeart/2005/8/layout/hierarchy3"/>
    <dgm:cxn modelId="{F82E79BD-C155-45AF-82C9-CB45C192452F}" type="presParOf" srcId="{636388E9-B1ED-42D9-BF7B-D39D4493A1B8}" destId="{547B328A-F054-4696-8C09-02F540C93386}" srcOrd="7" destOrd="0" presId="urn:microsoft.com/office/officeart/2005/8/layout/hierarchy3"/>
    <dgm:cxn modelId="{6BF97577-7D15-4039-A218-21FE452328FF}" type="presParOf" srcId="{636388E9-B1ED-42D9-BF7B-D39D4493A1B8}" destId="{ED45CCBB-F338-4FB3-B9E5-EE97818BFDA8}" srcOrd="8" destOrd="0" presId="urn:microsoft.com/office/officeart/2005/8/layout/hierarchy3"/>
    <dgm:cxn modelId="{165B44C6-384A-4832-BDA9-8A34B65AAF22}" type="presParOf" srcId="{636388E9-B1ED-42D9-BF7B-D39D4493A1B8}" destId="{BF72B017-1D39-4861-A6DE-10ABF8248ED9}" srcOrd="9" destOrd="0" presId="urn:microsoft.com/office/officeart/2005/8/layout/hierarchy3"/>
    <dgm:cxn modelId="{6A6CEF2B-604E-40E0-A3EB-9FA7520627E2}" type="presParOf" srcId="{636388E9-B1ED-42D9-BF7B-D39D4493A1B8}" destId="{D43FF222-FF2B-4A87-926C-91114910EFCA}" srcOrd="10" destOrd="0" presId="urn:microsoft.com/office/officeart/2005/8/layout/hierarchy3"/>
    <dgm:cxn modelId="{E0CF413F-879E-4E43-93C3-57492E686D25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Event handling is a process of specifying actions to be performed when an event occurs. This is done by using an event handler.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An event handler is a scripting code or a function that defines the actions to be performed when the event is triggered.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When an event occurs, an event handler function that is associated with the specific event is invoked.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 The information about this generated event is updated on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</a:t>
          </a:r>
          <a:r>
            <a:rPr lang="en-US" sz="1800" dirty="0" smtClean="0">
              <a:solidFill>
                <a:schemeClr val="tx1"/>
              </a:solidFill>
            </a:rPr>
            <a:t> object. 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</a:t>
          </a:r>
          <a:r>
            <a:rPr lang="en-US" sz="1800" dirty="0" smtClean="0">
              <a:solidFill>
                <a:schemeClr val="tx1"/>
              </a:solidFill>
            </a:rPr>
            <a:t> object is a built-in object, which can be accessed through the window object.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specifies the event state, including information such as the location of mouse cursor, element on which an event occurred, and state of the keys in a keyboard.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1F92820E-7C9B-410A-A8F9-721A14A23464}" type="presOf" srcId="{6BA7DE87-A66C-48CD-8302-C3E280786B56}" destId="{0F147CFF-3E8E-4540-9C52-F4C339712692}" srcOrd="0" destOrd="0" presId="urn:microsoft.com/office/officeart/2005/8/layout/vList2"/>
    <dgm:cxn modelId="{0B4A32E0-2799-436A-A1D7-F4E9B673CC47}" type="presOf" srcId="{32F9483E-A135-41CD-9B8E-5BB23FE4E385}" destId="{02F157C3-4AF0-4564-919C-72DA0052C758}" srcOrd="0" destOrd="0" presId="urn:microsoft.com/office/officeart/2005/8/layout/vList2"/>
    <dgm:cxn modelId="{BB6F143D-34CA-4150-9EFE-F06056B5FDAE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3E58DFD-AA1C-4A45-87CC-9BB69292BEA1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4AFDFD2-103C-4058-925B-C71092DD057C}" type="presOf" srcId="{FF2132BF-F09B-49F5-AB31-99E7CE70E1C7}" destId="{2EB7D3FA-250E-4F56-A9B0-C5AA0134E3BB}" srcOrd="0" destOrd="0" presId="urn:microsoft.com/office/officeart/2005/8/layout/vList2"/>
    <dgm:cxn modelId="{22EE159F-7E7F-4FD1-81BD-EC23C29BD5C7}" type="presOf" srcId="{562882C0-AB97-4E3B-8D46-8E574B04BE56}" destId="{A6445519-E36D-458F-8F29-D286534B965D}" srcOrd="0" destOrd="0" presId="urn:microsoft.com/office/officeart/2005/8/layout/vList2"/>
    <dgm:cxn modelId="{D483A324-509F-4559-9598-887BFD239604}" type="presOf" srcId="{D32F8FCF-EDF2-4321-B49C-D5DF3D295B52}" destId="{9FF9BD46-DE44-4B30-80ED-AC3A9E213A06}" srcOrd="0" destOrd="0" presId="urn:microsoft.com/office/officeart/2005/8/layout/vList2"/>
    <dgm:cxn modelId="{5C5C5EFE-FA10-4BE7-9164-007F2805A8E8}" type="presParOf" srcId="{9FF9BD46-DE44-4B30-80ED-AC3A9E213A06}" destId="{388723AB-37EB-4EC2-B7B0-759657273835}" srcOrd="0" destOrd="0" presId="urn:microsoft.com/office/officeart/2005/8/layout/vList2"/>
    <dgm:cxn modelId="{C5385498-E033-4691-B7C4-4AFD6E3475B5}" type="presParOf" srcId="{9FF9BD46-DE44-4B30-80ED-AC3A9E213A06}" destId="{D877BAB3-7DBF-46AB-A039-BE8C107F0C8C}" srcOrd="1" destOrd="0" presId="urn:microsoft.com/office/officeart/2005/8/layout/vList2"/>
    <dgm:cxn modelId="{B01CF442-14E6-489D-BACE-E16A77FA0BA0}" type="presParOf" srcId="{9FF9BD46-DE44-4B30-80ED-AC3A9E213A06}" destId="{0256FAD6-365E-4CAB-8266-8CECC71F7F52}" srcOrd="2" destOrd="0" presId="urn:microsoft.com/office/officeart/2005/8/layout/vList2"/>
    <dgm:cxn modelId="{33A38E86-5C9C-4CDD-9954-702B8FA4C87C}" type="presParOf" srcId="{9FF9BD46-DE44-4B30-80ED-AC3A9E213A06}" destId="{C88DBDBC-73BA-40D4-ACAA-61468FA8920B}" srcOrd="3" destOrd="0" presId="urn:microsoft.com/office/officeart/2005/8/layout/vList2"/>
    <dgm:cxn modelId="{BB5EC78C-B6E3-46B6-94AD-87BCD9FF95B8}" type="presParOf" srcId="{9FF9BD46-DE44-4B30-80ED-AC3A9E213A06}" destId="{A6445519-E36D-458F-8F29-D286534B965D}" srcOrd="4" destOrd="0" presId="urn:microsoft.com/office/officeart/2005/8/layout/vList2"/>
    <dgm:cxn modelId="{0BE30D11-B35A-4AC7-BAD1-9D2A6D3D78DD}" type="presParOf" srcId="{9FF9BD46-DE44-4B30-80ED-AC3A9E213A06}" destId="{A2EE26A5-691E-4C3F-B7EF-20DE69EA838D}" srcOrd="5" destOrd="0" presId="urn:microsoft.com/office/officeart/2005/8/layout/vList2"/>
    <dgm:cxn modelId="{3B7EB85B-3E93-4CAB-BD44-72DFD53298DD}" type="presParOf" srcId="{9FF9BD46-DE44-4B30-80ED-AC3A9E213A06}" destId="{02F157C3-4AF0-4564-919C-72DA0052C758}" srcOrd="6" destOrd="0" presId="urn:microsoft.com/office/officeart/2005/8/layout/vList2"/>
    <dgm:cxn modelId="{08787DDD-2D89-41AD-B83B-1692E86A548A}" type="presParOf" srcId="{9FF9BD46-DE44-4B30-80ED-AC3A9E213A06}" destId="{3C7DB9C2-B0E1-49BC-BB9B-F7C0921C4DD2}" srcOrd="7" destOrd="0" presId="urn:microsoft.com/office/officeart/2005/8/layout/vList2"/>
    <dgm:cxn modelId="{F4FDA6CE-ED98-4165-AD34-82B5BF7DF16D}" type="presParOf" srcId="{9FF9BD46-DE44-4B30-80ED-AC3A9E213A06}" destId="{2EB7D3FA-250E-4F56-A9B0-C5AA0134E3BB}" srcOrd="8" destOrd="0" presId="urn:microsoft.com/office/officeart/2005/8/layout/vList2"/>
    <dgm:cxn modelId="{B9A0CEE8-4E9C-4202-9E52-9BFDBAD63D9B}" type="presParOf" srcId="{9FF9BD46-DE44-4B30-80ED-AC3A9E213A06}" destId="{8CACE038-891E-47D3-B649-2EB8C1DD8014}" srcOrd="9" destOrd="0" presId="urn:microsoft.com/office/officeart/2005/8/layout/vList2"/>
    <dgm:cxn modelId="{E6E45205-7838-4C12-9849-42AEE97F9E36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 smtClean="0"/>
            <a:t>Occurs when a key is pressed down.</a:t>
          </a:r>
          <a:endParaRPr lang="en-US" sz="18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 smtClean="0"/>
            <a:t>Occurs when a key is pressed and released.</a:t>
          </a:r>
          <a:endParaRPr lang="en-US" sz="18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 smtClean="0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Occurs when the key is released.</a:t>
          </a:r>
          <a:endParaRPr lang="en-US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CD206-6119-41DB-B286-6D8CC3C71578}" type="presOf" srcId="{96EBA855-8834-49AA-8C3D-CCAA24EC53C7}" destId="{7705A99A-DF51-4065-8350-C15A7BA3E7B5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C5E73D52-1252-4432-8896-B18709E46655}" type="presOf" srcId="{3A238C8B-31F0-40F7-B9EC-E53169E5539B}" destId="{A3A48043-0B63-489A-B90C-A566B8DF0AB2}" srcOrd="0" destOrd="0" presId="urn:microsoft.com/office/officeart/2005/8/layout/list1"/>
    <dgm:cxn modelId="{1C943093-DBB6-4BC5-AA4C-9F96B72C7806}" type="presOf" srcId="{DD2972BB-86F5-43ED-95EB-0E6235EE415E}" destId="{F2D1EC00-5936-4507-A1B3-ADE919C81521}" srcOrd="0" destOrd="0" presId="urn:microsoft.com/office/officeart/2005/8/layout/list1"/>
    <dgm:cxn modelId="{CB45049A-EC6B-4E8F-A778-226224F9F492}" type="presOf" srcId="{39EC6A2C-2250-4CD6-9695-F3F0AF232223}" destId="{E5F8AC0D-C818-46D2-8191-251E5BC620F9}" srcOrd="0" destOrd="0" presId="urn:microsoft.com/office/officeart/2005/8/layout/list1"/>
    <dgm:cxn modelId="{8399BF3B-7B19-4ABD-8551-863324965198}" type="presOf" srcId="{DD2972BB-86F5-43ED-95EB-0E6235EE415E}" destId="{39270827-321C-487D-8701-D3C791DADC60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382AFFA2-C015-452A-A0F7-C5CB0F77BF79}" type="presOf" srcId="{0EAF9682-B1F8-4E02-A34A-E6BC34DCCA96}" destId="{E736F3BE-881B-4B2E-9BA6-B26B41AC01E6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45A9CC9D-2014-4BE8-9980-E0A0959C0C34}" type="presOf" srcId="{0BE71C6B-AB23-42F8-8530-ACCE65770C59}" destId="{DECC77AB-F2E4-4D05-A0D7-A12AE0F9A6BB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A5D7E344-304F-4B43-A2E4-1B78E380A349}" type="presOf" srcId="{0EAF9682-B1F8-4E02-A34A-E6BC34DCCA96}" destId="{F89E510D-1EE2-46EE-81BE-70A29F00E6DE}" srcOrd="1" destOrd="0" presId="urn:microsoft.com/office/officeart/2005/8/layout/list1"/>
    <dgm:cxn modelId="{595DB439-CB8B-421F-A013-0704F44F9B5F}" type="presOf" srcId="{9E018682-F920-4DE4-848B-9A1180AFE0E6}" destId="{35B9770D-CA92-443B-8E98-61B8397B238F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636BC74B-3505-4519-8F9C-9CB8D3E82E37}" type="presOf" srcId="{96EBA855-8834-49AA-8C3D-CCAA24EC53C7}" destId="{C47640A3-6433-4A5C-9C35-FFD5EDA33A7E}" srcOrd="0" destOrd="0" presId="urn:microsoft.com/office/officeart/2005/8/layout/list1"/>
    <dgm:cxn modelId="{A80BC96E-0407-41DA-960D-2299453E5B5B}" type="presParOf" srcId="{35B9770D-CA92-443B-8E98-61B8397B238F}" destId="{0473A6B5-DC7A-437A-B45A-5718DC69EABD}" srcOrd="0" destOrd="0" presId="urn:microsoft.com/office/officeart/2005/8/layout/list1"/>
    <dgm:cxn modelId="{44EA9EC2-7116-4EF5-9380-D4095B07F91E}" type="presParOf" srcId="{0473A6B5-DC7A-437A-B45A-5718DC69EABD}" destId="{E736F3BE-881B-4B2E-9BA6-B26B41AC01E6}" srcOrd="0" destOrd="0" presId="urn:microsoft.com/office/officeart/2005/8/layout/list1"/>
    <dgm:cxn modelId="{C9E5EE42-28E4-407A-9FF8-8EC02E9D461A}" type="presParOf" srcId="{0473A6B5-DC7A-437A-B45A-5718DC69EABD}" destId="{F89E510D-1EE2-46EE-81BE-70A29F00E6DE}" srcOrd="1" destOrd="0" presId="urn:microsoft.com/office/officeart/2005/8/layout/list1"/>
    <dgm:cxn modelId="{86E0ABDD-B32F-41C8-AC47-BD4D5744DB21}" type="presParOf" srcId="{35B9770D-CA92-443B-8E98-61B8397B238F}" destId="{302E932B-1D19-4F55-8CFF-667490D2A380}" srcOrd="1" destOrd="0" presId="urn:microsoft.com/office/officeart/2005/8/layout/list1"/>
    <dgm:cxn modelId="{9CFE5590-42DD-4D2B-AD1B-5D81525870D4}" type="presParOf" srcId="{35B9770D-CA92-443B-8E98-61B8397B238F}" destId="{A3A48043-0B63-489A-B90C-A566B8DF0AB2}" srcOrd="2" destOrd="0" presId="urn:microsoft.com/office/officeart/2005/8/layout/list1"/>
    <dgm:cxn modelId="{CDB6AB9E-9E71-40D5-9413-E4BBF15ADC71}" type="presParOf" srcId="{35B9770D-CA92-443B-8E98-61B8397B238F}" destId="{1C3D44FA-DC0A-46CE-B62A-D6474139B106}" srcOrd="3" destOrd="0" presId="urn:microsoft.com/office/officeart/2005/8/layout/list1"/>
    <dgm:cxn modelId="{6A0E2376-D27A-4992-AE92-611B2B621706}" type="presParOf" srcId="{35B9770D-CA92-443B-8E98-61B8397B238F}" destId="{6AC97F89-B2F6-49D8-9F5E-204CF7773244}" srcOrd="4" destOrd="0" presId="urn:microsoft.com/office/officeart/2005/8/layout/list1"/>
    <dgm:cxn modelId="{D8A86825-64BF-48F9-8C1D-2C9FE3E58F05}" type="presParOf" srcId="{6AC97F89-B2F6-49D8-9F5E-204CF7773244}" destId="{F2D1EC00-5936-4507-A1B3-ADE919C81521}" srcOrd="0" destOrd="0" presId="urn:microsoft.com/office/officeart/2005/8/layout/list1"/>
    <dgm:cxn modelId="{03782651-DFC6-494B-B6C4-98B80CAE9F36}" type="presParOf" srcId="{6AC97F89-B2F6-49D8-9F5E-204CF7773244}" destId="{39270827-321C-487D-8701-D3C791DADC60}" srcOrd="1" destOrd="0" presId="urn:microsoft.com/office/officeart/2005/8/layout/list1"/>
    <dgm:cxn modelId="{FAFE3E81-21B5-4AB6-AA1E-836BD27FF9F5}" type="presParOf" srcId="{35B9770D-CA92-443B-8E98-61B8397B238F}" destId="{A6E5FD3D-80F8-4246-80C8-41686BF3ECAC}" srcOrd="5" destOrd="0" presId="urn:microsoft.com/office/officeart/2005/8/layout/list1"/>
    <dgm:cxn modelId="{5049CEE4-4B99-4747-BF2A-D145C83899BA}" type="presParOf" srcId="{35B9770D-CA92-443B-8E98-61B8397B238F}" destId="{E5F8AC0D-C818-46D2-8191-251E5BC620F9}" srcOrd="6" destOrd="0" presId="urn:microsoft.com/office/officeart/2005/8/layout/list1"/>
    <dgm:cxn modelId="{63564A21-7A0B-4FDA-B0D3-1F33143B46A5}" type="presParOf" srcId="{35B9770D-CA92-443B-8E98-61B8397B238F}" destId="{C3A2D552-5181-4C86-924F-8CFF9743B70D}" srcOrd="7" destOrd="0" presId="urn:microsoft.com/office/officeart/2005/8/layout/list1"/>
    <dgm:cxn modelId="{4506F9D1-4483-4702-ABDE-B9D6325E849F}" type="presParOf" srcId="{35B9770D-CA92-443B-8E98-61B8397B238F}" destId="{BBF25707-2330-4BDC-9CAF-313F9AB6EEE9}" srcOrd="8" destOrd="0" presId="urn:microsoft.com/office/officeart/2005/8/layout/list1"/>
    <dgm:cxn modelId="{88D12555-8F39-42F9-8B24-68E8B09B7D63}" type="presParOf" srcId="{BBF25707-2330-4BDC-9CAF-313F9AB6EEE9}" destId="{C47640A3-6433-4A5C-9C35-FFD5EDA33A7E}" srcOrd="0" destOrd="0" presId="urn:microsoft.com/office/officeart/2005/8/layout/list1"/>
    <dgm:cxn modelId="{3D2EDCF1-22F5-49E3-B251-3028F03599A5}" type="presParOf" srcId="{BBF25707-2330-4BDC-9CAF-313F9AB6EEE9}" destId="{7705A99A-DF51-4065-8350-C15A7BA3E7B5}" srcOrd="1" destOrd="0" presId="urn:microsoft.com/office/officeart/2005/8/layout/list1"/>
    <dgm:cxn modelId="{D0E334E3-D551-48CF-B371-80E6D406CCD8}" type="presParOf" srcId="{35B9770D-CA92-443B-8E98-61B8397B238F}" destId="{A26DAE6A-4861-42C1-9520-02D45423AC07}" srcOrd="9" destOrd="0" presId="urn:microsoft.com/office/officeart/2005/8/layout/list1"/>
    <dgm:cxn modelId="{99EAAF82-3D99-4C7E-973F-5DA235DEEC31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Event Handling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Animations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has a smart way to capture a wide range of events, such as user clicks a link, without making the HTML code complex with event handlers.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easily selects, traverses, and modifies DOM by using the cross-browser open source selector engine named Sizzle.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DOM Manipulation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has many built-in animation effects that the user can use while developing their Web sites.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ScaleX="123970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886771B8-D0F4-42F9-8B68-9F901AFCE138}" type="presOf" srcId="{0EAF9682-B1F8-4E02-A34A-E6BC34DCCA96}" destId="{F89E510D-1EE2-46EE-81BE-70A29F00E6DE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68EC126-BFE2-44F2-B3A1-D6CCD5990EA3}" type="presOf" srcId="{96EBA855-8834-49AA-8C3D-CCAA24EC53C7}" destId="{7705A99A-DF51-4065-8350-C15A7BA3E7B5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2596B1FB-F63A-4CDB-8257-B75280DEE665}" type="presOf" srcId="{0EAF9682-B1F8-4E02-A34A-E6BC34DCCA96}" destId="{E736F3BE-881B-4B2E-9BA6-B26B41AC01E6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1C9DBD47-154D-4463-8088-04B50E365ADD}" type="presOf" srcId="{DD2972BB-86F5-43ED-95EB-0E6235EE415E}" destId="{F2D1EC00-5936-4507-A1B3-ADE919C81521}" srcOrd="0" destOrd="0" presId="urn:microsoft.com/office/officeart/2005/8/layout/list1"/>
    <dgm:cxn modelId="{5AD0124C-3B48-4D6E-AB74-EE5DF6BFC20D}" type="presOf" srcId="{3A238C8B-31F0-40F7-B9EC-E53169E5539B}" destId="{A3A48043-0B63-489A-B90C-A566B8DF0AB2}" srcOrd="0" destOrd="0" presId="urn:microsoft.com/office/officeart/2005/8/layout/list1"/>
    <dgm:cxn modelId="{DF0621CE-ECD5-40F7-9DB8-ED9873AAD4F1}" type="presOf" srcId="{0BE71C6B-AB23-42F8-8530-ACCE65770C59}" destId="{DECC77AB-F2E4-4D05-A0D7-A12AE0F9A6BB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6C41D48C-18E4-48BB-861B-9116262DA6A4}" type="presOf" srcId="{96EBA855-8834-49AA-8C3D-CCAA24EC53C7}" destId="{C47640A3-6433-4A5C-9C35-FFD5EDA33A7E}" srcOrd="0" destOrd="0" presId="urn:microsoft.com/office/officeart/2005/8/layout/list1"/>
    <dgm:cxn modelId="{5B8CF9FA-7D17-4377-85EE-BEF18637F632}" type="presOf" srcId="{39EC6A2C-2250-4CD6-9695-F3F0AF232223}" destId="{E5F8AC0D-C818-46D2-8191-251E5BC620F9}" srcOrd="0" destOrd="0" presId="urn:microsoft.com/office/officeart/2005/8/layout/list1"/>
    <dgm:cxn modelId="{36B99DD9-5A44-48DD-AFA2-6DF823A3E82D}" type="presOf" srcId="{DD2972BB-86F5-43ED-95EB-0E6235EE415E}" destId="{39270827-321C-487D-8701-D3C791DADC60}" srcOrd="1" destOrd="0" presId="urn:microsoft.com/office/officeart/2005/8/layout/list1"/>
    <dgm:cxn modelId="{8A0E33DF-3438-4D0B-BC34-3CFF1D13CB8D}" type="presOf" srcId="{9E018682-F920-4DE4-848B-9A1180AFE0E6}" destId="{35B9770D-CA92-443B-8E98-61B8397B238F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F38F831-33C3-4E69-8C86-C6A5515684F3}" type="presParOf" srcId="{35B9770D-CA92-443B-8E98-61B8397B238F}" destId="{0473A6B5-DC7A-437A-B45A-5718DC69EABD}" srcOrd="0" destOrd="0" presId="urn:microsoft.com/office/officeart/2005/8/layout/list1"/>
    <dgm:cxn modelId="{DD9D024A-5905-4867-8B8F-0DD070F4E42C}" type="presParOf" srcId="{0473A6B5-DC7A-437A-B45A-5718DC69EABD}" destId="{E736F3BE-881B-4B2E-9BA6-B26B41AC01E6}" srcOrd="0" destOrd="0" presId="urn:microsoft.com/office/officeart/2005/8/layout/list1"/>
    <dgm:cxn modelId="{C85EBAA2-8944-4793-A466-40433D717335}" type="presParOf" srcId="{0473A6B5-DC7A-437A-B45A-5718DC69EABD}" destId="{F89E510D-1EE2-46EE-81BE-70A29F00E6DE}" srcOrd="1" destOrd="0" presId="urn:microsoft.com/office/officeart/2005/8/layout/list1"/>
    <dgm:cxn modelId="{E0671D2D-588F-408B-AEAA-8BB755235067}" type="presParOf" srcId="{35B9770D-CA92-443B-8E98-61B8397B238F}" destId="{302E932B-1D19-4F55-8CFF-667490D2A380}" srcOrd="1" destOrd="0" presId="urn:microsoft.com/office/officeart/2005/8/layout/list1"/>
    <dgm:cxn modelId="{1C029031-5938-4A1E-8DA4-6941239DA24D}" type="presParOf" srcId="{35B9770D-CA92-443B-8E98-61B8397B238F}" destId="{A3A48043-0B63-489A-B90C-A566B8DF0AB2}" srcOrd="2" destOrd="0" presId="urn:microsoft.com/office/officeart/2005/8/layout/list1"/>
    <dgm:cxn modelId="{83E45FD0-090D-430A-A2AE-800C9F6DD668}" type="presParOf" srcId="{35B9770D-CA92-443B-8E98-61B8397B238F}" destId="{1C3D44FA-DC0A-46CE-B62A-D6474139B106}" srcOrd="3" destOrd="0" presId="urn:microsoft.com/office/officeart/2005/8/layout/list1"/>
    <dgm:cxn modelId="{94321C97-5142-414A-A0B8-D0260B22C5E3}" type="presParOf" srcId="{35B9770D-CA92-443B-8E98-61B8397B238F}" destId="{6AC97F89-B2F6-49D8-9F5E-204CF7773244}" srcOrd="4" destOrd="0" presId="urn:microsoft.com/office/officeart/2005/8/layout/list1"/>
    <dgm:cxn modelId="{94AD27B7-ADBF-490E-BDC7-A4778CEEEDB4}" type="presParOf" srcId="{6AC97F89-B2F6-49D8-9F5E-204CF7773244}" destId="{F2D1EC00-5936-4507-A1B3-ADE919C81521}" srcOrd="0" destOrd="0" presId="urn:microsoft.com/office/officeart/2005/8/layout/list1"/>
    <dgm:cxn modelId="{9927D9B4-787F-472D-82A1-3BA48C475438}" type="presParOf" srcId="{6AC97F89-B2F6-49D8-9F5E-204CF7773244}" destId="{39270827-321C-487D-8701-D3C791DADC60}" srcOrd="1" destOrd="0" presId="urn:microsoft.com/office/officeart/2005/8/layout/list1"/>
    <dgm:cxn modelId="{4FD48AF3-47FD-456B-8AE7-222AE14E795F}" type="presParOf" srcId="{35B9770D-CA92-443B-8E98-61B8397B238F}" destId="{A6E5FD3D-80F8-4246-80C8-41686BF3ECAC}" srcOrd="5" destOrd="0" presId="urn:microsoft.com/office/officeart/2005/8/layout/list1"/>
    <dgm:cxn modelId="{82AADA2F-0A90-44FD-9909-85C5B493B041}" type="presParOf" srcId="{35B9770D-CA92-443B-8E98-61B8397B238F}" destId="{E5F8AC0D-C818-46D2-8191-251E5BC620F9}" srcOrd="6" destOrd="0" presId="urn:microsoft.com/office/officeart/2005/8/layout/list1"/>
    <dgm:cxn modelId="{5581A90B-22B9-4861-B1F3-118B7F355715}" type="presParOf" srcId="{35B9770D-CA92-443B-8E98-61B8397B238F}" destId="{C3A2D552-5181-4C86-924F-8CFF9743B70D}" srcOrd="7" destOrd="0" presId="urn:microsoft.com/office/officeart/2005/8/layout/list1"/>
    <dgm:cxn modelId="{6AC494FF-EB48-4339-A128-426E452980C8}" type="presParOf" srcId="{35B9770D-CA92-443B-8E98-61B8397B238F}" destId="{BBF25707-2330-4BDC-9CAF-313F9AB6EEE9}" srcOrd="8" destOrd="0" presId="urn:microsoft.com/office/officeart/2005/8/layout/list1"/>
    <dgm:cxn modelId="{B08FEE52-D41A-4356-A43D-4C70D7E1211E}" type="presParOf" srcId="{BBF25707-2330-4BDC-9CAF-313F9AB6EEE9}" destId="{C47640A3-6433-4A5C-9C35-FFD5EDA33A7E}" srcOrd="0" destOrd="0" presId="urn:microsoft.com/office/officeart/2005/8/layout/list1"/>
    <dgm:cxn modelId="{91BB03E2-296D-458B-A83B-683200DF0654}" type="presParOf" srcId="{BBF25707-2330-4BDC-9CAF-313F9AB6EEE9}" destId="{7705A99A-DF51-4065-8350-C15A7BA3E7B5}" srcOrd="1" destOrd="0" presId="urn:microsoft.com/office/officeart/2005/8/layout/list1"/>
    <dgm:cxn modelId="{14B0E553-4925-450D-883F-E850890C1839}" type="presParOf" srcId="{35B9770D-CA92-443B-8E98-61B8397B238F}" destId="{A26DAE6A-4861-42C1-9520-02D45423AC07}" srcOrd="9" destOrd="0" presId="urn:microsoft.com/office/officeart/2005/8/layout/list1"/>
    <dgm:cxn modelId="{9B91877B-A60D-4518-8550-D9862C495C87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Cross Browser Support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Lightweight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109538" indent="-103188"/>
          <a:r>
            <a:rPr lang="en-US" sz="1600" dirty="0" smtClean="0"/>
            <a:t> </a:t>
          </a:r>
          <a:r>
            <a:rPr lang="en-US" sz="1600" dirty="0" err="1" smtClean="0"/>
            <a:t>jQuery</a:t>
          </a:r>
          <a:r>
            <a:rPr lang="en-US" sz="1600" dirty="0" smtClean="0"/>
            <a:t> has a support for cross-browser and works well with the following browsers: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supports basic </a:t>
          </a:r>
          <a:r>
            <a:rPr lang="en-US" sz="1600" dirty="0" err="1" smtClean="0"/>
            <a:t>XPath</a:t>
          </a:r>
          <a:r>
            <a:rPr lang="en-US" sz="1600" dirty="0" smtClean="0"/>
            <a:t> syntax and CSS3 selectors.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Latest Technology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has a lightweight library of 19 KB size.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C7E345F5-358A-458F-BA57-A8B411827EB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marL="463550" indent="0"/>
          <a:r>
            <a:rPr lang="en-US" sz="1600" dirty="0" smtClean="0"/>
            <a:t> Internet Explorer 6 and above</a:t>
          </a:r>
          <a:endParaRPr lang="en-US" sz="1600" dirty="0"/>
        </a:p>
      </dgm:t>
    </dgm:pt>
    <dgm:pt modelId="{4EE06430-3F88-4A8E-802F-D284BDD87A1E}" type="parTrans" cxnId="{F4BF3AAE-A718-4353-B045-EE4BA686A979}">
      <dgm:prSet/>
      <dgm:spPr/>
      <dgm:t>
        <a:bodyPr/>
        <a:lstStyle/>
        <a:p>
          <a:endParaRPr lang="en-US"/>
        </a:p>
      </dgm:t>
    </dgm:pt>
    <dgm:pt modelId="{1732DBCA-7B2B-471B-A67D-FA606C95F20F}" type="sibTrans" cxnId="{F4BF3AAE-A718-4353-B045-EE4BA686A979}">
      <dgm:prSet/>
      <dgm:spPr/>
      <dgm:t>
        <a:bodyPr/>
        <a:lstStyle/>
        <a:p>
          <a:endParaRPr lang="en-US"/>
        </a:p>
      </dgm:t>
    </dgm:pt>
    <dgm:pt modelId="{EB350740-5E5D-4106-BE5E-CE584F04E15A}">
      <dgm:prSet custT="1"/>
      <dgm:spPr/>
      <dgm:t>
        <a:bodyPr/>
        <a:lstStyle/>
        <a:p>
          <a:pPr marL="463550" indent="0"/>
          <a:r>
            <a:rPr lang="en-US" sz="1600" dirty="0" smtClean="0"/>
            <a:t> Firefox </a:t>
          </a:r>
          <a:r>
            <a:rPr lang="en-US" sz="1600" dirty="0"/>
            <a:t>2.0 and above</a:t>
          </a:r>
        </a:p>
      </dgm:t>
    </dgm:pt>
    <dgm:pt modelId="{74071E53-0C70-4A57-BAF3-245CC495088F}" type="parTrans" cxnId="{1F94C391-726D-4F7E-B41C-509DEC2C4211}">
      <dgm:prSet/>
      <dgm:spPr/>
      <dgm:t>
        <a:bodyPr/>
        <a:lstStyle/>
        <a:p>
          <a:endParaRPr lang="en-US"/>
        </a:p>
      </dgm:t>
    </dgm:pt>
    <dgm:pt modelId="{AE19C3FE-2237-4B0E-B86B-3DC23939F7C9}" type="sibTrans" cxnId="{1F94C391-726D-4F7E-B41C-509DEC2C4211}">
      <dgm:prSet/>
      <dgm:spPr/>
      <dgm:t>
        <a:bodyPr/>
        <a:lstStyle/>
        <a:p>
          <a:endParaRPr lang="en-US"/>
        </a:p>
      </dgm:t>
    </dgm:pt>
    <dgm:pt modelId="{710A70FC-0936-4605-B222-6CF1E7400D51}">
      <dgm:prSet custT="1"/>
      <dgm:spPr/>
      <dgm:t>
        <a:bodyPr/>
        <a:lstStyle/>
        <a:p>
          <a:pPr marL="463550" indent="0"/>
          <a:r>
            <a:rPr lang="en-US" sz="1600" dirty="0" smtClean="0"/>
            <a:t> Safari </a:t>
          </a:r>
          <a:r>
            <a:rPr lang="en-US" sz="1600" dirty="0"/>
            <a:t>3.0 and above</a:t>
          </a:r>
        </a:p>
      </dgm:t>
    </dgm:pt>
    <dgm:pt modelId="{579877B4-CCE0-4D1D-B8F0-BEB642CE47D6}" type="parTrans" cxnId="{DFCF6516-75BE-4B7E-9F63-B362310BEF85}">
      <dgm:prSet/>
      <dgm:spPr/>
      <dgm:t>
        <a:bodyPr/>
        <a:lstStyle/>
        <a:p>
          <a:endParaRPr lang="en-US"/>
        </a:p>
      </dgm:t>
    </dgm:pt>
    <dgm:pt modelId="{9A9E3EF6-7AFE-47A3-88AC-783C7F95D5E4}" type="sibTrans" cxnId="{DFCF6516-75BE-4B7E-9F63-B362310BEF85}">
      <dgm:prSet/>
      <dgm:spPr/>
      <dgm:t>
        <a:bodyPr/>
        <a:lstStyle/>
        <a:p>
          <a:endParaRPr lang="en-US"/>
        </a:p>
      </dgm:t>
    </dgm:pt>
    <dgm:pt modelId="{031ED34C-5430-44FF-A2A0-62F4E03FB011}">
      <dgm:prSet custT="1"/>
      <dgm:spPr/>
      <dgm:t>
        <a:bodyPr/>
        <a:lstStyle/>
        <a:p>
          <a:pPr marL="463550" indent="0"/>
          <a:r>
            <a:rPr lang="en-US" sz="1600" dirty="0" smtClean="0"/>
            <a:t> Chrome</a:t>
          </a:r>
          <a:endParaRPr lang="en-US" sz="1600" dirty="0"/>
        </a:p>
      </dgm:t>
    </dgm:pt>
    <dgm:pt modelId="{85D463E2-379E-46AB-ADF8-27F624DFABF7}" type="parTrans" cxnId="{87702A1D-D0AC-492A-9D31-016718B3459F}">
      <dgm:prSet/>
      <dgm:spPr/>
      <dgm:t>
        <a:bodyPr/>
        <a:lstStyle/>
        <a:p>
          <a:endParaRPr lang="en-US"/>
        </a:p>
      </dgm:t>
    </dgm:pt>
    <dgm:pt modelId="{FEAA3059-CEDF-4A4F-B312-FBE0809284E5}" type="sibTrans" cxnId="{87702A1D-D0AC-492A-9D31-016718B3459F}">
      <dgm:prSet/>
      <dgm:spPr/>
      <dgm:t>
        <a:bodyPr/>
        <a:lstStyle/>
        <a:p>
          <a:endParaRPr lang="en-US"/>
        </a:p>
      </dgm:t>
    </dgm:pt>
    <dgm:pt modelId="{E526734C-0029-4038-BE8C-B39D19041464}">
      <dgm:prSet custT="1"/>
      <dgm:spPr/>
      <dgm:t>
        <a:bodyPr/>
        <a:lstStyle/>
        <a:p>
          <a:pPr marL="463550" indent="0"/>
          <a:r>
            <a:rPr lang="en-US" sz="1600" dirty="0" smtClean="0"/>
            <a:t> Opera </a:t>
          </a:r>
          <a:r>
            <a:rPr lang="en-US" sz="1600" dirty="0"/>
            <a:t>9.0 and above</a:t>
          </a:r>
        </a:p>
      </dgm:t>
    </dgm:pt>
    <dgm:pt modelId="{7EC22AC1-9940-4584-BE39-CB04B211E876}" type="parTrans" cxnId="{6BD168EC-8EBE-41C8-B364-0C14919207E6}">
      <dgm:prSet/>
      <dgm:spPr/>
      <dgm:t>
        <a:bodyPr/>
        <a:lstStyle/>
        <a:p>
          <a:endParaRPr lang="en-US"/>
        </a:p>
      </dgm:t>
    </dgm:pt>
    <dgm:pt modelId="{6ED1CB90-D307-4450-89A7-40278B72524B}" type="sibTrans" cxnId="{6BD168EC-8EBE-41C8-B364-0C14919207E6}">
      <dgm:prSet/>
      <dgm:spPr/>
      <dgm:t>
        <a:bodyPr/>
        <a:lstStyle/>
        <a:p>
          <a:endParaRPr lang="en-US"/>
        </a:p>
      </dgm:t>
    </dgm:pt>
    <dgm:pt modelId="{8D36DABB-0D4E-40EA-B5CA-10AE18CBBB9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AJAX Support</a:t>
          </a:r>
          <a:endParaRPr lang="en-US" sz="1800" b="1" dirty="0"/>
        </a:p>
      </dgm:t>
    </dgm:pt>
    <dgm:pt modelId="{AFE0385D-FE10-43BD-9E9C-A993A7CAB550}" type="parTrans" cxnId="{FA61AB95-83C8-4640-B6B2-2017D27FB4A6}">
      <dgm:prSet/>
      <dgm:spPr/>
      <dgm:t>
        <a:bodyPr/>
        <a:lstStyle/>
        <a:p>
          <a:endParaRPr lang="en-US"/>
        </a:p>
      </dgm:t>
    </dgm:pt>
    <dgm:pt modelId="{9BFF15B9-7514-4966-8FB0-2102DAB2E63D}" type="sibTrans" cxnId="{FA61AB95-83C8-4640-B6B2-2017D27FB4A6}">
      <dgm:prSet/>
      <dgm:spPr/>
      <dgm:t>
        <a:bodyPr/>
        <a:lstStyle/>
        <a:p>
          <a:endParaRPr lang="en-US"/>
        </a:p>
      </dgm:t>
    </dgm:pt>
    <dgm:pt modelId="{399E4D26-9FF3-426B-8161-297BB72C7CF8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jQuery</a:t>
          </a:r>
          <a:r>
            <a:rPr lang="en-US" sz="1600" dirty="0" smtClean="0"/>
            <a:t> helps you to develop feature-rich and responsive Web sites by using AJAX technologies.</a:t>
          </a:r>
          <a:endParaRPr lang="en-US" sz="1600" dirty="0"/>
        </a:p>
      </dgm:t>
    </dgm:pt>
    <dgm:pt modelId="{C6BD3686-0207-4DDA-8991-3CCF63A4567A}" type="parTrans" cxnId="{3848CCD7-D4AD-4797-B029-C90C08C62F0D}">
      <dgm:prSet/>
      <dgm:spPr/>
      <dgm:t>
        <a:bodyPr/>
        <a:lstStyle/>
        <a:p>
          <a:endParaRPr lang="en-US"/>
        </a:p>
      </dgm:t>
    </dgm:pt>
    <dgm:pt modelId="{83DB96FF-C315-4F95-87BC-185A356DF5F9}" type="sibTrans" cxnId="{3848CCD7-D4AD-4797-B029-C90C08C62F0D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4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4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25027786-2A82-4AC8-9047-D18311CFD959}" type="pres">
      <dgm:prSet presAssocID="{8D36DABB-0D4E-40EA-B5CA-10AE18CBBB93}" presName="parentLin" presStyleCnt="0"/>
      <dgm:spPr/>
    </dgm:pt>
    <dgm:pt modelId="{89189EFA-3815-41AE-A3EF-70A42570ADF4}" type="pres">
      <dgm:prSet presAssocID="{8D36DABB-0D4E-40EA-B5CA-10AE18CBBB9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E9C54F3-B9B4-4223-AB87-D748FE82DABD}" type="pres">
      <dgm:prSet presAssocID="{8D36DABB-0D4E-40EA-B5CA-10AE18CBBB93}" presName="parentText" presStyleLbl="node1" presStyleIdx="2" presStyleCnt="4" custScaleX="124726" custLinFactNeighborX="-42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09E2E-4206-4CEF-ACA4-1FE5A1B29982}" type="pres">
      <dgm:prSet presAssocID="{8D36DABB-0D4E-40EA-B5CA-10AE18CBBB93}" presName="negativeSpace" presStyleCnt="0"/>
      <dgm:spPr/>
    </dgm:pt>
    <dgm:pt modelId="{5EB3F0E1-8F82-4DA2-A3A1-3760BE08338A}" type="pres">
      <dgm:prSet presAssocID="{8D36DABB-0D4E-40EA-B5CA-10AE18CBBB9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D0DF0-0273-4315-AD77-30D94F63F91C}" type="pres">
      <dgm:prSet presAssocID="{9BFF15B9-7514-4966-8FB0-2102DAB2E63D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3" presStyleCnt="4" custScaleX="124725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3" presStyleCnt="4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8ECCA0-8662-4C8C-B693-5AFB9E395A22}" type="presOf" srcId="{DD2972BB-86F5-43ED-95EB-0E6235EE415E}" destId="{F2D1EC00-5936-4507-A1B3-ADE919C81521}" srcOrd="0" destOrd="0" presId="urn:microsoft.com/office/officeart/2005/8/layout/list1"/>
    <dgm:cxn modelId="{D2C0331C-87DE-4238-B54B-6B71630AF72A}" type="presOf" srcId="{399E4D26-9FF3-426B-8161-297BB72C7CF8}" destId="{5EB3F0E1-8F82-4DA2-A3A1-3760BE08338A}" srcOrd="0" destOrd="0" presId="urn:microsoft.com/office/officeart/2005/8/layout/list1"/>
    <dgm:cxn modelId="{E88B899A-33C6-4B21-A6CE-4D08083C1502}" type="presOf" srcId="{9E018682-F920-4DE4-848B-9A1180AFE0E6}" destId="{35B9770D-CA92-443B-8E98-61B8397B238F}" srcOrd="0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87702A1D-D0AC-492A-9D31-016718B3459F}" srcId="{0EAF9682-B1F8-4E02-A34A-E6BC34DCCA96}" destId="{031ED34C-5430-44FF-A2A0-62F4E03FB011}" srcOrd="4" destOrd="0" parTransId="{85D463E2-379E-46AB-ADF8-27F624DFABF7}" sibTransId="{FEAA3059-CEDF-4A4F-B312-FBE0809284E5}"/>
    <dgm:cxn modelId="{3848CCD7-D4AD-4797-B029-C90C08C62F0D}" srcId="{8D36DABB-0D4E-40EA-B5CA-10AE18CBBB93}" destId="{399E4D26-9FF3-426B-8161-297BB72C7CF8}" srcOrd="0" destOrd="0" parTransId="{C6BD3686-0207-4DDA-8991-3CCF63A4567A}" sibTransId="{83DB96FF-C315-4F95-87BC-185A356DF5F9}"/>
    <dgm:cxn modelId="{00E2E306-3359-4C14-9850-74C0C6D76E9A}" type="presOf" srcId="{EB350740-5E5D-4106-BE5E-CE584F04E15A}" destId="{A3A48043-0B63-489A-B90C-A566B8DF0AB2}" srcOrd="0" destOrd="2" presId="urn:microsoft.com/office/officeart/2005/8/layout/list1"/>
    <dgm:cxn modelId="{0EAD037A-649C-457D-BB98-6C4D631569D1}" type="presOf" srcId="{96EBA855-8834-49AA-8C3D-CCAA24EC53C7}" destId="{7705A99A-DF51-4065-8350-C15A7BA3E7B5}" srcOrd="1" destOrd="0" presId="urn:microsoft.com/office/officeart/2005/8/layout/list1"/>
    <dgm:cxn modelId="{F4BF3AAE-A718-4353-B045-EE4BA686A979}" srcId="{0EAF9682-B1F8-4E02-A34A-E6BC34DCCA96}" destId="{C7E345F5-358A-458F-BA57-A8B411827EBE}" srcOrd="1" destOrd="0" parTransId="{4EE06430-3F88-4A8E-802F-D284BDD87A1E}" sibTransId="{1732DBCA-7B2B-471B-A67D-FA606C95F20F}"/>
    <dgm:cxn modelId="{46EB5D77-B33F-4DFD-AA26-C6CF27289DB4}" type="presOf" srcId="{DD2972BB-86F5-43ED-95EB-0E6235EE415E}" destId="{39270827-321C-487D-8701-D3C791DADC60}" srcOrd="1" destOrd="0" presId="urn:microsoft.com/office/officeart/2005/8/layout/list1"/>
    <dgm:cxn modelId="{DFCF6516-75BE-4B7E-9F63-B362310BEF85}" srcId="{0EAF9682-B1F8-4E02-A34A-E6BC34DCCA96}" destId="{710A70FC-0936-4605-B222-6CF1E7400D51}" srcOrd="3" destOrd="0" parTransId="{579877B4-CCE0-4D1D-B8F0-BEB642CE47D6}" sibTransId="{9A9E3EF6-7AFE-47A3-88AC-783C7F95D5E4}"/>
    <dgm:cxn modelId="{1F5C1D8C-0816-4D02-9A63-9FA541824FCE}" type="presOf" srcId="{3A238C8B-31F0-40F7-B9EC-E53169E5539B}" destId="{A3A48043-0B63-489A-B90C-A566B8DF0AB2}" srcOrd="0" destOrd="0" presId="urn:microsoft.com/office/officeart/2005/8/layout/list1"/>
    <dgm:cxn modelId="{1F94C391-726D-4F7E-B41C-509DEC2C4211}" srcId="{0EAF9682-B1F8-4E02-A34A-E6BC34DCCA96}" destId="{EB350740-5E5D-4106-BE5E-CE584F04E15A}" srcOrd="2" destOrd="0" parTransId="{74071E53-0C70-4A57-BAF3-245CC495088F}" sibTransId="{AE19C3FE-2237-4B0E-B86B-3DC23939F7C9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FA61AB95-83C8-4640-B6B2-2017D27FB4A6}" srcId="{9E018682-F920-4DE4-848B-9A1180AFE0E6}" destId="{8D36DABB-0D4E-40EA-B5CA-10AE18CBBB93}" srcOrd="2" destOrd="0" parTransId="{AFE0385D-FE10-43BD-9E9C-A993A7CAB550}" sibTransId="{9BFF15B9-7514-4966-8FB0-2102DAB2E63D}"/>
    <dgm:cxn modelId="{2A759409-56D1-47CA-ACA6-39C0EFBF399C}" type="presOf" srcId="{031ED34C-5430-44FF-A2A0-62F4E03FB011}" destId="{A3A48043-0B63-489A-B90C-A566B8DF0AB2}" srcOrd="0" destOrd="4" presId="urn:microsoft.com/office/officeart/2005/8/layout/list1"/>
    <dgm:cxn modelId="{A70AA177-C4C0-4D9B-A627-E556CCC64599}" type="presOf" srcId="{0EAF9682-B1F8-4E02-A34A-E6BC34DCCA96}" destId="{F89E510D-1EE2-46EE-81BE-70A29F00E6DE}" srcOrd="1" destOrd="0" presId="urn:microsoft.com/office/officeart/2005/8/layout/list1"/>
    <dgm:cxn modelId="{B1DDEFBB-473A-4464-A358-06E665A588A8}" type="presOf" srcId="{39EC6A2C-2250-4CD6-9695-F3F0AF232223}" destId="{E5F8AC0D-C818-46D2-8191-251E5BC620F9}" srcOrd="0" destOrd="0" presId="urn:microsoft.com/office/officeart/2005/8/layout/list1"/>
    <dgm:cxn modelId="{03C4E0B0-ECB1-448C-8BF2-DDF780291F05}" type="presOf" srcId="{8D36DABB-0D4E-40EA-B5CA-10AE18CBBB93}" destId="{5E9C54F3-B9B4-4223-AB87-D748FE82DABD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6BD168EC-8EBE-41C8-B364-0C14919207E6}" srcId="{0EAF9682-B1F8-4E02-A34A-E6BC34DCCA96}" destId="{E526734C-0029-4038-BE8C-B39D19041464}" srcOrd="5" destOrd="0" parTransId="{7EC22AC1-9940-4584-BE39-CB04B211E876}" sibTransId="{6ED1CB90-D307-4450-89A7-40278B72524B}"/>
    <dgm:cxn modelId="{2AAE4091-BCBE-497E-9325-17E1FC95A1E1}" type="presOf" srcId="{0EAF9682-B1F8-4E02-A34A-E6BC34DCCA96}" destId="{E736F3BE-881B-4B2E-9BA6-B26B41AC01E6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F82E10C6-A40D-4D04-93B5-80836671ED25}" type="presOf" srcId="{8D36DABB-0D4E-40EA-B5CA-10AE18CBBB93}" destId="{89189EFA-3815-41AE-A3EF-70A42570ADF4}" srcOrd="0" destOrd="0" presId="urn:microsoft.com/office/officeart/2005/8/layout/list1"/>
    <dgm:cxn modelId="{57FEE00D-532D-46C7-B9E2-F44E17949B84}" type="presOf" srcId="{96EBA855-8834-49AA-8C3D-CCAA24EC53C7}" destId="{C47640A3-6433-4A5C-9C35-FFD5EDA33A7E}" srcOrd="0" destOrd="0" presId="urn:microsoft.com/office/officeart/2005/8/layout/list1"/>
    <dgm:cxn modelId="{A3E803FC-2B99-43D5-9A66-E78E6981C0AA}" type="presOf" srcId="{710A70FC-0936-4605-B222-6CF1E7400D51}" destId="{A3A48043-0B63-489A-B90C-A566B8DF0AB2}" srcOrd="0" destOrd="3" presId="urn:microsoft.com/office/officeart/2005/8/layout/list1"/>
    <dgm:cxn modelId="{3D19C305-F922-460D-8C1F-04265CB910F2}" type="presOf" srcId="{E526734C-0029-4038-BE8C-B39D19041464}" destId="{A3A48043-0B63-489A-B90C-A566B8DF0AB2}" srcOrd="0" destOrd="5" presId="urn:microsoft.com/office/officeart/2005/8/layout/list1"/>
    <dgm:cxn modelId="{646585A1-21E9-45E7-AC0D-F643D825E13C}" type="presOf" srcId="{0BE71C6B-AB23-42F8-8530-ACCE65770C59}" destId="{DECC77AB-F2E4-4D05-A0D7-A12AE0F9A6BB}" srcOrd="0" destOrd="0" presId="urn:microsoft.com/office/officeart/2005/8/layout/list1"/>
    <dgm:cxn modelId="{289FFFA3-E613-491D-A154-8E26164996AA}" srcId="{9E018682-F920-4DE4-848B-9A1180AFE0E6}" destId="{96EBA855-8834-49AA-8C3D-CCAA24EC53C7}" srcOrd="3" destOrd="0" parTransId="{EF891A78-689A-4F2F-9142-CAF5CABF6B1B}" sibTransId="{3B21B52C-BD67-45A1-87EF-DFFCC2EF1B62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76CB64A6-C753-488F-AEDB-8810F5621985}" type="presOf" srcId="{C7E345F5-358A-458F-BA57-A8B411827EBE}" destId="{A3A48043-0B63-489A-B90C-A566B8DF0AB2}" srcOrd="0" destOrd="1" presId="urn:microsoft.com/office/officeart/2005/8/layout/list1"/>
    <dgm:cxn modelId="{F53CC005-A496-4463-9611-37D1CD0FDDB4}" type="presParOf" srcId="{35B9770D-CA92-443B-8E98-61B8397B238F}" destId="{0473A6B5-DC7A-437A-B45A-5718DC69EABD}" srcOrd="0" destOrd="0" presId="urn:microsoft.com/office/officeart/2005/8/layout/list1"/>
    <dgm:cxn modelId="{EB5BCC93-42CF-4B87-951F-47D63E8D1FA4}" type="presParOf" srcId="{0473A6B5-DC7A-437A-B45A-5718DC69EABD}" destId="{E736F3BE-881B-4B2E-9BA6-B26B41AC01E6}" srcOrd="0" destOrd="0" presId="urn:microsoft.com/office/officeart/2005/8/layout/list1"/>
    <dgm:cxn modelId="{7D351254-5D8D-41BA-BDD2-E5B2746E1946}" type="presParOf" srcId="{0473A6B5-DC7A-437A-B45A-5718DC69EABD}" destId="{F89E510D-1EE2-46EE-81BE-70A29F00E6DE}" srcOrd="1" destOrd="0" presId="urn:microsoft.com/office/officeart/2005/8/layout/list1"/>
    <dgm:cxn modelId="{4A4592B3-B6FE-4AF0-9E83-51DA3396474D}" type="presParOf" srcId="{35B9770D-CA92-443B-8E98-61B8397B238F}" destId="{302E932B-1D19-4F55-8CFF-667490D2A380}" srcOrd="1" destOrd="0" presId="urn:microsoft.com/office/officeart/2005/8/layout/list1"/>
    <dgm:cxn modelId="{5951F233-5176-4E15-8850-9E489BAA3142}" type="presParOf" srcId="{35B9770D-CA92-443B-8E98-61B8397B238F}" destId="{A3A48043-0B63-489A-B90C-A566B8DF0AB2}" srcOrd="2" destOrd="0" presId="urn:microsoft.com/office/officeart/2005/8/layout/list1"/>
    <dgm:cxn modelId="{FCEA6ECA-9FB3-4FEA-86E8-FC8B4E728F3A}" type="presParOf" srcId="{35B9770D-CA92-443B-8E98-61B8397B238F}" destId="{1C3D44FA-DC0A-46CE-B62A-D6474139B106}" srcOrd="3" destOrd="0" presId="urn:microsoft.com/office/officeart/2005/8/layout/list1"/>
    <dgm:cxn modelId="{309F53F7-498F-4F62-8CE3-B0543A4CF7F6}" type="presParOf" srcId="{35B9770D-CA92-443B-8E98-61B8397B238F}" destId="{6AC97F89-B2F6-49D8-9F5E-204CF7773244}" srcOrd="4" destOrd="0" presId="urn:microsoft.com/office/officeart/2005/8/layout/list1"/>
    <dgm:cxn modelId="{99DCD61D-AC5F-4DD9-94F3-6990969E66CF}" type="presParOf" srcId="{6AC97F89-B2F6-49D8-9F5E-204CF7773244}" destId="{F2D1EC00-5936-4507-A1B3-ADE919C81521}" srcOrd="0" destOrd="0" presId="urn:microsoft.com/office/officeart/2005/8/layout/list1"/>
    <dgm:cxn modelId="{4BA4FD0D-D112-4A1F-A5BF-01D6E3B77B9A}" type="presParOf" srcId="{6AC97F89-B2F6-49D8-9F5E-204CF7773244}" destId="{39270827-321C-487D-8701-D3C791DADC60}" srcOrd="1" destOrd="0" presId="urn:microsoft.com/office/officeart/2005/8/layout/list1"/>
    <dgm:cxn modelId="{3B28D9C6-38DC-4092-B3CB-69AD899C2E57}" type="presParOf" srcId="{35B9770D-CA92-443B-8E98-61B8397B238F}" destId="{A6E5FD3D-80F8-4246-80C8-41686BF3ECAC}" srcOrd="5" destOrd="0" presId="urn:microsoft.com/office/officeart/2005/8/layout/list1"/>
    <dgm:cxn modelId="{6643F187-FCC2-43AF-9267-AA057669E33D}" type="presParOf" srcId="{35B9770D-CA92-443B-8E98-61B8397B238F}" destId="{E5F8AC0D-C818-46D2-8191-251E5BC620F9}" srcOrd="6" destOrd="0" presId="urn:microsoft.com/office/officeart/2005/8/layout/list1"/>
    <dgm:cxn modelId="{FB49E7CE-CBA1-4CAD-9FD7-69F6DDDDDDDD}" type="presParOf" srcId="{35B9770D-CA92-443B-8E98-61B8397B238F}" destId="{C3A2D552-5181-4C86-924F-8CFF9743B70D}" srcOrd="7" destOrd="0" presId="urn:microsoft.com/office/officeart/2005/8/layout/list1"/>
    <dgm:cxn modelId="{27E5C082-B04F-4F62-BBAE-0FC6B88756EB}" type="presParOf" srcId="{35B9770D-CA92-443B-8E98-61B8397B238F}" destId="{25027786-2A82-4AC8-9047-D18311CFD959}" srcOrd="8" destOrd="0" presId="urn:microsoft.com/office/officeart/2005/8/layout/list1"/>
    <dgm:cxn modelId="{2DB682F3-4C1E-4A8A-8272-3C71EB0C4E4D}" type="presParOf" srcId="{25027786-2A82-4AC8-9047-D18311CFD959}" destId="{89189EFA-3815-41AE-A3EF-70A42570ADF4}" srcOrd="0" destOrd="0" presId="urn:microsoft.com/office/officeart/2005/8/layout/list1"/>
    <dgm:cxn modelId="{1187F0D3-93FF-42A0-BE25-63834A7C851B}" type="presParOf" srcId="{25027786-2A82-4AC8-9047-D18311CFD959}" destId="{5E9C54F3-B9B4-4223-AB87-D748FE82DABD}" srcOrd="1" destOrd="0" presId="urn:microsoft.com/office/officeart/2005/8/layout/list1"/>
    <dgm:cxn modelId="{D7508C0A-8968-4AFC-869B-BCDA4EE7DE66}" type="presParOf" srcId="{35B9770D-CA92-443B-8E98-61B8397B238F}" destId="{0DC09E2E-4206-4CEF-ACA4-1FE5A1B29982}" srcOrd="9" destOrd="0" presId="urn:microsoft.com/office/officeart/2005/8/layout/list1"/>
    <dgm:cxn modelId="{D68CC9DA-C6C2-48A5-8177-1EB525B6A7BD}" type="presParOf" srcId="{35B9770D-CA92-443B-8E98-61B8397B238F}" destId="{5EB3F0E1-8F82-4DA2-A3A1-3760BE08338A}" srcOrd="10" destOrd="0" presId="urn:microsoft.com/office/officeart/2005/8/layout/list1"/>
    <dgm:cxn modelId="{18889AB1-D773-4A31-A220-E41B3F1449D0}" type="presParOf" srcId="{35B9770D-CA92-443B-8E98-61B8397B238F}" destId="{ECED0DF0-0273-4315-AD77-30D94F63F91C}" srcOrd="11" destOrd="0" presId="urn:microsoft.com/office/officeart/2005/8/layout/list1"/>
    <dgm:cxn modelId="{D1EF2C7E-BF91-469B-831C-184E72A4C040}" type="presParOf" srcId="{35B9770D-CA92-443B-8E98-61B8397B238F}" destId="{BBF25707-2330-4BDC-9CAF-313F9AB6EEE9}" srcOrd="12" destOrd="0" presId="urn:microsoft.com/office/officeart/2005/8/layout/list1"/>
    <dgm:cxn modelId="{FF17A0C0-9EC0-4017-B2EE-DFE7031525CA}" type="presParOf" srcId="{BBF25707-2330-4BDC-9CAF-313F9AB6EEE9}" destId="{C47640A3-6433-4A5C-9C35-FFD5EDA33A7E}" srcOrd="0" destOrd="0" presId="urn:microsoft.com/office/officeart/2005/8/layout/list1"/>
    <dgm:cxn modelId="{042B622D-861C-45BD-9759-118EB473B86B}" type="presParOf" srcId="{BBF25707-2330-4BDC-9CAF-313F9AB6EEE9}" destId="{7705A99A-DF51-4065-8350-C15A7BA3E7B5}" srcOrd="1" destOrd="0" presId="urn:microsoft.com/office/officeart/2005/8/layout/list1"/>
    <dgm:cxn modelId="{AE1971B8-AF90-4EE8-8D30-7E4A40B7E7AA}" type="presParOf" srcId="{35B9770D-CA92-443B-8E98-61B8397B238F}" destId="{A26DAE6A-4861-42C1-9520-02D45423AC07}" srcOrd="13" destOrd="0" presId="urn:microsoft.com/office/officeart/2005/8/layout/list1"/>
    <dgm:cxn modelId="{B8D524BA-DD8B-441B-9E8C-2876A61415F3}" type="presParOf" srcId="{35B9770D-CA92-443B-8E98-61B8397B238F}" destId="{DECC77AB-F2E4-4D05-A0D7-A12AE0F9A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Simplicity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Accessibility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This framework is easy to use and allows developing Web pages by using markup driven with minimum or no JavaScript.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</a:t>
          </a:r>
          <a:r>
            <a:rPr lang="en-US" sz="1600" dirty="0" err="1" smtClean="0"/>
            <a:t>jQuery</a:t>
          </a:r>
          <a:r>
            <a:rPr lang="en-US" sz="1600" dirty="0" smtClean="0"/>
            <a:t> mobile is influenced by the latest HTML5, JavaScript, and CSS3.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Enhancements and Degradation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framework supports Accessible Rich Internet Applications (ARIA) that helps to develop Web pages accessible to visitors with disabilities.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</dgm:pt>
    <dgm:pt modelId="{BBF25707-2330-4BDC-9CAF-313F9AB6EEE9}" type="pres">
      <dgm:prSet presAssocID="{96EBA855-8834-49AA-8C3D-CCAA24EC53C7}" presName="parentLin" presStyleCnt="0"/>
      <dgm:spPr/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ScaleX="123970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3D5D0-76C0-4203-9629-ABE22581CD5A}" type="presOf" srcId="{0EAF9682-B1F8-4E02-A34A-E6BC34DCCA96}" destId="{E736F3BE-881B-4B2E-9BA6-B26B41AC01E6}" srcOrd="0" destOrd="0" presId="urn:microsoft.com/office/officeart/2005/8/layout/list1"/>
    <dgm:cxn modelId="{7145E0CC-4C35-465F-8F53-9D61E4F16231}" type="presOf" srcId="{96EBA855-8834-49AA-8C3D-CCAA24EC53C7}" destId="{7705A99A-DF51-4065-8350-C15A7BA3E7B5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122AFCB1-0DA9-407F-A5F3-D94E7437BF84}" type="presOf" srcId="{9E018682-F920-4DE4-848B-9A1180AFE0E6}" destId="{35B9770D-CA92-443B-8E98-61B8397B238F}" srcOrd="0" destOrd="0" presId="urn:microsoft.com/office/officeart/2005/8/layout/list1"/>
    <dgm:cxn modelId="{6194C897-A9EB-4D46-A178-3829236416B5}" type="presOf" srcId="{96EBA855-8834-49AA-8C3D-CCAA24EC53C7}" destId="{C47640A3-6433-4A5C-9C35-FFD5EDA33A7E}" srcOrd="0" destOrd="0" presId="urn:microsoft.com/office/officeart/2005/8/layout/list1"/>
    <dgm:cxn modelId="{3A29CD70-E501-4902-87E7-275A5768EF7D}" type="presOf" srcId="{0BE71C6B-AB23-42F8-8530-ACCE65770C59}" destId="{DECC77AB-F2E4-4D05-A0D7-A12AE0F9A6BB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E318E099-42F9-4DB6-B796-002E45382649}" type="presOf" srcId="{39EC6A2C-2250-4CD6-9695-F3F0AF232223}" destId="{E5F8AC0D-C818-46D2-8191-251E5BC620F9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3C5C00C5-8789-4D0D-803F-93B72678CCA1}" type="presOf" srcId="{3A238C8B-31F0-40F7-B9EC-E53169E5539B}" destId="{A3A48043-0B63-489A-B90C-A566B8DF0AB2}" srcOrd="0" destOrd="0" presId="urn:microsoft.com/office/officeart/2005/8/layout/list1"/>
    <dgm:cxn modelId="{47AD686D-00F4-4664-9592-DBBE5B056525}" type="presOf" srcId="{DD2972BB-86F5-43ED-95EB-0E6235EE415E}" destId="{39270827-321C-487D-8701-D3C791DADC60}" srcOrd="1" destOrd="0" presId="urn:microsoft.com/office/officeart/2005/8/layout/list1"/>
    <dgm:cxn modelId="{0C0E107B-6890-4F02-92D5-422EBD9E755B}" type="presOf" srcId="{DD2972BB-86F5-43ED-95EB-0E6235EE415E}" destId="{F2D1EC00-5936-4507-A1B3-ADE919C81521}" srcOrd="0" destOrd="0" presId="urn:microsoft.com/office/officeart/2005/8/layout/list1"/>
    <dgm:cxn modelId="{573AEA85-28D6-4A3B-854A-BF27B270F75C}" type="presOf" srcId="{0EAF9682-B1F8-4E02-A34A-E6BC34DCCA96}" destId="{F89E510D-1EE2-46EE-81BE-70A29F00E6DE}" srcOrd="1" destOrd="0" presId="urn:microsoft.com/office/officeart/2005/8/layout/list1"/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CDCEEE8E-DBF7-4985-B036-D171AF90BF5A}" type="presParOf" srcId="{35B9770D-CA92-443B-8E98-61B8397B238F}" destId="{0473A6B5-DC7A-437A-B45A-5718DC69EABD}" srcOrd="0" destOrd="0" presId="urn:microsoft.com/office/officeart/2005/8/layout/list1"/>
    <dgm:cxn modelId="{71A5A45A-A1CE-44CD-A30F-FE8620164709}" type="presParOf" srcId="{0473A6B5-DC7A-437A-B45A-5718DC69EABD}" destId="{E736F3BE-881B-4B2E-9BA6-B26B41AC01E6}" srcOrd="0" destOrd="0" presId="urn:microsoft.com/office/officeart/2005/8/layout/list1"/>
    <dgm:cxn modelId="{EC0948FA-1817-48DC-BA2C-745B59744CEC}" type="presParOf" srcId="{0473A6B5-DC7A-437A-B45A-5718DC69EABD}" destId="{F89E510D-1EE2-46EE-81BE-70A29F00E6DE}" srcOrd="1" destOrd="0" presId="urn:microsoft.com/office/officeart/2005/8/layout/list1"/>
    <dgm:cxn modelId="{715902DA-8AA0-4628-B86D-2EBED6F86ED1}" type="presParOf" srcId="{35B9770D-CA92-443B-8E98-61B8397B238F}" destId="{302E932B-1D19-4F55-8CFF-667490D2A380}" srcOrd="1" destOrd="0" presId="urn:microsoft.com/office/officeart/2005/8/layout/list1"/>
    <dgm:cxn modelId="{D4165D16-1639-4B52-A87A-D48A383842C5}" type="presParOf" srcId="{35B9770D-CA92-443B-8E98-61B8397B238F}" destId="{A3A48043-0B63-489A-B90C-A566B8DF0AB2}" srcOrd="2" destOrd="0" presId="urn:microsoft.com/office/officeart/2005/8/layout/list1"/>
    <dgm:cxn modelId="{69AE11F1-FF12-4BBA-8B45-A0DD67C67502}" type="presParOf" srcId="{35B9770D-CA92-443B-8E98-61B8397B238F}" destId="{1C3D44FA-DC0A-46CE-B62A-D6474139B106}" srcOrd="3" destOrd="0" presId="urn:microsoft.com/office/officeart/2005/8/layout/list1"/>
    <dgm:cxn modelId="{7626DF86-89C9-48A5-B2F0-6A62D4402314}" type="presParOf" srcId="{35B9770D-CA92-443B-8E98-61B8397B238F}" destId="{6AC97F89-B2F6-49D8-9F5E-204CF7773244}" srcOrd="4" destOrd="0" presId="urn:microsoft.com/office/officeart/2005/8/layout/list1"/>
    <dgm:cxn modelId="{25B20632-9D57-4405-BEA2-072C13DE7E66}" type="presParOf" srcId="{6AC97F89-B2F6-49D8-9F5E-204CF7773244}" destId="{F2D1EC00-5936-4507-A1B3-ADE919C81521}" srcOrd="0" destOrd="0" presId="urn:microsoft.com/office/officeart/2005/8/layout/list1"/>
    <dgm:cxn modelId="{1DEDB655-939A-4494-BE40-6010CA0B5474}" type="presParOf" srcId="{6AC97F89-B2F6-49D8-9F5E-204CF7773244}" destId="{39270827-321C-487D-8701-D3C791DADC60}" srcOrd="1" destOrd="0" presId="urn:microsoft.com/office/officeart/2005/8/layout/list1"/>
    <dgm:cxn modelId="{18C5A437-3B87-4E82-9121-B783270FB33B}" type="presParOf" srcId="{35B9770D-CA92-443B-8E98-61B8397B238F}" destId="{A6E5FD3D-80F8-4246-80C8-41686BF3ECAC}" srcOrd="5" destOrd="0" presId="urn:microsoft.com/office/officeart/2005/8/layout/list1"/>
    <dgm:cxn modelId="{D3E35FDE-5BC7-4036-9610-DEC3C73212FD}" type="presParOf" srcId="{35B9770D-CA92-443B-8E98-61B8397B238F}" destId="{E5F8AC0D-C818-46D2-8191-251E5BC620F9}" srcOrd="6" destOrd="0" presId="urn:microsoft.com/office/officeart/2005/8/layout/list1"/>
    <dgm:cxn modelId="{3CCE07EE-2997-4440-9EC0-573BC3E52953}" type="presParOf" srcId="{35B9770D-CA92-443B-8E98-61B8397B238F}" destId="{C3A2D552-5181-4C86-924F-8CFF9743B70D}" srcOrd="7" destOrd="0" presId="urn:microsoft.com/office/officeart/2005/8/layout/list1"/>
    <dgm:cxn modelId="{D8D33807-8374-4A92-BDDA-B01ABC17E2FC}" type="presParOf" srcId="{35B9770D-CA92-443B-8E98-61B8397B238F}" destId="{BBF25707-2330-4BDC-9CAF-313F9AB6EEE9}" srcOrd="8" destOrd="0" presId="urn:microsoft.com/office/officeart/2005/8/layout/list1"/>
    <dgm:cxn modelId="{96B93236-5CAA-4076-8713-6F4D1C5B33C2}" type="presParOf" srcId="{BBF25707-2330-4BDC-9CAF-313F9AB6EEE9}" destId="{C47640A3-6433-4A5C-9C35-FFD5EDA33A7E}" srcOrd="0" destOrd="0" presId="urn:microsoft.com/office/officeart/2005/8/layout/list1"/>
    <dgm:cxn modelId="{43FB8F47-D48F-4C68-BDF6-6BC5184EA837}" type="presParOf" srcId="{BBF25707-2330-4BDC-9CAF-313F9AB6EEE9}" destId="{7705A99A-DF51-4065-8350-C15A7BA3E7B5}" srcOrd="1" destOrd="0" presId="urn:microsoft.com/office/officeart/2005/8/layout/list1"/>
    <dgm:cxn modelId="{5E50FBD0-7A2C-4605-A233-C6AE57100407}" type="presParOf" srcId="{35B9770D-CA92-443B-8E98-61B8397B238F}" destId="{A26DAE6A-4861-42C1-9520-02D45423AC07}" srcOrd="9" destOrd="0" presId="urn:microsoft.com/office/officeart/2005/8/layout/list1"/>
    <dgm:cxn modelId="{12E20FC3-B74E-45C6-A3C3-EDAD21FF3928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Themes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Smaller Size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This framework provides themes that allow the user to provide their own styling.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39EC6A2C-2250-4CD6-9695-F3F0AF232223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The size for </a:t>
          </a:r>
          <a:r>
            <a:rPr lang="en-US" sz="1600" dirty="0" err="1" smtClean="0"/>
            <a:t>jQuery</a:t>
          </a:r>
          <a:r>
            <a:rPr lang="en-US" sz="1600" dirty="0" smtClean="0"/>
            <a:t> mobile framework is smaller for CSS it is 6KB and for JavaScript library it is 12KB.</a:t>
          </a:r>
          <a:endParaRPr lang="en-US" sz="1600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08E22A-6F97-4FE8-845A-7310979B2101}" type="presOf" srcId="{39EC6A2C-2250-4CD6-9695-F3F0AF232223}" destId="{E5F8AC0D-C818-46D2-8191-251E5BC620F9}" srcOrd="0" destOrd="0" presId="urn:microsoft.com/office/officeart/2005/8/layout/list1"/>
    <dgm:cxn modelId="{F6EB599D-552F-4B01-80E6-67D983F292A3}" type="presOf" srcId="{9E018682-F920-4DE4-848B-9A1180AFE0E6}" destId="{35B9770D-CA92-443B-8E98-61B8397B238F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3302C78B-478B-48AB-84FA-F577EB3C8192}" type="presOf" srcId="{DD2972BB-86F5-43ED-95EB-0E6235EE415E}" destId="{F2D1EC00-5936-4507-A1B3-ADE919C81521}" srcOrd="0" destOrd="0" presId="urn:microsoft.com/office/officeart/2005/8/layout/list1"/>
    <dgm:cxn modelId="{D22A671E-0542-47CC-870D-94DD7BC1FDCE}" type="presOf" srcId="{3A238C8B-31F0-40F7-B9EC-E53169E5539B}" destId="{A3A48043-0B63-489A-B90C-A566B8DF0AB2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93DFC7E5-1B5F-4EF4-811F-7171806709F1}" type="presOf" srcId="{DD2972BB-86F5-43ED-95EB-0E6235EE415E}" destId="{39270827-321C-487D-8701-D3C791DADC60}" srcOrd="1" destOrd="0" presId="urn:microsoft.com/office/officeart/2005/8/layout/list1"/>
    <dgm:cxn modelId="{328923CC-E9AD-4B59-A2C6-ED12F7B7066A}" type="presOf" srcId="{0EAF9682-B1F8-4E02-A34A-E6BC34DCCA96}" destId="{E736F3BE-881B-4B2E-9BA6-B26B41AC01E6}" srcOrd="0" destOrd="0" presId="urn:microsoft.com/office/officeart/2005/8/layout/list1"/>
    <dgm:cxn modelId="{DA7C1626-7B2E-4114-BFD6-78B769702164}" type="presOf" srcId="{0EAF9682-B1F8-4E02-A34A-E6BC34DCCA96}" destId="{F89E510D-1EE2-46EE-81BE-70A29F00E6DE}" srcOrd="1" destOrd="0" presId="urn:microsoft.com/office/officeart/2005/8/layout/list1"/>
    <dgm:cxn modelId="{33EAB8C1-A9D6-4680-AA65-0EA2126E8725}" type="presParOf" srcId="{35B9770D-CA92-443B-8E98-61B8397B238F}" destId="{0473A6B5-DC7A-437A-B45A-5718DC69EABD}" srcOrd="0" destOrd="0" presId="urn:microsoft.com/office/officeart/2005/8/layout/list1"/>
    <dgm:cxn modelId="{CF287F41-C2C4-4E59-BD35-D520B31EDB3D}" type="presParOf" srcId="{0473A6B5-DC7A-437A-B45A-5718DC69EABD}" destId="{E736F3BE-881B-4B2E-9BA6-B26B41AC01E6}" srcOrd="0" destOrd="0" presId="urn:microsoft.com/office/officeart/2005/8/layout/list1"/>
    <dgm:cxn modelId="{EF1E91AE-DC08-490A-ADAF-E6FC6ADD63A1}" type="presParOf" srcId="{0473A6B5-DC7A-437A-B45A-5718DC69EABD}" destId="{F89E510D-1EE2-46EE-81BE-70A29F00E6DE}" srcOrd="1" destOrd="0" presId="urn:microsoft.com/office/officeart/2005/8/layout/list1"/>
    <dgm:cxn modelId="{DB898D24-8BD0-4BC4-935D-FCDD1CB948FB}" type="presParOf" srcId="{35B9770D-CA92-443B-8E98-61B8397B238F}" destId="{302E932B-1D19-4F55-8CFF-667490D2A380}" srcOrd="1" destOrd="0" presId="urn:microsoft.com/office/officeart/2005/8/layout/list1"/>
    <dgm:cxn modelId="{91249EC3-C1BD-437A-B4BF-9F941F6BA744}" type="presParOf" srcId="{35B9770D-CA92-443B-8E98-61B8397B238F}" destId="{A3A48043-0B63-489A-B90C-A566B8DF0AB2}" srcOrd="2" destOrd="0" presId="urn:microsoft.com/office/officeart/2005/8/layout/list1"/>
    <dgm:cxn modelId="{A9EF37B3-4A0F-4BAD-BDD4-721A1DEB337C}" type="presParOf" srcId="{35B9770D-CA92-443B-8E98-61B8397B238F}" destId="{1C3D44FA-DC0A-46CE-B62A-D6474139B106}" srcOrd="3" destOrd="0" presId="urn:microsoft.com/office/officeart/2005/8/layout/list1"/>
    <dgm:cxn modelId="{FFE3C16D-4CC1-41A4-B592-ED1A304F93A9}" type="presParOf" srcId="{35B9770D-CA92-443B-8E98-61B8397B238F}" destId="{6AC97F89-B2F6-49D8-9F5E-204CF7773244}" srcOrd="4" destOrd="0" presId="urn:microsoft.com/office/officeart/2005/8/layout/list1"/>
    <dgm:cxn modelId="{C991C0D0-CD67-4BD7-B026-35C90E084F4A}" type="presParOf" srcId="{6AC97F89-B2F6-49D8-9F5E-204CF7773244}" destId="{F2D1EC00-5936-4507-A1B3-ADE919C81521}" srcOrd="0" destOrd="0" presId="urn:microsoft.com/office/officeart/2005/8/layout/list1"/>
    <dgm:cxn modelId="{D165E462-F41B-4414-B6DA-6DE454698676}" type="presParOf" srcId="{6AC97F89-B2F6-49D8-9F5E-204CF7773244}" destId="{39270827-321C-487D-8701-D3C791DADC60}" srcOrd="1" destOrd="0" presId="urn:microsoft.com/office/officeart/2005/8/layout/list1"/>
    <dgm:cxn modelId="{A569677B-9C48-416B-8278-D506F99D1605}" type="presParOf" srcId="{35B9770D-CA92-443B-8E98-61B8397B238F}" destId="{A6E5FD3D-80F8-4246-80C8-41686BF3ECAC}" srcOrd="5" destOrd="0" presId="urn:microsoft.com/office/officeart/2005/8/layout/list1"/>
    <dgm:cxn modelId="{70C1EA99-E25C-4613-89A0-D8E19F69D491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Mobile takes HTML tags and renders them on mobile devices. To work with this, HTML has to make use of data attributes.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uses these attributes as indicators for rendering it on the Web pages.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jQuery</a:t>
          </a:r>
          <a:r>
            <a:rPr lang="en-US" sz="1800" dirty="0" smtClean="0">
              <a:solidFill>
                <a:schemeClr val="tx1"/>
              </a:solidFill>
            </a:rPr>
            <a:t> also looks for div using a particular data-role values such as page, content, header, and footer.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display the different car models a data-role </a:t>
          </a:r>
          <a:r>
            <a:rPr lang="en-US" sz="1800" dirty="0" err="1" smtClean="0">
              <a:solidFill>
                <a:schemeClr val="tx1"/>
              </a:solidFill>
            </a:rPr>
            <a:t>listview</a:t>
          </a:r>
          <a:r>
            <a:rPr lang="en-US" sz="1800" dirty="0" smtClean="0">
              <a:solidFill>
                <a:schemeClr val="tx1"/>
              </a:solidFill>
            </a:rPr>
            <a:t> is added to enhance the look and feel of the mobile Web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C57DEE-F438-4551-860B-91BC3ACCFF9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There are multiple div blocks added to the code for page, content, header, and footer.</a:t>
          </a:r>
          <a:endParaRPr lang="en-US" sz="1800" dirty="0">
            <a:solidFill>
              <a:schemeClr val="tx1"/>
            </a:solidFill>
          </a:endParaRPr>
        </a:p>
      </dgm:t>
    </dgm:pt>
    <dgm:pt modelId="{D3F180AC-02F4-4885-96D8-275CA012B0B1}" type="parTrans" cxnId="{F72E8FA8-8B98-4E23-A40D-5CDF158D4970}">
      <dgm:prSet/>
      <dgm:spPr/>
      <dgm:t>
        <a:bodyPr/>
        <a:lstStyle/>
        <a:p>
          <a:endParaRPr lang="en-US"/>
        </a:p>
      </dgm:t>
    </dgm:pt>
    <dgm:pt modelId="{CD78A062-AC17-4698-B7DE-9305BCED0DF8}" type="sibTrans" cxnId="{F72E8FA8-8B98-4E23-A40D-5CDF158D497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6920" custLinFactY="193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6701" custLinFactNeighborY="697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8091" custLinFactNeighborY="55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2BA9BC0-03BD-4B03-A3A1-8230076A305A}" type="pres">
      <dgm:prSet presAssocID="{7CC57DEE-F438-4551-860B-91BC3ACCFF94}" presName="parentText" presStyleLbl="node1" presStyleIdx="3" presStyleCnt="5" custScaleY="75662" custLinFactNeighborY="137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C2EC6-C281-422E-A054-8D19C710CAD0}" type="pres">
      <dgm:prSet presAssocID="{CD78A062-AC17-4698-B7DE-9305BCED0DF8}" presName="spacer" presStyleCnt="0"/>
      <dgm:spPr/>
    </dgm:pt>
    <dgm:pt modelId="{02F157C3-4AF0-4564-919C-72DA0052C758}" type="pres">
      <dgm:prSet presAssocID="{32F9483E-A135-41CD-9B8E-5BB23FE4E385}" presName="parentText" presStyleLbl="node1" presStyleIdx="4" presStyleCnt="5" custScaleY="65225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4" destOrd="0" parTransId="{8400DE60-AB66-4C74-B12F-ABCFD84D948C}" sibTransId="{07212A5D-CEB0-4CF0-BA2B-9599A2004670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6FAB7D3-43C3-45F5-A12E-D6E6685E1917}" type="presOf" srcId="{4E1CD5B7-2CF3-44AA-979B-6F420433627D}" destId="{388723AB-37EB-4EC2-B7B0-759657273835}" srcOrd="0" destOrd="0" presId="urn:microsoft.com/office/officeart/2005/8/layout/vList2"/>
    <dgm:cxn modelId="{9B1F01AD-4455-492F-A964-71B09E09FBED}" type="presOf" srcId="{D32F8FCF-EDF2-4321-B49C-D5DF3D295B52}" destId="{9FF9BD46-DE44-4B30-80ED-AC3A9E213A06}" srcOrd="0" destOrd="0" presId="urn:microsoft.com/office/officeart/2005/8/layout/vList2"/>
    <dgm:cxn modelId="{46746012-941F-49CD-9761-22A161CC7BA9}" type="presOf" srcId="{7CC57DEE-F438-4551-860B-91BC3ACCFF94}" destId="{A2BA9BC0-03BD-4B03-A3A1-8230076A305A}" srcOrd="0" destOrd="0" presId="urn:microsoft.com/office/officeart/2005/8/layout/vList2"/>
    <dgm:cxn modelId="{D444B9D5-F2FA-47B2-9A9E-88C6F135724D}" type="presOf" srcId="{562882C0-AB97-4E3B-8D46-8E574B04BE56}" destId="{A6445519-E36D-458F-8F29-D286534B965D}" srcOrd="0" destOrd="0" presId="urn:microsoft.com/office/officeart/2005/8/layout/vList2"/>
    <dgm:cxn modelId="{F72E8FA8-8B98-4E23-A40D-5CDF158D4970}" srcId="{D32F8FCF-EDF2-4321-B49C-D5DF3D295B52}" destId="{7CC57DEE-F438-4551-860B-91BC3ACCFF94}" srcOrd="3" destOrd="0" parTransId="{D3F180AC-02F4-4885-96D8-275CA012B0B1}" sibTransId="{CD78A062-AC17-4698-B7DE-9305BCED0DF8}"/>
    <dgm:cxn modelId="{6FB3FDF3-DDCA-488B-B898-459668BB384A}" type="presOf" srcId="{32F9483E-A135-41CD-9B8E-5BB23FE4E385}" destId="{02F157C3-4AF0-4564-919C-72DA0052C758}" srcOrd="0" destOrd="0" presId="urn:microsoft.com/office/officeart/2005/8/layout/vList2"/>
    <dgm:cxn modelId="{0D36356B-A33F-4913-A6AB-0375D1E5B574}" type="presOf" srcId="{FC2A7E5C-B22A-46C4-9AFD-A55CEAE725CE}" destId="{0256FAD6-365E-4CAB-8266-8CECC71F7F52}" srcOrd="0" destOrd="0" presId="urn:microsoft.com/office/officeart/2005/8/layout/vList2"/>
    <dgm:cxn modelId="{7ED683AD-0149-4B7B-8312-7E1CD52E4489}" type="presParOf" srcId="{9FF9BD46-DE44-4B30-80ED-AC3A9E213A06}" destId="{388723AB-37EB-4EC2-B7B0-759657273835}" srcOrd="0" destOrd="0" presId="urn:microsoft.com/office/officeart/2005/8/layout/vList2"/>
    <dgm:cxn modelId="{93EDACFA-520E-4A5F-8AD8-EBD6B81E5199}" type="presParOf" srcId="{9FF9BD46-DE44-4B30-80ED-AC3A9E213A06}" destId="{D877BAB3-7DBF-46AB-A039-BE8C107F0C8C}" srcOrd="1" destOrd="0" presId="urn:microsoft.com/office/officeart/2005/8/layout/vList2"/>
    <dgm:cxn modelId="{7AF14268-7B1B-425A-AE9D-0474E570838E}" type="presParOf" srcId="{9FF9BD46-DE44-4B30-80ED-AC3A9E213A06}" destId="{0256FAD6-365E-4CAB-8266-8CECC71F7F52}" srcOrd="2" destOrd="0" presId="urn:microsoft.com/office/officeart/2005/8/layout/vList2"/>
    <dgm:cxn modelId="{6328C731-3C00-4206-995F-5FA27D9D7FCB}" type="presParOf" srcId="{9FF9BD46-DE44-4B30-80ED-AC3A9E213A06}" destId="{C88DBDBC-73BA-40D4-ACAA-61468FA8920B}" srcOrd="3" destOrd="0" presId="urn:microsoft.com/office/officeart/2005/8/layout/vList2"/>
    <dgm:cxn modelId="{78F55443-DDA5-468F-A37B-7F8360078EC2}" type="presParOf" srcId="{9FF9BD46-DE44-4B30-80ED-AC3A9E213A06}" destId="{A6445519-E36D-458F-8F29-D286534B965D}" srcOrd="4" destOrd="0" presId="urn:microsoft.com/office/officeart/2005/8/layout/vList2"/>
    <dgm:cxn modelId="{7A620E6A-E988-477C-B190-B59D5B43BC88}" type="presParOf" srcId="{9FF9BD46-DE44-4B30-80ED-AC3A9E213A06}" destId="{A2EE26A5-691E-4C3F-B7EF-20DE69EA838D}" srcOrd="5" destOrd="0" presId="urn:microsoft.com/office/officeart/2005/8/layout/vList2"/>
    <dgm:cxn modelId="{16FD7B20-7441-4FB6-88FD-F9AEA7B3E004}" type="presParOf" srcId="{9FF9BD46-DE44-4B30-80ED-AC3A9E213A06}" destId="{A2BA9BC0-03BD-4B03-A3A1-8230076A305A}" srcOrd="6" destOrd="0" presId="urn:microsoft.com/office/officeart/2005/8/layout/vList2"/>
    <dgm:cxn modelId="{D71DEC2A-A59A-41EE-A17A-70694C65560A}" type="presParOf" srcId="{9FF9BD46-DE44-4B30-80ED-AC3A9E213A06}" destId="{8D9C2EC6-C281-422E-A054-8D19C710CAD0}" srcOrd="7" destOrd="0" presId="urn:microsoft.com/office/officeart/2005/8/layout/vList2"/>
    <dgm:cxn modelId="{D68E60D9-A511-4263-85E9-F19DB858E6A7}" type="presParOf" srcId="{9FF9BD46-DE44-4B30-80ED-AC3A9E213A06}" destId="{02F157C3-4AF0-4564-919C-72DA0052C7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Client-side Scripting: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Server-side Scripting: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Refers to a script being executed on the client’s machine by the browser.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Refers to a script being executed on a Web server to generate dynamic HTML pages.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6691040C-4734-4CD3-92D4-145EF80F913D}" type="presOf" srcId="{0FAB737B-1159-42F8-99C9-C64FC22ADE02}" destId="{E5F8AC0D-C818-46D2-8191-251E5BC620F9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2CFF2BC4-B533-47F1-B9AB-C9C5A16343D2}" type="presOf" srcId="{DD2972BB-86F5-43ED-95EB-0E6235EE415E}" destId="{F2D1EC00-5936-4507-A1B3-ADE919C81521}" srcOrd="0" destOrd="0" presId="urn:microsoft.com/office/officeart/2005/8/layout/list1"/>
    <dgm:cxn modelId="{35E3F88F-47EB-406A-8BFF-7D48C384CE8C}" type="presOf" srcId="{0EAF9682-B1F8-4E02-A34A-E6BC34DCCA96}" destId="{E736F3BE-881B-4B2E-9BA6-B26B41AC01E6}" srcOrd="0" destOrd="0" presId="urn:microsoft.com/office/officeart/2005/8/layout/list1"/>
    <dgm:cxn modelId="{E55A9C1D-C39C-4B4C-8AF1-EFDBA640374A}" type="presOf" srcId="{0EAF9682-B1F8-4E02-A34A-E6BC34DCCA96}" destId="{F89E510D-1EE2-46EE-81BE-70A29F00E6DE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6AB6950E-94EE-4CDE-8DF7-7615A98E91D6}" type="presOf" srcId="{9E018682-F920-4DE4-848B-9A1180AFE0E6}" destId="{35B9770D-CA92-443B-8E98-61B8397B238F}" srcOrd="0" destOrd="0" presId="urn:microsoft.com/office/officeart/2005/8/layout/list1"/>
    <dgm:cxn modelId="{9F603E7D-5681-4B3A-8187-8A584D0CA95C}" type="presOf" srcId="{3A238C8B-31F0-40F7-B9EC-E53169E5539B}" destId="{A3A48043-0B63-489A-B90C-A566B8DF0AB2}" srcOrd="0" destOrd="0" presId="urn:microsoft.com/office/officeart/2005/8/layout/list1"/>
    <dgm:cxn modelId="{1BE433EC-4F47-43E8-906A-C5FACC5CF868}" type="presOf" srcId="{DD2972BB-86F5-43ED-95EB-0E6235EE415E}" destId="{39270827-321C-487D-8701-D3C791DADC60}" srcOrd="1" destOrd="0" presId="urn:microsoft.com/office/officeart/2005/8/layout/list1"/>
    <dgm:cxn modelId="{39BE26B3-5A7F-4D44-96B8-339A4CF7E384}" type="presParOf" srcId="{35B9770D-CA92-443B-8E98-61B8397B238F}" destId="{0473A6B5-DC7A-437A-B45A-5718DC69EABD}" srcOrd="0" destOrd="0" presId="urn:microsoft.com/office/officeart/2005/8/layout/list1"/>
    <dgm:cxn modelId="{D754201E-6411-4BE6-BCF5-60C55657C256}" type="presParOf" srcId="{0473A6B5-DC7A-437A-B45A-5718DC69EABD}" destId="{E736F3BE-881B-4B2E-9BA6-B26B41AC01E6}" srcOrd="0" destOrd="0" presId="urn:microsoft.com/office/officeart/2005/8/layout/list1"/>
    <dgm:cxn modelId="{8BEFDF54-1171-450E-8847-06D060106A0F}" type="presParOf" srcId="{0473A6B5-DC7A-437A-B45A-5718DC69EABD}" destId="{F89E510D-1EE2-46EE-81BE-70A29F00E6DE}" srcOrd="1" destOrd="0" presId="urn:microsoft.com/office/officeart/2005/8/layout/list1"/>
    <dgm:cxn modelId="{D9A3B512-5468-4407-A501-6CCB6D1AF1FD}" type="presParOf" srcId="{35B9770D-CA92-443B-8E98-61B8397B238F}" destId="{302E932B-1D19-4F55-8CFF-667490D2A380}" srcOrd="1" destOrd="0" presId="urn:microsoft.com/office/officeart/2005/8/layout/list1"/>
    <dgm:cxn modelId="{F1D0FC69-2136-4350-AD23-C3E3F8346004}" type="presParOf" srcId="{35B9770D-CA92-443B-8E98-61B8397B238F}" destId="{A3A48043-0B63-489A-B90C-A566B8DF0AB2}" srcOrd="2" destOrd="0" presId="urn:microsoft.com/office/officeart/2005/8/layout/list1"/>
    <dgm:cxn modelId="{559A1F3B-E852-4D54-BDDB-E402E76B1B67}" type="presParOf" srcId="{35B9770D-CA92-443B-8E98-61B8397B238F}" destId="{1C3D44FA-DC0A-46CE-B62A-D6474139B106}" srcOrd="3" destOrd="0" presId="urn:microsoft.com/office/officeart/2005/8/layout/list1"/>
    <dgm:cxn modelId="{1C233D8F-E056-4DFA-839F-BE67C29D0909}" type="presParOf" srcId="{35B9770D-CA92-443B-8E98-61B8397B238F}" destId="{6AC97F89-B2F6-49D8-9F5E-204CF7773244}" srcOrd="4" destOrd="0" presId="urn:microsoft.com/office/officeart/2005/8/layout/list1"/>
    <dgm:cxn modelId="{9313E0C2-891A-419F-A96C-472619CB155D}" type="presParOf" srcId="{6AC97F89-B2F6-49D8-9F5E-204CF7773244}" destId="{F2D1EC00-5936-4507-A1B3-ADE919C81521}" srcOrd="0" destOrd="0" presId="urn:microsoft.com/office/officeart/2005/8/layout/list1"/>
    <dgm:cxn modelId="{ADF9EFD1-2A9A-42CB-B2BD-AFAED99534C3}" type="presParOf" srcId="{6AC97F89-B2F6-49D8-9F5E-204CF7773244}" destId="{39270827-321C-487D-8701-D3C791DADC60}" srcOrd="1" destOrd="0" presId="urn:microsoft.com/office/officeart/2005/8/layout/list1"/>
    <dgm:cxn modelId="{E75A5B42-6344-4020-8931-C1D4DB4ED483}" type="presParOf" srcId="{35B9770D-CA92-443B-8E98-61B8397B238F}" destId="{A6E5FD3D-80F8-4246-80C8-41686BF3ECAC}" srcOrd="5" destOrd="0" presId="urn:microsoft.com/office/officeart/2005/8/layout/list1"/>
    <dgm:cxn modelId="{42015CEB-A2C6-4738-8995-29B36E8CF9BB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400" dirty="0" smtClean="0"/>
            <a:t>Scripting</a:t>
          </a:r>
          <a:endParaRPr lang="en-US" sz="1400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dirty="0" smtClean="0"/>
            <a:t>Client-side Scripting</a:t>
          </a:r>
          <a:endParaRPr lang="en-US" sz="1400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smtClean="0"/>
            <a:t>Server-side Scripting</a:t>
          </a:r>
          <a:endParaRPr lang="en-US" sz="1400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</dgm:pt>
    <dgm:pt modelId="{2959C066-146E-4EC2-BD26-7D0821338354}" type="pres">
      <dgm:prSet presAssocID="{43D384BD-994A-4E9F-AE2C-E5172A6006D7}" presName="composite" presStyleCnt="0"/>
      <dgm:spPr/>
    </dgm:pt>
    <dgm:pt modelId="{2409B58F-43BE-4E0E-BC2A-B1BAFEC41E0E}" type="pres">
      <dgm:prSet presAssocID="{43D384BD-994A-4E9F-AE2C-E5172A6006D7}" presName="background" presStyleLbl="node0" presStyleIdx="0" presStyleCnt="1"/>
      <dgm:spPr>
        <a:solidFill>
          <a:srgbClr val="C00000"/>
        </a:solidFill>
      </dgm:spPr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</dgm:pt>
    <dgm:pt modelId="{781FD1FA-ABC4-4931-923B-EE344E5D9940}" type="pres">
      <dgm:prSet presAssocID="{0B71CDFD-A7B8-4B30-A5DC-D9F79C5065E8}" presName="composite2" presStyleCnt="0"/>
      <dgm:spPr/>
    </dgm:pt>
    <dgm:pt modelId="{3951BABC-1964-44B2-A5AF-5F05F2164867}" type="pres">
      <dgm:prSet presAssocID="{0B71CDFD-A7B8-4B30-A5DC-D9F79C5065E8}" presName="background2" presStyleLbl="node2" presStyleIdx="0" presStyleCnt="2"/>
      <dgm:spPr>
        <a:solidFill>
          <a:schemeClr val="accent4">
            <a:lumMod val="75000"/>
          </a:schemeClr>
        </a:solidFill>
      </dgm:spPr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</dgm:pt>
    <dgm:pt modelId="{839EBC2B-F428-41E6-8FD9-99A0A3E03A40}" type="pres">
      <dgm:prSet presAssocID="{1A829EBA-48AD-4F2F-ADE6-2A49C646228D}" presName="composite2" presStyleCnt="0"/>
      <dgm:spPr/>
    </dgm:pt>
    <dgm:pt modelId="{6FE362B0-317C-4440-BD62-80DC7128E396}" type="pres">
      <dgm:prSet presAssocID="{1A829EBA-48AD-4F2F-ADE6-2A49C646228D}" presName="background2" presStyleLbl="node2" presStyleIdx="1" presStyleCnt="2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</dgm:pt>
  </dgm:ptLst>
  <dgm:cxnLst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52BA2EB3-70FA-4960-A608-08B002F53B59}" type="presOf" srcId="{0F8E916C-7DF4-4714-8997-2E0B20232480}" destId="{B7C96F24-F230-47B4-9126-07A949E00161}" srcOrd="0" destOrd="0" presId="urn:microsoft.com/office/officeart/2005/8/layout/hierarchy1"/>
    <dgm:cxn modelId="{1DBB45FC-2C3B-4D7D-980C-87EFBC5C9B1D}" type="presOf" srcId="{1AC6B842-04C5-4609-AF51-0CCB5E51E472}" destId="{B92491AE-0CB4-40F0-80C0-46C520E51920}" srcOrd="0" destOrd="0" presId="urn:microsoft.com/office/officeart/2005/8/layout/hierarchy1"/>
    <dgm:cxn modelId="{C739545D-F0C9-435F-857C-5BF110E4865F}" type="presOf" srcId="{1A829EBA-48AD-4F2F-ADE6-2A49C646228D}" destId="{18CA75A4-F752-499A-A47A-6FC173D6E9F9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D542F4D0-77DE-46CD-A918-25B6B15A3C8D}" type="presOf" srcId="{43D384BD-994A-4E9F-AE2C-E5172A6006D7}" destId="{EBCFEE64-1545-4890-91F2-B138F65D4C39}" srcOrd="0" destOrd="0" presId="urn:microsoft.com/office/officeart/2005/8/layout/hierarchy1"/>
    <dgm:cxn modelId="{89DA4926-F187-4310-B272-C6EE9FE7914E}" type="presOf" srcId="{0B71CDFD-A7B8-4B30-A5DC-D9F79C5065E8}" destId="{3D9441B0-04F9-45E8-A225-DD4EA37EA3B0}" srcOrd="0" destOrd="0" presId="urn:microsoft.com/office/officeart/2005/8/layout/hierarchy1"/>
    <dgm:cxn modelId="{ED8A147B-39C7-4975-9C63-9396B08C330C}" type="presOf" srcId="{EACB8EF0-95E3-41D8-9298-B984009F346D}" destId="{BB1C68D8-B1F0-4F8F-B4B9-146DB7F9548B}" srcOrd="0" destOrd="0" presId="urn:microsoft.com/office/officeart/2005/8/layout/hierarchy1"/>
    <dgm:cxn modelId="{699C7793-090C-419A-B0E4-9B56FF1ADDF2}" type="presParOf" srcId="{BB1C68D8-B1F0-4F8F-B4B9-146DB7F9548B}" destId="{781CA8F7-03D4-41AF-81BE-DF5A2254878A}" srcOrd="0" destOrd="0" presId="urn:microsoft.com/office/officeart/2005/8/layout/hierarchy1"/>
    <dgm:cxn modelId="{324C7BD9-2226-4268-AF1F-EFEF9A6D7698}" type="presParOf" srcId="{781CA8F7-03D4-41AF-81BE-DF5A2254878A}" destId="{2959C066-146E-4EC2-BD26-7D0821338354}" srcOrd="0" destOrd="0" presId="urn:microsoft.com/office/officeart/2005/8/layout/hierarchy1"/>
    <dgm:cxn modelId="{2DE6F26E-504D-4AE4-BCF7-00D99CA4A5B3}" type="presParOf" srcId="{2959C066-146E-4EC2-BD26-7D0821338354}" destId="{2409B58F-43BE-4E0E-BC2A-B1BAFEC41E0E}" srcOrd="0" destOrd="0" presId="urn:microsoft.com/office/officeart/2005/8/layout/hierarchy1"/>
    <dgm:cxn modelId="{8D45B470-27FA-4C76-B865-DDF79BF29135}" type="presParOf" srcId="{2959C066-146E-4EC2-BD26-7D0821338354}" destId="{EBCFEE64-1545-4890-91F2-B138F65D4C39}" srcOrd="1" destOrd="0" presId="urn:microsoft.com/office/officeart/2005/8/layout/hierarchy1"/>
    <dgm:cxn modelId="{34C01E17-EBD6-4408-BFCF-500656656073}" type="presParOf" srcId="{781CA8F7-03D4-41AF-81BE-DF5A2254878A}" destId="{2650878C-15FB-4B86-AC5F-B5CBBC262543}" srcOrd="1" destOrd="0" presId="urn:microsoft.com/office/officeart/2005/8/layout/hierarchy1"/>
    <dgm:cxn modelId="{F097AC67-C5B1-4148-B631-A35476F5B6FF}" type="presParOf" srcId="{2650878C-15FB-4B86-AC5F-B5CBBC262543}" destId="{B7C96F24-F230-47B4-9126-07A949E00161}" srcOrd="0" destOrd="0" presId="urn:microsoft.com/office/officeart/2005/8/layout/hierarchy1"/>
    <dgm:cxn modelId="{0C65A690-42B8-4730-857F-FA48DD22FE01}" type="presParOf" srcId="{2650878C-15FB-4B86-AC5F-B5CBBC262543}" destId="{FB4B073E-785D-4C69-8C53-26EF2D72C5EF}" srcOrd="1" destOrd="0" presId="urn:microsoft.com/office/officeart/2005/8/layout/hierarchy1"/>
    <dgm:cxn modelId="{7C898CDD-6665-4D17-81A2-E8609BDBE582}" type="presParOf" srcId="{FB4B073E-785D-4C69-8C53-26EF2D72C5EF}" destId="{781FD1FA-ABC4-4931-923B-EE344E5D9940}" srcOrd="0" destOrd="0" presId="urn:microsoft.com/office/officeart/2005/8/layout/hierarchy1"/>
    <dgm:cxn modelId="{E64F2712-48B3-4519-94C8-65F4F055F7D0}" type="presParOf" srcId="{781FD1FA-ABC4-4931-923B-EE344E5D9940}" destId="{3951BABC-1964-44B2-A5AF-5F05F2164867}" srcOrd="0" destOrd="0" presId="urn:microsoft.com/office/officeart/2005/8/layout/hierarchy1"/>
    <dgm:cxn modelId="{4C26FC01-8793-4A03-9675-A4B466599433}" type="presParOf" srcId="{781FD1FA-ABC4-4931-923B-EE344E5D9940}" destId="{3D9441B0-04F9-45E8-A225-DD4EA37EA3B0}" srcOrd="1" destOrd="0" presId="urn:microsoft.com/office/officeart/2005/8/layout/hierarchy1"/>
    <dgm:cxn modelId="{7C88B6D5-D51A-44A2-AB40-0ACF0DCABC1F}" type="presParOf" srcId="{FB4B073E-785D-4C69-8C53-26EF2D72C5EF}" destId="{ACC83D2D-7133-4951-84CC-63A6A207A212}" srcOrd="1" destOrd="0" presId="urn:microsoft.com/office/officeart/2005/8/layout/hierarchy1"/>
    <dgm:cxn modelId="{1D4E32F0-E363-41F4-9660-C16B562DA259}" type="presParOf" srcId="{2650878C-15FB-4B86-AC5F-B5CBBC262543}" destId="{B92491AE-0CB4-40F0-80C0-46C520E51920}" srcOrd="2" destOrd="0" presId="urn:microsoft.com/office/officeart/2005/8/layout/hierarchy1"/>
    <dgm:cxn modelId="{DF1492EF-DE49-46AB-9BF9-B10788FF7FC5}" type="presParOf" srcId="{2650878C-15FB-4B86-AC5F-B5CBBC262543}" destId="{BF4B84EC-7356-48FF-893E-E45DADE1F8FA}" srcOrd="3" destOrd="0" presId="urn:microsoft.com/office/officeart/2005/8/layout/hierarchy1"/>
    <dgm:cxn modelId="{CE6980E9-7E6D-4C64-9C3B-6BBE10866AB0}" type="presParOf" srcId="{BF4B84EC-7356-48FF-893E-E45DADE1F8FA}" destId="{839EBC2B-F428-41E6-8FD9-99A0A3E03A40}" srcOrd="0" destOrd="0" presId="urn:microsoft.com/office/officeart/2005/8/layout/hierarchy1"/>
    <dgm:cxn modelId="{09521127-3A16-4CB0-81BC-1A30713EEDFF}" type="presParOf" srcId="{839EBC2B-F428-41E6-8FD9-99A0A3E03A40}" destId="{6FE362B0-317C-4440-BD62-80DC7128E396}" srcOrd="0" destOrd="0" presId="urn:microsoft.com/office/officeart/2005/8/layout/hierarchy1"/>
    <dgm:cxn modelId="{787899EA-2680-4641-93DB-BE86A438AB78}" type="presParOf" srcId="{839EBC2B-F428-41E6-8FD9-99A0A3E03A40}" destId="{18CA75A4-F752-499A-A47A-6FC173D6E9F9}" srcOrd="1" destOrd="0" presId="urn:microsoft.com/office/officeart/2005/8/layout/hierarchy1"/>
    <dgm:cxn modelId="{BE5AE7E5-7468-4B16-A507-7C6CAB5B9969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JavaScript is a scripting language that allows building dynamic Web pages by ensuring maximum user interactivity.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JavaScript language is an object-based language, which means that it provides objects for specifying functionalities.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real life, an object is a visible entity such as a car or a table having some characteristics and capable of performing certain actions.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Similarly, in a scripting language, an object has a unique identity, state, and behavior.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identity of the object distinguishes it from the other objects of the same type.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state of the object refers to its characteristics, whereas the behavior of the object consists of its possible actions.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object stores its identity and state in fields (also called variables) and exposes its behavior through functions (actions). 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F4312-E97F-48E0-8B4D-FE3B6EB44DD4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497902AF-AEFB-462B-8E83-0B5657E95C10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7F1D846-BF9D-48B2-AEFA-8244A3095F87}" type="presOf" srcId="{6BA7DE87-A66C-48CD-8302-C3E280786B56}" destId="{0F147CFF-3E8E-4540-9C52-F4C339712692}" srcOrd="0" destOrd="0" presId="urn:microsoft.com/office/officeart/2005/8/layout/vList2"/>
    <dgm:cxn modelId="{32B40DEB-FE96-4B3C-8BD4-9781B60967C2}" type="presOf" srcId="{FC2A7E5C-B22A-46C4-9AFD-A55CEAE725CE}" destId="{0256FAD6-365E-4CAB-8266-8CECC71F7F52}" srcOrd="0" destOrd="0" presId="urn:microsoft.com/office/officeart/2005/8/layout/vList2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207B3F4F-968F-4A7A-B377-DC3FD18A8019}" type="presOf" srcId="{4E1CD5B7-2CF3-44AA-979B-6F420433627D}" destId="{388723AB-37EB-4EC2-B7B0-759657273835}" srcOrd="0" destOrd="0" presId="urn:microsoft.com/office/officeart/2005/8/layout/vList2"/>
    <dgm:cxn modelId="{EAE2DC6C-17AE-4978-8A03-ACA213E4FBE8}" type="presOf" srcId="{D32F8FCF-EDF2-4321-B49C-D5DF3D295B52}" destId="{9FF9BD46-DE44-4B30-80ED-AC3A9E213A06}" srcOrd="0" destOrd="0" presId="urn:microsoft.com/office/officeart/2005/8/layout/vList2"/>
    <dgm:cxn modelId="{33AC0AA6-D93D-4F20-8BCE-1A092422AD3F}" type="presOf" srcId="{FF2132BF-F09B-49F5-AB31-99E7CE70E1C7}" destId="{2EB7D3FA-250E-4F56-A9B0-C5AA0134E3BB}" srcOrd="0" destOrd="0" presId="urn:microsoft.com/office/officeart/2005/8/layout/vList2"/>
    <dgm:cxn modelId="{054921C9-F7E4-4A45-81B8-34FA86618DF3}" type="presOf" srcId="{209C3A80-B2DE-4554-A5AA-75AF0BD3AF6E}" destId="{FA6D5F93-001C-4408-896F-284E44EA4C9E}" srcOrd="0" destOrd="0" presId="urn:microsoft.com/office/officeart/2005/8/layout/vList2"/>
    <dgm:cxn modelId="{7EF91223-9253-4024-A78F-DDA6D82D8A88}" type="presParOf" srcId="{9FF9BD46-DE44-4B30-80ED-AC3A9E213A06}" destId="{388723AB-37EB-4EC2-B7B0-759657273835}" srcOrd="0" destOrd="0" presId="urn:microsoft.com/office/officeart/2005/8/layout/vList2"/>
    <dgm:cxn modelId="{2C70F69A-A1F5-4A79-8AE8-788914C10530}" type="presParOf" srcId="{9FF9BD46-DE44-4B30-80ED-AC3A9E213A06}" destId="{D877BAB3-7DBF-46AB-A039-BE8C107F0C8C}" srcOrd="1" destOrd="0" presId="urn:microsoft.com/office/officeart/2005/8/layout/vList2"/>
    <dgm:cxn modelId="{8F2B5521-7636-4C02-9D9C-6E3352C3BDC4}" type="presParOf" srcId="{9FF9BD46-DE44-4B30-80ED-AC3A9E213A06}" destId="{0256FAD6-365E-4CAB-8266-8CECC71F7F52}" srcOrd="2" destOrd="0" presId="urn:microsoft.com/office/officeart/2005/8/layout/vList2"/>
    <dgm:cxn modelId="{A1737AB0-DBDA-4623-9CF9-2084AB71E98A}" type="presParOf" srcId="{9FF9BD46-DE44-4B30-80ED-AC3A9E213A06}" destId="{C88DBDBC-73BA-40D4-ACAA-61468FA8920B}" srcOrd="3" destOrd="0" presId="urn:microsoft.com/office/officeart/2005/8/layout/vList2"/>
    <dgm:cxn modelId="{D5E41BE6-5F5E-4C7C-A69E-C2729EC64BAF}" type="presParOf" srcId="{9FF9BD46-DE44-4B30-80ED-AC3A9E213A06}" destId="{A6445519-E36D-458F-8F29-D286534B965D}" srcOrd="4" destOrd="0" presId="urn:microsoft.com/office/officeart/2005/8/layout/vList2"/>
    <dgm:cxn modelId="{9D710F9D-2AC3-4702-A2D9-E9DA44B941D0}" type="presParOf" srcId="{9FF9BD46-DE44-4B30-80ED-AC3A9E213A06}" destId="{A2EE26A5-691E-4C3F-B7EF-20DE69EA838D}" srcOrd="5" destOrd="0" presId="urn:microsoft.com/office/officeart/2005/8/layout/vList2"/>
    <dgm:cxn modelId="{B51E061D-DD5A-4D64-9D34-9F10A190C774}" type="presParOf" srcId="{9FF9BD46-DE44-4B30-80ED-AC3A9E213A06}" destId="{02F157C3-4AF0-4564-919C-72DA0052C758}" srcOrd="6" destOrd="0" presId="urn:microsoft.com/office/officeart/2005/8/layout/vList2"/>
    <dgm:cxn modelId="{47D1F452-A450-4640-8ABE-EC320FB221D0}" type="presParOf" srcId="{9FF9BD46-DE44-4B30-80ED-AC3A9E213A06}" destId="{3C7DB9C2-B0E1-49BC-BB9B-F7C0921C4DD2}" srcOrd="7" destOrd="0" presId="urn:microsoft.com/office/officeart/2005/8/layout/vList2"/>
    <dgm:cxn modelId="{372B77D7-E2D3-46BF-8E1C-1B8E4A589B6C}" type="presParOf" srcId="{9FF9BD46-DE44-4B30-80ED-AC3A9E213A06}" destId="{2EB7D3FA-250E-4F56-A9B0-C5AA0134E3BB}" srcOrd="8" destOrd="0" presId="urn:microsoft.com/office/officeart/2005/8/layout/vList2"/>
    <dgm:cxn modelId="{9B6506EC-5404-4BE0-8D49-CE16A0E8E19E}" type="presParOf" srcId="{9FF9BD46-DE44-4B30-80ED-AC3A9E213A06}" destId="{8CACE038-891E-47D3-B649-2EB8C1DD8014}" srcOrd="9" destOrd="0" presId="urn:microsoft.com/office/officeart/2005/8/layout/vList2"/>
    <dgm:cxn modelId="{4C4D9152-ADB0-41A7-AB90-E8978D41C5B8}" type="presParOf" srcId="{9FF9BD46-DE44-4B30-80ED-AC3A9E213A06}" destId="{0F147CFF-3E8E-4540-9C52-F4C339712692}" srcOrd="10" destOrd="0" presId="urn:microsoft.com/office/officeart/2005/8/layout/vList2"/>
    <dgm:cxn modelId="{62235C64-5BE1-4634-B5F8-AAE8702D4F99}" type="presParOf" srcId="{9FF9BD46-DE44-4B30-80ED-AC3A9E213A06}" destId="{87350487-3035-4B00-9E7A-708521A6225B}" srcOrd="11" destOrd="0" presId="urn:microsoft.com/office/officeart/2005/8/layout/vList2"/>
    <dgm:cxn modelId="{900231C0-7CAB-477D-B059-339AB71C66F4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Client-side JavaScript (CSJS) is executed by the browser on the user’s workstation.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client-side script might contain instructions for the browser to handle user interactivity.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These instructions might be to change the look or content of the Web page based on the user inputs.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Examples include displaying a welcome page with the user name, displaying date and time, validating that the required user details are filled, and so on.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JavaScript is either embedded in an HTML page or is separately defined in a file, which is saved with .</a:t>
          </a:r>
          <a:r>
            <a:rPr lang="en-US" sz="1800" dirty="0" err="1" smtClean="0">
              <a:solidFill>
                <a:schemeClr val="tx1"/>
              </a:solidFill>
            </a:rPr>
            <a:t>js</a:t>
          </a:r>
          <a:r>
            <a:rPr lang="en-US" sz="1800" dirty="0" smtClean="0">
              <a:solidFill>
                <a:schemeClr val="tx1"/>
              </a:solidFill>
            </a:rPr>
            <a:t> extension.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client-side scripting, when an HTML is requested, the Web server sends all the required files to the user’s computer.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Web browser executes the script and displays the HTML page to the user along with any tangible output of the script. 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7076C0-464B-4591-B667-D95516445611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DDD9F61D-B5FD-4BD2-A947-F8A0B5209107}" type="presOf" srcId="{4E1CD5B7-2CF3-44AA-979B-6F420433627D}" destId="{388723AB-37EB-4EC2-B7B0-759657273835}" srcOrd="0" destOrd="0" presId="urn:microsoft.com/office/officeart/2005/8/layout/vList2"/>
    <dgm:cxn modelId="{88803A22-3BF8-4240-828D-DA0CEDA09820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D6FF4BE4-41BC-42B8-9B0D-A0775C762D32}" type="presOf" srcId="{209C3A80-B2DE-4554-A5AA-75AF0BD3AF6E}" destId="{FA6D5F93-001C-4408-896F-284E44EA4C9E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0AA1F5F8-DD44-4EE7-A056-F72D6A0DBFBB}" type="presOf" srcId="{32F9483E-A135-41CD-9B8E-5BB23FE4E385}" destId="{02F157C3-4AF0-4564-919C-72DA0052C758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422E9AD5-66A2-4DB0-979A-41236BBF47BA}" type="presOf" srcId="{D32F8FCF-EDF2-4321-B49C-D5DF3D295B52}" destId="{9FF9BD46-DE44-4B30-80ED-AC3A9E213A06}" srcOrd="0" destOrd="0" presId="urn:microsoft.com/office/officeart/2005/8/layout/vList2"/>
    <dgm:cxn modelId="{973597F0-51DB-460F-BE18-E483DA6B80D4}" type="presOf" srcId="{6BA7DE87-A66C-48CD-8302-C3E280786B56}" destId="{0F147CFF-3E8E-4540-9C52-F4C339712692}" srcOrd="0" destOrd="0" presId="urn:microsoft.com/office/officeart/2005/8/layout/vList2"/>
    <dgm:cxn modelId="{87BBD8B7-4EB8-471C-8F21-E37D8C840CAF}" type="presOf" srcId="{FC2A7E5C-B22A-46C4-9AFD-A55CEAE725CE}" destId="{0256FAD6-365E-4CAB-8266-8CECC71F7F52}" srcOrd="0" destOrd="0" presId="urn:microsoft.com/office/officeart/2005/8/layout/vList2"/>
    <dgm:cxn modelId="{5EFDC6B5-5684-414E-9546-084CAB75BFD4}" type="presParOf" srcId="{9FF9BD46-DE44-4B30-80ED-AC3A9E213A06}" destId="{388723AB-37EB-4EC2-B7B0-759657273835}" srcOrd="0" destOrd="0" presId="urn:microsoft.com/office/officeart/2005/8/layout/vList2"/>
    <dgm:cxn modelId="{A6705A7A-18E9-4D99-859B-339D2865F969}" type="presParOf" srcId="{9FF9BD46-DE44-4B30-80ED-AC3A9E213A06}" destId="{D877BAB3-7DBF-46AB-A039-BE8C107F0C8C}" srcOrd="1" destOrd="0" presId="urn:microsoft.com/office/officeart/2005/8/layout/vList2"/>
    <dgm:cxn modelId="{B1C21C02-5042-42D5-94AD-463ECDB44B91}" type="presParOf" srcId="{9FF9BD46-DE44-4B30-80ED-AC3A9E213A06}" destId="{0256FAD6-365E-4CAB-8266-8CECC71F7F52}" srcOrd="2" destOrd="0" presId="urn:microsoft.com/office/officeart/2005/8/layout/vList2"/>
    <dgm:cxn modelId="{37B5BDED-FE7E-4621-B1A2-15C8C975EC69}" type="presParOf" srcId="{9FF9BD46-DE44-4B30-80ED-AC3A9E213A06}" destId="{C88DBDBC-73BA-40D4-ACAA-61468FA8920B}" srcOrd="3" destOrd="0" presId="urn:microsoft.com/office/officeart/2005/8/layout/vList2"/>
    <dgm:cxn modelId="{D16A3BC4-DE52-4098-9200-319E83697463}" type="presParOf" srcId="{9FF9BD46-DE44-4B30-80ED-AC3A9E213A06}" destId="{A6445519-E36D-458F-8F29-D286534B965D}" srcOrd="4" destOrd="0" presId="urn:microsoft.com/office/officeart/2005/8/layout/vList2"/>
    <dgm:cxn modelId="{27554A2A-59EB-4AAD-B149-9823118A39C2}" type="presParOf" srcId="{9FF9BD46-DE44-4B30-80ED-AC3A9E213A06}" destId="{A2EE26A5-691E-4C3F-B7EF-20DE69EA838D}" srcOrd="5" destOrd="0" presId="urn:microsoft.com/office/officeart/2005/8/layout/vList2"/>
    <dgm:cxn modelId="{B3C71635-7776-4B33-BD2A-FF2151107CE6}" type="presParOf" srcId="{9FF9BD46-DE44-4B30-80ED-AC3A9E213A06}" destId="{02F157C3-4AF0-4564-919C-72DA0052C758}" srcOrd="6" destOrd="0" presId="urn:microsoft.com/office/officeart/2005/8/layout/vList2"/>
    <dgm:cxn modelId="{D52BF529-E04B-4037-852C-05AF126C1D0B}" type="presParOf" srcId="{9FF9BD46-DE44-4B30-80ED-AC3A9E213A06}" destId="{3C7DB9C2-B0E1-49BC-BB9B-F7C0921C4DD2}" srcOrd="7" destOrd="0" presId="urn:microsoft.com/office/officeart/2005/8/layout/vList2"/>
    <dgm:cxn modelId="{C9BE9DF7-F5E7-4DF8-AD5F-95A5D50D38BC}" type="presParOf" srcId="{9FF9BD46-DE44-4B30-80ED-AC3A9E213A06}" destId="{2EB7D3FA-250E-4F56-A9B0-C5AA0134E3BB}" srcOrd="8" destOrd="0" presId="urn:microsoft.com/office/officeart/2005/8/layout/vList2"/>
    <dgm:cxn modelId="{BF6B1D01-8628-4BA5-A872-1EFD53C7DEE6}" type="presParOf" srcId="{9FF9BD46-DE44-4B30-80ED-AC3A9E213A06}" destId="{8CACE038-891E-47D3-B649-2EB8C1DD8014}" srcOrd="9" destOrd="0" presId="urn:microsoft.com/office/officeart/2005/8/layout/vList2"/>
    <dgm:cxn modelId="{B73F4E46-C515-4710-AE27-A8A9945B72F3}" type="presParOf" srcId="{9FF9BD46-DE44-4B30-80ED-AC3A9E213A06}" destId="{0F147CFF-3E8E-4540-9C52-F4C339712692}" srcOrd="10" destOrd="0" presId="urn:microsoft.com/office/officeart/2005/8/layout/vList2"/>
    <dgm:cxn modelId="{9DC15D00-55EB-4466-98BD-9A36C8B2A1E1}" type="presParOf" srcId="{9FF9BD46-DE44-4B30-80ED-AC3A9E213A06}" destId="{87350487-3035-4B00-9E7A-708521A6225B}" srcOrd="11" destOrd="0" presId="urn:microsoft.com/office/officeart/2005/8/layout/vList2"/>
    <dgm:cxn modelId="{87439C9F-483C-4EF9-A6B5-7BE9841A786C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Server-side JavaScript (SSJS) is executed by the Web server when an HTML page is requested by a user and the output is displayed by the browser.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server-side JavaScript can interact with the database, fetch the required information specific to the user, and display it to the user.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Server-side scripting fulfills the goal of providing dynamic content in Web pages.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Unlike client-side JavaScript, HTML pages using server-side JavaScript are compiled into </a:t>
          </a:r>
          <a:r>
            <a:rPr lang="en-US" sz="1800" dirty="0" err="1" smtClean="0">
              <a:solidFill>
                <a:schemeClr val="tx1"/>
              </a:solidFill>
            </a:rPr>
            <a:t>bytecode</a:t>
          </a:r>
          <a:r>
            <a:rPr lang="en-US" sz="1800" dirty="0" smtClean="0">
              <a:solidFill>
                <a:schemeClr val="tx1"/>
              </a:solidFill>
            </a:rPr>
            <a:t> files on the server. 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JavaScript is either embedded in an HTML page or is separately defined in a file, which is saved with .</a:t>
          </a:r>
          <a:r>
            <a:rPr lang="en-US" sz="1800" dirty="0" err="1" smtClean="0">
              <a:solidFill>
                <a:schemeClr val="tx1"/>
              </a:solidFill>
            </a:rPr>
            <a:t>js</a:t>
          </a:r>
          <a:r>
            <a:rPr lang="en-US" sz="1800" dirty="0" smtClean="0">
              <a:solidFill>
                <a:schemeClr val="tx1"/>
              </a:solidFill>
            </a:rPr>
            <a:t> extension.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Compilation is a process of converting the code into machine-independent code. 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machine-independent code is known as the </a:t>
          </a:r>
          <a:r>
            <a:rPr lang="en-US" sz="1800" dirty="0" err="1" smtClean="0">
              <a:solidFill>
                <a:schemeClr val="tx1"/>
              </a:solidFill>
            </a:rPr>
            <a:t>bytecode</a:t>
          </a:r>
          <a:r>
            <a:rPr lang="en-US" sz="1800" dirty="0" smtClean="0">
              <a:solidFill>
                <a:schemeClr val="tx1"/>
              </a:solidFill>
            </a:rPr>
            <a:t>, which is an executable file that the Web server runs to generate the desired output. 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B063686E-EAA6-4ED3-8BEC-D2F5E2FB836F}" type="presOf" srcId="{562882C0-AB97-4E3B-8D46-8E574B04BE56}" destId="{A6445519-E36D-458F-8F29-D286534B965D}" srcOrd="0" destOrd="0" presId="urn:microsoft.com/office/officeart/2005/8/layout/vList2"/>
    <dgm:cxn modelId="{4E1617BA-13D5-49D6-9700-DD540D40EE4E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A3C0911-A38E-4D7F-9F9C-3D37CA7442C9}" type="presOf" srcId="{6BA7DE87-A66C-48CD-8302-C3E280786B56}" destId="{0F147CFF-3E8E-4540-9C52-F4C33971269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536852AF-ADF4-439F-B18A-F347C89912FD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51D3ECEF-F86A-4CBD-A58C-25AC2D1CFA4C}" type="presOf" srcId="{209C3A80-B2DE-4554-A5AA-75AF0BD3AF6E}" destId="{FA6D5F93-001C-4408-896F-284E44EA4C9E}" srcOrd="0" destOrd="0" presId="urn:microsoft.com/office/officeart/2005/8/layout/vList2"/>
    <dgm:cxn modelId="{AA2E9456-C431-401E-92CF-EE4757924AB8}" type="presOf" srcId="{FF2132BF-F09B-49F5-AB31-99E7CE70E1C7}" destId="{2EB7D3FA-250E-4F56-A9B0-C5AA0134E3BB}" srcOrd="0" destOrd="0" presId="urn:microsoft.com/office/officeart/2005/8/layout/vList2"/>
    <dgm:cxn modelId="{C445A829-4AA1-46CB-96CA-FB39258C5BBB}" type="presOf" srcId="{32F9483E-A135-41CD-9B8E-5BB23FE4E385}" destId="{02F157C3-4AF0-4564-919C-72DA0052C758}" srcOrd="0" destOrd="0" presId="urn:microsoft.com/office/officeart/2005/8/layout/vList2"/>
    <dgm:cxn modelId="{442D72C1-0919-4DC2-9CE2-730B18E4A0BF}" type="presOf" srcId="{4E1CD5B7-2CF3-44AA-979B-6F420433627D}" destId="{388723AB-37EB-4EC2-B7B0-759657273835}" srcOrd="0" destOrd="0" presId="urn:microsoft.com/office/officeart/2005/8/layout/vList2"/>
    <dgm:cxn modelId="{DB38C3C1-44C1-4D87-8050-39BEF36FC2A4}" type="presParOf" srcId="{9FF9BD46-DE44-4B30-80ED-AC3A9E213A06}" destId="{388723AB-37EB-4EC2-B7B0-759657273835}" srcOrd="0" destOrd="0" presId="urn:microsoft.com/office/officeart/2005/8/layout/vList2"/>
    <dgm:cxn modelId="{92985E10-6592-49D8-915C-F3B459BCAA42}" type="presParOf" srcId="{9FF9BD46-DE44-4B30-80ED-AC3A9E213A06}" destId="{D877BAB3-7DBF-46AB-A039-BE8C107F0C8C}" srcOrd="1" destOrd="0" presId="urn:microsoft.com/office/officeart/2005/8/layout/vList2"/>
    <dgm:cxn modelId="{DB432D9B-7255-4F88-9919-5178A607BDBA}" type="presParOf" srcId="{9FF9BD46-DE44-4B30-80ED-AC3A9E213A06}" destId="{0256FAD6-365E-4CAB-8266-8CECC71F7F52}" srcOrd="2" destOrd="0" presId="urn:microsoft.com/office/officeart/2005/8/layout/vList2"/>
    <dgm:cxn modelId="{88CBEEA4-240E-47CA-8D72-D2802C53B9CA}" type="presParOf" srcId="{9FF9BD46-DE44-4B30-80ED-AC3A9E213A06}" destId="{C88DBDBC-73BA-40D4-ACAA-61468FA8920B}" srcOrd="3" destOrd="0" presId="urn:microsoft.com/office/officeart/2005/8/layout/vList2"/>
    <dgm:cxn modelId="{FA85B159-5928-4B63-86FA-4EEC88CCEB4A}" type="presParOf" srcId="{9FF9BD46-DE44-4B30-80ED-AC3A9E213A06}" destId="{A6445519-E36D-458F-8F29-D286534B965D}" srcOrd="4" destOrd="0" presId="urn:microsoft.com/office/officeart/2005/8/layout/vList2"/>
    <dgm:cxn modelId="{3A8D89D2-D9C4-41EE-9C95-40EFCFCBCE1A}" type="presParOf" srcId="{9FF9BD46-DE44-4B30-80ED-AC3A9E213A06}" destId="{A2EE26A5-691E-4C3F-B7EF-20DE69EA838D}" srcOrd="5" destOrd="0" presId="urn:microsoft.com/office/officeart/2005/8/layout/vList2"/>
    <dgm:cxn modelId="{2636FB7A-6D6E-4327-8E11-EAB7B68DB77A}" type="presParOf" srcId="{9FF9BD46-DE44-4B30-80ED-AC3A9E213A06}" destId="{02F157C3-4AF0-4564-919C-72DA0052C758}" srcOrd="6" destOrd="0" presId="urn:microsoft.com/office/officeart/2005/8/layout/vList2"/>
    <dgm:cxn modelId="{BC7F1748-1463-45B7-807B-FA66A3F5E515}" type="presParOf" srcId="{9FF9BD46-DE44-4B30-80ED-AC3A9E213A06}" destId="{3C7DB9C2-B0E1-49BC-BB9B-F7C0921C4DD2}" srcOrd="7" destOrd="0" presId="urn:microsoft.com/office/officeart/2005/8/layout/vList2"/>
    <dgm:cxn modelId="{D59BFBC7-0441-4040-89B3-CD1F9C7F3C7F}" type="presParOf" srcId="{9FF9BD46-DE44-4B30-80ED-AC3A9E213A06}" destId="{2EB7D3FA-250E-4F56-A9B0-C5AA0134E3BB}" srcOrd="8" destOrd="0" presId="urn:microsoft.com/office/officeart/2005/8/layout/vList2"/>
    <dgm:cxn modelId="{1587C7B6-E801-49C3-8DBB-238EAB0C5479}" type="presParOf" srcId="{9FF9BD46-DE44-4B30-80ED-AC3A9E213A06}" destId="{8CACE038-891E-47D3-B649-2EB8C1DD8014}" srcOrd="9" destOrd="0" presId="urn:microsoft.com/office/officeart/2005/8/layout/vList2"/>
    <dgm:cxn modelId="{D29E2EF0-053A-4195-8466-08B5AEB3A444}" type="presParOf" srcId="{9FF9BD46-DE44-4B30-80ED-AC3A9E213A06}" destId="{0F147CFF-3E8E-4540-9C52-F4C339712692}" srcOrd="10" destOrd="0" presId="urn:microsoft.com/office/officeart/2005/8/layout/vList2"/>
    <dgm:cxn modelId="{5BBDCA07-DC10-4BB2-B9FA-7F272A6C81D9}" type="presParOf" srcId="{9FF9BD46-DE44-4B30-80ED-AC3A9E213A06}" destId="{87350487-3035-4B00-9E7A-708521A6225B}" srcOrd="11" destOrd="0" presId="urn:microsoft.com/office/officeart/2005/8/layout/vList2"/>
    <dgm:cxn modelId="{1149D7FA-7B2C-4538-9FEC-CC4B3522A2CC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&lt;script&gt; tag defines a script for an HTML page to make them interactive.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browser that supports scripts interprets and executes the script specified under the &lt;script&gt; tag when the page loads in the browser.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You can directly insert a JavaScript code under the &lt;script&gt; tag.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You can define multiple &lt;script&gt; tags either in the &lt;head&gt; or in the &lt;body&gt; elements of an HTML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HTML5, the type attribute specifying the scripting language is no longer required as it is optional.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7C1C89C-FD7D-41DD-A8F8-E7EF998C6909}" type="presOf" srcId="{FF2132BF-F09B-49F5-AB31-99E7CE70E1C7}" destId="{2EB7D3FA-250E-4F56-A9B0-C5AA0134E3BB}" srcOrd="0" destOrd="0" presId="urn:microsoft.com/office/officeart/2005/8/layout/vList2"/>
    <dgm:cxn modelId="{65248DD5-B1D5-4CC3-97C3-C19C953B22BC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393C94E-017A-49D7-89DD-4F7B3E82CB1F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686997B-F41D-4D34-B033-2A4BD4B5DD83}" type="presOf" srcId="{32F9483E-A135-41CD-9B8E-5BB23FE4E385}" destId="{02F157C3-4AF0-4564-919C-72DA0052C758}" srcOrd="0" destOrd="0" presId="urn:microsoft.com/office/officeart/2005/8/layout/vList2"/>
    <dgm:cxn modelId="{7A928EC8-8657-4B8C-B810-DCE17A0C7FD7}" type="presOf" srcId="{D32F8FCF-EDF2-4321-B49C-D5DF3D295B52}" destId="{9FF9BD46-DE44-4B30-80ED-AC3A9E213A06}" srcOrd="0" destOrd="0" presId="urn:microsoft.com/office/officeart/2005/8/layout/vList2"/>
    <dgm:cxn modelId="{2D1A3A92-8404-446C-B0D8-3CF6928C9108}" type="presOf" srcId="{562882C0-AB97-4E3B-8D46-8E574B04BE56}" destId="{A6445519-E36D-458F-8F29-D286534B965D}" srcOrd="0" destOrd="0" presId="urn:microsoft.com/office/officeart/2005/8/layout/vList2"/>
    <dgm:cxn modelId="{98711D9A-D150-4458-AFFB-3F5E9128A7EC}" type="presParOf" srcId="{9FF9BD46-DE44-4B30-80ED-AC3A9E213A06}" destId="{388723AB-37EB-4EC2-B7B0-759657273835}" srcOrd="0" destOrd="0" presId="urn:microsoft.com/office/officeart/2005/8/layout/vList2"/>
    <dgm:cxn modelId="{83FD2F82-7E30-481A-BC62-F4339ECA43AD}" type="presParOf" srcId="{9FF9BD46-DE44-4B30-80ED-AC3A9E213A06}" destId="{D877BAB3-7DBF-46AB-A039-BE8C107F0C8C}" srcOrd="1" destOrd="0" presId="urn:microsoft.com/office/officeart/2005/8/layout/vList2"/>
    <dgm:cxn modelId="{42C6E4A3-5600-48AA-B5DE-108926428704}" type="presParOf" srcId="{9FF9BD46-DE44-4B30-80ED-AC3A9E213A06}" destId="{0256FAD6-365E-4CAB-8266-8CECC71F7F52}" srcOrd="2" destOrd="0" presId="urn:microsoft.com/office/officeart/2005/8/layout/vList2"/>
    <dgm:cxn modelId="{1426B2CC-628E-4364-91B0-6CADB52207F1}" type="presParOf" srcId="{9FF9BD46-DE44-4B30-80ED-AC3A9E213A06}" destId="{C88DBDBC-73BA-40D4-ACAA-61468FA8920B}" srcOrd="3" destOrd="0" presId="urn:microsoft.com/office/officeart/2005/8/layout/vList2"/>
    <dgm:cxn modelId="{AFF4C49D-8AA5-49F0-B5E4-3E4C50F524A6}" type="presParOf" srcId="{9FF9BD46-DE44-4B30-80ED-AC3A9E213A06}" destId="{A6445519-E36D-458F-8F29-D286534B965D}" srcOrd="4" destOrd="0" presId="urn:microsoft.com/office/officeart/2005/8/layout/vList2"/>
    <dgm:cxn modelId="{7F0A4DFF-0D07-4EB0-B8CA-57534ADE9FAA}" type="presParOf" srcId="{9FF9BD46-DE44-4B30-80ED-AC3A9E213A06}" destId="{A2EE26A5-691E-4C3F-B7EF-20DE69EA838D}" srcOrd="5" destOrd="0" presId="urn:microsoft.com/office/officeart/2005/8/layout/vList2"/>
    <dgm:cxn modelId="{9FE12D31-2D20-4340-96E6-77BB0E93DC2C}" type="presParOf" srcId="{9FF9BD46-DE44-4B30-80ED-AC3A9E213A06}" destId="{02F157C3-4AF0-4564-919C-72DA0052C758}" srcOrd="6" destOrd="0" presId="urn:microsoft.com/office/officeart/2005/8/layout/vList2"/>
    <dgm:cxn modelId="{7673DFDB-6230-4E5E-BA94-5C6055DA8584}" type="presParOf" srcId="{9FF9BD46-DE44-4B30-80ED-AC3A9E213A06}" destId="{3C7DB9C2-B0E1-49BC-BB9B-F7C0921C4DD2}" srcOrd="7" destOrd="0" presId="urn:microsoft.com/office/officeart/2005/8/layout/vList2"/>
    <dgm:cxn modelId="{0918E273-ABFA-4699-BB39-8A9C4DDCF2F0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There are two main purposes of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&lt;script&gt;</a:t>
          </a:r>
          <a:r>
            <a:rPr lang="en-US" sz="1600" dirty="0" smtClean="0"/>
            <a:t> tag, which are as follows: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Identifies a given segment of script in the HTML page.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Loads an external script file.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06959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2" custScaleX="1566601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06497-AF73-46CA-BBFE-40DC080FA486}" type="presOf" srcId="{D6A3040D-8377-4504-95EA-F17CB7DD2DEA}" destId="{56E95771-CAF8-441F-9C29-95B345C1BC36}" srcOrd="0" destOrd="0" presId="urn:microsoft.com/office/officeart/2005/8/layout/hierarchy3"/>
    <dgm:cxn modelId="{352A28D5-B7C6-4798-8C0D-183E75F47302}" type="presOf" srcId="{D50A3AAC-7505-447E-BD38-9E15D70972CE}" destId="{61E2C684-EBD0-485A-A69A-410BAE7028A4}" srcOrd="0" destOrd="0" presId="urn:microsoft.com/office/officeart/2005/8/layout/hierarchy3"/>
    <dgm:cxn modelId="{81902CF7-3F84-475B-A364-3BAF7DA896C7}" type="presOf" srcId="{43EAB393-DF1E-40D9-AB3C-142616DE21BC}" destId="{C9082C2E-3830-4A10-8B86-E47EF69015BA}" srcOrd="0" destOrd="0" presId="urn:microsoft.com/office/officeart/2005/8/layout/hierarchy3"/>
    <dgm:cxn modelId="{2AF2AF50-8CBF-4302-9226-EF266DA3E2FD}" type="presOf" srcId="{D393D8ED-BB81-4D84-91DD-05350B4EFC40}" destId="{B468F822-FA45-412D-B478-5A4DC4DF054E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49F63624-F814-43D0-A8C9-29A711739A8B}" type="presOf" srcId="{8284AD39-911A-4534-9D24-A79788150699}" destId="{159E9CC5-F056-481E-890B-D81D92944806}" srcOrd="0" destOrd="0" presId="urn:microsoft.com/office/officeart/2005/8/layout/hierarchy3"/>
    <dgm:cxn modelId="{42745C15-9AF3-4EA9-A020-C5C6540E48B3}" type="presOf" srcId="{4F57FD8E-722A-4FE1-A800-A7842B64FACF}" destId="{3B63C256-E7BD-4FED-A24D-ED2C4F33768A}" srcOrd="1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C45DD130-F683-452E-A773-BBA9213E78E9}" type="presOf" srcId="{4F57FD8E-722A-4FE1-A800-A7842B64FACF}" destId="{BC6173FC-5FB0-4E70-8D5C-962BCFCBFD7A}" srcOrd="0" destOrd="0" presId="urn:microsoft.com/office/officeart/2005/8/layout/hierarchy3"/>
    <dgm:cxn modelId="{A72AE75B-78DA-4D23-9E2A-276CD3DB0C71}" type="presParOf" srcId="{B468F822-FA45-412D-B478-5A4DC4DF054E}" destId="{453EBD43-11D2-4618-99AF-A40FEDC0C097}" srcOrd="0" destOrd="0" presId="urn:microsoft.com/office/officeart/2005/8/layout/hierarchy3"/>
    <dgm:cxn modelId="{F1D9C5AA-3CED-49A7-936C-04CF8C3F711B}" type="presParOf" srcId="{453EBD43-11D2-4618-99AF-A40FEDC0C097}" destId="{BAFF6349-B296-4F4C-80CD-1CE7473A9F90}" srcOrd="0" destOrd="0" presId="urn:microsoft.com/office/officeart/2005/8/layout/hierarchy3"/>
    <dgm:cxn modelId="{F20EF6C0-02D4-4617-92AD-FC741F10856F}" type="presParOf" srcId="{BAFF6349-B296-4F4C-80CD-1CE7473A9F90}" destId="{BC6173FC-5FB0-4E70-8D5C-962BCFCBFD7A}" srcOrd="0" destOrd="0" presId="urn:microsoft.com/office/officeart/2005/8/layout/hierarchy3"/>
    <dgm:cxn modelId="{0B216349-70DC-4A78-8BE2-F3F1DFFACA10}" type="presParOf" srcId="{BAFF6349-B296-4F4C-80CD-1CE7473A9F90}" destId="{3B63C256-E7BD-4FED-A24D-ED2C4F33768A}" srcOrd="1" destOrd="0" presId="urn:microsoft.com/office/officeart/2005/8/layout/hierarchy3"/>
    <dgm:cxn modelId="{9D4A3270-1633-4EEF-9900-2555C9A5609C}" type="presParOf" srcId="{453EBD43-11D2-4618-99AF-A40FEDC0C097}" destId="{636388E9-B1ED-42D9-BF7B-D39D4493A1B8}" srcOrd="1" destOrd="0" presId="urn:microsoft.com/office/officeart/2005/8/layout/hierarchy3"/>
    <dgm:cxn modelId="{9EFAA613-9B08-4002-B452-320172BF375C}" type="presParOf" srcId="{636388E9-B1ED-42D9-BF7B-D39D4493A1B8}" destId="{159E9CC5-F056-481E-890B-D81D92944806}" srcOrd="0" destOrd="0" presId="urn:microsoft.com/office/officeart/2005/8/layout/hierarchy3"/>
    <dgm:cxn modelId="{CBB55EE9-155F-4C0F-8ABF-441AF4B745F2}" type="presParOf" srcId="{636388E9-B1ED-42D9-BF7B-D39D4493A1B8}" destId="{56E95771-CAF8-441F-9C29-95B345C1BC36}" srcOrd="1" destOrd="0" presId="urn:microsoft.com/office/officeart/2005/8/layout/hierarchy3"/>
    <dgm:cxn modelId="{502A6456-BF6D-443A-94D7-FA0C2DAD977D}" type="presParOf" srcId="{636388E9-B1ED-42D9-BF7B-D39D4493A1B8}" destId="{C9082C2E-3830-4A10-8B86-E47EF69015BA}" srcOrd="2" destOrd="0" presId="urn:microsoft.com/office/officeart/2005/8/layout/hierarchy3"/>
    <dgm:cxn modelId="{A909F83A-2029-4AF3-89CC-7FD6A8F9ADFB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variable refers to a symbolic name that holds a value, which keeps changing.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 example, age of a student and salary of an employee can be treated as variables.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 JavaScript, a variable is a unique location in computer’s memory that stores a value and has a unique name.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name of the variable is used to access and read the value stored in it.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variable can store different types of data such as a character, a number, or a string.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4CCF7EC5-85CB-47DC-B5D3-B9E3ADF93E43}" type="presOf" srcId="{4E1CD5B7-2CF3-44AA-979B-6F420433627D}" destId="{388723AB-37EB-4EC2-B7B0-759657273835}" srcOrd="0" destOrd="0" presId="urn:microsoft.com/office/officeart/2005/8/layout/vList2"/>
    <dgm:cxn modelId="{ABE07E09-D6BA-40FF-83B9-84CB10B56522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478E353-1CCE-4A6F-9D1A-8B3DD987883B}" type="presOf" srcId="{FC2A7E5C-B22A-46C4-9AFD-A55CEAE725CE}" destId="{0256FAD6-365E-4CAB-8266-8CECC71F7F52}" srcOrd="0" destOrd="0" presId="urn:microsoft.com/office/officeart/2005/8/layout/vList2"/>
    <dgm:cxn modelId="{940EA4CD-051D-4903-88EB-FEA5BCEE0FDA}" type="presOf" srcId="{32F9483E-A135-41CD-9B8E-5BB23FE4E385}" destId="{02F157C3-4AF0-4564-919C-72DA0052C758}" srcOrd="0" destOrd="0" presId="urn:microsoft.com/office/officeart/2005/8/layout/vList2"/>
    <dgm:cxn modelId="{A9033873-0AFA-4284-A587-021E000AD79D}" type="presOf" srcId="{D32F8FCF-EDF2-4321-B49C-D5DF3D295B52}" destId="{9FF9BD46-DE44-4B30-80ED-AC3A9E213A06}" srcOrd="0" destOrd="0" presId="urn:microsoft.com/office/officeart/2005/8/layout/vList2"/>
    <dgm:cxn modelId="{DE1141A5-1B4D-4142-8729-E9BAD8B66A28}" type="presOf" srcId="{FF2132BF-F09B-49F5-AB31-99E7CE70E1C7}" destId="{2EB7D3FA-250E-4F56-A9B0-C5AA0134E3BB}" srcOrd="0" destOrd="0" presId="urn:microsoft.com/office/officeart/2005/8/layout/vList2"/>
    <dgm:cxn modelId="{F2788437-1433-443F-8FBB-66B523343D5E}" type="presParOf" srcId="{9FF9BD46-DE44-4B30-80ED-AC3A9E213A06}" destId="{388723AB-37EB-4EC2-B7B0-759657273835}" srcOrd="0" destOrd="0" presId="urn:microsoft.com/office/officeart/2005/8/layout/vList2"/>
    <dgm:cxn modelId="{825B66B5-5942-45E9-A866-4EDAED344D26}" type="presParOf" srcId="{9FF9BD46-DE44-4B30-80ED-AC3A9E213A06}" destId="{D877BAB3-7DBF-46AB-A039-BE8C107F0C8C}" srcOrd="1" destOrd="0" presId="urn:microsoft.com/office/officeart/2005/8/layout/vList2"/>
    <dgm:cxn modelId="{B8B4B284-285E-4B9D-9DD5-3336CD296697}" type="presParOf" srcId="{9FF9BD46-DE44-4B30-80ED-AC3A9E213A06}" destId="{0256FAD6-365E-4CAB-8266-8CECC71F7F52}" srcOrd="2" destOrd="0" presId="urn:microsoft.com/office/officeart/2005/8/layout/vList2"/>
    <dgm:cxn modelId="{49FCCFA4-D405-4324-846D-3257563C046C}" type="presParOf" srcId="{9FF9BD46-DE44-4B30-80ED-AC3A9E213A06}" destId="{C88DBDBC-73BA-40D4-ACAA-61468FA8920B}" srcOrd="3" destOrd="0" presId="urn:microsoft.com/office/officeart/2005/8/layout/vList2"/>
    <dgm:cxn modelId="{3931EB6D-CC2F-4346-95BB-60EA30ECF108}" type="presParOf" srcId="{9FF9BD46-DE44-4B30-80ED-AC3A9E213A06}" destId="{A6445519-E36D-458F-8F29-D286534B965D}" srcOrd="4" destOrd="0" presId="urn:microsoft.com/office/officeart/2005/8/layout/vList2"/>
    <dgm:cxn modelId="{0291102F-BB5E-4710-B337-490E1CC78290}" type="presParOf" srcId="{9FF9BD46-DE44-4B30-80ED-AC3A9E213A06}" destId="{A2EE26A5-691E-4C3F-B7EF-20DE69EA838D}" srcOrd="5" destOrd="0" presId="urn:microsoft.com/office/officeart/2005/8/layout/vList2"/>
    <dgm:cxn modelId="{14E43437-B2EB-4CBD-A918-1D1F9E14E367}" type="presParOf" srcId="{9FF9BD46-DE44-4B30-80ED-AC3A9E213A06}" destId="{02F157C3-4AF0-4564-919C-72DA0052C758}" srcOrd="6" destOrd="0" presId="urn:microsoft.com/office/officeart/2005/8/layout/vList2"/>
    <dgm:cxn modelId="{EAC50662-4DC8-4F25-883F-60D6C26A7AC2}" type="presParOf" srcId="{9FF9BD46-DE44-4B30-80ED-AC3A9E213A06}" destId="{3C7DB9C2-B0E1-49BC-BB9B-F7C0921C4DD2}" srcOrd="7" destOrd="0" presId="urn:microsoft.com/office/officeart/2005/8/layout/vList2"/>
    <dgm:cxn modelId="{987CDE9A-071A-4E3A-A375-EACE45412432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4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12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JavaScript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sz="6000" b="1" i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NexTGen</a:t>
            </a: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5" name="Picture 44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\\xa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of a client-side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790267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JavaScript 1-2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JavaScript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of a client-side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2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3581400" cy="4214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 1-2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the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6849952" cy="285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</a:t>
            </a:r>
            <a:r>
              <a:rPr lang="en-US" sz="2400" baseline="30000" dirty="0" err="1" smtClean="0"/>
              <a:t>doctype</a:t>
            </a:r>
            <a:r>
              <a:rPr lang="en-US" sz="2400" baseline="30000" dirty="0" smtClean="0"/>
              <a:t>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(“Welcome to the Digital World”);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.....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28405159"/>
              </p:ext>
            </p:extLst>
          </p:nvPr>
        </p:nvGraphicFramePr>
        <p:xfrm>
          <a:off x="533400" y="4343400"/>
          <a:ext cx="7924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105381098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Declaring a variable refers to creating a variable by specifying the variable name.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one can create a variable named to store the name of a student.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9D625E-4357-478F-99F3-6F51EDDCF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E89D625E-4357-478F-99F3-6F51EDDCF4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ED1B9D-C690-4196-9B9C-2443EF438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F3ED1B9D-C690-4196-9B9C-2443EF438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BC6547-01E6-44C9-9884-48829538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79BC6547-01E6-44C9-9884-48829538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B59B45-495C-4C44-BC6C-2315676DC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BDB59B45-495C-4C44-BC6C-2315676DCB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how to declare variables.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4132" y="1371600"/>
            <a:ext cx="5489668" cy="1828800"/>
            <a:chOff x="2133600" y="1676400"/>
            <a:chExt cx="5489668" cy="1828800"/>
          </a:xfrm>
        </p:grpSpPr>
        <p:sp>
          <p:nvSpPr>
            <p:cNvPr id="16" name="Cube 15"/>
            <p:cNvSpPr/>
            <p:nvPr/>
          </p:nvSpPr>
          <p:spPr>
            <a:xfrm>
              <a:off x="2133600" y="17526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1828800"/>
              <a:ext cx="9906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value</a:t>
              </a:r>
              <a:endParaRPr lang="en-US" b="1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4953000" y="1676400"/>
              <a:ext cx="2667000" cy="1752600"/>
            </a:xfrm>
            <a:prstGeom prst="cube">
              <a:avLst/>
            </a:prstGeom>
            <a:gradFill>
              <a:gsLst>
                <a:gs pos="0">
                  <a:srgbClr val="C00000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studID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1798098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100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7424230">
              <a:off x="6927732" y="2273931"/>
              <a:ext cx="1084066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Number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7424230">
              <a:off x="4191930" y="2341903"/>
              <a:ext cx="838200" cy="30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type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78810" y="42570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561842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3657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syntax demonstrates how to declare variables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953000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810" y="14376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42442"/>
            <a:ext cx="3791423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 = &lt;value&gt;;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syntax demonstrates how to initialize variables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7696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=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assignment operator used to assign values.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value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data that is to be stored in the variable.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10" y="41808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485642"/>
            <a:ext cx="869661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&lt;variableName1&gt; = &lt;value1&gt;, &lt;variableName2&gt; = &lt;value2&gt;;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3505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how to declare and initialize multiple variables in a single statement, which are separated by commas.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studID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studName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assign values to them.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668186"/>
            <a:ext cx="4224233" cy="1532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studID</a:t>
            </a:r>
            <a:r>
              <a:rPr lang="en-US" sz="2800" baseline="30000" dirty="0" smtClean="0"/>
              <a:t> = 50;</a:t>
            </a:r>
          </a:p>
          <a:p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“David Fernando”;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2400" y="3244796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snippet assigns values to </a:t>
            </a:r>
            <a:r>
              <a:rPr lang="en-US" sz="2800" baseline="30000" dirty="0" err="1" smtClean="0">
                <a:cs typeface="Courier New" pitchFamily="49" charset="0"/>
              </a:rPr>
              <a:t>studID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studName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variables by using the assignment operator (</a:t>
            </a:r>
            <a:r>
              <a:rPr lang="en-US" sz="2800" baseline="30000" dirty="0" smtClean="0">
                <a:cs typeface="Courier New" pitchFamily="49" charset="0"/>
              </a:rPr>
              <a:t>=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named </a:t>
            </a:r>
            <a:r>
              <a:rPr lang="en-US" sz="2800" baseline="30000" dirty="0" smtClean="0">
                <a:cs typeface="Courier New" pitchFamily="49" charset="0"/>
              </a:rPr>
              <a:t>David Fernando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specified within double quotes.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235396"/>
            <a:ext cx="86868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declare and initialize multiple variables in a single statement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60" y="5019042"/>
            <a:ext cx="5234125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studName</a:t>
            </a:r>
            <a:r>
              <a:rPr lang="en-US" sz="2800" baseline="30000" dirty="0" smtClean="0"/>
              <a:t> = David, </a:t>
            </a:r>
            <a:r>
              <a:rPr lang="en-US" sz="2800" baseline="30000" dirty="0" err="1" smtClean="0"/>
              <a:t>studAge</a:t>
            </a:r>
            <a:r>
              <a:rPr lang="en-US" sz="2800" baseline="30000" dirty="0" smtClean="0"/>
              <a:t> = 15;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8839200" cy="2743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scripting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JavaScript language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client-side and server-side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List the variables and data types in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JavaScript methods to display information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escape sequences and built in functions in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events and event handling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</a:t>
            </a:r>
            <a:r>
              <a:rPr lang="en-US" sz="32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how to use the </a:t>
            </a:r>
            <a:r>
              <a:rPr lang="en-US" sz="32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 Mobile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case-sensitive language.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variables X and x are treated as two different variables.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consists of certain rules for naming a variable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828800"/>
          <a:ext cx="7696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identify the type of data that can be stored in a variable, JavaScript provides different data types.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Data types in JavaScript are classified into two broad categories namely, primitive and composite data types.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Primitive data types contain only a single value, whereas the composite data types contain a group of values.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8285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PRIMITIVE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36576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literal is a static value that you can assign to variables.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 lists the primitive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304800" y="1600200"/>
          <a:ext cx="8534400" cy="43586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70866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Primitive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boolean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two values namely, true or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null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one value namely, null. A variable of this value specifies that the variable has no value. This null value is a keyword and it is not the same as the value, zero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positive and negative numbers and numbers with decimal point. Some of the valid examples include 6, 7.5, -8, 7.5e-3, and so 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alphanumeric characters in single or double quotation marks. The single quotes is used to represent a string, which itself consists of quotation marks. A set of quotes without any characters within it is known as the null 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COMPOSITE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676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stores a collection of multiple related values, unlike primitive data types.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all composite data types are treated as objects.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can be either predefined or user-defined in JavaScript.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composite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381000" y="3276600"/>
          <a:ext cx="8229600" cy="317412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43050"/>
                <a:gridCol w="668655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Composite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Objects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properties and functions. Properties specify the characteristics and functions determine the behavior of a JavaScript object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Functions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statements, which are instructions to achieve a specific task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Arrays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values stored in adjacent memory locations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allows you to display information using the methods of the document object.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document object is a predefined object in JavaScript, which represents the HTML page and allows managing the page dynamically.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Each object in JavaScript consists of methods, that fulfill a specific task.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two methods of the document object, that display any type of data in the browser. These methods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7924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writeln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 and appends a new line character.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581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allows you to display information in the displayed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10" y="44856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90442"/>
            <a:ext cx="552266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181600"/>
            <a:ext cx="8305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data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Specifies strings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variables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Specify variable names whose value should be displayed on the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appends a new line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10" y="1676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581120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document.writeln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860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777240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 JavaScript language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</a:t>
            </a:r>
            <a:r>
              <a:rPr lang="en-GB" sz="2400" baseline="30000" dirty="0" err="1" smtClean="0"/>
              <a:t>document.write</a:t>
            </a:r>
            <a:r>
              <a:rPr lang="en-GB" sz="2400" baseline="30000" dirty="0" smtClean="0"/>
              <a:t>(“&lt;p&gt; JavaScript:”);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</a:t>
            </a:r>
            <a:r>
              <a:rPr lang="en-GB" sz="2400" baseline="30000" dirty="0" err="1" smtClean="0"/>
              <a:t>document.writeln</a:t>
            </a:r>
            <a:r>
              <a:rPr lang="en-GB" sz="2400" baseline="30000" dirty="0" smtClean="0"/>
              <a:t>(“is a scripting”);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(“and a case-sensitive language.”);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&lt;p&gt;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JavaScript: is a scripting and a case-sensitive language.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2971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to display the text after the colon.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appends a new line character after the text. Then, the text within the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displayed on the same line after leaving a space.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same paragraph is displayed in the body of the HTML page.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Note that the text in the </a:t>
            </a:r>
            <a:r>
              <a:rPr lang="en-US" sz="2800" baseline="30000" dirty="0" smtClean="0">
                <a:cs typeface="Courier New" pitchFamily="49" charset="0"/>
              </a:rPr>
              <a:t>&lt;p&gt;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appears on different lines.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HTML, by default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text will not be displayed in the new line in the browser even though the ENTER key is pressed while writing the code.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Rather, it will be displayed on the same line with a space.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also follows this same format.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7.tif"/>
          <p:cNvPicPr>
            <a:picLocks noChangeAspect="1"/>
          </p:cNvPicPr>
          <p:nvPr/>
        </p:nvPicPr>
        <p:blipFill>
          <a:blip r:embed="rId2"/>
          <a:srcRect b="2703"/>
          <a:stretch>
            <a:fillRect/>
          </a:stretch>
        </p:blipFill>
        <p:spPr>
          <a:xfrm>
            <a:off x="2430673" y="3810000"/>
            <a:ext cx="3893927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Comments provide information about a piece of code in the script.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script is executed, the browser identifies comments as they are marked with special characters and does not display them.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comments. These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SINGLE 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2819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Single-line comments begin with two forward slashes (</a:t>
            </a:r>
            <a:r>
              <a:rPr lang="en-US" sz="2800" baseline="30000" dirty="0" smtClean="0">
                <a:cs typeface="Courier New" pitchFamily="49" charset="0"/>
              </a:rPr>
              <a:t>//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You can insert single-line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474881"/>
            <a:ext cx="8153400" cy="6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// This statement declares a variable named num.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0386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MULTI-LINE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" y="4724400"/>
            <a:ext cx="8686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Multi-line comments begin with a forward slash followed by an asterisk (</a:t>
            </a:r>
            <a:r>
              <a:rPr lang="en-US" sz="2800" baseline="30000" dirty="0" smtClean="0">
                <a:cs typeface="Courier New" pitchFamily="49" charset="0"/>
              </a:rPr>
              <a:t>/*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 and end with an asterisk followed by a forward slash (</a:t>
            </a:r>
            <a:r>
              <a:rPr lang="en-US" sz="2800" baseline="30000" dirty="0" smtClean="0">
                <a:cs typeface="Courier New" pitchFamily="49" charset="0"/>
              </a:rPr>
              <a:t>*/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insert multiple lines of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791200"/>
            <a:ext cx="8153400" cy="91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 /* This line of code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declares a variable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 Characters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escape sequence character is a special character that is preceded by a backslash (</a:t>
            </a:r>
            <a:r>
              <a:rPr lang="en-US" sz="2800" baseline="30000" dirty="0" smtClean="0">
                <a:cs typeface="Courier New" pitchFamily="49" charset="0"/>
              </a:rPr>
              <a:t>\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Escape sequence characters are used to display special non-printing characters such as a tab space, a single space, or a backspace.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the escape sequence characters must be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escape sequence characters.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685800" y="2514600"/>
          <a:ext cx="7848600" cy="395535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6172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feed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\’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\”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 Characters 2-2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533400" y="838200"/>
          <a:ext cx="8229600" cy="2987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95400"/>
                <a:gridCol w="6934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\\aaa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octal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three octal numbers. For example, \251 represents the copyright symbol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hlinkClick r:id="rId2" action="ppaction://hlinkfil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\\xaa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hexadecimal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two hexadecimal numbers. For example, \x61 represents the character ‘a’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\\uaaaa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 the Unicode encoding character,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four hexadecimal numbers. For example, the character \u0020 represents a space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038600"/>
            <a:ext cx="86868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escape sequence characters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81534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(“You need to have a \u0022credit card\u0022, if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you want to shop on the \’Internet\’.”);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&lt;/script&gt;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5562600"/>
            <a:ext cx="86868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a Unicode encoding character namely, </a:t>
            </a:r>
            <a:r>
              <a:rPr lang="en-US" sz="2800" baseline="30000" dirty="0" smtClean="0">
                <a:cs typeface="Courier New" pitchFamily="49" charset="0"/>
              </a:rPr>
              <a:t>\u0022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represents double quotes that will contain the term </a:t>
            </a:r>
            <a:r>
              <a:rPr lang="en-US" sz="2800" baseline="30000" dirty="0" smtClean="0">
                <a:cs typeface="Courier New" pitchFamily="49" charset="0"/>
              </a:rPr>
              <a:t>credit card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word </a:t>
            </a:r>
            <a:r>
              <a:rPr lang="en-US" sz="2800" baseline="30000" dirty="0" smtClean="0">
                <a:cs typeface="Courier New" pitchFamily="49" charset="0"/>
              </a:rPr>
              <a:t>Internet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placed in single quotes that are specified using the backslash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1-3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function is a piece of code that performs some operations on variables to fulfill a specific task.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takes one or more input values, processes them, and returns an output value.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built-in JavaScript functions.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685800" y="2209800"/>
          <a:ext cx="7848600" cy="3972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2717110"/>
                <a:gridCol w="345509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with some information and OK button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alert(“Please fill all the fields of the form”);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message box with the instruction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with OK and Cancel buttons. It verifies an action, which a user wants to perform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confirm(“Are you sure you want to close the page?”);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message box with the question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a string value into a numeric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parseInt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(“25 years”);</a:t>
                      </a:r>
                    </a:p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a string into a number with decimal point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parseFloat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(“10.33”);</a:t>
                      </a:r>
                    </a:p>
                    <a:p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10.33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2-4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685800" y="914400"/>
          <a:ext cx="7848600" cy="29362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200"/>
                <a:gridCol w="3276600"/>
                <a:gridCol w="33528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Evaluates an expression and returns the evaluated result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eval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(“2+2”);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value is not a 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isNan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(“Hello”);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dialog box that accepts an input value through a text box. It also accepts the default value for the text box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prompt(“Enter your name”, “Name”);</a:t>
                      </a: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message in the dialog box and Name in the text box.	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14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876800"/>
            <a:ext cx="7772400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 JavaScript language 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value = “”;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31577"/>
            <a:ext cx="7924800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= prompt(“enter first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</a:t>
            </a:r>
            <a:r>
              <a:rPr lang="en-US" sz="24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= prompt(“enter second value to perform the </a:t>
            </a:r>
          </a:p>
          <a:p>
            <a:r>
              <a:rPr lang="en-US" sz="2400" baseline="30000" dirty="0" smtClean="0"/>
              <a:t>                     multiplication operation”, value);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result = </a:t>
            </a:r>
            <a:r>
              <a:rPr lang="en-US" sz="2400" baseline="30000" dirty="0" err="1" smtClean="0"/>
              <a:t>eval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* 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);</a:t>
            </a:r>
          </a:p>
          <a:p>
            <a:r>
              <a:rPr lang="en-US" sz="2400" baseline="30000" dirty="0" smtClean="0"/>
              <a:t>     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(“The result of multiplying: “ + </a:t>
            </a:r>
            <a:r>
              <a:rPr lang="en-US" sz="2400" baseline="30000" dirty="0" err="1" smtClean="0"/>
              <a:t>numone</a:t>
            </a:r>
            <a:r>
              <a:rPr lang="en-US" sz="2400" baseline="30000" dirty="0" smtClean="0"/>
              <a:t> + </a:t>
            </a:r>
          </a:p>
          <a:p>
            <a:r>
              <a:rPr lang="en-US" sz="2400" baseline="30000" dirty="0" smtClean="0"/>
              <a:t>                    “and “ + </a:t>
            </a:r>
            <a:r>
              <a:rPr lang="en-US" sz="2400" baseline="30000" dirty="0" err="1" smtClean="0"/>
              <a:t>numtwo</a:t>
            </a:r>
            <a:r>
              <a:rPr lang="en-US" sz="2400" baseline="30000" dirty="0" smtClean="0"/>
              <a:t> + “ is: “ + result + “.” );</a:t>
            </a:r>
          </a:p>
          <a:p>
            <a:r>
              <a:rPr lang="en-US" sz="2400" baseline="30000" dirty="0" smtClean="0"/>
              <a:t>    &lt;/script&gt;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191000"/>
            <a:ext cx="86868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snippet, takes the first value from the user and stores in the </a:t>
            </a:r>
            <a:r>
              <a:rPr lang="en-US" sz="2800" baseline="30000" dirty="0" err="1" smtClean="0">
                <a:cs typeface="Courier New" pitchFamily="49" charset="0"/>
              </a:rPr>
              <a:t>numOne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Then, it takes the second value from the user and stores in the </a:t>
            </a:r>
            <a:r>
              <a:rPr lang="en-US" sz="2800" baseline="30000" dirty="0" err="1" smtClean="0">
                <a:cs typeface="Courier New" pitchFamily="49" charset="0"/>
              </a:rPr>
              <a:t>numTwo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multiples the values and stores the output in the </a:t>
            </a:r>
            <a:r>
              <a:rPr lang="en-US" sz="2800" baseline="30000" dirty="0" smtClean="0">
                <a:cs typeface="Courier New" pitchFamily="49" charset="0"/>
              </a:rPr>
              <a:t>result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 and then, displays the output on the Web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1910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input first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8" y="1524000"/>
            <a:ext cx="3692152" cy="2438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1066800"/>
            <a:ext cx="40386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input second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2.9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4000"/>
            <a:ext cx="3692152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4343400"/>
            <a:ext cx="5105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result.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Figure 12.10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8200"/>
            <a:ext cx="4529611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event occurs when a user interacts with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of the commonly generated events are mouse clicks, key strokes, and so 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process of handling these events is known as event handling.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event.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7" y="2133600"/>
            <a:ext cx="680056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1-2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event handling.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62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686800" cy="3276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bubbling is a mechanism that allows a user to specify a common event handler for all child elements.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means that the parent element handles all the events generated by the child elements.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example, consider a Web page that consists of a paragraph and a table. The paragraph consists of multiple occurrences of italic text.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change the color of each italic text of a paragraph when the user clicks a particular button, instead of declaring an event handler for each italic text, one can declare it within the &lt;P&gt; element.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event bubbling.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61" y="3657600"/>
            <a:ext cx="2789339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event’s life starts when the user performs an action to interact with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finally ends when the event handler provides a response to the user’s action.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steps involved in the life cycle of an event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2133600"/>
            <a:ext cx="8235788" cy="685800"/>
            <a:chOff x="-158588" y="-500031"/>
            <a:chExt cx="8235788" cy="807119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The user performs an action to raise an event.</a:t>
              </a:r>
            </a:p>
            <a:p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8194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2. The event object is updated to determine the event state.</a:t>
              </a:r>
            </a:p>
            <a:p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505200"/>
            <a:ext cx="8235788" cy="685800"/>
            <a:chOff x="-158588" y="-500031"/>
            <a:chExt cx="8235788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3. The event is fired.</a:t>
              </a:r>
            </a:p>
            <a:p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4191000"/>
            <a:ext cx="8235788" cy="828523"/>
            <a:chOff x="-158588" y="-500031"/>
            <a:chExt cx="8235788" cy="731317"/>
          </a:xfrm>
        </p:grpSpPr>
        <p:sp>
          <p:nvSpPr>
            <p:cNvPr id="16" name="Rounded Rectangle 1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4"/>
            <p:cNvSpPr/>
            <p:nvPr/>
          </p:nvSpPr>
          <p:spPr>
            <a:xfrm>
              <a:off x="-158588" y="-298251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4. The event bubbling occurs as the event bubbles through the elements of the hierarchy.</a:t>
              </a:r>
            </a:p>
            <a:p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105400"/>
            <a:ext cx="8235788" cy="685800"/>
            <a:chOff x="-158588" y="-500031"/>
            <a:chExt cx="8235788" cy="807119"/>
          </a:xfrm>
        </p:grpSpPr>
        <p:sp>
          <p:nvSpPr>
            <p:cNvPr id="19" name="Rounded Rectangle 18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5. The event handler is invoked that performs the specified actions.</a:t>
              </a:r>
            </a:p>
            <a:p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Keyboard events are the events that occur when a key or a combination of keys are pressed or released from a keyboard.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events occur for all keys of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different keyboard events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2336800"/>
          <a:ext cx="7620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need for scripting.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3810000" cy="4693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JavaScript code that defines the event handlers.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76564"/>
            <a:ext cx="80010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function </a:t>
            </a:r>
            <a:r>
              <a:rPr lang="en-US" sz="2400" baseline="30000" dirty="0" err="1" smtClean="0"/>
              <a:t>numericonly</a:t>
            </a:r>
            <a:r>
              <a:rPr lang="en-US" sz="2400" baseline="30000" dirty="0" smtClean="0"/>
              <a:t>()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if(!</a:t>
            </a:r>
            <a:r>
              <a:rPr lang="en-US" sz="2400" baseline="30000" dirty="0" err="1" smtClean="0"/>
              <a:t>event.keyCode</a:t>
            </a:r>
            <a:r>
              <a:rPr lang="en-US" sz="2400" baseline="30000" dirty="0" smtClean="0"/>
              <a:t> &gt;=48 &amp;&amp; </a:t>
            </a:r>
            <a:r>
              <a:rPr lang="en-US" sz="2400" baseline="30000" dirty="0" err="1" smtClean="0"/>
              <a:t>event.keyCode</a:t>
            </a:r>
            <a:r>
              <a:rPr lang="en-US" sz="2400" baseline="30000" dirty="0" smtClean="0"/>
              <a:t>&lt;=57))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</a:t>
            </a:r>
            <a:r>
              <a:rPr lang="en-US" sz="2400" baseline="30000" dirty="0" err="1" smtClean="0"/>
              <a:t>event.returnValue</a:t>
            </a:r>
            <a:r>
              <a:rPr lang="en-US" sz="2400" baseline="30000" dirty="0" smtClean="0"/>
              <a:t>=false;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}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function </a:t>
            </a:r>
            <a:r>
              <a:rPr lang="en-US" sz="2400" baseline="30000" dirty="0" err="1" smtClean="0"/>
              <a:t>countWords</a:t>
            </a:r>
            <a:r>
              <a:rPr lang="en-US" sz="2400" baseline="30000" dirty="0" smtClean="0"/>
              <a:t>()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message = </a:t>
            </a:r>
            <a:r>
              <a:rPr lang="en-US" sz="2400" baseline="30000" dirty="0" err="1" smtClean="0"/>
              <a:t>document.getElementByID</a:t>
            </a:r>
            <a:r>
              <a:rPr lang="en-US" sz="2400" baseline="30000" dirty="0" smtClean="0"/>
              <a:t>(‘</a:t>
            </a:r>
            <a:r>
              <a:rPr lang="en-US" sz="2400" baseline="30000" dirty="0" err="1" smtClean="0"/>
              <a:t>txtMessage</a:t>
            </a:r>
            <a:r>
              <a:rPr lang="en-US" sz="2400" baseline="30000" dirty="0" smtClean="0"/>
              <a:t>’).value;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message= </a:t>
            </a:r>
            <a:r>
              <a:rPr lang="en-US" sz="2400" baseline="30000" dirty="0" err="1" smtClean="0"/>
              <a:t>message.replace</a:t>
            </a:r>
            <a:r>
              <a:rPr lang="en-US" sz="2400" baseline="30000" dirty="0" smtClean="0"/>
              <a:t>(/\s+/g, ‘ ‘);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var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 = </a:t>
            </a:r>
            <a:r>
              <a:rPr lang="en-US" sz="2400" baseline="30000" dirty="0" err="1" smtClean="0"/>
              <a:t>message.split</a:t>
            </a:r>
            <a:r>
              <a:rPr lang="en-US" sz="2400" baseline="30000" dirty="0" smtClean="0"/>
              <a:t>(‘ ‘).length;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document.getElementById</a:t>
            </a:r>
            <a:r>
              <a:rPr lang="en-US" sz="2400" baseline="30000" dirty="0" smtClean="0"/>
              <a:t>(‘</a:t>
            </a:r>
            <a:r>
              <a:rPr lang="en-US" sz="2400" baseline="30000" dirty="0" err="1" smtClean="0"/>
              <a:t>txtTrack</a:t>
            </a:r>
            <a:r>
              <a:rPr lang="en-US" sz="2400" baseline="30000" dirty="0" smtClean="0"/>
              <a:t>’).value = words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Remaining:  ‘ + </a:t>
            </a:r>
            <a:r>
              <a:rPr lang="en-US" sz="2400" baseline="30000" dirty="0" err="1" smtClean="0"/>
              <a:t>eval</a:t>
            </a:r>
            <a:r>
              <a:rPr lang="en-US" sz="2400" baseline="30000" dirty="0" smtClean="0"/>
              <a:t>(50 - 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if(</a:t>
            </a:r>
            <a:r>
              <a:rPr lang="en-US" sz="2400" baseline="30000" dirty="0" err="1" smtClean="0"/>
              <a:t>numberOfWords</a:t>
            </a:r>
            <a:r>
              <a:rPr lang="en-US" sz="2400" baseline="30000" dirty="0" smtClean="0"/>
              <a:t> &gt; 50)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alert(“too many words.’);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534400" cy="502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the function </a:t>
            </a:r>
            <a:r>
              <a:rPr lang="en-US" sz="2800" baseline="30000" dirty="0" err="1" smtClean="0">
                <a:cs typeface="Courier New" pitchFamily="49" charset="0"/>
              </a:rPr>
              <a:t>numericOnly</a:t>
            </a:r>
            <a:r>
              <a:rPr lang="en-US" sz="2800" baseline="30000" dirty="0" smtClean="0">
                <a:cs typeface="Courier New" pitchFamily="49" charset="0"/>
              </a:rPr>
              <a:t>()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declares an event handler function, </a:t>
            </a:r>
            <a:r>
              <a:rPr lang="en-US" sz="2800" baseline="30000" dirty="0" err="1" smtClean="0">
                <a:cs typeface="Courier New" pitchFamily="49" charset="0"/>
              </a:rPr>
              <a:t>numericOnly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event.keyCode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checks if the Unicode character of the entered key is greater than </a:t>
            </a:r>
            <a:r>
              <a:rPr lang="en-US" sz="2800" baseline="30000" dirty="0" smtClean="0">
                <a:cs typeface="Courier New" pitchFamily="49" charset="0"/>
              </a:rPr>
              <a:t>48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less than </a:t>
            </a:r>
            <a:r>
              <a:rPr lang="en-US" sz="2800" baseline="30000" dirty="0" smtClean="0">
                <a:cs typeface="Courier New" pitchFamily="49" charset="0"/>
              </a:rPr>
              <a:t>57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checks that only numeric values are entered. It also declares an event handler function, </a:t>
            </a:r>
            <a:r>
              <a:rPr lang="en-US" sz="2800" baseline="30000" dirty="0" err="1" smtClean="0">
                <a:cs typeface="Courier New" pitchFamily="49" charset="0"/>
              </a:rPr>
              <a:t>countWords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retrieves the text specified in the </a:t>
            </a:r>
            <a:r>
              <a:rPr lang="en-US" sz="2800" baseline="30000" dirty="0" err="1" smtClean="0">
                <a:cs typeface="Courier New" pitchFamily="49" charset="0"/>
              </a:rPr>
              <a:t>txtMessage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control. </a:t>
            </a:r>
            <a:r>
              <a:rPr lang="en-US" sz="2800" baseline="30000" dirty="0" smtClean="0">
                <a:cs typeface="Courier New" pitchFamily="49" charset="0"/>
              </a:rPr>
              <a:t>split()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splits the specified string when a space is encountered and returns the length after splitting.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also calculates and displays the number of remaining words to complete the count of </a:t>
            </a:r>
            <a:r>
              <a:rPr lang="en-US" sz="2800" baseline="30000" dirty="0" smtClean="0">
                <a:cs typeface="Courier New" pitchFamily="49" charset="0"/>
              </a:rPr>
              <a:t>50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words.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number of words is greater than </a:t>
            </a:r>
            <a:r>
              <a:rPr lang="en-US" sz="2800" baseline="30000" dirty="0" smtClean="0">
                <a:cs typeface="Courier New" pitchFamily="49" charset="0"/>
              </a:rPr>
              <a:t>50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 alert box is displayed.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613525"/>
            <a:ext cx="6019800" cy="168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Mouse events occur when the user clicks the mouse button.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mouse events.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609600" y="1590040"/>
          <a:ext cx="7848600" cy="4582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58674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onmousedown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button is pressed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onmouseup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button is released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onclick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button is pressed and released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ondblclick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button is double-clicked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onmousemove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pointer is moved from one location to other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onmouseover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pointer is moved over the element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onmouseout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mouse pointer is moved out of the element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different mouse events.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010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&lt;title&gt; Reservation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=”form.js”&gt;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&lt;h2&gt; Hotel Reservation Form&lt;/h2&gt;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&lt;form id=”</a:t>
            </a:r>
            <a:r>
              <a:rPr lang="en-GB" sz="2400" baseline="30000" dirty="0" err="1" smtClean="0"/>
              <a:t>frmreservation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	&lt;table&gt;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&lt;label for=”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”&gt;Name:&lt;/label&gt;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&lt;input id=”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 type=”text”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914400"/>
            <a:ext cx="800100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&lt;td&gt; Arrival Date: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txtArrival</a:t>
            </a:r>
            <a:r>
              <a:rPr lang="en-US" sz="2400" baseline="30000" dirty="0" smtClean="0"/>
              <a:t>” type=”text”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&lt;td&gt; Departure Date: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txtDeparture</a:t>
            </a:r>
            <a:r>
              <a:rPr lang="en-US" sz="2400" baseline="30000" dirty="0" smtClean="0"/>
              <a:t>” type=”text”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 </a:t>
            </a:r>
            <a:r>
              <a:rPr lang="en-GB" sz="2400" baseline="30000" dirty="0" smtClean="0"/>
              <a:t>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</a:t>
            </a:r>
            <a:r>
              <a:rPr lang="en-GB" sz="2400" dirty="0" smtClean="0"/>
              <a:t>  </a:t>
            </a:r>
            <a:r>
              <a:rPr lang="en-GB" sz="2400" baseline="30000" dirty="0" smtClean="0"/>
              <a:t>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	 &lt;td&gt; Number of Person: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&lt;td&gt; &lt;input id=”</a:t>
            </a:r>
            <a:r>
              <a:rPr lang="en-US" sz="2400" baseline="30000" dirty="0" err="1" smtClean="0"/>
              <a:t>txtPerson</a:t>
            </a:r>
            <a:r>
              <a:rPr lang="en-US" sz="2400" baseline="30000" dirty="0" smtClean="0"/>
              <a:t>” type=”text”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=”3”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size=”3”&gt;&lt;/td&gt;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&lt;td&gt;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&lt;</a:t>
            </a:r>
            <a:r>
              <a:rPr lang="en-GB" sz="2400" baseline="30000" dirty="0" err="1" smtClean="0"/>
              <a:t>img</a:t>
            </a:r>
            <a:r>
              <a:rPr lang="en-GB" sz="2400" baseline="30000" dirty="0" smtClean="0"/>
              <a:t> id=”</a:t>
            </a:r>
            <a:r>
              <a:rPr lang="en-GB" sz="2400" baseline="30000" dirty="0" err="1" smtClean="0"/>
              <a:t>imgSubmit</a:t>
            </a:r>
            <a:r>
              <a:rPr lang="en-GB" sz="2400" baseline="30000" dirty="0" smtClean="0"/>
              <a:t>” width=”120px” height=”30px”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=”submit.jpg” alt=”Submit”,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	           </a:t>
            </a:r>
            <a:r>
              <a:rPr lang="en-GB" sz="2400" baseline="30000" dirty="0" err="1" smtClean="0"/>
              <a:t>onmousedown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                       ‘submitdown.jpg’);”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       </a:t>
            </a:r>
            <a:r>
              <a:rPr lang="en-GB" sz="2400" baseline="30000" dirty="0" err="1" smtClean="0"/>
              <a:t>onmouseup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this,‘submit.jpg</a:t>
            </a:r>
            <a:r>
              <a:rPr lang="en-GB" sz="2400" baseline="30000" dirty="0" smtClean="0"/>
              <a:t>’);”,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onclick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frmReservation.submit</a:t>
            </a:r>
            <a:r>
              <a:rPr lang="en-GB" sz="2400" baseline="30000" dirty="0" smtClean="0"/>
              <a:t>();”/&gt;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</a:t>
            </a:r>
            <a:r>
              <a:rPr lang="en-GB" sz="2400" dirty="0" smtClean="0"/>
              <a:t>    </a:t>
            </a:r>
            <a:r>
              <a:rPr lang="en-GB" sz="2400" baseline="30000" dirty="0" smtClean="0"/>
              <a:t>&lt;td&gt;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&lt;</a:t>
            </a:r>
            <a:r>
              <a:rPr lang="en-GB" sz="2400" baseline="30000" dirty="0" err="1" smtClean="0"/>
              <a:t>img</a:t>
            </a:r>
            <a:r>
              <a:rPr lang="en-GB" sz="2400" baseline="30000" dirty="0" smtClean="0"/>
              <a:t> id=”</a:t>
            </a:r>
            <a:r>
              <a:rPr lang="en-GB" sz="2400" baseline="30000" dirty="0" err="1" smtClean="0"/>
              <a:t>imgSubmit</a:t>
            </a:r>
            <a:r>
              <a:rPr lang="en-GB" sz="2400" baseline="30000" dirty="0" smtClean="0"/>
              <a:t>” width=”120px” height=”30px”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=”reset.jpg” alt=”Reset”,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	          </a:t>
            </a:r>
            <a:r>
              <a:rPr lang="en-GB" sz="2400" baseline="30000" dirty="0" err="1" smtClean="0"/>
              <a:t>onmousedown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‘resetdown.jpg’);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onmouseup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(this,     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‘reset.jpg’);”,</a:t>
            </a:r>
            <a:r>
              <a:rPr lang="en-GB" sz="2400" baseline="30000" dirty="0" err="1" smtClean="0"/>
              <a:t>onclick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frmReservation.reset</a:t>
            </a:r>
            <a:r>
              <a:rPr lang="en-GB" sz="2400" baseline="30000" dirty="0" smtClean="0"/>
              <a:t>();”/&gt;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114800"/>
            <a:ext cx="85344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an image is displayed when Submit button is clicked.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displays the </a:t>
            </a:r>
            <a:r>
              <a:rPr lang="en-US" sz="2800" baseline="30000" dirty="0" smtClean="0">
                <a:cs typeface="Courier New" pitchFamily="49" charset="0"/>
              </a:rPr>
              <a:t>submit.jpg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image when the mouse is released from Submit button.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submits the form data when the Submit button is clicked.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displays the image when Reset button is clicked and it displays the reset.jpg image when the mouse is released from Reset button.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resets the form data when the Reset button is clicked.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loading of images in a JavaScript file.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34279"/>
            <a:ext cx="5105400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function </a:t>
            </a:r>
            <a:r>
              <a:rPr lang="en-GB" sz="2400" baseline="30000" dirty="0" err="1" smtClean="0"/>
              <a:t>showImage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object,url</a:t>
            </a:r>
            <a:r>
              <a:rPr lang="en-GB" sz="2400" baseline="30000" dirty="0" smtClean="0"/>
              <a:t>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object.src=</a:t>
            </a:r>
            <a:r>
              <a:rPr lang="en-GB" sz="2400" baseline="30000" dirty="0" err="1" smtClean="0"/>
              <a:t>url</a:t>
            </a:r>
            <a:r>
              <a:rPr lang="en-GB" sz="2400" baseline="30000" dirty="0" smtClean="0"/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590800"/>
            <a:ext cx="4038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of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mouseup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2590800"/>
            <a:ext cx="4038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on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mousedown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2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399"/>
            <a:ext cx="3352800" cy="3048001"/>
          </a:xfrm>
          <a:prstGeom prst="rect">
            <a:avLst/>
          </a:prstGeom>
        </p:spPr>
      </p:pic>
      <p:pic>
        <p:nvPicPr>
          <p:cNvPr id="10" name="Picture 9" descr="Figure 12.1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3200400"/>
            <a:ext cx="3129643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and Selection Events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85344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focus events determine the activation of various elements that uses the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allows a user to set or reset focus for different elements.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selection events occur when an element or a part of an element within a Web page is selected.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focus and selection events.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533400" y="2667000"/>
          <a:ext cx="7543800" cy="361573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5562600"/>
              </a:tblGrid>
              <a:tr h="650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62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onfoucs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an element receives focus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8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onblur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an element loses focus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onselectstart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selection of an element starts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2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onselect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present selection changes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7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ondragstart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selected element is moved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and Selection Events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focus and selection events.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397816"/>
            <a:ext cx="7620000" cy="477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&lt;title&gt; Reservation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showStyle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field.style.backgroundColor</a:t>
            </a:r>
            <a:r>
              <a:rPr lang="en-GB" sz="2400" baseline="30000" dirty="0" smtClean="0"/>
              <a:t> = ‘#FFFFCC’;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field.style.backgroundColor</a:t>
            </a:r>
            <a:r>
              <a:rPr lang="en-GB" sz="2400" baseline="30000" dirty="0" smtClean="0"/>
              <a:t> = ‘#FFFFFF’;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function 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(field)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field.style.fontWeight</a:t>
            </a:r>
            <a:r>
              <a:rPr lang="en-GB" sz="2400" baseline="30000" dirty="0" smtClean="0"/>
              <a:t> = ‘bold’;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   </a:t>
            </a:r>
            <a:r>
              <a:rPr lang="en-GB" sz="2400" baseline="30000" dirty="0" err="1" smtClean="0"/>
              <a:t>field.style.fontFamily</a:t>
            </a:r>
            <a:r>
              <a:rPr lang="en-GB" sz="2400" baseline="30000" dirty="0" smtClean="0"/>
              <a:t> = ‘Arial’;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7620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&lt;h2&gt; Feedback Form&lt;/h2&gt;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&lt;form id=”</a:t>
            </a:r>
            <a:r>
              <a:rPr lang="en-GB" sz="2400" baseline="30000" dirty="0" err="1" smtClean="0"/>
              <a:t>frmreservation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&lt;label for=”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”&gt;Name:&lt;/label&gt;&lt;/td&gt;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&lt;input id=”</a:t>
            </a:r>
            <a:r>
              <a:rPr lang="en-US" sz="2400" baseline="30000" dirty="0" err="1" smtClean="0"/>
              <a:t>txtName</a:t>
            </a:r>
            <a:r>
              <a:rPr lang="en-US" sz="2400" baseline="30000" dirty="0" smtClean="0"/>
              <a:t>” type=”text”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              </a:t>
            </a:r>
            <a:r>
              <a:rPr lang="en-US" sz="2400" baseline="30000" dirty="0" err="1" smtClean="0"/>
              <a:t>onfocus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showStyle</a:t>
            </a:r>
            <a:r>
              <a:rPr lang="en-US" sz="2400" baseline="30000" dirty="0" smtClean="0"/>
              <a:t>(this</a:t>
            </a:r>
            <a:r>
              <a:rPr lang="en-GB" sz="2400" baseline="30000" dirty="0" smtClean="0"/>
              <a:t>);”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 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&lt;td&gt; &lt;label for=”</a:t>
            </a:r>
            <a:r>
              <a:rPr lang="en-GB" sz="2400" baseline="30000" dirty="0" err="1" smtClean="0"/>
              <a:t>txtEmail</a:t>
            </a:r>
            <a:r>
              <a:rPr lang="en-GB" sz="2400" baseline="30000" dirty="0" smtClean="0"/>
              <a:t>”&gt;E-mail:&lt;/label&gt;&lt;/td&gt;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 &lt;input id=”</a:t>
            </a:r>
            <a:r>
              <a:rPr lang="en-US" sz="2400" baseline="30000" dirty="0" err="1" smtClean="0"/>
              <a:t>txtEmail</a:t>
            </a:r>
            <a:r>
              <a:rPr lang="en-US" sz="2400" baseline="30000" dirty="0" smtClean="0"/>
              <a:t>” type=”text”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</a:t>
            </a:r>
            <a:r>
              <a:rPr lang="en-US" sz="2400" baseline="30000" dirty="0" err="1" smtClean="0"/>
              <a:t>onfocus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showStyle</a:t>
            </a:r>
            <a:r>
              <a:rPr lang="en-US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 /&gt;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and Selection Events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&lt;td&gt; &lt;label for=”</a:t>
            </a:r>
            <a:r>
              <a:rPr lang="en-GB" sz="2400" baseline="30000" dirty="0" err="1" smtClean="0"/>
              <a:t>txtComment</a:t>
            </a:r>
            <a:r>
              <a:rPr lang="en-GB" sz="2400" baseline="30000" dirty="0" smtClean="0"/>
              <a:t>”&gt;Comment:&lt;/label&gt;&lt;/td&gt;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&lt;td&gt; &lt;</a:t>
            </a:r>
            <a:r>
              <a:rPr lang="en-US" sz="2400" baseline="30000" dirty="0" err="1" smtClean="0"/>
              <a:t>textarea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txtComment</a:t>
            </a:r>
            <a:r>
              <a:rPr lang="en-US" sz="2400" baseline="30000" dirty="0" smtClean="0"/>
              <a:t>” cols=”15” rows=”3”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onfocus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showStyle</a:t>
            </a:r>
            <a:r>
              <a:rPr lang="en-GB" sz="2400" baseline="30000" dirty="0" smtClean="0"/>
              <a:t>(this);”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onblur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hideStyle</a:t>
            </a:r>
            <a:r>
              <a:rPr lang="en-GB" sz="2400" baseline="30000" dirty="0" smtClean="0"/>
              <a:t>(this);”      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</a:t>
            </a:r>
            <a:r>
              <a:rPr lang="en-GB" sz="2400" baseline="30000" dirty="0" err="1" smtClean="0"/>
              <a:t>onselect</a:t>
            </a:r>
            <a:r>
              <a:rPr lang="en-GB" sz="2400" baseline="30000" dirty="0" smtClean="0"/>
              <a:t>=</a:t>
            </a:r>
            <a:r>
              <a:rPr lang="en-GB" sz="2400" baseline="30000" dirty="0" err="1" smtClean="0"/>
              <a:t>setFontStyle</a:t>
            </a:r>
            <a:r>
              <a:rPr lang="en-GB" sz="2400" baseline="30000" dirty="0" smtClean="0"/>
              <a:t>(this);&gt; &lt;/</a:t>
            </a:r>
            <a:r>
              <a:rPr lang="en-GB" sz="2400" baseline="30000" dirty="0" err="1" smtClean="0"/>
              <a:t>textarea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&lt;td&gt; &lt;input id=”</a:t>
            </a:r>
            <a:r>
              <a:rPr lang="en-US" sz="2400" baseline="30000" dirty="0" err="1" smtClean="0"/>
              <a:t>btnSubmit</a:t>
            </a:r>
            <a:r>
              <a:rPr lang="en-US" sz="2400" baseline="30000" dirty="0" smtClean="0"/>
              <a:t>” type=”button” type=”button”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            value=”Submit”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&lt;td&gt; &lt;input id=”</a:t>
            </a:r>
            <a:r>
              <a:rPr lang="en-GB" sz="2400" baseline="30000" dirty="0" err="1" smtClean="0"/>
              <a:t>btnReset</a:t>
            </a:r>
            <a:r>
              <a:rPr lang="en-GB" sz="2400" baseline="30000" dirty="0" smtClean="0"/>
              <a:t>”  type=”reset” /&gt;&lt;/td&gt;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</a:t>
            </a:r>
            <a:r>
              <a:rPr lang="en-GB" sz="2400" baseline="30000" dirty="0" err="1" smtClean="0"/>
              <a:t>tr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105400"/>
            <a:ext cx="89916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 snippet, a specified style is displayed when the element receives and loses focus.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displays the specified font style when the element is selected.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declares an event handler function and specifies the background color for the field.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sets the font style for text to bold and the text should appear in </a:t>
            </a:r>
            <a:r>
              <a:rPr lang="en-US" sz="2800" baseline="30000" dirty="0" smtClean="0">
                <a:cs typeface="Courier New" pitchFamily="49" charset="0"/>
              </a:rPr>
              <a:t>Arial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font.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and Selection Events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70866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focus and selection events.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567094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two types of scripting languages. They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1219200"/>
          <a:ext cx="762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3733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types of scripting.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133600" y="4343400"/>
          <a:ext cx="4114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7" grpId="0"/>
      <p:bldGraphic spid="10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a short and fast JavaScript library developed by John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Resig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in 2006 with a wonderful slogan: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Write less and do more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simplifies client-side scripting, HTML files animation, event handling, traversing, and developing AJAX based Web applications.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helps in rapid Web application development by writing lesser code.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are the key features supported by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26670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2-2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066800"/>
          <a:ext cx="7924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E9C54F3-B9B4-4223-AB87-D748FE82D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EB3F0E1-8F82-4DA2-A3A1-3760BE083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work with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perform the following steps: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295400"/>
            <a:ext cx="8235788" cy="685800"/>
            <a:chOff x="-158588" y="-500031"/>
            <a:chExt cx="8235788" cy="807119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Download the </a:t>
              </a:r>
              <a:r>
                <a:rPr lang="en-US" sz="2400" baseline="30000" dirty="0" err="1" smtClean="0">
                  <a:solidFill>
                    <a:schemeClr val="tx1"/>
                  </a:solidFill>
                </a:rPr>
                <a:t>jQuery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library from the http://jquery.com/ Web site.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19812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2. Place the jquery-1.7.2.min.js file in the current directory of the Web site.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2667000"/>
            <a:ext cx="85344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 can include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 in their file.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how to use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762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&lt;title&gt;The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Example&lt;/title&gt;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// Using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library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// The user can add our JavaScript code here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jQuery</a:t>
            </a:r>
            <a:r>
              <a:rPr lang="en-US" dirty="0" smtClean="0"/>
              <a:t> Library Functions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10600" cy="2362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While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reading or manipulating the Document Object Model (DOM) object, the users can add the events when the DOM object is ready.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user wants the event on their page then the user has to call the event in the </a:t>
            </a:r>
            <a:r>
              <a:rPr lang="en-US" sz="2800" baseline="30000" dirty="0" smtClean="0">
                <a:cs typeface="Courier New" pitchFamily="49" charset="0"/>
              </a:rPr>
              <a:t>$(document).ready()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users also register the ready event for the document.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Place the </a:t>
            </a:r>
            <a:r>
              <a:rPr lang="en-US" sz="2800" baseline="30000" dirty="0" smtClean="0">
                <a:cs typeface="Courier New" pitchFamily="49" charset="0"/>
              </a:rPr>
              <a:t>jquery-1.7.2.min.js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file in the current directory and specify the location of this file in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how to call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 function and ready event in DOM.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7620000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&lt;title&gt;The </a:t>
            </a:r>
            <a:r>
              <a:rPr lang="en-GB" sz="2400" baseline="30000" dirty="0" err="1" smtClean="0"/>
              <a:t>jQuery</a:t>
            </a:r>
            <a:r>
              <a:rPr lang="en-GB" sz="2400" baseline="30000" dirty="0" smtClean="0"/>
              <a:t> Example&lt;/title&gt;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 jquery-1.7.2.min.js”&gt;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$(document).ready(function()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$(“div”).click(function()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alert(“Welcome to the </a:t>
            </a:r>
            <a:r>
              <a:rPr lang="en-US" sz="2400" baseline="30000" dirty="0" err="1" smtClean="0"/>
              <a:t>jQuery</a:t>
            </a:r>
            <a:r>
              <a:rPr lang="en-US" sz="2400" baseline="30000" dirty="0" smtClean="0"/>
              <a:t> world!”);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jQuery</a:t>
            </a:r>
            <a:r>
              <a:rPr lang="en-US" dirty="0" smtClean="0"/>
              <a:t> Library Functions 2-2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1577"/>
            <a:ext cx="7620000" cy="175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&lt;div id=”</a:t>
            </a:r>
            <a:r>
              <a:rPr lang="en-GB" sz="2400" baseline="30000" dirty="0" err="1" smtClean="0"/>
              <a:t>firstdiv</a:t>
            </a:r>
            <a:r>
              <a:rPr lang="en-GB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Click on the text to view a dialog box.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667000"/>
            <a:ext cx="85344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includes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 and also registers the ready event for the document.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ready event contains the click function that calls the click event.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of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2.1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448228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1-6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5344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is a Web User Interface (UI) development framework that allows the user to build mobile Web applications that work on tablets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framework provides many facilities that include XML DOM and HTML manipulation and traversing, performing server communication, handling events, image effects, and animation for Web pages.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basic features of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26670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2-6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85800" y="838200"/>
          <a:ext cx="7924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0480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an example of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505200"/>
            <a:ext cx="8153400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&lt;title&gt;Page Title&lt;/title&gt;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&lt;link </a:t>
            </a:r>
            <a:r>
              <a:rPr lang="en-GB" sz="2400" baseline="30000" dirty="0" err="1" smtClean="0"/>
              <a:t>rel</a:t>
            </a:r>
            <a:r>
              <a:rPr lang="en-GB" sz="2400" baseline="30000" dirty="0" smtClean="0"/>
              <a:t>=”</a:t>
            </a:r>
            <a:r>
              <a:rPr lang="en-GB" sz="2400" baseline="30000" dirty="0" err="1" smtClean="0"/>
              <a:t>stylesheet</a:t>
            </a:r>
            <a:r>
              <a:rPr lang="en-GB" sz="2400" baseline="30000" dirty="0" smtClean="0"/>
              <a:t>” </a:t>
            </a:r>
            <a:r>
              <a:rPr lang="en-GB" sz="2400" baseline="30000" dirty="0" err="1" smtClean="0"/>
              <a:t>href</a:t>
            </a:r>
            <a:r>
              <a:rPr lang="en-GB" sz="2400" baseline="30000" dirty="0" smtClean="0"/>
              <a:t>=”jquery.mobile-1.0a3.min.css” /&gt;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=”jquery-1.5.min.js”&gt;&lt;/script&gt;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=”jquery.mobile-1.0a3.min.js”&gt;&lt;/script&gt;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data-role=”page”&gt;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data-role=”header”&gt;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&lt;h1&gt;Car Rental&lt;/h1&gt;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3-6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153400" cy="402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&lt;div data-role=”content”&gt;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&lt;p&gt;Choose from the listed car models&lt;/p&gt;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</a:t>
            </a:r>
            <a:r>
              <a:rPr lang="en-GB" sz="2400" baseline="30000" dirty="0" err="1" smtClean="0"/>
              <a:t>ul</a:t>
            </a:r>
            <a:r>
              <a:rPr lang="en-GB" sz="2400" baseline="30000" dirty="0" smtClean="0"/>
              <a:t> data-role=”</a:t>
            </a:r>
            <a:r>
              <a:rPr lang="en-GB" sz="2400" baseline="30000" dirty="0" err="1" smtClean="0"/>
              <a:t>listview</a:t>
            </a:r>
            <a:r>
              <a:rPr lang="en-GB" sz="2400" baseline="30000" dirty="0" smtClean="0"/>
              <a:t>” data-inset=”true”&gt;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href=”#”&gt;Ford&lt;/a&gt;&lt;/li&gt;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href=”#”&gt;Ferrari&lt;/a&gt;&lt;/li&gt;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href=”#”&gt;BMW&lt;/a&gt;&lt;/li&gt;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href=”#”&gt;Toyota&lt;/a&gt;&lt;/li&gt;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&lt;li&gt;&lt;a href=”#”&gt;Mercedes-Benz&lt;/a&gt;&lt;/li&gt;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</a:t>
            </a:r>
            <a:r>
              <a:rPr lang="en-GB" sz="2400" baseline="30000" dirty="0" err="1" smtClean="0"/>
              <a:t>ul</a:t>
            </a:r>
            <a:r>
              <a:rPr lang="en-GB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&lt;div data-role=”footer”&gt;</a:t>
            </a:r>
          </a:p>
          <a:p>
            <a:pPr>
              <a:lnSpc>
                <a:spcPts val="1000"/>
              </a:lnSpc>
            </a:pPr>
            <a:r>
              <a:rPr lang="pt-BR" sz="2400" baseline="30000" dirty="0" smtClean="0"/>
              <a:t>    &lt;h4&gt;&amp;copy; DriveCars 2012.&lt;/h4&gt;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&lt;/div&gt;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800600"/>
            <a:ext cx="85344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application should have the following three files: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 file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</a:t>
            </a:r>
          </a:p>
          <a:p>
            <a:pPr marL="811213" lvl="1" indent="-27305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library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4-6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 snippet, three files are included, the CSS (</a:t>
            </a:r>
            <a:r>
              <a:rPr lang="en-US" sz="2800" baseline="30000" dirty="0" smtClean="0">
                <a:cs typeface="Courier New" pitchFamily="49" charset="0"/>
              </a:rPr>
              <a:t>jquery.mobile-1.0a3.min.css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library (</a:t>
            </a:r>
            <a:r>
              <a:rPr lang="en-US" sz="2800" baseline="30000" dirty="0" smtClean="0">
                <a:cs typeface="Courier New" pitchFamily="49" charset="0"/>
              </a:rPr>
              <a:t>jquery-1.5.min.js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), and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library (</a:t>
            </a:r>
            <a:r>
              <a:rPr lang="en-US" sz="2800" baseline="30000" dirty="0" smtClean="0">
                <a:cs typeface="Courier New" pitchFamily="49" charset="0"/>
              </a:rPr>
              <a:t>jquery.mobile-1.0a3.min.js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can also download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libraries from </a:t>
            </a:r>
            <a:r>
              <a:rPr lang="en-US" sz="2800" baseline="30000" dirty="0" smtClean="0">
                <a:cs typeface="Courier New" pitchFamily="49" charset="0"/>
              </a:rPr>
              <a:t>http://code.jquery.com/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Web site.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69622617"/>
              </p:ext>
            </p:extLst>
          </p:nvPr>
        </p:nvGraphicFramePr>
        <p:xfrm>
          <a:off x="304800" y="22098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BA9BC0-03BD-4B03-A3A1-8230076A3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A2BA9BC0-03BD-4B03-A3A1-8230076A3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5-6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7630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need to install the Opera Mobile Emulator from the Opera Web site.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After installing the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Opera Mobile Emulator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perform the following steps to apply settings to the emulator: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828800"/>
            <a:ext cx="8235788" cy="828523"/>
            <a:chOff x="-158588" y="-500031"/>
            <a:chExt cx="8235788" cy="731317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298251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Select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All Programs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it-IT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it-IT" sz="2400" baseline="30000" dirty="0" smtClean="0">
                  <a:solidFill>
                    <a:schemeClr val="tx1"/>
                  </a:solidFill>
                </a:rPr>
                <a:t>.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Opera Mobile Emulator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dialog box will be displayed.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743200"/>
            <a:ext cx="8235788" cy="685800"/>
            <a:chOff x="-158588" y="-500031"/>
            <a:chExt cx="8235788" cy="807119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2. In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Profile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tab, select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Samsung Galaxy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Tab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505200"/>
            <a:ext cx="8235788" cy="685800"/>
            <a:chOff x="-158588" y="-500031"/>
            <a:chExt cx="8235788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3. In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Resolution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drop-down, select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WVGA Portrait(480x800)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4191001"/>
            <a:ext cx="8235788" cy="685799"/>
            <a:chOff x="-158588" y="-500031"/>
            <a:chExt cx="8235788" cy="822731"/>
          </a:xfrm>
        </p:grpSpPr>
        <p:sp>
          <p:nvSpPr>
            <p:cNvPr id="16" name="Rounded Rectangle 1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4"/>
            <p:cNvSpPr/>
            <p:nvPr/>
          </p:nvSpPr>
          <p:spPr>
            <a:xfrm>
              <a:off x="-158588" y="-206837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4. 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Update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4953000"/>
            <a:ext cx="8235788" cy="685800"/>
            <a:chOff x="-158588" y="-500031"/>
            <a:chExt cx="8235788" cy="807119"/>
          </a:xfrm>
        </p:grpSpPr>
        <p:sp>
          <p:nvSpPr>
            <p:cNvPr id="19" name="Rounded Rectangle 18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-158588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5. 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Launch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 The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Samsung Galaxy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tab is displayed.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1-2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6-6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user needs to install the Opera Mobile Emulator from the Opera Web site and perform the following steps to apply settings to the emulator: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106" y="1371600"/>
            <a:ext cx="8235788" cy="838200"/>
            <a:chOff x="-158588" y="-500031"/>
            <a:chExt cx="8235788" cy="598933"/>
          </a:xfrm>
        </p:grpSpPr>
        <p:sp>
          <p:nvSpPr>
            <p:cNvPr id="7" name="Rounded Rectangle 6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-158588" y="-375654"/>
              <a:ext cx="8004094" cy="3656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1.  Add the Opera Mobile Emulator in the </a:t>
              </a:r>
              <a:r>
                <a:rPr lang="en-US" sz="2400" baseline="30000" dirty="0" err="1" smtClean="0">
                  <a:solidFill>
                    <a:schemeClr val="tx1"/>
                  </a:solidFill>
                </a:rPr>
                <a:t>CoffeeCup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editor by clicking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Tools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Additional Browsers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Test with Additional Browser 1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and give the location of the Opera Mobile Emulator installed on your system. </a:t>
              </a:r>
            </a:p>
            <a:p>
              <a:pPr marL="457200" indent="-274320" algn="just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2286001"/>
            <a:ext cx="8083388" cy="457199"/>
            <a:chOff x="-6188" y="-500031"/>
            <a:chExt cx="8083388" cy="627761"/>
          </a:xfrm>
        </p:grpSpPr>
        <p:sp>
          <p:nvSpPr>
            <p:cNvPr id="10" name="Rounded Rectangle 9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>
              <a:off x="-6188" y="-132768"/>
              <a:ext cx="8004094" cy="260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aseline="30000" dirty="0" smtClean="0">
                  <a:solidFill>
                    <a:schemeClr val="tx1"/>
                  </a:solidFill>
                </a:rPr>
                <a:t>2. Open the </a:t>
              </a:r>
              <a:r>
                <a:rPr lang="en-US" sz="2400" baseline="30000" dirty="0" err="1" smtClean="0">
                  <a:solidFill>
                    <a:schemeClr val="tx1"/>
                  </a:solidFill>
                </a:rPr>
                <a:t>jQuery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file in the </a:t>
              </a:r>
              <a:r>
                <a:rPr lang="en-US" sz="2400" b="1" baseline="30000" dirty="0" err="1" smtClean="0">
                  <a:solidFill>
                    <a:schemeClr val="tx1"/>
                  </a:solidFill>
                </a:rPr>
                <a:t>CoffeeCup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editor and save.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106" y="2819400"/>
            <a:ext cx="8238882" cy="609600"/>
            <a:chOff x="-161682" y="-500031"/>
            <a:chExt cx="8238882" cy="80711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-161682" y="-222449"/>
              <a:ext cx="8004094" cy="529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 smtClean="0">
                  <a:solidFill>
                    <a:schemeClr val="tx1"/>
                  </a:solidFill>
                </a:rPr>
                <a:t>3. 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Click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Tools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Additional Browser </a:t>
              </a:r>
              <a:r>
                <a:rPr lang="en-US" sz="2400" baseline="30000" dirty="0" smtClean="0">
                  <a:solidFill>
                    <a:schemeClr val="tx1"/>
                  </a:solidFill>
                  <a:sym typeface="Wingdings"/>
                </a:rPr>
                <a:t>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baseline="30000" dirty="0" smtClean="0">
                  <a:solidFill>
                    <a:schemeClr val="tx1"/>
                  </a:solidFill>
                </a:rPr>
                <a:t>Test with Additional Browser 1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3429000"/>
            <a:ext cx="87630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Opera Mobile Emulator.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 descr="Figure 12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65621"/>
            <a:ext cx="1600200" cy="3031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970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Scripting refers to a series of commands that are interpreted and executed sequentially and immediately on an occurrence of an event.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scripting language, which can be executed on the client-side and on the server-side.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variable refers to a symbolic name that holds a value, which keeps changing.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function is a piece of code that performs some operations on variables to fulfill a specific task.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handling is a process of specifying actions to be performed when an event occurs.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 bubbling is a mechanism that allows you to specify a common event handler for all child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mobile is a Web User Interface development framework that allows the user to build mobile Web applications that works on tablets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smartphones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some real world objects.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79992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version of JavaScript was developed by Brendan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Eich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 Netscape in 1995 and was named JavaScript 1.0.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various versions of JavaScript language.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757795"/>
              </p:ext>
            </p:extLst>
          </p:nvPr>
        </p:nvGraphicFramePr>
        <p:xfrm>
          <a:off x="457200" y="1905000"/>
          <a:ext cx="8229600" cy="4511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143000"/>
                <a:gridCol w="7086600"/>
              </a:tblGrid>
              <a:tr h="452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Version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from 3.0 version of the Netscape Navigator and Internet Explorer.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by the Internet Explorer from version 4.0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by the Internet Explorer from version 5.0, Netscape Navigator from version 4.0, and Opera from version 5.0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by servers of Netscape and Opera 6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by the Internet Explorer from version 6.0, Netscape Navigator from version 6.0, and Mozilla Firefox from version 1.0.</a:t>
                      </a:r>
                      <a:endParaRPr lang="en-US" sz="36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in the latest versions of the Internet Explorer and Netscape Navigator browsers. It is also supported by Mozilla Firefox from version 1.5.</a:t>
                      </a:r>
                      <a:endParaRPr lang="en-US" sz="4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supported in the latest versions of the Internet Explorer and Netscape Navigator browsers. It is also supported by Mozilla Firefox from version 2.0.</a:t>
                      </a:r>
                      <a:endParaRPr lang="en-US" sz="4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 1-2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13670</TotalTime>
  <Words>6684</Words>
  <Application>Microsoft Office PowerPoint</Application>
  <PresentationFormat>On-screen Show (4:3)</PresentationFormat>
  <Paragraphs>981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3_Office Theme</vt:lpstr>
      <vt:lpstr>Slide 1</vt:lpstr>
      <vt:lpstr>Objectives</vt:lpstr>
      <vt:lpstr>Scripting 1-3</vt:lpstr>
      <vt:lpstr>Scripting 2-3</vt:lpstr>
      <vt:lpstr>Scripting 3-3</vt:lpstr>
      <vt:lpstr>JavaScript 1-2</vt:lpstr>
      <vt:lpstr>JavaScript 2-2</vt:lpstr>
      <vt:lpstr>Versions of JavaScript</vt:lpstr>
      <vt:lpstr>Client-side JavaScript 1-2</vt:lpstr>
      <vt:lpstr>Client-side JavaScript 2-2</vt:lpstr>
      <vt:lpstr>Server-side JavaScript 1-2</vt:lpstr>
      <vt:lpstr>Server-side JavaScript 2-2</vt:lpstr>
      <vt:lpstr>&lt;Script&gt; Tag 1-2</vt:lpstr>
      <vt:lpstr>&lt;Script&gt; Tag 2-2</vt:lpstr>
      <vt:lpstr>Variables in JavaScript</vt:lpstr>
      <vt:lpstr>Declaring Variables 1-4</vt:lpstr>
      <vt:lpstr>Declaring Variables 2-4</vt:lpstr>
      <vt:lpstr>Declaring Variables 3-4</vt:lpstr>
      <vt:lpstr>Declaring Variables 4-4</vt:lpstr>
      <vt:lpstr>Variable Naming Rules</vt:lpstr>
      <vt:lpstr>Data Types in JavaScript 1-3</vt:lpstr>
      <vt:lpstr>Data Types in JavaScript 2-3</vt:lpstr>
      <vt:lpstr>Data Types in JavaScript 3-3</vt:lpstr>
      <vt:lpstr>Methods 1-3</vt:lpstr>
      <vt:lpstr>Methods 2-3</vt:lpstr>
      <vt:lpstr>Methods 3-3</vt:lpstr>
      <vt:lpstr>Using Comments</vt:lpstr>
      <vt:lpstr>Escape Sequence Characters 1-2</vt:lpstr>
      <vt:lpstr>Escape Sequence Characters 2-2</vt:lpstr>
      <vt:lpstr>Built-in Functions 1-4</vt:lpstr>
      <vt:lpstr>Built-in Functions 2-4</vt:lpstr>
      <vt:lpstr>Built-in Functions 3-4</vt:lpstr>
      <vt:lpstr>Built-in Functions 4-4</vt:lpstr>
      <vt:lpstr>Events</vt:lpstr>
      <vt:lpstr>Event Handling 1-2</vt:lpstr>
      <vt:lpstr>Event Handling 2-2</vt:lpstr>
      <vt:lpstr>Event Bubbling</vt:lpstr>
      <vt:lpstr>Life Cycle of an Event</vt:lpstr>
      <vt:lpstr>Keyboard Events 1-3</vt:lpstr>
      <vt:lpstr>Keyboard Events 2-3</vt:lpstr>
      <vt:lpstr>Keyboard Events 3-3</vt:lpstr>
      <vt:lpstr>Mouse Events 1-4</vt:lpstr>
      <vt:lpstr>Mouse Events 2-4</vt:lpstr>
      <vt:lpstr>Mouse Events 3-4</vt:lpstr>
      <vt:lpstr>Mouse Events 4-4</vt:lpstr>
      <vt:lpstr>Focus and Selection Events 1-4</vt:lpstr>
      <vt:lpstr>Focus and Selection Events 2-4</vt:lpstr>
      <vt:lpstr>Focus and Selection Events 3-4</vt:lpstr>
      <vt:lpstr>Focus and Selection Events 4-4</vt:lpstr>
      <vt:lpstr>jQuery 1-2</vt:lpstr>
      <vt:lpstr>jQuery 2-2</vt:lpstr>
      <vt:lpstr>Using jQuery Library</vt:lpstr>
      <vt:lpstr>Calling jQuery Library Functions 1-2</vt:lpstr>
      <vt:lpstr>Calling jQuery Library Functions 2-2</vt:lpstr>
      <vt:lpstr>jQuery Mobile 1-6</vt:lpstr>
      <vt:lpstr>jQuery Mobile 2-6</vt:lpstr>
      <vt:lpstr>jQuery Mobile 3-6</vt:lpstr>
      <vt:lpstr>jQuery Mobile 4-6</vt:lpstr>
      <vt:lpstr>jQuery Mobile 5-6</vt:lpstr>
      <vt:lpstr>jQuery Mobile 6-6</vt:lpstr>
      <vt:lpstr>Summary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12 XP</dc:title>
  <dc:creator>Aptech Limited</dc:creator>
  <cp:lastModifiedBy>dhrutis</cp:lastModifiedBy>
  <cp:revision>2405</cp:revision>
  <dcterms:created xsi:type="dcterms:W3CDTF">2006-08-16T00:00:00Z</dcterms:created>
  <dcterms:modified xsi:type="dcterms:W3CDTF">2012-08-22T10:32:36Z</dcterms:modified>
</cp:coreProperties>
</file>