
<file path=[Content_Types].xml><?xml version="1.0" encoding="utf-8"?>
<Types xmlns="http://schemas.openxmlformats.org/package/2006/content-types">
  <Override PartName="/ppt/slides/slide29.xml" ContentType="application/vnd.openxmlformats-officedocument.presentationml.slide+xml"/>
  <Override PartName="/ppt/diagrams/data17.xml" ContentType="application/vnd.openxmlformats-officedocument.drawingml.diagramData+xml"/>
  <Override PartName="/ppt/diagrams/colors22.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25.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23.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diagrams/quickStyle15.xml" ContentType="application/vnd.openxmlformats-officedocument.drawingml.diagramStyle+xml"/>
  <Override PartName="/ppt/diagrams/layout19.xml" ContentType="application/vnd.openxmlformats-officedocument.drawingml.diagram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7"/>
  </p:notesMasterIdLst>
  <p:handoutMasterIdLst>
    <p:handoutMasterId r:id="rId48"/>
  </p:handoutMasterIdLst>
  <p:sldIdLst>
    <p:sldId id="356" r:id="rId2"/>
    <p:sldId id="357" r:id="rId3"/>
    <p:sldId id="358" r:id="rId4"/>
    <p:sldId id="431" r:id="rId5"/>
    <p:sldId id="493" r:id="rId6"/>
    <p:sldId id="507" r:id="rId7"/>
    <p:sldId id="539"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469" r:id="rId22"/>
    <p:sldId id="522" r:id="rId23"/>
    <p:sldId id="523" r:id="rId24"/>
    <p:sldId id="494" r:id="rId25"/>
    <p:sldId id="495" r:id="rId26"/>
    <p:sldId id="496" r:id="rId27"/>
    <p:sldId id="524" r:id="rId28"/>
    <p:sldId id="525" r:id="rId29"/>
    <p:sldId id="526" r:id="rId30"/>
    <p:sldId id="527" r:id="rId31"/>
    <p:sldId id="528" r:id="rId32"/>
    <p:sldId id="529" r:id="rId33"/>
    <p:sldId id="497" r:id="rId34"/>
    <p:sldId id="498" r:id="rId35"/>
    <p:sldId id="499" r:id="rId36"/>
    <p:sldId id="530" r:id="rId37"/>
    <p:sldId id="531" r:id="rId38"/>
    <p:sldId id="532" r:id="rId39"/>
    <p:sldId id="533" r:id="rId40"/>
    <p:sldId id="534" r:id="rId41"/>
    <p:sldId id="535" r:id="rId42"/>
    <p:sldId id="536" r:id="rId43"/>
    <p:sldId id="537" r:id="rId44"/>
    <p:sldId id="538" r:id="rId45"/>
    <p:sldId id="430" r:id="rId46"/>
  </p:sldIdLst>
  <p:sldSz cx="9144000" cy="6858000" type="screen4x3"/>
  <p:notesSz cx="6858000" cy="9144000"/>
  <p:custDataLst>
    <p:tags r:id="rId49"/>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tech" initials="A" lastIdx="45" clrIdx="0"/>
  <p:cmAuthor id="1" name="n.bami" initials="n"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1828"/>
    <a:srgbClr val="FFFF99"/>
    <a:srgbClr val="0036A2"/>
    <a:srgbClr val="007E39"/>
    <a:srgbClr val="4411D5"/>
    <a:srgbClr val="C0007B"/>
    <a:srgbClr val="AC1418"/>
    <a:srgbClr val="FFCC00"/>
    <a:srgbClr val="004E4C"/>
    <a:srgbClr val="6B883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07" autoAdjust="0"/>
    <p:restoredTop sz="91197" autoAdjust="0"/>
  </p:normalViewPr>
  <p:slideViewPr>
    <p:cSldViewPr>
      <p:cViewPr>
        <p:scale>
          <a:sx n="64" d="100"/>
          <a:sy n="64" d="100"/>
        </p:scale>
        <p:origin x="-12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US"/>
        </a:p>
      </dgm:t>
    </dgm:pt>
    <dgm:pt modelId="{4E1CD5B7-2CF3-44AA-979B-6F420433627D}">
      <dgm:prSet phldrT="[Text]" custT="1"/>
      <dgm:spPr>
        <a:solidFill>
          <a:schemeClr val="accent2">
            <a:lumMod val="60000"/>
            <a:lumOff val="40000"/>
          </a:schemeClr>
        </a:solidFill>
      </dgm:spPr>
      <dgm:t>
        <a:bodyPr/>
        <a:lstStyle/>
        <a:p>
          <a:r>
            <a:rPr lang="en-US" sz="1800" dirty="0">
              <a:solidFill>
                <a:schemeClr val="tx1"/>
              </a:solidFill>
            </a:rPr>
            <a:t>An operator specifies the type of operation to be performed on the values of variables and expressions.</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a:solidFill>
                <a:schemeClr val="tx1"/>
              </a:solidFill>
            </a:rPr>
            <a:t>JavaScript provides different types of operators to perform simple to complex calculations and evaluations.</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a:solidFill>
          <a:schemeClr val="accent4">
            <a:lumMod val="60000"/>
            <a:lumOff val="40000"/>
          </a:schemeClr>
        </a:solidFill>
      </dgm:spPr>
      <dgm:t>
        <a:bodyPr/>
        <a:lstStyle/>
        <a:p>
          <a:r>
            <a:rPr lang="en-US" sz="1800" dirty="0">
              <a:solidFill>
                <a:schemeClr val="tx1"/>
              </a:solidFill>
            </a:rPr>
            <a:t>Certain operators are also used to construct relational and logical statements. These statements allow implementing decision and looping constructs.</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4808" custLinFactNeighborY="-94039">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3" custScaleY="66481" custLinFactNeighborY="-56295">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3" custScaleY="70131" custLinFactNeighborY="6310">
        <dgm:presLayoutVars>
          <dgm:chMax val="0"/>
          <dgm:bulletEnabled val="1"/>
        </dgm:presLayoutVars>
      </dgm:prSet>
      <dgm:spPr/>
      <dgm:t>
        <a:bodyPr/>
        <a:lstStyle/>
        <a:p>
          <a:endParaRPr lang="en-US"/>
        </a:p>
      </dgm:t>
    </dgm:pt>
  </dgm:ptLst>
  <dgm:cxnLst>
    <dgm:cxn modelId="{C2C21B58-1035-4811-9D99-467FA42C9B5C}" type="presOf" srcId="{D32F8FCF-EDF2-4321-B49C-D5DF3D295B52}" destId="{9FF9BD46-DE44-4B30-80ED-AC3A9E213A06}"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FA9ACFDB-7F48-4228-AB09-439F85061F70}" type="presOf" srcId="{FC2A7E5C-B22A-46C4-9AFD-A55CEAE725CE}" destId="{0256FAD6-365E-4CAB-8266-8CECC71F7F52}"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EC90D957-0420-4F9F-B46E-78A7F7B0F39E}" srcId="{D32F8FCF-EDF2-4321-B49C-D5DF3D295B52}" destId="{4E1CD5B7-2CF3-44AA-979B-6F420433627D}" srcOrd="0" destOrd="0" parTransId="{FBC00986-3EA4-4861-B52A-BDA881DCC91F}" sibTransId="{2809EA95-811D-4B67-9AD8-C4A1090D9C07}"/>
    <dgm:cxn modelId="{E8B6EC06-33C9-40F2-AE91-12DAA28AF165}" type="presOf" srcId="{562882C0-AB97-4E3B-8D46-8E574B04BE56}" destId="{A6445519-E36D-458F-8F29-D286534B965D}" srcOrd="0" destOrd="0" presId="urn:microsoft.com/office/officeart/2005/8/layout/vList2"/>
    <dgm:cxn modelId="{25576631-81ED-4463-9345-3043D4AF8CB1}" type="presOf" srcId="{4E1CD5B7-2CF3-44AA-979B-6F420433627D}" destId="{388723AB-37EB-4EC2-B7B0-759657273835}" srcOrd="0" destOrd="0" presId="urn:microsoft.com/office/officeart/2005/8/layout/vList2"/>
    <dgm:cxn modelId="{66A55B97-354F-49C9-8D14-D83A4B3BBFE1}" type="presParOf" srcId="{9FF9BD46-DE44-4B30-80ED-AC3A9E213A06}" destId="{388723AB-37EB-4EC2-B7B0-759657273835}" srcOrd="0" destOrd="0" presId="urn:microsoft.com/office/officeart/2005/8/layout/vList2"/>
    <dgm:cxn modelId="{7EF83FF0-B51E-4FA3-A304-1CDC76F20F9E}" type="presParOf" srcId="{9FF9BD46-DE44-4B30-80ED-AC3A9E213A06}" destId="{D877BAB3-7DBF-46AB-A039-BE8C107F0C8C}" srcOrd="1" destOrd="0" presId="urn:microsoft.com/office/officeart/2005/8/layout/vList2"/>
    <dgm:cxn modelId="{F67DA5BC-9E53-431A-873A-040454BE6D18}" type="presParOf" srcId="{9FF9BD46-DE44-4B30-80ED-AC3A9E213A06}" destId="{0256FAD6-365E-4CAB-8266-8CECC71F7F52}" srcOrd="2" destOrd="0" presId="urn:microsoft.com/office/officeart/2005/8/layout/vList2"/>
    <dgm:cxn modelId="{A9363E30-C000-4B21-BD35-177FB24629A4}" type="presParOf" srcId="{9FF9BD46-DE44-4B30-80ED-AC3A9E213A06}" destId="{C88DBDBC-73BA-40D4-ACAA-61468FA8920B}" srcOrd="3" destOrd="0" presId="urn:microsoft.com/office/officeart/2005/8/layout/vList2"/>
    <dgm:cxn modelId="{52B682F2-684E-49C6-8470-181C9C584FC3}"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Represent their operands in bits (zeros and ones) and perform operations on them.</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CA7A1361-B9C6-48CC-8108-C8DF81913C68}">
      <dgm:prSet phldrT="[Text]" custT="1"/>
      <dgm:spPr/>
      <dgm:t>
        <a:bodyPr/>
        <a:lstStyle/>
        <a:p>
          <a:r>
            <a:rPr lang="en-US" sz="1800" dirty="0"/>
            <a:t>They return standard decimal values.</a:t>
          </a:r>
        </a:p>
      </dgm:t>
    </dgm:pt>
    <dgm:pt modelId="{A4584EEC-488A-434D-A741-124666673306}" type="parTrans" cxnId="{B0A2F2B0-DB15-4D5C-9C05-DB583C7B72F4}">
      <dgm:prSet/>
      <dgm:spPr/>
      <dgm:t>
        <a:bodyPr/>
        <a:lstStyle/>
        <a:p>
          <a:endParaRPr lang="en-US" sz="1800"/>
        </a:p>
      </dgm:t>
    </dgm:pt>
    <dgm:pt modelId="{F5AB466A-E8A9-47F2-89A5-36488258F7BE}" type="sibTrans" cxnId="{B0A2F2B0-DB15-4D5C-9C05-DB583C7B72F4}">
      <dgm:prSet/>
      <dgm:spPr/>
      <dgm:t>
        <a:bodyPr/>
        <a:lstStyle/>
        <a:p>
          <a:endParaRPr lang="en-US" sz="1800"/>
        </a:p>
      </dgm:t>
    </dgm:pt>
    <dgm:pt modelId="{6B44A73B-1679-4893-8DE3-BCC5C2D04ACF}">
      <dgm:prSet phldrT="[Text]" custT="1"/>
      <dgm:spPr/>
      <dgm:t>
        <a:bodyPr/>
        <a:lstStyle/>
        <a:p>
          <a:r>
            <a:rPr lang="en-US" sz="1800" dirty="0"/>
            <a:t>Compound assignment operator - Is formed by combining the simple assignment operator with the arithmetic operators.</a:t>
          </a:r>
        </a:p>
      </dgm:t>
    </dgm:pt>
    <dgm:pt modelId="{B9CA23D3-42DC-4D57-A2D2-522C56D3F772}" type="parTrans" cxnId="{AD0723AC-094C-4532-B6AD-641741319F60}">
      <dgm:prSet/>
      <dgm:spPr/>
      <dgm:t>
        <a:bodyPr/>
        <a:lstStyle/>
        <a:p>
          <a:endParaRPr lang="en-US" sz="1800"/>
        </a:p>
      </dgm:t>
    </dgm:pt>
    <dgm:pt modelId="{991CB93D-9050-45B7-B01A-6FA1A05F6C0E}" type="sibTrans" cxnId="{AD0723AC-094C-4532-B6AD-641741319F60}">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0455"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3" custScaleY="67924" custLinFactNeighborY="-37576">
        <dgm:presLayoutVars>
          <dgm:chMax val="0"/>
          <dgm:bulletEnabled val="1"/>
        </dgm:presLayoutVars>
      </dgm:prSet>
      <dgm:spPr/>
      <dgm:t>
        <a:bodyPr/>
        <a:lstStyle/>
        <a:p>
          <a:endParaRPr lang="en-US"/>
        </a:p>
      </dgm:t>
    </dgm:pt>
    <dgm:pt modelId="{E4C9B28E-019F-44A3-9A39-B1518A26C330}" type="pres">
      <dgm:prSet presAssocID="{F5AB466A-E8A9-47F2-89A5-36488258F7BE}" presName="spacer" presStyleCnt="0"/>
      <dgm:spPr/>
    </dgm:pt>
    <dgm:pt modelId="{1DF921F1-D4F9-41A9-BCA2-F2B9434B5B62}" type="pres">
      <dgm:prSet presAssocID="{6B44A73B-1679-4893-8DE3-BCC5C2D04ACF}" presName="parentText" presStyleLbl="node1" presStyleIdx="2" presStyleCnt="3" custScaleY="90835" custLinFactNeighborY="-61568">
        <dgm:presLayoutVars>
          <dgm:chMax val="0"/>
          <dgm:bulletEnabled val="1"/>
        </dgm:presLayoutVars>
      </dgm:prSet>
      <dgm:spPr/>
      <dgm:t>
        <a:bodyPr/>
        <a:lstStyle/>
        <a:p>
          <a:endParaRPr lang="en-US"/>
        </a:p>
      </dgm:t>
    </dgm:pt>
  </dgm:ptLst>
  <dgm:cxnLst>
    <dgm:cxn modelId="{0D2C8A56-65CE-4451-B953-A980D6951D93}" type="presOf" srcId="{4E1CD5B7-2CF3-44AA-979B-6F420433627D}" destId="{388723AB-37EB-4EC2-B7B0-759657273835}"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092BFD5D-E621-43F4-8F28-F2E5FB951620}" type="presOf" srcId="{CA7A1361-B9C6-48CC-8108-C8DF81913C68}" destId="{0C571DEC-BED2-40D9-8AFF-168AE829B05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83D6E3AD-A143-42A8-B8C3-686CDA700BB9}" type="presOf" srcId="{6B44A73B-1679-4893-8DE3-BCC5C2D04ACF}" destId="{1DF921F1-D4F9-41A9-BCA2-F2B9434B5B62}" srcOrd="0" destOrd="0" presId="urn:microsoft.com/office/officeart/2005/8/layout/vList2"/>
    <dgm:cxn modelId="{189FB5E2-EDB1-4C15-8856-A16E89BC99E2}" type="presOf" srcId="{D32F8FCF-EDF2-4321-B49C-D5DF3D295B52}" destId="{9FF9BD46-DE44-4B30-80ED-AC3A9E213A06}" srcOrd="0" destOrd="0" presId="urn:microsoft.com/office/officeart/2005/8/layout/vList2"/>
    <dgm:cxn modelId="{AD0723AC-094C-4532-B6AD-641741319F60}" srcId="{D32F8FCF-EDF2-4321-B49C-D5DF3D295B52}" destId="{6B44A73B-1679-4893-8DE3-BCC5C2D04ACF}" srcOrd="2" destOrd="0" parTransId="{B9CA23D3-42DC-4D57-A2D2-522C56D3F772}" sibTransId="{991CB93D-9050-45B7-B01A-6FA1A05F6C0E}"/>
    <dgm:cxn modelId="{B8E52598-2F56-42D9-B634-539489CC83FC}" type="presParOf" srcId="{9FF9BD46-DE44-4B30-80ED-AC3A9E213A06}" destId="{388723AB-37EB-4EC2-B7B0-759657273835}" srcOrd="0" destOrd="0" presId="urn:microsoft.com/office/officeart/2005/8/layout/vList2"/>
    <dgm:cxn modelId="{D2D884CE-71D8-4BAB-BC0C-82502FAC9D61}" type="presParOf" srcId="{9FF9BD46-DE44-4B30-80ED-AC3A9E213A06}" destId="{840554CF-7206-48E6-9F76-055ADB387243}" srcOrd="1" destOrd="0" presId="urn:microsoft.com/office/officeart/2005/8/layout/vList2"/>
    <dgm:cxn modelId="{7C8F26B7-2F98-4204-9C00-E0D1B05B3C9E}" type="presParOf" srcId="{9FF9BD46-DE44-4B30-80ED-AC3A9E213A06}" destId="{0C571DEC-BED2-40D9-8AFF-168AE829B055}" srcOrd="2" destOrd="0" presId="urn:microsoft.com/office/officeart/2005/8/layout/vList2"/>
    <dgm:cxn modelId="{D376D8CE-653C-4649-BE1A-C532C32B810C}" type="presParOf" srcId="{9FF9BD46-DE44-4B30-80ED-AC3A9E213A06}" destId="{E4C9B28E-019F-44A3-9A39-B1518A26C330}" srcOrd="3" destOrd="0" presId="urn:microsoft.com/office/officeart/2005/8/layout/vList2"/>
    <dgm:cxn modelId="{E08BED62-D318-4288-A22F-8DB5CAB4825F}" type="presParOf" srcId="{9FF9BD46-DE44-4B30-80ED-AC3A9E213A06}" destId="{1DF921F1-D4F9-41A9-BCA2-F2B9434B5B62}"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There are some operators in JavaScript which do not belong to any of the categories of JavaScript operators.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CA7A1361-B9C6-48CC-8108-C8DF81913C68}">
      <dgm:prSet phldrT="[Text]" custT="1"/>
      <dgm:spPr/>
      <dgm:t>
        <a:bodyPr/>
        <a:lstStyle/>
        <a:p>
          <a:r>
            <a:rPr lang="en-US" sz="1800" dirty="0"/>
            <a:t>Such operators are referred to as the special operators.</a:t>
          </a:r>
        </a:p>
      </dgm:t>
    </dgm:pt>
    <dgm:pt modelId="{A4584EEC-488A-434D-A741-124666673306}" type="parTrans" cxnId="{B0A2F2B0-DB15-4D5C-9C05-DB583C7B72F4}">
      <dgm:prSet/>
      <dgm:spPr/>
      <dgm:t>
        <a:bodyPr/>
        <a:lstStyle/>
        <a:p>
          <a:endParaRPr lang="en-US" sz="1800"/>
        </a:p>
      </dgm:t>
    </dgm:pt>
    <dgm:pt modelId="{F5AB466A-E8A9-47F2-89A5-36488258F7BE}" type="sibTrans" cxnId="{B0A2F2B0-DB15-4D5C-9C05-DB583C7B72F4}">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60455"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2" custScaleY="67924" custLinFactNeighborY="-37576">
        <dgm:presLayoutVars>
          <dgm:chMax val="0"/>
          <dgm:bulletEnabled val="1"/>
        </dgm:presLayoutVars>
      </dgm:prSet>
      <dgm:spPr/>
      <dgm:t>
        <a:bodyPr/>
        <a:lstStyle/>
        <a:p>
          <a:endParaRPr lang="en-US"/>
        </a:p>
      </dgm:t>
    </dgm:pt>
  </dgm:ptLst>
  <dgm:cxnLst>
    <dgm:cxn modelId="{5CEB9D40-C48F-4E70-BD5C-8E3F64D378CE}"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51518E2E-EAD0-43FA-9B2B-3E207C792D5D}" type="presOf" srcId="{D32F8FCF-EDF2-4321-B49C-D5DF3D295B52}" destId="{9FF9BD46-DE44-4B30-80ED-AC3A9E213A06}" srcOrd="0" destOrd="0" presId="urn:microsoft.com/office/officeart/2005/8/layout/vList2"/>
    <dgm:cxn modelId="{900E29F2-55EE-43AA-ADAD-02E02A2DA1E1}" type="presOf" srcId="{CA7A1361-B9C6-48CC-8108-C8DF81913C68}" destId="{0C571DEC-BED2-40D9-8AFF-168AE829B055}"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905B0912-2232-4762-A6A4-A6BEF253DE3D}" type="presParOf" srcId="{9FF9BD46-DE44-4B30-80ED-AC3A9E213A06}" destId="{388723AB-37EB-4EC2-B7B0-759657273835}" srcOrd="0" destOrd="0" presId="urn:microsoft.com/office/officeart/2005/8/layout/vList2"/>
    <dgm:cxn modelId="{033181F6-B0A6-42E8-BA33-9DEA270C2B14}" type="presParOf" srcId="{9FF9BD46-DE44-4B30-80ED-AC3A9E213A06}" destId="{840554CF-7206-48E6-9F76-055ADB387243}" srcOrd="1" destOrd="0" presId="urn:microsoft.com/office/officeart/2005/8/layout/vList2"/>
    <dgm:cxn modelId="{228E539B-5DF7-4A23-82D1-0AF0B446622D}" type="presParOf" srcId="{9FF9BD46-DE44-4B30-80ED-AC3A9E213A06}" destId="{0C571DEC-BED2-40D9-8AFF-168AE829B055}"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E018682-F920-4DE4-848B-9A1180AFE0E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EAF9682-B1F8-4E02-A34A-E6BC34DCCA96}">
      <dgm:prSet phldrT="[Text]" custT="1"/>
      <dgm:spPr>
        <a:solidFill>
          <a:srgbClr val="0070C0"/>
        </a:solidFill>
      </dgm:spPr>
      <dgm:t>
        <a:bodyPr/>
        <a:lstStyle/>
        <a:p>
          <a:r>
            <a:rPr lang="en-US" sz="1400" b="1" dirty="0"/>
            <a:t>Literal Syntax:</a:t>
          </a:r>
        </a:p>
      </dgm:t>
    </dgm:pt>
    <dgm:pt modelId="{51AABED0-CE9E-4EF0-9C33-94D5FD22E4B5}" type="parTrans" cxnId="{D335EBA5-5137-46D3-8A15-D24BAA65ECE0}">
      <dgm:prSet/>
      <dgm:spPr/>
      <dgm:t>
        <a:bodyPr/>
        <a:lstStyle/>
        <a:p>
          <a:endParaRPr lang="en-US" sz="1400"/>
        </a:p>
      </dgm:t>
    </dgm:pt>
    <dgm:pt modelId="{29F01021-BD6F-4C1D-B789-253439A9C9DE}" type="sibTrans" cxnId="{D335EBA5-5137-46D3-8A15-D24BAA65ECE0}">
      <dgm:prSet/>
      <dgm:spPr/>
      <dgm:t>
        <a:bodyPr/>
        <a:lstStyle/>
        <a:p>
          <a:endParaRPr lang="en-US" sz="1400"/>
        </a:p>
      </dgm:t>
    </dgm:pt>
    <dgm:pt modelId="{DD2972BB-86F5-43ED-95EB-0E6235EE415E}">
      <dgm:prSet phldrT="[Text]" custT="1"/>
      <dgm:spPr>
        <a:solidFill>
          <a:srgbClr val="0070C0"/>
        </a:solidFill>
      </dgm:spPr>
      <dgm:t>
        <a:bodyPr/>
        <a:lstStyle/>
        <a:p>
          <a:r>
            <a:rPr lang="en-US" sz="1400" b="1" dirty="0" err="1"/>
            <a:t>RegExp</a:t>
          </a:r>
          <a:r>
            <a:rPr lang="en-US" sz="1400" b="1" dirty="0"/>
            <a:t>() Constructor:</a:t>
          </a:r>
        </a:p>
      </dgm:t>
    </dgm:pt>
    <dgm:pt modelId="{D39F6C01-923D-4B2C-9441-495951EBA3D8}" type="parTrans" cxnId="{11220FF1-A552-439F-A177-966DDF5D71E3}">
      <dgm:prSet/>
      <dgm:spPr/>
      <dgm:t>
        <a:bodyPr/>
        <a:lstStyle/>
        <a:p>
          <a:endParaRPr lang="en-US" sz="1400"/>
        </a:p>
      </dgm:t>
    </dgm:pt>
    <dgm:pt modelId="{53A88CDB-A6B1-40B6-978D-1514548A3D8B}" type="sibTrans" cxnId="{11220FF1-A552-439F-A177-966DDF5D71E3}">
      <dgm:prSet/>
      <dgm:spPr/>
      <dgm:t>
        <a:bodyPr/>
        <a:lstStyle/>
        <a:p>
          <a:endParaRPr lang="en-US" sz="1400"/>
        </a:p>
      </dgm:t>
    </dgm:pt>
    <dgm:pt modelId="{0BE71C6B-AB23-42F8-8530-ACCE65770C59}">
      <dgm:prSet custT="1"/>
      <dgm:spPr>
        <a:solidFill>
          <a:schemeClr val="accent2">
            <a:lumMod val="20000"/>
            <a:lumOff val="80000"/>
            <a:alpha val="90000"/>
          </a:schemeClr>
        </a:solidFill>
      </dgm:spPr>
      <dgm:t>
        <a:bodyPr/>
        <a:lstStyle/>
        <a:p>
          <a:r>
            <a:rPr lang="en-US" sz="1400" dirty="0"/>
            <a:t>Is useful when the Web page designer does not know the pattern at the time of scripting.</a:t>
          </a:r>
        </a:p>
      </dgm:t>
    </dgm:pt>
    <dgm:pt modelId="{308B6FAC-DF33-46CE-8CE5-F1646D84FDB5}" type="parTrans" cxnId="{27D4389D-BD9E-4B9B-9A00-F2098BBADE34}">
      <dgm:prSet/>
      <dgm:spPr/>
      <dgm:t>
        <a:bodyPr/>
        <a:lstStyle/>
        <a:p>
          <a:endParaRPr lang="en-US" sz="1400"/>
        </a:p>
      </dgm:t>
    </dgm:pt>
    <dgm:pt modelId="{9223DA28-1101-4C6A-AC42-5D5C9AF21025}" type="sibTrans" cxnId="{27D4389D-BD9E-4B9B-9A00-F2098BBADE34}">
      <dgm:prSet/>
      <dgm:spPr/>
      <dgm:t>
        <a:bodyPr/>
        <a:lstStyle/>
        <a:p>
          <a:endParaRPr lang="en-US" sz="1400"/>
        </a:p>
      </dgm:t>
    </dgm:pt>
    <dgm:pt modelId="{38BE46C6-80B8-4866-9A10-E51C517E78F1}">
      <dgm:prSet custT="1"/>
      <dgm:spPr>
        <a:solidFill>
          <a:schemeClr val="accent2">
            <a:lumMod val="20000"/>
            <a:lumOff val="80000"/>
            <a:alpha val="90000"/>
          </a:schemeClr>
        </a:solidFill>
      </dgm:spPr>
      <dgm:t>
        <a:bodyPr anchor="ctr" anchorCtr="0"/>
        <a:lstStyle/>
        <a:p>
          <a:r>
            <a:rPr lang="en-US" sz="1400" dirty="0"/>
            <a:t>Allows specifying a fixed pattern, which is stored in a variable</a:t>
          </a:r>
        </a:p>
      </dgm:t>
    </dgm:pt>
    <dgm:pt modelId="{6E28F6CA-689A-4026-AAB2-8963D67EDDC7}" type="parTrans" cxnId="{BEFF31A2-CDF3-412B-ABFD-9D8911EB7C65}">
      <dgm:prSet/>
      <dgm:spPr/>
      <dgm:t>
        <a:bodyPr/>
        <a:lstStyle/>
        <a:p>
          <a:endParaRPr lang="en-US" sz="1400"/>
        </a:p>
      </dgm:t>
    </dgm:pt>
    <dgm:pt modelId="{BA31BA17-0863-4A81-A27C-254851E69DD7}" type="sibTrans" cxnId="{BEFF31A2-CDF3-412B-ABFD-9D8911EB7C65}">
      <dgm:prSet/>
      <dgm:spPr/>
      <dgm:t>
        <a:bodyPr/>
        <a:lstStyle/>
        <a:p>
          <a:endParaRPr lang="en-US" sz="1400"/>
        </a:p>
      </dgm:t>
    </dgm:pt>
    <dgm:pt modelId="{DEB38DF7-3522-4F1D-957D-A06086D310D2}">
      <dgm:prSet custT="1"/>
      <dgm:spPr>
        <a:solidFill>
          <a:schemeClr val="accent2">
            <a:lumMod val="20000"/>
            <a:lumOff val="80000"/>
            <a:alpha val="90000"/>
          </a:schemeClr>
        </a:solidFill>
      </dgm:spPr>
      <dgm:t>
        <a:bodyPr/>
        <a:lstStyle/>
        <a:p>
          <a:r>
            <a:rPr lang="en-US" sz="1400" dirty="0"/>
            <a:t>Method dynamically constructs a regular expression when the script is executed.</a:t>
          </a:r>
        </a:p>
      </dgm:t>
    </dgm:pt>
    <dgm:pt modelId="{DF00E6CE-67CC-4ADF-8368-5E2D79B1EFB9}" type="parTrans" cxnId="{F561EC49-CA25-411C-AEBB-666888629B84}">
      <dgm:prSet/>
      <dgm:spPr/>
      <dgm:t>
        <a:bodyPr/>
        <a:lstStyle/>
        <a:p>
          <a:endParaRPr lang="en-US" sz="1400"/>
        </a:p>
      </dgm:t>
    </dgm:pt>
    <dgm:pt modelId="{6167E085-96FC-48F8-B5F1-8EA60237E8B9}" type="sibTrans" cxnId="{F561EC49-CA25-411C-AEBB-666888629B84}">
      <dgm:prSet/>
      <dgm:spPr/>
      <dgm:t>
        <a:bodyPr/>
        <a:lstStyle/>
        <a:p>
          <a:endParaRPr lang="en-US" sz="1400"/>
        </a:p>
      </dgm:t>
    </dgm:pt>
    <dgm:pt modelId="{D5897E6E-D499-442B-8967-2ED3161BB3F4}">
      <dgm:prSet custT="1"/>
      <dgm:spPr>
        <a:solidFill>
          <a:schemeClr val="accent2">
            <a:lumMod val="20000"/>
            <a:lumOff val="80000"/>
            <a:alpha val="90000"/>
          </a:schemeClr>
        </a:solidFill>
      </dgm:spPr>
      <dgm:t>
        <a:bodyPr anchor="ctr" anchorCtr="0"/>
        <a:lstStyle/>
        <a:p>
          <a:r>
            <a:rPr lang="en-US" sz="1400" dirty="0" err="1"/>
            <a:t>var</a:t>
          </a:r>
          <a:r>
            <a:rPr lang="en-US" sz="1400" dirty="0"/>
            <a:t> </a:t>
          </a:r>
          <a:r>
            <a:rPr lang="en-US" sz="1400" dirty="0" err="1"/>
            <a:t>variable_name</a:t>
          </a:r>
          <a:r>
            <a:rPr lang="en-US" sz="1400" dirty="0"/>
            <a:t> = /</a:t>
          </a:r>
          <a:r>
            <a:rPr lang="en-US" sz="1400" dirty="0" err="1"/>
            <a:t>regular_expression_pattern</a:t>
          </a:r>
          <a:r>
            <a:rPr lang="en-US" sz="1400" dirty="0"/>
            <a:t>/;</a:t>
          </a:r>
        </a:p>
      </dgm:t>
    </dgm:pt>
    <dgm:pt modelId="{F42CFAC8-3BE2-463C-AE8C-1FC4F893C1DA}" type="parTrans" cxnId="{69E51109-193A-4627-8F3D-293FD8679339}">
      <dgm:prSet/>
      <dgm:spPr/>
      <dgm:t>
        <a:bodyPr/>
        <a:lstStyle/>
        <a:p>
          <a:endParaRPr lang="en-US" sz="1400"/>
        </a:p>
      </dgm:t>
    </dgm:pt>
    <dgm:pt modelId="{4C5C10CD-DCF9-4CE6-8284-DCBD1B061552}" type="sibTrans" cxnId="{69E51109-193A-4627-8F3D-293FD8679339}">
      <dgm:prSet/>
      <dgm:spPr/>
      <dgm:t>
        <a:bodyPr/>
        <a:lstStyle/>
        <a:p>
          <a:endParaRPr lang="en-US" sz="1400"/>
        </a:p>
      </dgm:t>
    </dgm:pt>
    <dgm:pt modelId="{559453A3-C1A2-4304-AF3B-A33E4DF023CF}">
      <dgm:prSet custT="1"/>
      <dgm:spPr>
        <a:solidFill>
          <a:schemeClr val="accent2">
            <a:lumMod val="20000"/>
            <a:lumOff val="80000"/>
            <a:alpha val="90000"/>
          </a:schemeClr>
        </a:solidFill>
      </dgm:spPr>
      <dgm:t>
        <a:bodyPr anchor="ctr" anchorCtr="0"/>
        <a:lstStyle/>
        <a:p>
          <a:r>
            <a:rPr lang="en-US" sz="1400" dirty="0"/>
            <a:t>Syntax is as follows:</a:t>
          </a:r>
        </a:p>
      </dgm:t>
    </dgm:pt>
    <dgm:pt modelId="{AF2797DE-6914-44B6-962B-282E00D61405}" type="parTrans" cxnId="{CF831EF7-066B-403F-AF48-1F520C27DEDB}">
      <dgm:prSet/>
      <dgm:spPr/>
      <dgm:t>
        <a:bodyPr/>
        <a:lstStyle/>
        <a:p>
          <a:endParaRPr lang="en-US" sz="1400"/>
        </a:p>
      </dgm:t>
    </dgm:pt>
    <dgm:pt modelId="{55628A13-C658-4EA1-A67A-D5A9E45F4380}" type="sibTrans" cxnId="{CF831EF7-066B-403F-AF48-1F520C27DEDB}">
      <dgm:prSet/>
      <dgm:spPr/>
      <dgm:t>
        <a:bodyPr/>
        <a:lstStyle/>
        <a:p>
          <a:endParaRPr lang="en-US" sz="1400"/>
        </a:p>
      </dgm:t>
    </dgm:pt>
    <dgm:pt modelId="{F680F879-9660-40D4-941E-B518C5C12622}">
      <dgm:prSet custT="1"/>
      <dgm:spPr>
        <a:solidFill>
          <a:schemeClr val="accent2">
            <a:lumMod val="20000"/>
            <a:lumOff val="80000"/>
            <a:alpha val="90000"/>
          </a:schemeClr>
        </a:solidFill>
      </dgm:spPr>
      <dgm:t>
        <a:bodyPr/>
        <a:lstStyle/>
        <a:p>
          <a:r>
            <a:rPr lang="en-US" sz="1400" dirty="0"/>
            <a:t>Syntax is as </a:t>
          </a:r>
          <a:r>
            <a:rPr lang="en-US" sz="1400" dirty="0" smtClean="0"/>
            <a:t>follows:</a:t>
          </a:r>
          <a:endParaRPr lang="en-US" sz="1400" dirty="0"/>
        </a:p>
      </dgm:t>
    </dgm:pt>
    <dgm:pt modelId="{AAB275EE-7A18-4F7A-A797-0B3A793C1597}" type="parTrans" cxnId="{F76E46B5-40DD-4DBF-BB05-DA2E37E34A5C}">
      <dgm:prSet/>
      <dgm:spPr/>
      <dgm:t>
        <a:bodyPr/>
        <a:lstStyle/>
        <a:p>
          <a:endParaRPr lang="en-US"/>
        </a:p>
      </dgm:t>
    </dgm:pt>
    <dgm:pt modelId="{B5036363-FF13-49AE-BF08-B00F973E8E4F}" type="sibTrans" cxnId="{F76E46B5-40DD-4DBF-BB05-DA2E37E34A5C}">
      <dgm:prSet/>
      <dgm:spPr/>
      <dgm:t>
        <a:bodyPr/>
        <a:lstStyle/>
        <a:p>
          <a:endParaRPr lang="en-US"/>
        </a:p>
      </dgm:t>
    </dgm:pt>
    <dgm:pt modelId="{6906A419-3524-492E-8010-0D2CB8DDEC4B}">
      <dgm:prSet custT="1"/>
      <dgm:spPr>
        <a:solidFill>
          <a:schemeClr val="accent2">
            <a:lumMod val="20000"/>
            <a:lumOff val="80000"/>
            <a:alpha val="90000"/>
          </a:schemeClr>
        </a:solidFill>
      </dgm:spPr>
      <dgm:t>
        <a:bodyPr/>
        <a:lstStyle/>
        <a:p>
          <a:r>
            <a:rPr lang="en-US" sz="1400" dirty="0" err="1" smtClean="0"/>
            <a:t>var</a:t>
          </a:r>
          <a:r>
            <a:rPr lang="en-US" sz="1400" dirty="0" smtClean="0"/>
            <a:t> </a:t>
          </a:r>
          <a:r>
            <a:rPr lang="en-US" sz="1400" dirty="0" err="1" smtClean="0"/>
            <a:t>variable_name</a:t>
          </a:r>
          <a:r>
            <a:rPr lang="en-US" sz="1400" dirty="0" smtClean="0"/>
            <a:t> = new </a:t>
          </a:r>
          <a:r>
            <a:rPr lang="en-US" sz="1400" dirty="0" err="1" smtClean="0"/>
            <a:t>RegExp</a:t>
          </a:r>
          <a:r>
            <a:rPr lang="en-US" sz="1400" dirty="0" smtClean="0"/>
            <a:t>(“</a:t>
          </a:r>
          <a:r>
            <a:rPr lang="en-US" sz="1400" dirty="0" err="1" smtClean="0"/>
            <a:t>regular_expression_pattern”,“flag</a:t>
          </a:r>
          <a:r>
            <a:rPr lang="en-US" sz="1400" dirty="0" smtClean="0"/>
            <a:t>”);</a:t>
          </a:r>
          <a:endParaRPr lang="en-US" sz="1400" dirty="0"/>
        </a:p>
      </dgm:t>
    </dgm:pt>
    <dgm:pt modelId="{FDBCA7CB-E5A9-4B46-8CC0-F526B04211F9}" type="parTrans" cxnId="{929A4F5A-C9DB-40C6-B88B-9FBF9C2DC07B}">
      <dgm:prSet/>
      <dgm:spPr/>
      <dgm:t>
        <a:bodyPr/>
        <a:lstStyle/>
        <a:p>
          <a:endParaRPr lang="en-US"/>
        </a:p>
      </dgm:t>
    </dgm:pt>
    <dgm:pt modelId="{F7E3AD16-DD17-45AB-B24E-25A491AA1C9B}" type="sibTrans" cxnId="{929A4F5A-C9DB-40C6-B88B-9FBF9C2DC07B}">
      <dgm:prSet/>
      <dgm:spPr/>
      <dgm:t>
        <a:bodyPr/>
        <a:lstStyle/>
        <a:p>
          <a:endParaRPr lang="en-US"/>
        </a:p>
      </dgm:t>
    </dgm:pt>
    <dgm:pt modelId="{4C440974-FBE0-4F69-B17E-6F7A0465A991}">
      <dgm:prSet custT="1"/>
      <dgm:spPr>
        <a:solidFill>
          <a:schemeClr val="accent2">
            <a:lumMod val="20000"/>
            <a:lumOff val="80000"/>
            <a:alpha val="90000"/>
          </a:schemeClr>
        </a:solidFill>
      </dgm:spPr>
      <dgm:t>
        <a:bodyPr anchor="ctr" anchorCtr="0"/>
        <a:lstStyle/>
        <a:p>
          <a:r>
            <a:rPr lang="en-US" sz="1400" dirty="0" smtClean="0"/>
            <a:t>Refers to a static value</a:t>
          </a:r>
          <a:endParaRPr lang="en-US" sz="1400" dirty="0"/>
        </a:p>
      </dgm:t>
    </dgm:pt>
    <dgm:pt modelId="{CDDA637F-4CD0-4450-AAC2-B0EB767DDC15}" type="parTrans" cxnId="{FA7EB517-4A46-4FEF-8234-5B642641E434}">
      <dgm:prSet/>
      <dgm:spPr/>
    </dgm:pt>
    <dgm:pt modelId="{4BC5BE83-A89E-438F-ADF0-D7E2840660EB}" type="sibTrans" cxnId="{FA7EB517-4A46-4FEF-8234-5B642641E434}">
      <dgm:prSet/>
      <dgm:spPr/>
    </dgm:pt>
    <dgm:pt modelId="{35B9770D-CA92-443B-8E98-61B8397B238F}" type="pres">
      <dgm:prSet presAssocID="{9E018682-F920-4DE4-848B-9A1180AFE0E6}" presName="linear" presStyleCnt="0">
        <dgm:presLayoutVars>
          <dgm:dir/>
          <dgm:animLvl val="lvl"/>
          <dgm:resizeHandles val="exact"/>
        </dgm:presLayoutVars>
      </dgm:prSet>
      <dgm:spPr/>
      <dgm:t>
        <a:bodyPr/>
        <a:lstStyle/>
        <a:p>
          <a:endParaRPr lang="en-US"/>
        </a:p>
      </dgm:t>
    </dgm:pt>
    <dgm:pt modelId="{0473A6B5-DC7A-437A-B45A-5718DC69EABD}" type="pres">
      <dgm:prSet presAssocID="{0EAF9682-B1F8-4E02-A34A-E6BC34DCCA96}" presName="parentLin" presStyleCnt="0"/>
      <dgm:spPr/>
    </dgm:pt>
    <dgm:pt modelId="{E736F3BE-881B-4B2E-9BA6-B26B41AC01E6}" type="pres">
      <dgm:prSet presAssocID="{0EAF9682-B1F8-4E02-A34A-E6BC34DCCA96}" presName="parentLeftMargin" presStyleLbl="node1" presStyleIdx="0" presStyleCnt="2"/>
      <dgm:spPr/>
      <dgm:t>
        <a:bodyPr/>
        <a:lstStyle/>
        <a:p>
          <a:endParaRPr lang="en-US"/>
        </a:p>
      </dgm:t>
    </dgm:pt>
    <dgm:pt modelId="{F89E510D-1EE2-46EE-81BE-70A29F00E6DE}" type="pres">
      <dgm:prSet presAssocID="{0EAF9682-B1F8-4E02-A34A-E6BC34DCCA96}" presName="parentText" presStyleLbl="node1" presStyleIdx="0" presStyleCnt="2" custScaleX="78925" custScaleY="36557" custLinFactNeighborX="-40000" custLinFactNeighborY="-20025">
        <dgm:presLayoutVars>
          <dgm:chMax val="0"/>
          <dgm:bulletEnabled val="1"/>
        </dgm:presLayoutVars>
      </dgm:prSet>
      <dgm:spPr/>
      <dgm:t>
        <a:bodyPr/>
        <a:lstStyle/>
        <a:p>
          <a:endParaRPr lang="en-US"/>
        </a:p>
      </dgm:t>
    </dgm:pt>
    <dgm:pt modelId="{302E932B-1D19-4F55-8CFF-667490D2A380}" type="pres">
      <dgm:prSet presAssocID="{0EAF9682-B1F8-4E02-A34A-E6BC34DCCA96}" presName="negativeSpace" presStyleCnt="0"/>
      <dgm:spPr/>
    </dgm:pt>
    <dgm:pt modelId="{A3A48043-0B63-489A-B90C-A566B8DF0AB2}" type="pres">
      <dgm:prSet presAssocID="{0EAF9682-B1F8-4E02-A34A-E6BC34DCCA96}" presName="childText" presStyleLbl="conFgAcc1" presStyleIdx="0" presStyleCnt="2" custScaleY="88975" custLinFactNeighborY="-13204">
        <dgm:presLayoutVars>
          <dgm:bulletEnabled val="1"/>
        </dgm:presLayoutVars>
      </dgm:prSet>
      <dgm:spPr/>
      <dgm:t>
        <a:bodyPr/>
        <a:lstStyle/>
        <a:p>
          <a:endParaRPr lang="en-US"/>
        </a:p>
      </dgm:t>
    </dgm:pt>
    <dgm:pt modelId="{1C3D44FA-DC0A-46CE-B62A-D6474139B106}" type="pres">
      <dgm:prSet presAssocID="{29F01021-BD6F-4C1D-B789-253439A9C9DE}" presName="spaceBetweenRectangles" presStyleCnt="0"/>
      <dgm:spPr/>
    </dgm:pt>
    <dgm:pt modelId="{6AC97F89-B2F6-49D8-9F5E-204CF7773244}" type="pres">
      <dgm:prSet presAssocID="{DD2972BB-86F5-43ED-95EB-0E6235EE415E}" presName="parentLin" presStyleCnt="0"/>
      <dgm:spPr/>
    </dgm:pt>
    <dgm:pt modelId="{F2D1EC00-5936-4507-A1B3-ADE919C81521}" type="pres">
      <dgm:prSet presAssocID="{DD2972BB-86F5-43ED-95EB-0E6235EE415E}" presName="parentLeftMargin" presStyleLbl="node1" presStyleIdx="0" presStyleCnt="2"/>
      <dgm:spPr/>
      <dgm:t>
        <a:bodyPr/>
        <a:lstStyle/>
        <a:p>
          <a:endParaRPr lang="en-US"/>
        </a:p>
      </dgm:t>
    </dgm:pt>
    <dgm:pt modelId="{39270827-321C-487D-8701-D3C791DADC60}" type="pres">
      <dgm:prSet presAssocID="{DD2972BB-86F5-43ED-95EB-0E6235EE415E}" presName="parentText" presStyleLbl="node1" presStyleIdx="1" presStyleCnt="2" custScaleX="78925" custScaleY="37564" custLinFactNeighborX="-40000" custLinFactNeighborY="-17993">
        <dgm:presLayoutVars>
          <dgm:chMax val="0"/>
          <dgm:bulletEnabled val="1"/>
        </dgm:presLayoutVars>
      </dgm:prSet>
      <dgm:spPr/>
      <dgm:t>
        <a:bodyPr/>
        <a:lstStyle/>
        <a:p>
          <a:endParaRPr lang="en-US"/>
        </a:p>
      </dgm:t>
    </dgm:pt>
    <dgm:pt modelId="{A6E5FD3D-80F8-4246-80C8-41686BF3ECAC}" type="pres">
      <dgm:prSet presAssocID="{DD2972BB-86F5-43ED-95EB-0E6235EE415E}" presName="negativeSpace" presStyleCnt="0"/>
      <dgm:spPr/>
    </dgm:pt>
    <dgm:pt modelId="{E5F8AC0D-C818-46D2-8191-251E5BC620F9}" type="pres">
      <dgm:prSet presAssocID="{DD2972BB-86F5-43ED-95EB-0E6235EE415E}" presName="childText" presStyleLbl="conFgAcc1" presStyleIdx="1" presStyleCnt="2" custScaleY="81889" custLinFactNeighborY="4831">
        <dgm:presLayoutVars>
          <dgm:bulletEnabled val="1"/>
        </dgm:presLayoutVars>
      </dgm:prSet>
      <dgm:spPr/>
      <dgm:t>
        <a:bodyPr/>
        <a:lstStyle/>
        <a:p>
          <a:endParaRPr lang="en-US"/>
        </a:p>
      </dgm:t>
    </dgm:pt>
  </dgm:ptLst>
  <dgm:cxnLst>
    <dgm:cxn modelId="{BAF5147A-D158-4F37-B813-F5E29C1144D1}" type="presOf" srcId="{0EAF9682-B1F8-4E02-A34A-E6BC34DCCA96}" destId="{F89E510D-1EE2-46EE-81BE-70A29F00E6DE}" srcOrd="1" destOrd="0" presId="urn:microsoft.com/office/officeart/2005/8/layout/list1"/>
    <dgm:cxn modelId="{3544885E-675C-42C8-88B1-BB81C16190A8}" type="presOf" srcId="{559453A3-C1A2-4304-AF3B-A33E4DF023CF}" destId="{A3A48043-0B63-489A-B90C-A566B8DF0AB2}" srcOrd="0" destOrd="2" presId="urn:microsoft.com/office/officeart/2005/8/layout/list1"/>
    <dgm:cxn modelId="{BEFF31A2-CDF3-412B-ABFD-9D8911EB7C65}" srcId="{0EAF9682-B1F8-4E02-A34A-E6BC34DCCA96}" destId="{38BE46C6-80B8-4866-9A10-E51C517E78F1}" srcOrd="1" destOrd="0" parTransId="{6E28F6CA-689A-4026-AAB2-8963D67EDDC7}" sibTransId="{BA31BA17-0863-4A81-A27C-254851E69DD7}"/>
    <dgm:cxn modelId="{628B0AB2-5315-449D-96C7-F89D7BB3A84E}" type="presOf" srcId="{38BE46C6-80B8-4866-9A10-E51C517E78F1}" destId="{A3A48043-0B63-489A-B90C-A566B8DF0AB2}" srcOrd="0" destOrd="1" presId="urn:microsoft.com/office/officeart/2005/8/layout/list1"/>
    <dgm:cxn modelId="{929A4F5A-C9DB-40C6-B88B-9FBF9C2DC07B}" srcId="{DD2972BB-86F5-43ED-95EB-0E6235EE415E}" destId="{6906A419-3524-492E-8010-0D2CB8DDEC4B}" srcOrd="3" destOrd="0" parTransId="{FDBCA7CB-E5A9-4B46-8CC0-F526B04211F9}" sibTransId="{F7E3AD16-DD17-45AB-B24E-25A491AA1C9B}"/>
    <dgm:cxn modelId="{11220FF1-A552-439F-A177-966DDF5D71E3}" srcId="{9E018682-F920-4DE4-848B-9A1180AFE0E6}" destId="{DD2972BB-86F5-43ED-95EB-0E6235EE415E}" srcOrd="1" destOrd="0" parTransId="{D39F6C01-923D-4B2C-9441-495951EBA3D8}" sibTransId="{53A88CDB-A6B1-40B6-978D-1514548A3D8B}"/>
    <dgm:cxn modelId="{F76E46B5-40DD-4DBF-BB05-DA2E37E34A5C}" srcId="{DD2972BB-86F5-43ED-95EB-0E6235EE415E}" destId="{F680F879-9660-40D4-941E-B518C5C12622}" srcOrd="2" destOrd="0" parTransId="{AAB275EE-7A18-4F7A-A797-0B3A793C1597}" sibTransId="{B5036363-FF13-49AE-BF08-B00F973E8E4F}"/>
    <dgm:cxn modelId="{598800EB-BEB8-4EA6-9FB6-DBEF9E787117}" type="presOf" srcId="{0BE71C6B-AB23-42F8-8530-ACCE65770C59}" destId="{E5F8AC0D-C818-46D2-8191-251E5BC620F9}" srcOrd="0" destOrd="0" presId="urn:microsoft.com/office/officeart/2005/8/layout/list1"/>
    <dgm:cxn modelId="{DFE1F708-799B-478C-A685-D73B1B79F4AE}" type="presOf" srcId="{9E018682-F920-4DE4-848B-9A1180AFE0E6}" destId="{35B9770D-CA92-443B-8E98-61B8397B238F}" srcOrd="0" destOrd="0" presId="urn:microsoft.com/office/officeart/2005/8/layout/list1"/>
    <dgm:cxn modelId="{F95464A1-70CA-4BD9-8905-FD81340F666A}" type="presOf" srcId="{DEB38DF7-3522-4F1D-957D-A06086D310D2}" destId="{E5F8AC0D-C818-46D2-8191-251E5BC620F9}" srcOrd="0" destOrd="1" presId="urn:microsoft.com/office/officeart/2005/8/layout/list1"/>
    <dgm:cxn modelId="{1011342B-7614-4D67-9813-1A4D9EA1CE76}" type="presOf" srcId="{6906A419-3524-492E-8010-0D2CB8DDEC4B}" destId="{E5F8AC0D-C818-46D2-8191-251E5BC620F9}" srcOrd="0" destOrd="3" presId="urn:microsoft.com/office/officeart/2005/8/layout/list1"/>
    <dgm:cxn modelId="{9DCE0874-D8CC-4D23-A2BE-B88D83A99B77}" type="presOf" srcId="{DD2972BB-86F5-43ED-95EB-0E6235EE415E}" destId="{F2D1EC00-5936-4507-A1B3-ADE919C81521}" srcOrd="0" destOrd="0" presId="urn:microsoft.com/office/officeart/2005/8/layout/list1"/>
    <dgm:cxn modelId="{F561EC49-CA25-411C-AEBB-666888629B84}" srcId="{DD2972BB-86F5-43ED-95EB-0E6235EE415E}" destId="{DEB38DF7-3522-4F1D-957D-A06086D310D2}" srcOrd="1" destOrd="0" parTransId="{DF00E6CE-67CC-4ADF-8368-5E2D79B1EFB9}" sibTransId="{6167E085-96FC-48F8-B5F1-8EA60237E8B9}"/>
    <dgm:cxn modelId="{FA7EB517-4A46-4FEF-8234-5B642641E434}" srcId="{0EAF9682-B1F8-4E02-A34A-E6BC34DCCA96}" destId="{4C440974-FBE0-4F69-B17E-6F7A0465A991}" srcOrd="0" destOrd="0" parTransId="{CDDA637F-4CD0-4450-AAC2-B0EB767DDC15}" sibTransId="{4BC5BE83-A89E-438F-ADF0-D7E2840660EB}"/>
    <dgm:cxn modelId="{2A05297C-D67E-4D20-9533-D6879376DF84}" type="presOf" srcId="{4C440974-FBE0-4F69-B17E-6F7A0465A991}" destId="{A3A48043-0B63-489A-B90C-A566B8DF0AB2}" srcOrd="0" destOrd="0" presId="urn:microsoft.com/office/officeart/2005/8/layout/list1"/>
    <dgm:cxn modelId="{CF831EF7-066B-403F-AF48-1F520C27DEDB}" srcId="{0EAF9682-B1F8-4E02-A34A-E6BC34DCCA96}" destId="{559453A3-C1A2-4304-AF3B-A33E4DF023CF}" srcOrd="2" destOrd="0" parTransId="{AF2797DE-6914-44B6-962B-282E00D61405}" sibTransId="{55628A13-C658-4EA1-A67A-D5A9E45F4380}"/>
    <dgm:cxn modelId="{EEB1534E-DDC3-4A2D-99BD-85E660A50174}" type="presOf" srcId="{0EAF9682-B1F8-4E02-A34A-E6BC34DCCA96}" destId="{E736F3BE-881B-4B2E-9BA6-B26B41AC01E6}" srcOrd="0" destOrd="0" presId="urn:microsoft.com/office/officeart/2005/8/layout/list1"/>
    <dgm:cxn modelId="{29765BED-2CBC-41A0-B740-F87A09C31041}" type="presOf" srcId="{DD2972BB-86F5-43ED-95EB-0E6235EE415E}" destId="{39270827-321C-487D-8701-D3C791DADC60}" srcOrd="1" destOrd="0" presId="urn:microsoft.com/office/officeart/2005/8/layout/list1"/>
    <dgm:cxn modelId="{27D4389D-BD9E-4B9B-9A00-F2098BBADE34}" srcId="{DD2972BB-86F5-43ED-95EB-0E6235EE415E}" destId="{0BE71C6B-AB23-42F8-8530-ACCE65770C59}" srcOrd="0" destOrd="0" parTransId="{308B6FAC-DF33-46CE-8CE5-F1646D84FDB5}" sibTransId="{9223DA28-1101-4C6A-AC42-5D5C9AF21025}"/>
    <dgm:cxn modelId="{286CDA94-5C31-448D-9AD3-087AEE8A36A4}" type="presOf" srcId="{D5897E6E-D499-442B-8967-2ED3161BB3F4}" destId="{A3A48043-0B63-489A-B90C-A566B8DF0AB2}" srcOrd="0" destOrd="3" presId="urn:microsoft.com/office/officeart/2005/8/layout/list1"/>
    <dgm:cxn modelId="{69E51109-193A-4627-8F3D-293FD8679339}" srcId="{559453A3-C1A2-4304-AF3B-A33E4DF023CF}" destId="{D5897E6E-D499-442B-8967-2ED3161BB3F4}" srcOrd="0" destOrd="0" parTransId="{F42CFAC8-3BE2-463C-AE8C-1FC4F893C1DA}" sibTransId="{4C5C10CD-DCF9-4CE6-8284-DCBD1B061552}"/>
    <dgm:cxn modelId="{B9AEF32A-0A8E-4425-892C-962EE96AC2FE}" type="presOf" srcId="{F680F879-9660-40D4-941E-B518C5C12622}" destId="{E5F8AC0D-C818-46D2-8191-251E5BC620F9}" srcOrd="0" destOrd="2" presId="urn:microsoft.com/office/officeart/2005/8/layout/list1"/>
    <dgm:cxn modelId="{D335EBA5-5137-46D3-8A15-D24BAA65ECE0}" srcId="{9E018682-F920-4DE4-848B-9A1180AFE0E6}" destId="{0EAF9682-B1F8-4E02-A34A-E6BC34DCCA96}" srcOrd="0" destOrd="0" parTransId="{51AABED0-CE9E-4EF0-9C33-94D5FD22E4B5}" sibTransId="{29F01021-BD6F-4C1D-B789-253439A9C9DE}"/>
    <dgm:cxn modelId="{91DAE5EC-4899-4EB4-BC2E-B1F51CAF5C0F}" type="presParOf" srcId="{35B9770D-CA92-443B-8E98-61B8397B238F}" destId="{0473A6B5-DC7A-437A-B45A-5718DC69EABD}" srcOrd="0" destOrd="0" presId="urn:microsoft.com/office/officeart/2005/8/layout/list1"/>
    <dgm:cxn modelId="{44083BBB-C20E-44BB-8DA4-32E85190B0B1}" type="presParOf" srcId="{0473A6B5-DC7A-437A-B45A-5718DC69EABD}" destId="{E736F3BE-881B-4B2E-9BA6-B26B41AC01E6}" srcOrd="0" destOrd="0" presId="urn:microsoft.com/office/officeart/2005/8/layout/list1"/>
    <dgm:cxn modelId="{FB5E4FE2-DD2A-4006-98FB-63DA1BF7646A}" type="presParOf" srcId="{0473A6B5-DC7A-437A-B45A-5718DC69EABD}" destId="{F89E510D-1EE2-46EE-81BE-70A29F00E6DE}" srcOrd="1" destOrd="0" presId="urn:microsoft.com/office/officeart/2005/8/layout/list1"/>
    <dgm:cxn modelId="{F858B020-014E-465D-A7BD-CD0D59824836}" type="presParOf" srcId="{35B9770D-CA92-443B-8E98-61B8397B238F}" destId="{302E932B-1D19-4F55-8CFF-667490D2A380}" srcOrd="1" destOrd="0" presId="urn:microsoft.com/office/officeart/2005/8/layout/list1"/>
    <dgm:cxn modelId="{6A89B5F8-3843-488B-A4CF-4D601A416499}" type="presParOf" srcId="{35B9770D-CA92-443B-8E98-61B8397B238F}" destId="{A3A48043-0B63-489A-B90C-A566B8DF0AB2}" srcOrd="2" destOrd="0" presId="urn:microsoft.com/office/officeart/2005/8/layout/list1"/>
    <dgm:cxn modelId="{F2A5EDE5-583C-4B78-923D-9F48845A83E6}" type="presParOf" srcId="{35B9770D-CA92-443B-8E98-61B8397B238F}" destId="{1C3D44FA-DC0A-46CE-B62A-D6474139B106}" srcOrd="3" destOrd="0" presId="urn:microsoft.com/office/officeart/2005/8/layout/list1"/>
    <dgm:cxn modelId="{609FB158-6071-41E8-9CC8-42282F6CD2AF}" type="presParOf" srcId="{35B9770D-CA92-443B-8E98-61B8397B238F}" destId="{6AC97F89-B2F6-49D8-9F5E-204CF7773244}" srcOrd="4" destOrd="0" presId="urn:microsoft.com/office/officeart/2005/8/layout/list1"/>
    <dgm:cxn modelId="{B009532D-34DC-4ED2-B3EB-4A19C7FEB4A5}" type="presParOf" srcId="{6AC97F89-B2F6-49D8-9F5E-204CF7773244}" destId="{F2D1EC00-5936-4507-A1B3-ADE919C81521}" srcOrd="0" destOrd="0" presId="urn:microsoft.com/office/officeart/2005/8/layout/list1"/>
    <dgm:cxn modelId="{C16349CF-469A-48E4-AAAA-FC806A061C2C}" type="presParOf" srcId="{6AC97F89-B2F6-49D8-9F5E-204CF7773244}" destId="{39270827-321C-487D-8701-D3C791DADC60}" srcOrd="1" destOrd="0" presId="urn:microsoft.com/office/officeart/2005/8/layout/list1"/>
    <dgm:cxn modelId="{A891014A-6416-429D-94ED-5CB90507128A}" type="presParOf" srcId="{35B9770D-CA92-443B-8E98-61B8397B238F}" destId="{A6E5FD3D-80F8-4246-80C8-41686BF3ECAC}" srcOrd="5" destOrd="0" presId="urn:microsoft.com/office/officeart/2005/8/layout/list1"/>
    <dgm:cxn modelId="{1F628E18-D8B9-45FF-AE7B-6DF55B398DBF}" type="presParOf" srcId="{35B9770D-CA92-443B-8E98-61B8397B238F}" destId="{E5F8AC0D-C818-46D2-8191-251E5BC620F9}"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Is a pattern that is composed of set of strings, which is to be matched to a particular textual content.</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CA7A1361-B9C6-48CC-8108-C8DF81913C68}">
      <dgm:prSet phldrT="[Text]" custT="1"/>
      <dgm:spPr/>
      <dgm:t>
        <a:bodyPr/>
        <a:lstStyle/>
        <a:p>
          <a:r>
            <a:rPr lang="en-US" sz="1800" dirty="0"/>
            <a:t>Allow handling of textual data effectively as it allows searching and replacing strings.</a:t>
          </a:r>
        </a:p>
      </dgm:t>
    </dgm:pt>
    <dgm:pt modelId="{A4584EEC-488A-434D-A741-124666673306}" type="parTrans" cxnId="{B0A2F2B0-DB15-4D5C-9C05-DB583C7B72F4}">
      <dgm:prSet/>
      <dgm:spPr/>
      <dgm:t>
        <a:bodyPr/>
        <a:lstStyle/>
        <a:p>
          <a:endParaRPr lang="en-US" sz="1800"/>
        </a:p>
      </dgm:t>
    </dgm:pt>
    <dgm:pt modelId="{F5AB466A-E8A9-47F2-89A5-36488258F7BE}" type="sibTrans" cxnId="{B0A2F2B0-DB15-4D5C-9C05-DB583C7B72F4}">
      <dgm:prSet/>
      <dgm:spPr/>
      <dgm:t>
        <a:bodyPr/>
        <a:lstStyle/>
        <a:p>
          <a:endParaRPr lang="en-US" sz="1800"/>
        </a:p>
      </dgm:t>
    </dgm:pt>
    <dgm:pt modelId="{80CEC051-D73D-4153-992C-DE885F90A715}">
      <dgm:prSet phldrT="[Text]" custT="1"/>
      <dgm:spPr/>
      <dgm:t>
        <a:bodyPr/>
        <a:lstStyle/>
        <a:p>
          <a:r>
            <a:rPr lang="en-US" sz="1800" dirty="0"/>
            <a:t>Allows handling of complex manipulation and validation, which could otherwise be implemented through lengthy scripts.</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53532"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3" custScaleY="50910" custLinFactNeighborY="-49523">
        <dgm:presLayoutVars>
          <dgm:chMax val="0"/>
          <dgm:bulletEnabled val="1"/>
        </dgm:presLayoutVars>
      </dgm:prSet>
      <dgm:spPr/>
      <dgm:t>
        <a:bodyPr/>
        <a:lstStyle/>
        <a:p>
          <a:endParaRPr lang="en-US"/>
        </a:p>
      </dgm:t>
    </dgm:pt>
    <dgm:pt modelId="{E4C9B28E-019F-44A3-9A39-B1518A26C330}" type="pres">
      <dgm:prSet presAssocID="{F5AB466A-E8A9-47F2-89A5-36488258F7BE}" presName="spacer" presStyleCnt="0"/>
      <dgm:spPr/>
    </dgm:pt>
    <dgm:pt modelId="{5A5FECB6-0BC6-41D6-827F-189A6E0A107B}" type="pres">
      <dgm:prSet presAssocID="{80CEC051-D73D-4153-992C-DE885F90A715}" presName="parentText" presStyleLbl="node1" presStyleIdx="2" presStyleCnt="3" custScaleY="51043" custLinFactY="-1259" custLinFactNeighborY="-100000">
        <dgm:presLayoutVars>
          <dgm:chMax val="0"/>
          <dgm:bulletEnabled val="1"/>
        </dgm:presLayoutVars>
      </dgm:prSet>
      <dgm:spPr/>
      <dgm:t>
        <a:bodyPr/>
        <a:lstStyle/>
        <a:p>
          <a:endParaRPr lang="en-US"/>
        </a:p>
      </dgm:t>
    </dgm:pt>
  </dgm:ptLst>
  <dgm:cxnLst>
    <dgm:cxn modelId="{00778DA2-0E28-40E8-A1B6-72A7255F72C0}" type="presOf" srcId="{4E1CD5B7-2CF3-44AA-979B-6F420433627D}" destId="{388723AB-37EB-4EC2-B7B0-759657273835}" srcOrd="0" destOrd="0" presId="urn:microsoft.com/office/officeart/2005/8/layout/vList2"/>
    <dgm:cxn modelId="{C6F7BBF4-7963-4EA3-83BB-6C9DB1EBBE0A}" type="presOf" srcId="{CA7A1361-B9C6-48CC-8108-C8DF81913C68}" destId="{0C571DEC-BED2-40D9-8AFF-168AE829B055}"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EC90D957-0420-4F9F-B46E-78A7F7B0F39E}" srcId="{D32F8FCF-EDF2-4321-B49C-D5DF3D295B52}" destId="{4E1CD5B7-2CF3-44AA-979B-6F420433627D}" srcOrd="0" destOrd="0" parTransId="{FBC00986-3EA4-4861-B52A-BDA881DCC91F}" sibTransId="{2809EA95-811D-4B67-9AD8-C4A1090D9C07}"/>
    <dgm:cxn modelId="{AF3A997C-FBB9-405A-BEF2-EC5EA01241EB}" srcId="{D32F8FCF-EDF2-4321-B49C-D5DF3D295B52}" destId="{80CEC051-D73D-4153-992C-DE885F90A715}" srcOrd="2" destOrd="0" parTransId="{33D79060-E51F-43DF-92E7-A6DF18225933}" sibTransId="{2545E7A6-1DD0-4174-8B54-F63CD2241B39}"/>
    <dgm:cxn modelId="{1B12F611-5C2C-4A8B-BA88-510DFE9F0D88}" type="presOf" srcId="{80CEC051-D73D-4153-992C-DE885F90A715}" destId="{5A5FECB6-0BC6-41D6-827F-189A6E0A107B}" srcOrd="0" destOrd="0" presId="urn:microsoft.com/office/officeart/2005/8/layout/vList2"/>
    <dgm:cxn modelId="{7A072C8F-9752-45F8-BE2E-1686B04B12BE}" type="presOf" srcId="{D32F8FCF-EDF2-4321-B49C-D5DF3D295B52}" destId="{9FF9BD46-DE44-4B30-80ED-AC3A9E213A06}" srcOrd="0" destOrd="0" presId="urn:microsoft.com/office/officeart/2005/8/layout/vList2"/>
    <dgm:cxn modelId="{0AB1F48C-9521-4A5E-B1B0-4C64E08949D1}" type="presParOf" srcId="{9FF9BD46-DE44-4B30-80ED-AC3A9E213A06}" destId="{388723AB-37EB-4EC2-B7B0-759657273835}" srcOrd="0" destOrd="0" presId="urn:microsoft.com/office/officeart/2005/8/layout/vList2"/>
    <dgm:cxn modelId="{12F50B1B-30CE-402A-A7E0-066C132A5E4E}" type="presParOf" srcId="{9FF9BD46-DE44-4B30-80ED-AC3A9E213A06}" destId="{840554CF-7206-48E6-9F76-055ADB387243}" srcOrd="1" destOrd="0" presId="urn:microsoft.com/office/officeart/2005/8/layout/vList2"/>
    <dgm:cxn modelId="{C45B66D1-3E03-4FE7-B91A-FBED577E2A14}" type="presParOf" srcId="{9FF9BD46-DE44-4B30-80ED-AC3A9E213A06}" destId="{0C571DEC-BED2-40D9-8AFF-168AE829B055}" srcOrd="2" destOrd="0" presId="urn:microsoft.com/office/officeart/2005/8/layout/vList2"/>
    <dgm:cxn modelId="{C12970D4-9B44-4594-A312-60B6C75D633B}" type="presParOf" srcId="{9FF9BD46-DE44-4B30-80ED-AC3A9E213A06}" destId="{E4C9B28E-019F-44A3-9A39-B1518A26C330}" srcOrd="3" destOrd="0" presId="urn:microsoft.com/office/officeart/2005/8/layout/vList2"/>
    <dgm:cxn modelId="{543B243C-EB90-4159-A2F6-0A347743D6E9}" type="presParOf" srcId="{9FF9BD46-DE44-4B30-80ED-AC3A9E213A06}" destId="{5A5FECB6-0BC6-41D6-827F-189A6E0A107B}"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b="1" dirty="0"/>
            <a:t>test(string)</a:t>
          </a:r>
          <a:r>
            <a:rPr lang="en-US" sz="1800" dirty="0"/>
            <a:t> - Tests a string for matching a pattern and returns a Boolean value of true or false. The Boolean value indicates whether the pattern exists or not in the string. The method is commonly used for validation.</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CA7A1361-B9C6-48CC-8108-C8DF81913C68}">
      <dgm:prSet phldrT="[Text]" custT="1"/>
      <dgm:spPr/>
      <dgm:t>
        <a:bodyPr/>
        <a:lstStyle/>
        <a:p>
          <a:r>
            <a:rPr lang="en-US" sz="1800" b="1" dirty="0"/>
            <a:t>exec(string)</a:t>
          </a:r>
          <a:r>
            <a:rPr lang="en-US" sz="1800" dirty="0"/>
            <a:t> - Executes a string to search the matching pattern within it. The method returns a null value, if pattern is not found. In case of multiple matches, it returns the matched result set.</a:t>
          </a:r>
        </a:p>
      </dgm:t>
    </dgm:pt>
    <dgm:pt modelId="{A4584EEC-488A-434D-A741-124666673306}" type="parTrans" cxnId="{B0A2F2B0-DB15-4D5C-9C05-DB583C7B72F4}">
      <dgm:prSet/>
      <dgm:spPr/>
      <dgm:t>
        <a:bodyPr/>
        <a:lstStyle/>
        <a:p>
          <a:endParaRPr lang="en-US"/>
        </a:p>
      </dgm:t>
    </dgm:pt>
    <dgm:pt modelId="{F5AB466A-E8A9-47F2-89A5-36488258F7BE}" type="sibTrans" cxnId="{B0A2F2B0-DB15-4D5C-9C05-DB583C7B72F4}">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2" custScaleY="78718" custLinFactNeighborY="-39443">
        <dgm:presLayoutVars>
          <dgm:chMax val="0"/>
          <dgm:bulletEnabled val="1"/>
        </dgm:presLayoutVars>
      </dgm:prSet>
      <dgm:spPr/>
      <dgm:t>
        <a:bodyPr/>
        <a:lstStyle/>
        <a:p>
          <a:endParaRPr lang="en-US"/>
        </a:p>
      </dgm:t>
    </dgm:pt>
  </dgm:ptLst>
  <dgm:cxnLst>
    <dgm:cxn modelId="{4CA91AD9-F261-4765-B62E-5219DE4221D3}" type="presOf" srcId="{4E1CD5B7-2CF3-44AA-979B-6F420433627D}" destId="{388723AB-37EB-4EC2-B7B0-759657273835}" srcOrd="0" destOrd="0" presId="urn:microsoft.com/office/officeart/2005/8/layout/vList2"/>
    <dgm:cxn modelId="{2D7060C9-CF15-40AB-B7C1-1154D7704623}"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59333C2-B763-40C9-97CA-486C56B13C63}" type="presOf" srcId="{CA7A1361-B9C6-48CC-8108-C8DF81913C68}" destId="{0C571DEC-BED2-40D9-8AFF-168AE829B055}"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878B8AE6-0D69-4B9E-82C2-2D5E8D596218}" type="presParOf" srcId="{9FF9BD46-DE44-4B30-80ED-AC3A9E213A06}" destId="{388723AB-37EB-4EC2-B7B0-759657273835}" srcOrd="0" destOrd="0" presId="urn:microsoft.com/office/officeart/2005/8/layout/vList2"/>
    <dgm:cxn modelId="{7196D1B4-7F09-4811-81BB-F3C7B3E14BF9}" type="presParOf" srcId="{9FF9BD46-DE44-4B30-80ED-AC3A9E213A06}" destId="{840554CF-7206-48E6-9F76-055ADB387243}" srcOrd="1" destOrd="0" presId="urn:microsoft.com/office/officeart/2005/8/layout/vList2"/>
    <dgm:cxn modelId="{FCE4FDD1-674E-4207-88E3-5F8F03CC29A9}" type="presParOf" srcId="{9FF9BD46-DE44-4B30-80ED-AC3A9E213A06}" destId="{0C571DEC-BED2-40D9-8AFF-168AE829B055}"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Characters or symbols in this category allow matching a substring that exists at a specific position within a string.</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1" custScaleY="67376" custLinFactY="-24855" custLinFactNeighborY="-100000">
        <dgm:presLayoutVars>
          <dgm:chMax val="0"/>
          <dgm:bulletEnabled val="1"/>
        </dgm:presLayoutVars>
      </dgm:prSet>
      <dgm:spPr/>
      <dgm:t>
        <a:bodyPr/>
        <a:lstStyle/>
        <a:p>
          <a:endParaRPr lang="en-US"/>
        </a:p>
      </dgm:t>
    </dgm:pt>
  </dgm:ptLst>
  <dgm:cxnLst>
    <dgm:cxn modelId="{057F5E6C-6F3B-4575-B228-EA67B4FB8E14}"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9A7CBA31-DEB4-4250-8731-DBC9156EFD53}" type="presOf" srcId="{4E1CD5B7-2CF3-44AA-979B-6F420433627D}" destId="{388723AB-37EB-4EC2-B7B0-759657273835}" srcOrd="0" destOrd="0" presId="urn:microsoft.com/office/officeart/2005/8/layout/vList2"/>
    <dgm:cxn modelId="{A7C45A7B-52CB-4EC5-B321-BC91513584B8}"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Characters or symbols in this category are combined to form character classes for specifying patterns.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D53FE5DF-4C57-4DA6-A3F3-1BDFD8316038}">
      <dgm:prSet phldrT="[Text]" custT="1"/>
      <dgm:spPr/>
      <dgm:t>
        <a:bodyPr/>
        <a:lstStyle/>
        <a:p>
          <a:r>
            <a:rPr lang="en-US" sz="1800" dirty="0"/>
            <a:t>These classes are formed by placing a set of characters within the square brackets.</a:t>
          </a:r>
        </a:p>
      </dgm:t>
    </dgm:pt>
    <dgm:pt modelId="{4AF67344-47D3-4DFE-829D-6AC56EEC1A89}" type="parTrans" cxnId="{81CF512A-E215-4B14-BA67-201183A3E231}">
      <dgm:prSet/>
      <dgm:spPr/>
      <dgm:t>
        <a:bodyPr/>
        <a:lstStyle/>
        <a:p>
          <a:endParaRPr lang="en-US" sz="1800"/>
        </a:p>
      </dgm:t>
    </dgm:pt>
    <dgm:pt modelId="{064FA6FF-00EF-4FC9-96A1-DA256B259195}" type="sibTrans" cxnId="{81CF512A-E215-4B14-BA67-201183A3E231}">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E4E243A9-107B-40DE-8204-A3B233C3BA25}" type="pres">
      <dgm:prSet presAssocID="{D53FE5DF-4C57-4DA6-A3F3-1BDFD8316038}" presName="parentText" presStyleLbl="node1" presStyleIdx="1" presStyleCnt="2" custScaleY="67376" custLinFactNeighborY="-39497">
        <dgm:presLayoutVars>
          <dgm:chMax val="0"/>
          <dgm:bulletEnabled val="1"/>
        </dgm:presLayoutVars>
      </dgm:prSet>
      <dgm:spPr/>
      <dgm:t>
        <a:bodyPr/>
        <a:lstStyle/>
        <a:p>
          <a:endParaRPr lang="en-US"/>
        </a:p>
      </dgm:t>
    </dgm:pt>
  </dgm:ptLst>
  <dgm:cxnLst>
    <dgm:cxn modelId="{B058F9EA-6985-48B0-9A34-F41DE0F01BBB}" type="presOf" srcId="{4E1CD5B7-2CF3-44AA-979B-6F420433627D}" destId="{388723AB-37EB-4EC2-B7B0-759657273835}" srcOrd="0" destOrd="0" presId="urn:microsoft.com/office/officeart/2005/8/layout/vList2"/>
    <dgm:cxn modelId="{1E37C6F5-161F-4404-8A6A-6BEDDB26B13A}" type="presOf" srcId="{D53FE5DF-4C57-4DA6-A3F3-1BDFD8316038}" destId="{E4E243A9-107B-40DE-8204-A3B233C3BA2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35BD6618-6E83-49BE-8606-29D69C84E2C9}" type="presOf" srcId="{D32F8FCF-EDF2-4321-B49C-D5DF3D295B52}" destId="{9FF9BD46-DE44-4B30-80ED-AC3A9E213A06}" srcOrd="0" destOrd="0" presId="urn:microsoft.com/office/officeart/2005/8/layout/vList2"/>
    <dgm:cxn modelId="{81CF512A-E215-4B14-BA67-201183A3E231}" srcId="{D32F8FCF-EDF2-4321-B49C-D5DF3D295B52}" destId="{D53FE5DF-4C57-4DA6-A3F3-1BDFD8316038}" srcOrd="1" destOrd="0" parTransId="{4AF67344-47D3-4DFE-829D-6AC56EEC1A89}" sibTransId="{064FA6FF-00EF-4FC9-96A1-DA256B259195}"/>
    <dgm:cxn modelId="{F5B5EFD5-9564-4DBE-95E1-1FAAE4C0474C}" type="presParOf" srcId="{9FF9BD46-DE44-4B30-80ED-AC3A9E213A06}" destId="{388723AB-37EB-4EC2-B7B0-759657273835}" srcOrd="0" destOrd="0" presId="urn:microsoft.com/office/officeart/2005/8/layout/vList2"/>
    <dgm:cxn modelId="{C7AF8866-EFE2-47D8-8FA2-66706B251A02}" type="presParOf" srcId="{9FF9BD46-DE44-4B30-80ED-AC3A9E213A06}" destId="{840554CF-7206-48E6-9F76-055ADB387243}" srcOrd="1" destOrd="0" presId="urn:microsoft.com/office/officeart/2005/8/layout/vList2"/>
    <dgm:cxn modelId="{827424F1-A9F8-407B-AEBC-11464721963A}" type="presParOf" srcId="{9FF9BD46-DE44-4B30-80ED-AC3A9E213A06}" destId="{E4E243A9-107B-40DE-8204-A3B233C3BA25}"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Characters or symbols in this category allow matching characters that reappear frequently in a string.</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1" custScaleY="67376" custLinFactY="-24855" custLinFactNeighborY="-100000">
        <dgm:presLayoutVars>
          <dgm:chMax val="0"/>
          <dgm:bulletEnabled val="1"/>
        </dgm:presLayoutVars>
      </dgm:prSet>
      <dgm:spPr/>
      <dgm:t>
        <a:bodyPr/>
        <a:lstStyle/>
        <a:p>
          <a:endParaRPr lang="en-US"/>
        </a:p>
      </dgm:t>
    </dgm:pt>
  </dgm:ptLst>
  <dgm:cxnLst>
    <dgm:cxn modelId="{EC90D957-0420-4F9F-B46E-78A7F7B0F39E}" srcId="{D32F8FCF-EDF2-4321-B49C-D5DF3D295B52}" destId="{4E1CD5B7-2CF3-44AA-979B-6F420433627D}" srcOrd="0" destOrd="0" parTransId="{FBC00986-3EA4-4861-B52A-BDA881DCC91F}" sibTransId="{2809EA95-811D-4B67-9AD8-C4A1090D9C07}"/>
    <dgm:cxn modelId="{652D0268-E963-4A96-B450-8B17A88EBFC1}" type="presOf" srcId="{D32F8FCF-EDF2-4321-B49C-D5DF3D295B52}" destId="{9FF9BD46-DE44-4B30-80ED-AC3A9E213A06}" srcOrd="0" destOrd="0" presId="urn:microsoft.com/office/officeart/2005/8/layout/vList2"/>
    <dgm:cxn modelId="{DD5BF552-8819-45DE-97BF-B21BB5242023}" type="presOf" srcId="{4E1CD5B7-2CF3-44AA-979B-6F420433627D}" destId="{388723AB-37EB-4EC2-B7B0-759657273835}" srcOrd="0" destOrd="0" presId="urn:microsoft.com/office/officeart/2005/8/layout/vList2"/>
    <dgm:cxn modelId="{2852F1D5-0835-4826-9B7B-CA46B16B0F6A}"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Characters or symbols in this category allow grouping characters as an individual entity or adding the ‘OR’ logic for pattern matching.</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1" custScaleY="67376" custLinFactY="-24855" custLinFactNeighborY="-100000">
        <dgm:presLayoutVars>
          <dgm:chMax val="0"/>
          <dgm:bulletEnabled val="1"/>
        </dgm:presLayoutVars>
      </dgm:prSet>
      <dgm:spPr/>
      <dgm:t>
        <a:bodyPr/>
        <a:lstStyle/>
        <a:p>
          <a:endParaRPr lang="en-US"/>
        </a:p>
      </dgm:t>
    </dgm:pt>
  </dgm:ptLst>
  <dgm:cxnLst>
    <dgm:cxn modelId="{EC90D957-0420-4F9F-B46E-78A7F7B0F39E}" srcId="{D32F8FCF-EDF2-4321-B49C-D5DF3D295B52}" destId="{4E1CD5B7-2CF3-44AA-979B-6F420433627D}" srcOrd="0" destOrd="0" parTransId="{FBC00986-3EA4-4861-B52A-BDA881DCC91F}" sibTransId="{2809EA95-811D-4B67-9AD8-C4A1090D9C07}"/>
    <dgm:cxn modelId="{0FF8E7B2-FBF6-433E-8170-8D7A81AFDEF6}" type="presOf" srcId="{D32F8FCF-EDF2-4321-B49C-D5DF3D295B52}" destId="{9FF9BD46-DE44-4B30-80ED-AC3A9E213A06}" srcOrd="0" destOrd="0" presId="urn:microsoft.com/office/officeart/2005/8/layout/vList2"/>
    <dgm:cxn modelId="{60F51D8E-4C59-4428-817C-83667C130B5E}" type="presOf" srcId="{4E1CD5B7-2CF3-44AA-979B-6F420433627D}" destId="{388723AB-37EB-4EC2-B7B0-759657273835}" srcOrd="0" destOrd="0" presId="urn:microsoft.com/office/officeart/2005/8/layout/vList2"/>
    <dgm:cxn modelId="{DEA957B7-2B21-41B5-954E-59A7938907FD}"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Characters or symbols in this category allow grouping characters as an individual entity or adding the ‘OR’ logic for pattern matching.</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1" custScaleY="67376" custLinFactY="-24855" custLinFactNeighborY="-100000">
        <dgm:presLayoutVars>
          <dgm:chMax val="0"/>
          <dgm:bulletEnabled val="1"/>
        </dgm:presLayoutVars>
      </dgm:prSet>
      <dgm:spPr/>
      <dgm:t>
        <a:bodyPr/>
        <a:lstStyle/>
        <a:p>
          <a:endParaRPr lang="en-US"/>
        </a:p>
      </dgm:t>
    </dgm:pt>
  </dgm:ptLst>
  <dgm:cxnLst>
    <dgm:cxn modelId="{EC90D957-0420-4F9F-B46E-78A7F7B0F39E}" srcId="{D32F8FCF-EDF2-4321-B49C-D5DF3D295B52}" destId="{4E1CD5B7-2CF3-44AA-979B-6F420433627D}" srcOrd="0" destOrd="0" parTransId="{FBC00986-3EA4-4861-B52A-BDA881DCC91F}" sibTransId="{2809EA95-811D-4B67-9AD8-C4A1090D9C07}"/>
    <dgm:cxn modelId="{4A87553D-04F7-4BBF-ABE3-0A8F6C6C1563}" type="presOf" srcId="{D32F8FCF-EDF2-4321-B49C-D5DF3D295B52}" destId="{9FF9BD46-DE44-4B30-80ED-AC3A9E213A06}" srcOrd="0" destOrd="0" presId="urn:microsoft.com/office/officeart/2005/8/layout/vList2"/>
    <dgm:cxn modelId="{408612E6-014B-40C4-AEBD-87CA88B287C0}" type="presOf" srcId="{4E1CD5B7-2CF3-44AA-979B-6F420433627D}" destId="{388723AB-37EB-4EC2-B7B0-759657273835}" srcOrd="0" destOrd="0" presId="urn:microsoft.com/office/officeart/2005/8/layout/vList2"/>
    <dgm:cxn modelId="{EC4A7541-A35C-4E9F-AADC-DF7B89AC9A7F}" type="presParOf" srcId="{9FF9BD46-DE44-4B30-80ED-AC3A9E213A06}" destId="{388723AB-37EB-4EC2-B7B0-75965727383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An operation is an action performed on one or more values stored in variables.</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a:t>The specified action either changes the value of the variable or generates a new value.</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en-US" sz="1800" dirty="0"/>
            <a:t>An operation requires minimum one symbol and some value.</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3AE01816-02F0-4E5D-8DB9-B311CF7DB920}">
      <dgm:prSet phldrT="[Text]" custT="1"/>
      <dgm:spPr/>
      <dgm:t>
        <a:bodyPr/>
        <a:lstStyle/>
        <a:p>
          <a:r>
            <a:rPr lang="en-US" sz="1800" dirty="0"/>
            <a:t>Symbol is called an operator and it specifies the type of action to be performed on the value.</a:t>
          </a:r>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F657ABBB-BDC2-4892-8339-ED2651E98E94}">
      <dgm:prSet phldrT="[Text]" custT="1"/>
      <dgm:spPr/>
      <dgm:t>
        <a:bodyPr/>
        <a:lstStyle/>
        <a:p>
          <a:r>
            <a:rPr lang="en-US" sz="1800" dirty="0"/>
            <a:t>Value or variable on which the operation is performed is called an operand.</a:t>
          </a:r>
        </a:p>
      </dgm:t>
    </dgm:pt>
    <dgm:pt modelId="{B36CF9F0-3D57-45FF-B677-A0F53BED83E3}" type="parTrans" cxnId="{93D1C612-30DD-43A6-A096-925D7BEEDF16}">
      <dgm:prSet/>
      <dgm:spPr/>
      <dgm:t>
        <a:bodyPr/>
        <a:lstStyle/>
        <a:p>
          <a:endParaRPr lang="en-US"/>
        </a:p>
      </dgm:t>
    </dgm:pt>
    <dgm:pt modelId="{5D741E99-A1CE-47AD-8449-B1BD2F9B33B5}" type="sibTrans" cxnId="{93D1C612-30DD-43A6-A096-925D7BEEDF16}">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76182"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5" custScaleY="57863" custLinFactNeighborY="-13663">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5" custScaleY="73812" custLinFactNeighborY="-27813">
        <dgm:presLayoutVars>
          <dgm:chMax val="0"/>
          <dgm:bulletEnabled val="1"/>
        </dgm:presLayoutVars>
      </dgm:prSet>
      <dgm:spPr/>
      <dgm:t>
        <a:bodyPr/>
        <a:lstStyle/>
        <a:p>
          <a:endParaRPr lang="en-US"/>
        </a:p>
      </dgm:t>
    </dgm:pt>
    <dgm:pt modelId="{069B4023-C99C-44AB-AA8C-BFB348E78E59}" type="pres">
      <dgm:prSet presAssocID="{7363CEF2-942E-416F-BE41-E1618140DA9E}" presName="spacer" presStyleCnt="0"/>
      <dgm:spPr/>
      <dgm:t>
        <a:bodyPr/>
        <a:lstStyle/>
        <a:p>
          <a:endParaRPr lang="en-US"/>
        </a:p>
      </dgm:t>
    </dgm:pt>
    <dgm:pt modelId="{8A752F96-26E5-4BA9-82C5-29DB2F211C5D}" type="pres">
      <dgm:prSet presAssocID="{3AE01816-02F0-4E5D-8DB9-B311CF7DB920}" presName="parentText" presStyleLbl="node1" presStyleIdx="3" presStyleCnt="5" custScaleY="78952" custLinFactNeighborY="-38124">
        <dgm:presLayoutVars>
          <dgm:chMax val="0"/>
          <dgm:bulletEnabled val="1"/>
        </dgm:presLayoutVars>
      </dgm:prSet>
      <dgm:spPr/>
      <dgm:t>
        <a:bodyPr/>
        <a:lstStyle/>
        <a:p>
          <a:endParaRPr lang="en-US"/>
        </a:p>
      </dgm:t>
    </dgm:pt>
    <dgm:pt modelId="{4AFB5506-59D4-4205-B72D-7F4D70D73EE5}" type="pres">
      <dgm:prSet presAssocID="{EC61F38A-05D6-4441-9285-A8BDCD35A03E}" presName="spacer" presStyleCnt="0"/>
      <dgm:spPr/>
    </dgm:pt>
    <dgm:pt modelId="{520DEBED-ABA4-4405-A9C7-DB40F86DAFD3}" type="pres">
      <dgm:prSet presAssocID="{F657ABBB-BDC2-4892-8339-ED2651E98E94}" presName="parentText" presStyleLbl="node1" presStyleIdx="4" presStyleCnt="5" custScaleY="78952" custLinFactNeighborY="-43384">
        <dgm:presLayoutVars>
          <dgm:chMax val="0"/>
          <dgm:bulletEnabled val="1"/>
        </dgm:presLayoutVars>
      </dgm:prSet>
      <dgm:spPr/>
      <dgm:t>
        <a:bodyPr/>
        <a:lstStyle/>
        <a:p>
          <a:endParaRPr lang="en-US"/>
        </a:p>
      </dgm:t>
    </dgm:pt>
  </dgm:ptLst>
  <dgm:cxnLst>
    <dgm:cxn modelId="{B6F08EE4-107A-4CBE-91EE-851997C0306A}" type="presOf" srcId="{562882C0-AB97-4E3B-8D46-8E574B04BE56}" destId="{A6445519-E36D-458F-8F29-D286534B965D}"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2E46F766-50E7-4015-83C1-FEF6484316BF}" srcId="{D32F8FCF-EDF2-4321-B49C-D5DF3D295B52}" destId="{FC2A7E5C-B22A-46C4-9AFD-A55CEAE725CE}" srcOrd="1" destOrd="0" parTransId="{4321AB2E-56BE-4B81-A95D-78D0C600BF84}" sibTransId="{D600FDB0-EB0D-494C-8ECC-EFA51A794305}"/>
    <dgm:cxn modelId="{180AB635-94A9-47B2-951E-80F8104FAA57}" type="presOf" srcId="{4E1CD5B7-2CF3-44AA-979B-6F420433627D}" destId="{388723AB-37EB-4EC2-B7B0-759657273835}" srcOrd="0" destOrd="0" presId="urn:microsoft.com/office/officeart/2005/8/layout/vList2"/>
    <dgm:cxn modelId="{8F58E447-90F8-44B6-9A40-FF207ED09DAA}" type="presOf" srcId="{3AE01816-02F0-4E5D-8DB9-B311CF7DB920}" destId="{8A752F96-26E5-4BA9-82C5-29DB2F211C5D}" srcOrd="0" destOrd="0" presId="urn:microsoft.com/office/officeart/2005/8/layout/vList2"/>
    <dgm:cxn modelId="{15722433-B75E-48EE-8370-BCBF43A71FDA}" type="presOf" srcId="{F657ABBB-BDC2-4892-8339-ED2651E98E94}" destId="{520DEBED-ABA4-4405-A9C7-DB40F86DAFD3}" srcOrd="0" destOrd="0" presId="urn:microsoft.com/office/officeart/2005/8/layout/vList2"/>
    <dgm:cxn modelId="{B59F5FFF-3A77-400A-8278-44F1613CD550}" type="presOf" srcId="{D32F8FCF-EDF2-4321-B49C-D5DF3D295B52}" destId="{9FF9BD46-DE44-4B30-80ED-AC3A9E213A06}"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EC90D957-0420-4F9F-B46E-78A7F7B0F39E}" srcId="{D32F8FCF-EDF2-4321-B49C-D5DF3D295B52}" destId="{4E1CD5B7-2CF3-44AA-979B-6F420433627D}" srcOrd="0" destOrd="0" parTransId="{FBC00986-3EA4-4861-B52A-BDA881DCC91F}" sibTransId="{2809EA95-811D-4B67-9AD8-C4A1090D9C07}"/>
    <dgm:cxn modelId="{B7B12220-A7D6-4EDD-B94E-7B1376B228E6}" type="presOf" srcId="{FC2A7E5C-B22A-46C4-9AFD-A55CEAE725CE}" destId="{0256FAD6-365E-4CAB-8266-8CECC71F7F52}" srcOrd="0" destOrd="0" presId="urn:microsoft.com/office/officeart/2005/8/layout/vList2"/>
    <dgm:cxn modelId="{93D1C612-30DD-43A6-A096-925D7BEEDF16}" srcId="{D32F8FCF-EDF2-4321-B49C-D5DF3D295B52}" destId="{F657ABBB-BDC2-4892-8339-ED2651E98E94}" srcOrd="4" destOrd="0" parTransId="{B36CF9F0-3D57-45FF-B677-A0F53BED83E3}" sibTransId="{5D741E99-A1CE-47AD-8449-B1BD2F9B33B5}"/>
    <dgm:cxn modelId="{E2D239F8-EABF-4881-84DD-5440D4865F19}" type="presParOf" srcId="{9FF9BD46-DE44-4B30-80ED-AC3A9E213A06}" destId="{388723AB-37EB-4EC2-B7B0-759657273835}" srcOrd="0" destOrd="0" presId="urn:microsoft.com/office/officeart/2005/8/layout/vList2"/>
    <dgm:cxn modelId="{3CC3407F-37E7-496E-BB7A-39EEC44DFD9F}" type="presParOf" srcId="{9FF9BD46-DE44-4B30-80ED-AC3A9E213A06}" destId="{D877BAB3-7DBF-46AB-A039-BE8C107F0C8C}" srcOrd="1" destOrd="0" presId="urn:microsoft.com/office/officeart/2005/8/layout/vList2"/>
    <dgm:cxn modelId="{235E4363-8BDF-4044-9FFC-AB405C447C16}" type="presParOf" srcId="{9FF9BD46-DE44-4B30-80ED-AC3A9E213A06}" destId="{0256FAD6-365E-4CAB-8266-8CECC71F7F52}" srcOrd="2" destOrd="0" presId="urn:microsoft.com/office/officeart/2005/8/layout/vList2"/>
    <dgm:cxn modelId="{4882051A-8511-4D18-A3D3-B47AA4B06A93}" type="presParOf" srcId="{9FF9BD46-DE44-4B30-80ED-AC3A9E213A06}" destId="{C88DBDBC-73BA-40D4-ACAA-61468FA8920B}" srcOrd="3" destOrd="0" presId="urn:microsoft.com/office/officeart/2005/8/layout/vList2"/>
    <dgm:cxn modelId="{D31B10E6-761E-4619-83C9-81F9F1103C69}" type="presParOf" srcId="{9FF9BD46-DE44-4B30-80ED-AC3A9E213A06}" destId="{A6445519-E36D-458F-8F29-D286534B965D}" srcOrd="4" destOrd="0" presId="urn:microsoft.com/office/officeart/2005/8/layout/vList2"/>
    <dgm:cxn modelId="{C1917C8F-28D5-4D29-B004-B0DE5C3B499A}" type="presParOf" srcId="{9FF9BD46-DE44-4B30-80ED-AC3A9E213A06}" destId="{069B4023-C99C-44AB-AA8C-BFB348E78E59}" srcOrd="5" destOrd="0" presId="urn:microsoft.com/office/officeart/2005/8/layout/vList2"/>
    <dgm:cxn modelId="{790D39C6-F250-4862-9BD4-9B4F08F9D7A8}" type="presParOf" srcId="{9FF9BD46-DE44-4B30-80ED-AC3A9E213A06}" destId="{8A752F96-26E5-4BA9-82C5-29DB2F211C5D}" srcOrd="6" destOrd="0" presId="urn:microsoft.com/office/officeart/2005/8/layout/vList2"/>
    <dgm:cxn modelId="{1B8A6142-CF4D-4218-9777-861A3B2341A2}" type="presParOf" srcId="{9FF9BD46-DE44-4B30-80ED-AC3A9E213A06}" destId="{4AFB5506-59D4-4205-B72D-7F4D70D73EE5}" srcOrd="7" destOrd="0" presId="urn:microsoft.com/office/officeart/2005/8/layout/vList2"/>
    <dgm:cxn modelId="{8BA052D2-85BD-4853-8D2F-9116DEA59FEC}" type="presParOf" srcId="{9FF9BD46-DE44-4B30-80ED-AC3A9E213A06}" destId="{520DEBED-ABA4-4405-A9C7-DB40F86DAFD3}"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Statements are referred to as a logical collection of variables, operators, and keywords that perform a specific action to fulfill a required task.</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FC2A7E5C-B22A-46C4-9AFD-A55CEAE725CE}">
      <dgm:prSet phldrT="[Text]" custT="1"/>
      <dgm:spPr/>
      <dgm:t>
        <a:bodyPr/>
        <a:lstStyle/>
        <a:p>
          <a:r>
            <a:rPr lang="en-US" sz="1800" dirty="0"/>
            <a:t>Statements help you build a logical flow of the script.</a:t>
          </a:r>
        </a:p>
      </dgm:t>
    </dgm:pt>
    <dgm:pt modelId="{4321AB2E-56BE-4B81-A95D-78D0C600BF84}" type="parTrans" cxnId="{2E46F766-50E7-4015-83C1-FEF6484316BF}">
      <dgm:prSet/>
      <dgm:spPr/>
      <dgm:t>
        <a:bodyPr/>
        <a:lstStyle/>
        <a:p>
          <a:endParaRPr lang="en-US" sz="1800">
            <a:solidFill>
              <a:schemeClr val="tx1"/>
            </a:solidFill>
          </a:endParaRPr>
        </a:p>
      </dgm:t>
    </dgm:pt>
    <dgm:pt modelId="{D600FDB0-EB0D-494C-8ECC-EFA51A794305}" type="sibTrans" cxnId="{2E46F766-50E7-4015-83C1-FEF6484316BF}">
      <dgm:prSet/>
      <dgm:spPr/>
      <dgm:t>
        <a:bodyPr/>
        <a:lstStyle/>
        <a:p>
          <a:endParaRPr lang="en-US" sz="1800">
            <a:solidFill>
              <a:schemeClr val="tx1"/>
            </a:solidFill>
          </a:endParaRPr>
        </a:p>
      </dgm:t>
    </dgm:pt>
    <dgm:pt modelId="{562882C0-AB97-4E3B-8D46-8E574B04BE56}">
      <dgm:prSet phldrT="[Text]" custT="1"/>
      <dgm:spPr/>
      <dgm:t>
        <a:bodyPr/>
        <a:lstStyle/>
        <a:p>
          <a:r>
            <a:rPr lang="en-US" sz="1800" dirty="0"/>
            <a:t>In JavaScript, a statement ends with a semicolon.</a:t>
          </a:r>
        </a:p>
      </dgm:t>
    </dgm:pt>
    <dgm:pt modelId="{22DAB85A-2AC9-4DDD-B986-E5A7070B9054}" type="parTrans" cxnId="{E8D95785-E9E4-4618-B268-C90282AF6172}">
      <dgm:prSet/>
      <dgm:spPr/>
      <dgm:t>
        <a:bodyPr/>
        <a:lstStyle/>
        <a:p>
          <a:endParaRPr lang="en-US" sz="1800">
            <a:solidFill>
              <a:schemeClr val="tx1"/>
            </a:solidFill>
          </a:endParaRPr>
        </a:p>
      </dgm:t>
    </dgm:pt>
    <dgm:pt modelId="{7363CEF2-942E-416F-BE41-E1618140DA9E}" type="sibTrans" cxnId="{E8D95785-E9E4-4618-B268-C90282AF6172}">
      <dgm:prSet/>
      <dgm:spPr/>
      <dgm:t>
        <a:bodyPr/>
        <a:lstStyle/>
        <a:p>
          <a:endParaRPr lang="en-US" sz="1800">
            <a:solidFill>
              <a:schemeClr val="tx1"/>
            </a:solidFill>
          </a:endParaRPr>
        </a:p>
      </dgm:t>
    </dgm:pt>
    <dgm:pt modelId="{3AE01816-02F0-4E5D-8DB9-B311CF7DB920}">
      <dgm:prSet phldrT="[Text]" custT="1"/>
      <dgm:spPr/>
      <dgm:t>
        <a:bodyPr/>
        <a:lstStyle/>
        <a:p>
          <a:r>
            <a:rPr lang="en-US" sz="1800" dirty="0"/>
            <a:t>JavaScript is written with multiple statements, wherein the related statements are grouped together are </a:t>
          </a:r>
          <a:r>
            <a:rPr lang="en-US" sz="1800" dirty="0" smtClean="0"/>
            <a:t>referred to as </a:t>
          </a:r>
          <a:r>
            <a:rPr lang="en-US" sz="1800" dirty="0"/>
            <a:t>block of code and are enclosed in curly braces.</a:t>
          </a:r>
        </a:p>
      </dgm:t>
    </dgm:pt>
    <dgm:pt modelId="{C9C941EE-577C-4841-94D6-0266DC0C581D}" type="parTrans" cxnId="{173645FA-5A2C-4BB9-81D3-4DE64A941FBE}">
      <dgm:prSet/>
      <dgm:spPr/>
      <dgm:t>
        <a:bodyPr/>
        <a:lstStyle/>
        <a:p>
          <a:endParaRPr lang="en-US" sz="1800"/>
        </a:p>
      </dgm:t>
    </dgm:pt>
    <dgm:pt modelId="{EC61F38A-05D6-4441-9285-A8BDCD35A03E}" type="sibTrans" cxnId="{173645FA-5A2C-4BB9-81D3-4DE64A941FBE}">
      <dgm:prSet/>
      <dgm:spPr/>
      <dgm:t>
        <a:bodyPr/>
        <a:lstStyle/>
        <a:p>
          <a:endParaRPr lang="en-US" sz="1800"/>
        </a:p>
      </dgm:t>
    </dgm:pt>
    <dgm:pt modelId="{E47E0949-6B12-456B-ADCD-5FCE8C8C2FEC}">
      <dgm:prSet phldrT="[Text]" custT="1"/>
      <dgm:spPr/>
      <dgm:t>
        <a:bodyPr/>
        <a:lstStyle/>
        <a:p>
          <a:r>
            <a:rPr lang="en-US" sz="1800" dirty="0"/>
            <a:t>Decision-making statements allow implementing logical decisions for executing different blocks to obtain the desired output.</a:t>
          </a:r>
        </a:p>
      </dgm:t>
    </dgm:pt>
    <dgm:pt modelId="{9B236CE2-D826-45E9-A5F1-2F1606B5A54C}" type="parTrans" cxnId="{E4ABFC4B-9D9F-4D0C-B90A-57D52135870D}">
      <dgm:prSet/>
      <dgm:spPr/>
      <dgm:t>
        <a:bodyPr/>
        <a:lstStyle/>
        <a:p>
          <a:endParaRPr lang="en-US" sz="1800"/>
        </a:p>
      </dgm:t>
    </dgm:pt>
    <dgm:pt modelId="{4D276476-BDEB-4F94-9646-FA6545D43058}" type="sibTrans" cxnId="{E4ABFC4B-9D9F-4D0C-B90A-57D52135870D}">
      <dgm:prSet/>
      <dgm:spPr/>
      <dgm:t>
        <a:bodyPr/>
        <a:lstStyle/>
        <a:p>
          <a:endParaRPr lang="en-US" sz="1800"/>
        </a:p>
      </dgm:t>
    </dgm:pt>
    <dgm:pt modelId="{516B5CB0-A6BE-4D3A-B0AF-3B50A40E6D32}">
      <dgm:prSet phldrT="[Text]" custT="1"/>
      <dgm:spPr/>
      <dgm:t>
        <a:bodyPr/>
        <a:lstStyle/>
        <a:p>
          <a:r>
            <a:rPr lang="en-US" sz="1800" dirty="0"/>
            <a:t>They execute a block of statements depending upon a Boolean condition that returns either true or false.</a:t>
          </a:r>
        </a:p>
      </dgm:t>
    </dgm:pt>
    <dgm:pt modelId="{9C9EEB94-B563-4503-ADDB-805B8729709A}" type="parTrans" cxnId="{AE6356C7-EA4F-4046-B4F7-DE186C2F050F}">
      <dgm:prSet/>
      <dgm:spPr/>
      <dgm:t>
        <a:bodyPr/>
        <a:lstStyle/>
        <a:p>
          <a:endParaRPr lang="en-US" sz="1800"/>
        </a:p>
      </dgm:t>
    </dgm:pt>
    <dgm:pt modelId="{AC9826A6-61C4-4D14-9CA5-1DBC025CD083}" type="sibTrans" cxnId="{AE6356C7-EA4F-4046-B4F7-DE186C2F050F}">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6" custScaleY="72809" custLinFactNeighborY="-26101">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6" custScaleY="73342" custLinFactNeighborY="7580">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6" custScaleY="78046" custLinFactNeighborY="36478">
        <dgm:presLayoutVars>
          <dgm:chMax val="0"/>
          <dgm:bulletEnabled val="1"/>
        </dgm:presLayoutVars>
      </dgm:prSet>
      <dgm:spPr/>
      <dgm:t>
        <a:bodyPr/>
        <a:lstStyle/>
        <a:p>
          <a:endParaRPr lang="en-US"/>
        </a:p>
      </dgm:t>
    </dgm:pt>
    <dgm:pt modelId="{069B4023-C99C-44AB-AA8C-BFB348E78E59}" type="pres">
      <dgm:prSet presAssocID="{7363CEF2-942E-416F-BE41-E1618140DA9E}" presName="spacer" presStyleCnt="0"/>
      <dgm:spPr/>
      <dgm:t>
        <a:bodyPr/>
        <a:lstStyle/>
        <a:p>
          <a:endParaRPr lang="en-US"/>
        </a:p>
      </dgm:t>
    </dgm:pt>
    <dgm:pt modelId="{8A752F96-26E5-4BA9-82C5-29DB2F211C5D}" type="pres">
      <dgm:prSet presAssocID="{3AE01816-02F0-4E5D-8DB9-B311CF7DB920}" presName="parentText" presStyleLbl="node1" presStyleIdx="3" presStyleCnt="6" custScaleY="73085" custLinFactNeighborY="28091">
        <dgm:presLayoutVars>
          <dgm:chMax val="0"/>
          <dgm:bulletEnabled val="1"/>
        </dgm:presLayoutVars>
      </dgm:prSet>
      <dgm:spPr/>
      <dgm:t>
        <a:bodyPr/>
        <a:lstStyle/>
        <a:p>
          <a:endParaRPr lang="en-US"/>
        </a:p>
      </dgm:t>
    </dgm:pt>
    <dgm:pt modelId="{E790B71D-151E-4423-8239-12C09E45D2D5}" type="pres">
      <dgm:prSet presAssocID="{EC61F38A-05D6-4441-9285-A8BDCD35A03E}" presName="spacer" presStyleCnt="0"/>
      <dgm:spPr/>
    </dgm:pt>
    <dgm:pt modelId="{CE6F986C-CFB5-4A83-B443-C72CEEA831B5}" type="pres">
      <dgm:prSet presAssocID="{E47E0949-6B12-456B-ADCD-5FCE8C8C2FEC}" presName="parentText" presStyleLbl="node1" presStyleIdx="4" presStyleCnt="6" custScaleY="73660" custLinFactNeighborY="32282">
        <dgm:presLayoutVars>
          <dgm:chMax val="0"/>
          <dgm:bulletEnabled val="1"/>
        </dgm:presLayoutVars>
      </dgm:prSet>
      <dgm:spPr/>
      <dgm:t>
        <a:bodyPr/>
        <a:lstStyle/>
        <a:p>
          <a:endParaRPr lang="en-US"/>
        </a:p>
      </dgm:t>
    </dgm:pt>
    <dgm:pt modelId="{F8187BF2-435F-452D-9D6A-077C3FCFEC45}" type="pres">
      <dgm:prSet presAssocID="{4D276476-BDEB-4F94-9646-FA6545D43058}" presName="spacer" presStyleCnt="0"/>
      <dgm:spPr/>
    </dgm:pt>
    <dgm:pt modelId="{21FFA37C-7CF3-4E5A-A52A-7AE008C04AE9}" type="pres">
      <dgm:prSet presAssocID="{516B5CB0-A6BE-4D3A-B0AF-3B50A40E6D32}" presName="parentText" presStyleLbl="node1" presStyleIdx="5" presStyleCnt="6" custScaleY="65218" custLinFactNeighborY="16162">
        <dgm:presLayoutVars>
          <dgm:chMax val="0"/>
          <dgm:bulletEnabled val="1"/>
        </dgm:presLayoutVars>
      </dgm:prSet>
      <dgm:spPr/>
      <dgm:t>
        <a:bodyPr/>
        <a:lstStyle/>
        <a:p>
          <a:endParaRPr lang="en-US"/>
        </a:p>
      </dgm:t>
    </dgm:pt>
  </dgm:ptLst>
  <dgm:cxnLst>
    <dgm:cxn modelId="{173645FA-5A2C-4BB9-81D3-4DE64A941FBE}" srcId="{D32F8FCF-EDF2-4321-B49C-D5DF3D295B52}" destId="{3AE01816-02F0-4E5D-8DB9-B311CF7DB920}" srcOrd="3" destOrd="0" parTransId="{C9C941EE-577C-4841-94D6-0266DC0C581D}" sibTransId="{EC61F38A-05D6-4441-9285-A8BDCD35A03E}"/>
    <dgm:cxn modelId="{2E46F766-50E7-4015-83C1-FEF6484316BF}" srcId="{D32F8FCF-EDF2-4321-B49C-D5DF3D295B52}" destId="{FC2A7E5C-B22A-46C4-9AFD-A55CEAE725CE}" srcOrd="1" destOrd="0" parTransId="{4321AB2E-56BE-4B81-A95D-78D0C600BF84}" sibTransId="{D600FDB0-EB0D-494C-8ECC-EFA51A794305}"/>
    <dgm:cxn modelId="{EC76BED5-1136-48E9-944E-B42097FABBC1}" type="presOf" srcId="{562882C0-AB97-4E3B-8D46-8E574B04BE56}" destId="{A6445519-E36D-458F-8F29-D286534B965D}" srcOrd="0" destOrd="0" presId="urn:microsoft.com/office/officeart/2005/8/layout/vList2"/>
    <dgm:cxn modelId="{930DDD87-2319-4198-8E9E-D0740FBA9FB5}" type="presOf" srcId="{4E1CD5B7-2CF3-44AA-979B-6F420433627D}" destId="{388723AB-37EB-4EC2-B7B0-759657273835}" srcOrd="0" destOrd="0" presId="urn:microsoft.com/office/officeart/2005/8/layout/vList2"/>
    <dgm:cxn modelId="{58ACA157-A1B6-48F5-AC0C-8B48BA6C771C}" type="presOf" srcId="{3AE01816-02F0-4E5D-8DB9-B311CF7DB920}" destId="{8A752F96-26E5-4BA9-82C5-29DB2F211C5D}"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B589018F-9D57-42A8-BE63-70D95AF06047}" type="presOf" srcId="{D32F8FCF-EDF2-4321-B49C-D5DF3D295B52}" destId="{9FF9BD46-DE44-4B30-80ED-AC3A9E213A06}" srcOrd="0" destOrd="0" presId="urn:microsoft.com/office/officeart/2005/8/layout/vList2"/>
    <dgm:cxn modelId="{E7259E77-D3FF-4332-8A52-6B119BAFB4FB}" type="presOf" srcId="{E47E0949-6B12-456B-ADCD-5FCE8C8C2FEC}" destId="{CE6F986C-CFB5-4A83-B443-C72CEEA831B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4ABFC4B-9D9F-4D0C-B90A-57D52135870D}" srcId="{D32F8FCF-EDF2-4321-B49C-D5DF3D295B52}" destId="{E47E0949-6B12-456B-ADCD-5FCE8C8C2FEC}" srcOrd="4" destOrd="0" parTransId="{9B236CE2-D826-45E9-A5F1-2F1606B5A54C}" sibTransId="{4D276476-BDEB-4F94-9646-FA6545D43058}"/>
    <dgm:cxn modelId="{BD7D9762-C573-4973-AC66-891D6CE0AFBC}" type="presOf" srcId="{516B5CB0-A6BE-4D3A-B0AF-3B50A40E6D32}" destId="{21FFA37C-7CF3-4E5A-A52A-7AE008C04AE9}" srcOrd="0" destOrd="0" presId="urn:microsoft.com/office/officeart/2005/8/layout/vList2"/>
    <dgm:cxn modelId="{AE6356C7-EA4F-4046-B4F7-DE186C2F050F}" srcId="{D32F8FCF-EDF2-4321-B49C-D5DF3D295B52}" destId="{516B5CB0-A6BE-4D3A-B0AF-3B50A40E6D32}" srcOrd="5" destOrd="0" parTransId="{9C9EEB94-B563-4503-ADDB-805B8729709A}" sibTransId="{AC9826A6-61C4-4D14-9CA5-1DBC025CD083}"/>
    <dgm:cxn modelId="{17380285-96D6-4CB1-B7DD-6234D76C2FD6}" type="presOf" srcId="{FC2A7E5C-B22A-46C4-9AFD-A55CEAE725CE}" destId="{0256FAD6-365E-4CAB-8266-8CECC71F7F52}" srcOrd="0" destOrd="0" presId="urn:microsoft.com/office/officeart/2005/8/layout/vList2"/>
    <dgm:cxn modelId="{A5841F94-A2F6-4376-8151-A91C14BD3A45}" type="presParOf" srcId="{9FF9BD46-DE44-4B30-80ED-AC3A9E213A06}" destId="{388723AB-37EB-4EC2-B7B0-759657273835}" srcOrd="0" destOrd="0" presId="urn:microsoft.com/office/officeart/2005/8/layout/vList2"/>
    <dgm:cxn modelId="{8430C472-22AE-4B09-81A3-3CBF7467171F}" type="presParOf" srcId="{9FF9BD46-DE44-4B30-80ED-AC3A9E213A06}" destId="{D877BAB3-7DBF-46AB-A039-BE8C107F0C8C}" srcOrd="1" destOrd="0" presId="urn:microsoft.com/office/officeart/2005/8/layout/vList2"/>
    <dgm:cxn modelId="{7F91325A-BDEE-4DC1-B693-3BE3D56FAA0B}" type="presParOf" srcId="{9FF9BD46-DE44-4B30-80ED-AC3A9E213A06}" destId="{0256FAD6-365E-4CAB-8266-8CECC71F7F52}" srcOrd="2" destOrd="0" presId="urn:microsoft.com/office/officeart/2005/8/layout/vList2"/>
    <dgm:cxn modelId="{ADE5D7F7-5F06-4571-BC5A-0CF621A33BD1}" type="presParOf" srcId="{9FF9BD46-DE44-4B30-80ED-AC3A9E213A06}" destId="{C88DBDBC-73BA-40D4-ACAA-61468FA8920B}" srcOrd="3" destOrd="0" presId="urn:microsoft.com/office/officeart/2005/8/layout/vList2"/>
    <dgm:cxn modelId="{CB427716-E446-4CD0-B690-4E41E244F609}" type="presParOf" srcId="{9FF9BD46-DE44-4B30-80ED-AC3A9E213A06}" destId="{A6445519-E36D-458F-8F29-D286534B965D}" srcOrd="4" destOrd="0" presId="urn:microsoft.com/office/officeart/2005/8/layout/vList2"/>
    <dgm:cxn modelId="{8355BE29-5519-42A1-87A5-22E99C378535}" type="presParOf" srcId="{9FF9BD46-DE44-4B30-80ED-AC3A9E213A06}" destId="{069B4023-C99C-44AB-AA8C-BFB348E78E59}" srcOrd="5" destOrd="0" presId="urn:microsoft.com/office/officeart/2005/8/layout/vList2"/>
    <dgm:cxn modelId="{4F75F597-B273-4EC4-A330-CFC75560934C}" type="presParOf" srcId="{9FF9BD46-DE44-4B30-80ED-AC3A9E213A06}" destId="{8A752F96-26E5-4BA9-82C5-29DB2F211C5D}" srcOrd="6" destOrd="0" presId="urn:microsoft.com/office/officeart/2005/8/layout/vList2"/>
    <dgm:cxn modelId="{0BC8DA49-67D0-4CD8-908B-DBBF3754067C}" type="presParOf" srcId="{9FF9BD46-DE44-4B30-80ED-AC3A9E213A06}" destId="{E790B71D-151E-4423-8239-12C09E45D2D5}" srcOrd="7" destOrd="0" presId="urn:microsoft.com/office/officeart/2005/8/layout/vList2"/>
    <dgm:cxn modelId="{F24BE4CD-A161-48AF-8BD6-225CDDA8DEC9}" type="presParOf" srcId="{9FF9BD46-DE44-4B30-80ED-AC3A9E213A06}" destId="{CE6F986C-CFB5-4A83-B443-C72CEEA831B5}" srcOrd="8" destOrd="0" presId="urn:microsoft.com/office/officeart/2005/8/layout/vList2"/>
    <dgm:cxn modelId="{4F60571C-87BE-403C-803D-430B94807904}" type="presParOf" srcId="{9FF9BD46-DE44-4B30-80ED-AC3A9E213A06}" destId="{F8187BF2-435F-452D-9D6A-077C3FCFEC45}" srcOrd="9" destOrd="0" presId="urn:microsoft.com/office/officeart/2005/8/layout/vList2"/>
    <dgm:cxn modelId="{4C4A3678-4069-476C-A903-CBA05536BE5D}" type="presParOf" srcId="{9FF9BD46-DE44-4B30-80ED-AC3A9E213A06}" destId="{21FFA37C-7CF3-4E5A-A52A-7AE008C04AE9}"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Executes a block of statements based on a logical Boolean condition.</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If this condition is true, the block following the if statement is executed.</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If the condition is false, the block after the if statement is not executed and the immediate statement after the block is executed.</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3"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3" custScaleY="70166" custLinFactNeighborY="-67890">
        <dgm:presLayoutVars>
          <dgm:chMax val="0"/>
          <dgm:bulletEnabled val="1"/>
        </dgm:presLayoutVars>
      </dgm:prSet>
      <dgm:spPr/>
      <dgm:t>
        <a:bodyPr/>
        <a:lstStyle/>
        <a:p>
          <a:endParaRPr lang="en-US"/>
        </a:p>
      </dgm:t>
    </dgm:pt>
  </dgm:ptLst>
  <dgm:cxnLst>
    <dgm:cxn modelId="{7B1E2338-4606-4A94-8D9B-A5A89DD273B5}" type="presOf" srcId="{4E1CD5B7-2CF3-44AA-979B-6F420433627D}" destId="{388723AB-37EB-4EC2-B7B0-759657273835}" srcOrd="0" destOrd="0" presId="urn:microsoft.com/office/officeart/2005/8/layout/vList2"/>
    <dgm:cxn modelId="{09E5DBDF-6CDC-4DD4-BB8A-DA9E67D57242}" type="presOf" srcId="{80CEC051-D73D-4153-992C-DE885F90A715}" destId="{5A5FECB6-0BC6-41D6-827F-189A6E0A107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FDCB953C-0609-4D99-8252-EF63E40B41B9}" type="presOf" srcId="{D32F8FCF-EDF2-4321-B49C-D5DF3D295B52}" destId="{9FF9BD46-DE44-4B30-80ED-AC3A9E213A06}" srcOrd="0" destOrd="0" presId="urn:microsoft.com/office/officeart/2005/8/layout/vList2"/>
    <dgm:cxn modelId="{AF3A997C-FBB9-405A-BEF2-EC5EA01241EB}" srcId="{D32F8FCF-EDF2-4321-B49C-D5DF3D295B52}" destId="{80CEC051-D73D-4153-992C-DE885F90A715}" srcOrd="1" destOrd="0" parTransId="{33D79060-E51F-43DF-92E7-A6DF18225933}" sibTransId="{2545E7A6-1DD0-4174-8B54-F63CD2241B39}"/>
    <dgm:cxn modelId="{A640FD0F-9CE8-4DCB-8A09-F4FC40871522}" srcId="{D32F8FCF-EDF2-4321-B49C-D5DF3D295B52}" destId="{0B4A4650-CF9F-4834-8E53-3DC4AC6F6C0E}" srcOrd="2" destOrd="0" parTransId="{04385435-A0ED-4B43-BCE4-98A81EA618FC}" sibTransId="{8A478944-4039-4E12-BEDC-47E718907BB1}"/>
    <dgm:cxn modelId="{47EACF17-27F9-469E-86FE-F51A37521368}" type="presOf" srcId="{0B4A4650-CF9F-4834-8E53-3DC4AC6F6C0E}" destId="{A433AA3F-0F58-4682-AECE-505EA803D2A8}" srcOrd="0" destOrd="0" presId="urn:microsoft.com/office/officeart/2005/8/layout/vList2"/>
    <dgm:cxn modelId="{25571389-DC80-479B-9F5B-C96B7A60730C}" type="presParOf" srcId="{9FF9BD46-DE44-4B30-80ED-AC3A9E213A06}" destId="{388723AB-37EB-4EC2-B7B0-759657273835}" srcOrd="0" destOrd="0" presId="urn:microsoft.com/office/officeart/2005/8/layout/vList2"/>
    <dgm:cxn modelId="{F7175A42-B4DF-454F-AF3A-DE88072CECB1}" type="presParOf" srcId="{9FF9BD46-DE44-4B30-80ED-AC3A9E213A06}" destId="{840554CF-7206-48E6-9F76-055ADB387243}" srcOrd="1" destOrd="0" presId="urn:microsoft.com/office/officeart/2005/8/layout/vList2"/>
    <dgm:cxn modelId="{9FF9061B-B8F0-459B-80F6-8EB0A4B8AED0}" type="presParOf" srcId="{9FF9BD46-DE44-4B30-80ED-AC3A9E213A06}" destId="{5A5FECB6-0BC6-41D6-827F-189A6E0A107B}" srcOrd="2" destOrd="0" presId="urn:microsoft.com/office/officeart/2005/8/layout/vList2"/>
    <dgm:cxn modelId="{40A75239-6A35-4475-876B-54DC447FA87C}" type="presParOf" srcId="{9FF9BD46-DE44-4B30-80ED-AC3A9E213A06}" destId="{59773CA4-B804-43AC-943C-40E9AFCAC744}" srcOrd="3" destOrd="0" presId="urn:microsoft.com/office/officeart/2005/8/layout/vList2"/>
    <dgm:cxn modelId="{9FBB1BFC-367F-4A8B-B0EF-85656841B97D}" type="presParOf" srcId="{9FF9BD46-DE44-4B30-80ED-AC3A9E213A06}" destId="{A433AA3F-0F58-4682-AECE-505EA803D2A8}"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if statement specifies a block of statement to be executed when the condition in the if statement is true.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Sometimes it is required to define a block of statements to be executed when a condition is evaluated to false.</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if-else statement begins with the if block, which is followed by the else block.</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D0E04293-A676-4721-9191-126309E35B9F}">
      <dgm:prSet phldrT="[Text]" custT="1"/>
      <dgm:spPr/>
      <dgm:t>
        <a:bodyPr/>
        <a:lstStyle/>
        <a:p>
          <a:r>
            <a:rPr lang="en-US" sz="1800" dirty="0"/>
            <a:t>The else block begins with the else keyword followed by a block of statements to be executed upon the false condition.</a:t>
          </a:r>
        </a:p>
      </dgm:t>
    </dgm:pt>
    <dgm:pt modelId="{E2583026-CB1B-442C-B803-FEB0C7E5E0A9}" type="parTrans" cxnId="{DD882FB4-84BE-40D5-97F3-7045C51689EB}">
      <dgm:prSet/>
      <dgm:spPr/>
      <dgm:t>
        <a:bodyPr/>
        <a:lstStyle/>
        <a:p>
          <a:endParaRPr lang="en-US" sz="1800"/>
        </a:p>
      </dgm:t>
    </dgm:pt>
    <dgm:pt modelId="{CC77E42C-8B33-467F-BAAC-03E01610ABB9}" type="sibTrans" cxnId="{DD882FB4-84BE-40D5-97F3-7045C51689EB}">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4"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4" custScaleY="70166" custLinFactNeighborY="-67890">
        <dgm:presLayoutVars>
          <dgm:chMax val="0"/>
          <dgm:bulletEnabled val="1"/>
        </dgm:presLayoutVars>
      </dgm:prSet>
      <dgm:spPr/>
      <dgm:t>
        <a:bodyPr/>
        <a:lstStyle/>
        <a:p>
          <a:endParaRPr lang="en-US"/>
        </a:p>
      </dgm:t>
    </dgm:pt>
    <dgm:pt modelId="{68F5B13A-207F-45FB-A03D-BA1AC78FA911}" type="pres">
      <dgm:prSet presAssocID="{8A478944-4039-4E12-BEDC-47E718907BB1}" presName="spacer" presStyleCnt="0"/>
      <dgm:spPr/>
    </dgm:pt>
    <dgm:pt modelId="{73972312-B21D-4C37-80B3-8891A0819175}" type="pres">
      <dgm:prSet presAssocID="{D0E04293-A676-4721-9191-126309E35B9F}" presName="parentText" presStyleLbl="node1" presStyleIdx="3" presStyleCnt="4" custScaleY="70166" custLinFactNeighborY="-67890">
        <dgm:presLayoutVars>
          <dgm:chMax val="0"/>
          <dgm:bulletEnabled val="1"/>
        </dgm:presLayoutVars>
      </dgm:prSet>
      <dgm:spPr/>
      <dgm:t>
        <a:bodyPr/>
        <a:lstStyle/>
        <a:p>
          <a:endParaRPr lang="en-US"/>
        </a:p>
      </dgm:t>
    </dgm:pt>
  </dgm:ptLst>
  <dgm:cxnLst>
    <dgm:cxn modelId="{D2B18908-6297-45E2-B571-358EECC67CEF}" type="presOf" srcId="{D0E04293-A676-4721-9191-126309E35B9F}" destId="{73972312-B21D-4C37-80B3-8891A0819175}" srcOrd="0" destOrd="0" presId="urn:microsoft.com/office/officeart/2005/8/layout/vList2"/>
    <dgm:cxn modelId="{B2C07D57-BB00-4134-AD71-F21FAAADA104}" type="presOf" srcId="{80CEC051-D73D-4153-992C-DE885F90A715}" destId="{5A5FECB6-0BC6-41D6-827F-189A6E0A107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F3A997C-FBB9-405A-BEF2-EC5EA01241EB}" srcId="{D32F8FCF-EDF2-4321-B49C-D5DF3D295B52}" destId="{80CEC051-D73D-4153-992C-DE885F90A715}" srcOrd="1" destOrd="0" parTransId="{33D79060-E51F-43DF-92E7-A6DF18225933}" sibTransId="{2545E7A6-1DD0-4174-8B54-F63CD2241B39}"/>
    <dgm:cxn modelId="{8D75C4AF-691A-45CC-8244-63CFDF283B0D}" type="presOf" srcId="{0B4A4650-CF9F-4834-8E53-3DC4AC6F6C0E}" destId="{A433AA3F-0F58-4682-AECE-505EA803D2A8}" srcOrd="0" destOrd="0" presId="urn:microsoft.com/office/officeart/2005/8/layout/vList2"/>
    <dgm:cxn modelId="{A640FD0F-9CE8-4DCB-8A09-F4FC40871522}" srcId="{D32F8FCF-EDF2-4321-B49C-D5DF3D295B52}" destId="{0B4A4650-CF9F-4834-8E53-3DC4AC6F6C0E}" srcOrd="2" destOrd="0" parTransId="{04385435-A0ED-4B43-BCE4-98A81EA618FC}" sibTransId="{8A478944-4039-4E12-BEDC-47E718907BB1}"/>
    <dgm:cxn modelId="{DD882FB4-84BE-40D5-97F3-7045C51689EB}" srcId="{D32F8FCF-EDF2-4321-B49C-D5DF3D295B52}" destId="{D0E04293-A676-4721-9191-126309E35B9F}" srcOrd="3" destOrd="0" parTransId="{E2583026-CB1B-442C-B803-FEB0C7E5E0A9}" sibTransId="{CC77E42C-8B33-467F-BAAC-03E01610ABB9}"/>
    <dgm:cxn modelId="{52FDB5B5-C48B-4C96-AD7B-A5CC40014874}" type="presOf" srcId="{4E1CD5B7-2CF3-44AA-979B-6F420433627D}" destId="{388723AB-37EB-4EC2-B7B0-759657273835}" srcOrd="0" destOrd="0" presId="urn:microsoft.com/office/officeart/2005/8/layout/vList2"/>
    <dgm:cxn modelId="{30B00851-6D1A-47E1-AF31-6A748D2EE1C7}" type="presOf" srcId="{D32F8FCF-EDF2-4321-B49C-D5DF3D295B52}" destId="{9FF9BD46-DE44-4B30-80ED-AC3A9E213A06}" srcOrd="0" destOrd="0" presId="urn:microsoft.com/office/officeart/2005/8/layout/vList2"/>
    <dgm:cxn modelId="{18B7E40C-E055-46CA-A8D1-DD2224A8F6FB}" type="presParOf" srcId="{9FF9BD46-DE44-4B30-80ED-AC3A9E213A06}" destId="{388723AB-37EB-4EC2-B7B0-759657273835}" srcOrd="0" destOrd="0" presId="urn:microsoft.com/office/officeart/2005/8/layout/vList2"/>
    <dgm:cxn modelId="{DD93D5E8-D2CB-43A8-B654-904A5A17EDBC}" type="presParOf" srcId="{9FF9BD46-DE44-4B30-80ED-AC3A9E213A06}" destId="{840554CF-7206-48E6-9F76-055ADB387243}" srcOrd="1" destOrd="0" presId="urn:microsoft.com/office/officeart/2005/8/layout/vList2"/>
    <dgm:cxn modelId="{31899130-AF08-447F-96F0-E3C45A5DEC40}" type="presParOf" srcId="{9FF9BD46-DE44-4B30-80ED-AC3A9E213A06}" destId="{5A5FECB6-0BC6-41D6-827F-189A6E0A107B}" srcOrd="2" destOrd="0" presId="urn:microsoft.com/office/officeart/2005/8/layout/vList2"/>
    <dgm:cxn modelId="{40597150-D0F5-4F08-8FBF-2F9EE1E55901}" type="presParOf" srcId="{9FF9BD46-DE44-4B30-80ED-AC3A9E213A06}" destId="{59773CA4-B804-43AC-943C-40E9AFCAC744}" srcOrd="3" destOrd="0" presId="urn:microsoft.com/office/officeart/2005/8/layout/vList2"/>
    <dgm:cxn modelId="{9DF861CE-0CD8-4D5F-9DC5-15EBF388ECD1}" type="presParOf" srcId="{9FF9BD46-DE44-4B30-80ED-AC3A9E213A06}" destId="{A433AA3F-0F58-4682-AECE-505EA803D2A8}" srcOrd="4" destOrd="0" presId="urn:microsoft.com/office/officeart/2005/8/layout/vList2"/>
    <dgm:cxn modelId="{F65F419F-B14D-4EDC-AEBB-A369D37EBA3F}" type="presParOf" srcId="{9FF9BD46-DE44-4B30-80ED-AC3A9E213A06}" destId="{68F5B13A-207F-45FB-A03D-BA1AC78FA911}" srcOrd="5" destOrd="0" presId="urn:microsoft.com/office/officeart/2005/8/layout/vList2"/>
    <dgm:cxn modelId="{32419FCF-1D7E-469C-B5EB-2935E6337A1D}" type="presParOf" srcId="{9FF9BD46-DE44-4B30-80ED-AC3A9E213A06}" destId="{73972312-B21D-4C37-80B3-8891A0819175}"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Allows you to check multiple conditions and specify a different block to be executed for each condition.</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Flow of these statements begins with the if statement followed by multiple else if statements and finally by an optional else block.</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Entry point of execution in these statements begins with the if statement.</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D0E04293-A676-4721-9191-126309E35B9F}">
      <dgm:prSet phldrT="[Text]" custT="1"/>
      <dgm:spPr/>
      <dgm:t>
        <a:bodyPr/>
        <a:lstStyle/>
        <a:p>
          <a:r>
            <a:rPr lang="en-US" sz="1800" dirty="0"/>
            <a:t>If the condition in the if statement is false, the condition in the immediate else if statement is evaluated.</a:t>
          </a:r>
        </a:p>
      </dgm:t>
    </dgm:pt>
    <dgm:pt modelId="{E2583026-CB1B-442C-B803-FEB0C7E5E0A9}" type="parTrans" cxnId="{DD882FB4-84BE-40D5-97F3-7045C51689EB}">
      <dgm:prSet/>
      <dgm:spPr/>
      <dgm:t>
        <a:bodyPr/>
        <a:lstStyle/>
        <a:p>
          <a:endParaRPr lang="en-US" sz="1800"/>
        </a:p>
      </dgm:t>
    </dgm:pt>
    <dgm:pt modelId="{CC77E42C-8B33-467F-BAAC-03E01610ABB9}" type="sibTrans" cxnId="{DD882FB4-84BE-40D5-97F3-7045C51689EB}">
      <dgm:prSet/>
      <dgm:spPr/>
      <dgm:t>
        <a:bodyPr/>
        <a:lstStyle/>
        <a:p>
          <a:endParaRPr lang="en-US" sz="1800"/>
        </a:p>
      </dgm:t>
    </dgm:pt>
    <dgm:pt modelId="{7EA4567D-D772-4DB2-BED5-37398E591975}">
      <dgm:prSet custT="1"/>
      <dgm:spPr/>
      <dgm:t>
        <a:bodyPr/>
        <a:lstStyle/>
        <a:p>
          <a:r>
            <a:rPr lang="en-US" sz="1800" dirty="0"/>
            <a:t>Also referred to as the if-else-if ladder.</a:t>
          </a:r>
        </a:p>
      </dgm:t>
    </dgm:pt>
    <dgm:pt modelId="{0EC8792C-7B0C-4F93-BF19-CB62A3D5ED76}" type="parTrans" cxnId="{91E73D31-036F-46A3-A519-55474A69E27C}">
      <dgm:prSet/>
      <dgm:spPr/>
      <dgm:t>
        <a:bodyPr/>
        <a:lstStyle/>
        <a:p>
          <a:endParaRPr lang="en-US"/>
        </a:p>
      </dgm:t>
    </dgm:pt>
    <dgm:pt modelId="{99332E8D-1F50-4B29-BF0A-F081C0E4B4B4}" type="sibTrans" cxnId="{91E73D31-036F-46A3-A519-55474A69E27C}">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5"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5" custScaleY="70166" custLinFactNeighborY="-67890">
        <dgm:presLayoutVars>
          <dgm:chMax val="0"/>
          <dgm:bulletEnabled val="1"/>
        </dgm:presLayoutVars>
      </dgm:prSet>
      <dgm:spPr/>
      <dgm:t>
        <a:bodyPr/>
        <a:lstStyle/>
        <a:p>
          <a:endParaRPr lang="en-US"/>
        </a:p>
      </dgm:t>
    </dgm:pt>
    <dgm:pt modelId="{68F5B13A-207F-45FB-A03D-BA1AC78FA911}" type="pres">
      <dgm:prSet presAssocID="{8A478944-4039-4E12-BEDC-47E718907BB1}" presName="spacer" presStyleCnt="0"/>
      <dgm:spPr/>
    </dgm:pt>
    <dgm:pt modelId="{73972312-B21D-4C37-80B3-8891A0819175}" type="pres">
      <dgm:prSet presAssocID="{D0E04293-A676-4721-9191-126309E35B9F}" presName="parentText" presStyleLbl="node1" presStyleIdx="3" presStyleCnt="5" custScaleY="70166" custLinFactNeighborY="-67890">
        <dgm:presLayoutVars>
          <dgm:chMax val="0"/>
          <dgm:bulletEnabled val="1"/>
        </dgm:presLayoutVars>
      </dgm:prSet>
      <dgm:spPr/>
      <dgm:t>
        <a:bodyPr/>
        <a:lstStyle/>
        <a:p>
          <a:endParaRPr lang="en-US"/>
        </a:p>
      </dgm:t>
    </dgm:pt>
    <dgm:pt modelId="{BC0CB1E1-8125-48F2-9F11-8C8184A297E3}" type="pres">
      <dgm:prSet presAssocID="{CC77E42C-8B33-467F-BAAC-03E01610ABB9}" presName="spacer" presStyleCnt="0"/>
      <dgm:spPr/>
    </dgm:pt>
    <dgm:pt modelId="{72A18EDF-CF9B-4B82-A712-D6A53FB990A0}" type="pres">
      <dgm:prSet presAssocID="{7EA4567D-D772-4DB2-BED5-37398E591975}" presName="parentText" presStyleLbl="node1" presStyleIdx="4" presStyleCnt="5" custScaleY="67752" custLinFactY="-32" custLinFactNeighborY="-100000">
        <dgm:presLayoutVars>
          <dgm:chMax val="0"/>
          <dgm:bulletEnabled val="1"/>
        </dgm:presLayoutVars>
      </dgm:prSet>
      <dgm:spPr/>
      <dgm:t>
        <a:bodyPr/>
        <a:lstStyle/>
        <a:p>
          <a:endParaRPr lang="en-US"/>
        </a:p>
      </dgm:t>
    </dgm:pt>
  </dgm:ptLst>
  <dgm:cxnLst>
    <dgm:cxn modelId="{33B99764-8396-4DEB-A99A-63DD39F2A165}" type="presOf" srcId="{0B4A4650-CF9F-4834-8E53-3DC4AC6F6C0E}" destId="{A433AA3F-0F58-4682-AECE-505EA803D2A8}" srcOrd="0" destOrd="0" presId="urn:microsoft.com/office/officeart/2005/8/layout/vList2"/>
    <dgm:cxn modelId="{E0DE263B-23ED-4212-97A6-AB533988BF23}" type="presOf" srcId="{D32F8FCF-EDF2-4321-B49C-D5DF3D295B52}" destId="{9FF9BD46-DE44-4B30-80ED-AC3A9E213A06}" srcOrd="0" destOrd="0" presId="urn:microsoft.com/office/officeart/2005/8/layout/vList2"/>
    <dgm:cxn modelId="{DDA671D6-BAA6-4741-B383-A10E54F04B7A}" type="presOf" srcId="{D0E04293-A676-4721-9191-126309E35B9F}" destId="{73972312-B21D-4C37-80B3-8891A081917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F3A997C-FBB9-405A-BEF2-EC5EA01241EB}" srcId="{D32F8FCF-EDF2-4321-B49C-D5DF3D295B52}" destId="{80CEC051-D73D-4153-992C-DE885F90A715}" srcOrd="1" destOrd="0" parTransId="{33D79060-E51F-43DF-92E7-A6DF18225933}" sibTransId="{2545E7A6-1DD0-4174-8B54-F63CD2241B39}"/>
    <dgm:cxn modelId="{A640FD0F-9CE8-4DCB-8A09-F4FC40871522}" srcId="{D32F8FCF-EDF2-4321-B49C-D5DF3D295B52}" destId="{0B4A4650-CF9F-4834-8E53-3DC4AC6F6C0E}" srcOrd="2" destOrd="0" parTransId="{04385435-A0ED-4B43-BCE4-98A81EA618FC}" sibTransId="{8A478944-4039-4E12-BEDC-47E718907BB1}"/>
    <dgm:cxn modelId="{DD882FB4-84BE-40D5-97F3-7045C51689EB}" srcId="{D32F8FCF-EDF2-4321-B49C-D5DF3D295B52}" destId="{D0E04293-A676-4721-9191-126309E35B9F}" srcOrd="3" destOrd="0" parTransId="{E2583026-CB1B-442C-B803-FEB0C7E5E0A9}" sibTransId="{CC77E42C-8B33-467F-BAAC-03E01610ABB9}"/>
    <dgm:cxn modelId="{91E73D31-036F-46A3-A519-55474A69E27C}" srcId="{D32F8FCF-EDF2-4321-B49C-D5DF3D295B52}" destId="{7EA4567D-D772-4DB2-BED5-37398E591975}" srcOrd="4" destOrd="0" parTransId="{0EC8792C-7B0C-4F93-BF19-CB62A3D5ED76}" sibTransId="{99332E8D-1F50-4B29-BF0A-F081C0E4B4B4}"/>
    <dgm:cxn modelId="{122E89B2-7D50-4CC6-A9CE-B9F087DA5F5A}" type="presOf" srcId="{80CEC051-D73D-4153-992C-DE885F90A715}" destId="{5A5FECB6-0BC6-41D6-827F-189A6E0A107B}" srcOrd="0" destOrd="0" presId="urn:microsoft.com/office/officeart/2005/8/layout/vList2"/>
    <dgm:cxn modelId="{AEAB5E20-22E0-4B75-8A7B-42651D99D5E1}" type="presOf" srcId="{4E1CD5B7-2CF3-44AA-979B-6F420433627D}" destId="{388723AB-37EB-4EC2-B7B0-759657273835}" srcOrd="0" destOrd="0" presId="urn:microsoft.com/office/officeart/2005/8/layout/vList2"/>
    <dgm:cxn modelId="{0C2735DD-2E02-4DF5-9F28-F535F2FE5E9A}" type="presOf" srcId="{7EA4567D-D772-4DB2-BED5-37398E591975}" destId="{72A18EDF-CF9B-4B82-A712-D6A53FB990A0}" srcOrd="0" destOrd="0" presId="urn:microsoft.com/office/officeart/2005/8/layout/vList2"/>
    <dgm:cxn modelId="{7A0588E5-9C4C-4844-BA9A-12B330D447AA}" type="presParOf" srcId="{9FF9BD46-DE44-4B30-80ED-AC3A9E213A06}" destId="{388723AB-37EB-4EC2-B7B0-759657273835}" srcOrd="0" destOrd="0" presId="urn:microsoft.com/office/officeart/2005/8/layout/vList2"/>
    <dgm:cxn modelId="{4F280323-B502-45D8-950A-B4CBC8538411}" type="presParOf" srcId="{9FF9BD46-DE44-4B30-80ED-AC3A9E213A06}" destId="{840554CF-7206-48E6-9F76-055ADB387243}" srcOrd="1" destOrd="0" presId="urn:microsoft.com/office/officeart/2005/8/layout/vList2"/>
    <dgm:cxn modelId="{D193C7DE-4981-43AE-8E50-B80465E50937}" type="presParOf" srcId="{9FF9BD46-DE44-4B30-80ED-AC3A9E213A06}" destId="{5A5FECB6-0BC6-41D6-827F-189A6E0A107B}" srcOrd="2" destOrd="0" presId="urn:microsoft.com/office/officeart/2005/8/layout/vList2"/>
    <dgm:cxn modelId="{3D81ED18-6DF6-4C34-B904-3100FA7A6C4A}" type="presParOf" srcId="{9FF9BD46-DE44-4B30-80ED-AC3A9E213A06}" destId="{59773CA4-B804-43AC-943C-40E9AFCAC744}" srcOrd="3" destOrd="0" presId="urn:microsoft.com/office/officeart/2005/8/layout/vList2"/>
    <dgm:cxn modelId="{57A07579-C746-467C-B41B-33FE51ADC1B7}" type="presParOf" srcId="{9FF9BD46-DE44-4B30-80ED-AC3A9E213A06}" destId="{A433AA3F-0F58-4682-AECE-505EA803D2A8}" srcOrd="4" destOrd="0" presId="urn:microsoft.com/office/officeart/2005/8/layout/vList2"/>
    <dgm:cxn modelId="{DD7646D5-2336-4585-AF1A-5A5126074CDE}" type="presParOf" srcId="{9FF9BD46-DE44-4B30-80ED-AC3A9E213A06}" destId="{68F5B13A-207F-45FB-A03D-BA1AC78FA911}" srcOrd="5" destOrd="0" presId="urn:microsoft.com/office/officeart/2005/8/layout/vList2"/>
    <dgm:cxn modelId="{7C3843D8-BD05-4E93-9249-6DDCFF1357DD}" type="presParOf" srcId="{9FF9BD46-DE44-4B30-80ED-AC3A9E213A06}" destId="{73972312-B21D-4C37-80B3-8891A0819175}" srcOrd="6" destOrd="0" presId="urn:microsoft.com/office/officeart/2005/8/layout/vList2"/>
    <dgm:cxn modelId="{A176BD9D-6E2F-4FD2-8EA2-BE447ACB829B}" type="presParOf" srcId="{9FF9BD46-DE44-4B30-80ED-AC3A9E213A06}" destId="{BC0CB1E1-8125-48F2-9F11-8C8184A297E3}" srcOrd="7" destOrd="0" presId="urn:microsoft.com/office/officeart/2005/8/layout/vList2"/>
    <dgm:cxn modelId="{8071F464-7BB7-40A5-A624-C9F9B3A9D154}" type="presParOf" srcId="{9FF9BD46-DE44-4B30-80ED-AC3A9E213A06}" destId="{72A18EDF-CF9B-4B82-A712-D6A53FB990A0}"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Comprises of multiple if statements within an if statement.</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Flow of the nested-if statements starts with the if statement, which is referred to as the outer if statement.</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Outer if statement consists of multiple if statements, which are referred to as the inner if statements.</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D0E04293-A676-4721-9191-126309E35B9F}">
      <dgm:prSet phldrT="[Text]" custT="1"/>
      <dgm:spPr/>
      <dgm:t>
        <a:bodyPr/>
        <a:lstStyle/>
        <a:p>
          <a:r>
            <a:rPr lang="en-US" sz="1800" dirty="0"/>
            <a:t>Inner if statements are executed only if the condition in the outer if statement is true.</a:t>
          </a:r>
        </a:p>
      </dgm:t>
    </dgm:pt>
    <dgm:pt modelId="{E2583026-CB1B-442C-B803-FEB0C7E5E0A9}" type="parTrans" cxnId="{DD882FB4-84BE-40D5-97F3-7045C51689EB}">
      <dgm:prSet/>
      <dgm:spPr/>
      <dgm:t>
        <a:bodyPr/>
        <a:lstStyle/>
        <a:p>
          <a:endParaRPr lang="en-US" sz="1800"/>
        </a:p>
      </dgm:t>
    </dgm:pt>
    <dgm:pt modelId="{CC77E42C-8B33-467F-BAAC-03E01610ABB9}" type="sibTrans" cxnId="{DD882FB4-84BE-40D5-97F3-7045C51689EB}">
      <dgm:prSet/>
      <dgm:spPr/>
      <dgm:t>
        <a:bodyPr/>
        <a:lstStyle/>
        <a:p>
          <a:endParaRPr lang="en-US" sz="1800"/>
        </a:p>
      </dgm:t>
    </dgm:pt>
    <dgm:pt modelId="{7EA4567D-D772-4DB2-BED5-37398E591975}">
      <dgm:prSet custT="1"/>
      <dgm:spPr/>
      <dgm:t>
        <a:bodyPr/>
        <a:lstStyle/>
        <a:p>
          <a:r>
            <a:rPr lang="en-US" sz="1800" dirty="0"/>
            <a:t>Each of the inner if statements is executed but, only if the condition in its previous inner if statement is true.</a:t>
          </a:r>
        </a:p>
      </dgm:t>
    </dgm:pt>
    <dgm:pt modelId="{0EC8792C-7B0C-4F93-BF19-CB62A3D5ED76}" type="parTrans" cxnId="{91E73D31-036F-46A3-A519-55474A69E27C}">
      <dgm:prSet/>
      <dgm:spPr/>
      <dgm:t>
        <a:bodyPr/>
        <a:lstStyle/>
        <a:p>
          <a:endParaRPr lang="en-US"/>
        </a:p>
      </dgm:t>
    </dgm:pt>
    <dgm:pt modelId="{99332E8D-1F50-4B29-BF0A-F081C0E4B4B4}" type="sibTrans" cxnId="{91E73D31-036F-46A3-A519-55474A69E27C}">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5"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5" custScaleY="70166" custLinFactNeighborY="-67890">
        <dgm:presLayoutVars>
          <dgm:chMax val="0"/>
          <dgm:bulletEnabled val="1"/>
        </dgm:presLayoutVars>
      </dgm:prSet>
      <dgm:spPr/>
      <dgm:t>
        <a:bodyPr/>
        <a:lstStyle/>
        <a:p>
          <a:endParaRPr lang="en-US"/>
        </a:p>
      </dgm:t>
    </dgm:pt>
    <dgm:pt modelId="{68F5B13A-207F-45FB-A03D-BA1AC78FA911}" type="pres">
      <dgm:prSet presAssocID="{8A478944-4039-4E12-BEDC-47E718907BB1}" presName="spacer" presStyleCnt="0"/>
      <dgm:spPr/>
    </dgm:pt>
    <dgm:pt modelId="{73972312-B21D-4C37-80B3-8891A0819175}" type="pres">
      <dgm:prSet presAssocID="{D0E04293-A676-4721-9191-126309E35B9F}" presName="parentText" presStyleLbl="node1" presStyleIdx="3" presStyleCnt="5" custScaleY="70166" custLinFactNeighborY="-67890">
        <dgm:presLayoutVars>
          <dgm:chMax val="0"/>
          <dgm:bulletEnabled val="1"/>
        </dgm:presLayoutVars>
      </dgm:prSet>
      <dgm:spPr/>
      <dgm:t>
        <a:bodyPr/>
        <a:lstStyle/>
        <a:p>
          <a:endParaRPr lang="en-US"/>
        </a:p>
      </dgm:t>
    </dgm:pt>
    <dgm:pt modelId="{BC0CB1E1-8125-48F2-9F11-8C8184A297E3}" type="pres">
      <dgm:prSet presAssocID="{CC77E42C-8B33-467F-BAAC-03E01610ABB9}" presName="spacer" presStyleCnt="0"/>
      <dgm:spPr/>
    </dgm:pt>
    <dgm:pt modelId="{72A18EDF-CF9B-4B82-A712-D6A53FB990A0}" type="pres">
      <dgm:prSet presAssocID="{7EA4567D-D772-4DB2-BED5-37398E591975}" presName="parentText" presStyleLbl="node1" presStyleIdx="4" presStyleCnt="5" custScaleY="67752" custLinFactY="-32" custLinFactNeighborY="-100000">
        <dgm:presLayoutVars>
          <dgm:chMax val="0"/>
          <dgm:bulletEnabled val="1"/>
        </dgm:presLayoutVars>
      </dgm:prSet>
      <dgm:spPr/>
      <dgm:t>
        <a:bodyPr/>
        <a:lstStyle/>
        <a:p>
          <a:endParaRPr lang="en-US"/>
        </a:p>
      </dgm:t>
    </dgm:pt>
  </dgm:ptLst>
  <dgm:cxnLst>
    <dgm:cxn modelId="{B048880D-7D78-4EB2-9BAE-096C08179E8C}" type="presOf" srcId="{80CEC051-D73D-4153-992C-DE885F90A715}" destId="{5A5FECB6-0BC6-41D6-827F-189A6E0A107B}" srcOrd="0" destOrd="0" presId="urn:microsoft.com/office/officeart/2005/8/layout/vList2"/>
    <dgm:cxn modelId="{10962FC8-A273-49EC-BDC1-702501A79231}"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F3A997C-FBB9-405A-BEF2-EC5EA01241EB}" srcId="{D32F8FCF-EDF2-4321-B49C-D5DF3D295B52}" destId="{80CEC051-D73D-4153-992C-DE885F90A715}" srcOrd="1" destOrd="0" parTransId="{33D79060-E51F-43DF-92E7-A6DF18225933}" sibTransId="{2545E7A6-1DD0-4174-8B54-F63CD2241B39}"/>
    <dgm:cxn modelId="{674A5A9F-6FE2-4A40-9FA0-AAE51136CBC3}" type="presOf" srcId="{0B4A4650-CF9F-4834-8E53-3DC4AC6F6C0E}" destId="{A433AA3F-0F58-4682-AECE-505EA803D2A8}" srcOrd="0" destOrd="0" presId="urn:microsoft.com/office/officeart/2005/8/layout/vList2"/>
    <dgm:cxn modelId="{A640FD0F-9CE8-4DCB-8A09-F4FC40871522}" srcId="{D32F8FCF-EDF2-4321-B49C-D5DF3D295B52}" destId="{0B4A4650-CF9F-4834-8E53-3DC4AC6F6C0E}" srcOrd="2" destOrd="0" parTransId="{04385435-A0ED-4B43-BCE4-98A81EA618FC}" sibTransId="{8A478944-4039-4E12-BEDC-47E718907BB1}"/>
    <dgm:cxn modelId="{DD882FB4-84BE-40D5-97F3-7045C51689EB}" srcId="{D32F8FCF-EDF2-4321-B49C-D5DF3D295B52}" destId="{D0E04293-A676-4721-9191-126309E35B9F}" srcOrd="3" destOrd="0" parTransId="{E2583026-CB1B-442C-B803-FEB0C7E5E0A9}" sibTransId="{CC77E42C-8B33-467F-BAAC-03E01610ABB9}"/>
    <dgm:cxn modelId="{91E73D31-036F-46A3-A519-55474A69E27C}" srcId="{D32F8FCF-EDF2-4321-B49C-D5DF3D295B52}" destId="{7EA4567D-D772-4DB2-BED5-37398E591975}" srcOrd="4" destOrd="0" parTransId="{0EC8792C-7B0C-4F93-BF19-CB62A3D5ED76}" sibTransId="{99332E8D-1F50-4B29-BF0A-F081C0E4B4B4}"/>
    <dgm:cxn modelId="{216DCAD1-AAA5-4002-A228-DA4E66F0378E}" type="presOf" srcId="{D0E04293-A676-4721-9191-126309E35B9F}" destId="{73972312-B21D-4C37-80B3-8891A0819175}" srcOrd="0" destOrd="0" presId="urn:microsoft.com/office/officeart/2005/8/layout/vList2"/>
    <dgm:cxn modelId="{EAC3F8F3-4DFD-4B01-8E2A-39CF9AB41057}" type="presOf" srcId="{7EA4567D-D772-4DB2-BED5-37398E591975}" destId="{72A18EDF-CF9B-4B82-A712-D6A53FB990A0}" srcOrd="0" destOrd="0" presId="urn:microsoft.com/office/officeart/2005/8/layout/vList2"/>
    <dgm:cxn modelId="{0AF180D4-0DDC-4B06-9C19-00BA6D252744}" type="presOf" srcId="{4E1CD5B7-2CF3-44AA-979B-6F420433627D}" destId="{388723AB-37EB-4EC2-B7B0-759657273835}" srcOrd="0" destOrd="0" presId="urn:microsoft.com/office/officeart/2005/8/layout/vList2"/>
    <dgm:cxn modelId="{55DF90E5-95F3-4763-BE57-4C8B8F8FD490}" type="presParOf" srcId="{9FF9BD46-DE44-4B30-80ED-AC3A9E213A06}" destId="{388723AB-37EB-4EC2-B7B0-759657273835}" srcOrd="0" destOrd="0" presId="urn:microsoft.com/office/officeart/2005/8/layout/vList2"/>
    <dgm:cxn modelId="{489D386A-1F3A-4C26-9738-39C44F3CB41D}" type="presParOf" srcId="{9FF9BD46-DE44-4B30-80ED-AC3A9E213A06}" destId="{840554CF-7206-48E6-9F76-055ADB387243}" srcOrd="1" destOrd="0" presId="urn:microsoft.com/office/officeart/2005/8/layout/vList2"/>
    <dgm:cxn modelId="{ED6CB0B0-720D-4BB0-B37A-1CA252424003}" type="presParOf" srcId="{9FF9BD46-DE44-4B30-80ED-AC3A9E213A06}" destId="{5A5FECB6-0BC6-41D6-827F-189A6E0A107B}" srcOrd="2" destOrd="0" presId="urn:microsoft.com/office/officeart/2005/8/layout/vList2"/>
    <dgm:cxn modelId="{9E02600E-AF4E-40CD-A7EB-084CCD66F139}" type="presParOf" srcId="{9FF9BD46-DE44-4B30-80ED-AC3A9E213A06}" destId="{59773CA4-B804-43AC-943C-40E9AFCAC744}" srcOrd="3" destOrd="0" presId="urn:microsoft.com/office/officeart/2005/8/layout/vList2"/>
    <dgm:cxn modelId="{A0D57131-427F-4405-A5CD-58E4F1B57C6E}" type="presParOf" srcId="{9FF9BD46-DE44-4B30-80ED-AC3A9E213A06}" destId="{A433AA3F-0F58-4682-AECE-505EA803D2A8}" srcOrd="4" destOrd="0" presId="urn:microsoft.com/office/officeart/2005/8/layout/vList2"/>
    <dgm:cxn modelId="{788A0D33-8676-4916-8147-68D550985AC9}" type="presParOf" srcId="{9FF9BD46-DE44-4B30-80ED-AC3A9E213A06}" destId="{68F5B13A-207F-45FB-A03D-BA1AC78FA911}" srcOrd="5" destOrd="0" presId="urn:microsoft.com/office/officeart/2005/8/layout/vList2"/>
    <dgm:cxn modelId="{5CF2BA8E-0168-4D91-9318-49D97CB127F1}" type="presParOf" srcId="{9FF9BD46-DE44-4B30-80ED-AC3A9E213A06}" destId="{73972312-B21D-4C37-80B3-8891A0819175}" srcOrd="6" destOrd="0" presId="urn:microsoft.com/office/officeart/2005/8/layout/vList2"/>
    <dgm:cxn modelId="{AF3E08C9-3C02-4FC6-A616-C4319212388D}" type="presParOf" srcId="{9FF9BD46-DE44-4B30-80ED-AC3A9E213A06}" destId="{BC0CB1E1-8125-48F2-9F11-8C8184A297E3}" srcOrd="7" destOrd="0" presId="urn:microsoft.com/office/officeart/2005/8/layout/vList2"/>
    <dgm:cxn modelId="{5E221E0D-122D-4FFE-B806-27CBE6039F4B}" type="presParOf" srcId="{9FF9BD46-DE44-4B30-80ED-AC3A9E213A06}" destId="{72A18EDF-CF9B-4B82-A712-D6A53FB990A0}"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A program becomes quite difficult to understand when there are multiple if statements.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To simplify coding and to avoid using multiple if statements, switch-case statement can be used.</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switch-case statement allows comparing a variable or expression with multiple values.</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3"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3" custScaleY="70166" custLinFactNeighborY="-67890">
        <dgm:presLayoutVars>
          <dgm:chMax val="0"/>
          <dgm:bulletEnabled val="1"/>
        </dgm:presLayoutVars>
      </dgm:prSet>
      <dgm:spPr/>
      <dgm:t>
        <a:bodyPr/>
        <a:lstStyle/>
        <a:p>
          <a:endParaRPr lang="en-US"/>
        </a:p>
      </dgm:t>
    </dgm:pt>
  </dgm:ptLst>
  <dgm:cxnLst>
    <dgm:cxn modelId="{AFD36B1A-D31F-48F5-9327-0F9AD7B9A186}" type="presOf" srcId="{80CEC051-D73D-4153-992C-DE885F90A715}" destId="{5A5FECB6-0BC6-41D6-827F-189A6E0A107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F3A997C-FBB9-405A-BEF2-EC5EA01241EB}" srcId="{D32F8FCF-EDF2-4321-B49C-D5DF3D295B52}" destId="{80CEC051-D73D-4153-992C-DE885F90A715}" srcOrd="1" destOrd="0" parTransId="{33D79060-E51F-43DF-92E7-A6DF18225933}" sibTransId="{2545E7A6-1DD0-4174-8B54-F63CD2241B39}"/>
    <dgm:cxn modelId="{33811311-3DA6-4C7D-9EA6-5EE2900EB526}" type="presOf" srcId="{0B4A4650-CF9F-4834-8E53-3DC4AC6F6C0E}" destId="{A433AA3F-0F58-4682-AECE-505EA803D2A8}" srcOrd="0" destOrd="0" presId="urn:microsoft.com/office/officeart/2005/8/layout/vList2"/>
    <dgm:cxn modelId="{A640FD0F-9CE8-4DCB-8A09-F4FC40871522}" srcId="{D32F8FCF-EDF2-4321-B49C-D5DF3D295B52}" destId="{0B4A4650-CF9F-4834-8E53-3DC4AC6F6C0E}" srcOrd="2" destOrd="0" parTransId="{04385435-A0ED-4B43-BCE4-98A81EA618FC}" sibTransId="{8A478944-4039-4E12-BEDC-47E718907BB1}"/>
    <dgm:cxn modelId="{B7896D77-FA36-4FA0-8BAB-5AF83E5F3E9A}" type="presOf" srcId="{4E1CD5B7-2CF3-44AA-979B-6F420433627D}" destId="{388723AB-37EB-4EC2-B7B0-759657273835}" srcOrd="0" destOrd="0" presId="urn:microsoft.com/office/officeart/2005/8/layout/vList2"/>
    <dgm:cxn modelId="{A973B8F3-5DEE-4246-A16A-20B5367C2AFF}" type="presOf" srcId="{D32F8FCF-EDF2-4321-B49C-D5DF3D295B52}" destId="{9FF9BD46-DE44-4B30-80ED-AC3A9E213A06}" srcOrd="0" destOrd="0" presId="urn:microsoft.com/office/officeart/2005/8/layout/vList2"/>
    <dgm:cxn modelId="{841F9F8D-1851-4523-80F3-CE1150D38AF0}" type="presParOf" srcId="{9FF9BD46-DE44-4B30-80ED-AC3A9E213A06}" destId="{388723AB-37EB-4EC2-B7B0-759657273835}" srcOrd="0" destOrd="0" presId="urn:microsoft.com/office/officeart/2005/8/layout/vList2"/>
    <dgm:cxn modelId="{01C24467-A629-49BE-AF6B-41AC2ACCC89E}" type="presParOf" srcId="{9FF9BD46-DE44-4B30-80ED-AC3A9E213A06}" destId="{840554CF-7206-48E6-9F76-055ADB387243}" srcOrd="1" destOrd="0" presId="urn:microsoft.com/office/officeart/2005/8/layout/vList2"/>
    <dgm:cxn modelId="{3248BFDD-0F8C-458E-B4B6-3CFBCEC0613D}" type="presParOf" srcId="{9FF9BD46-DE44-4B30-80ED-AC3A9E213A06}" destId="{5A5FECB6-0BC6-41D6-827F-189A6E0A107B}" srcOrd="2" destOrd="0" presId="urn:microsoft.com/office/officeart/2005/8/layout/vList2"/>
    <dgm:cxn modelId="{C3DB0D90-F97E-44A9-B1F8-E68557E7371B}" type="presParOf" srcId="{9FF9BD46-DE44-4B30-80ED-AC3A9E213A06}" destId="{59773CA4-B804-43AC-943C-40E9AFCAC744}" srcOrd="3" destOrd="0" presId="urn:microsoft.com/office/officeart/2005/8/layout/vList2"/>
    <dgm:cxn modelId="{E0B00E95-31D5-4E68-88F5-E2C98A20EFE0}" type="presParOf" srcId="{9FF9BD46-DE44-4B30-80ED-AC3A9E213A06}" destId="{A433AA3F-0F58-4682-AECE-505EA803D2A8}"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Unary operators - Operates on a single operand.</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a:t>Binary operators - Operates on two operands.</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en-US" sz="1800" dirty="0"/>
            <a:t>Ternary operators - Operates on three operands.</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57414"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3" custScaleY="57863" custLinFactNeighborY="-49132">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3" custScaleY="60342" custLinFactNeighborY="-39831">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33E5C42F-3CDC-484E-92B8-87342DCB0B6C}" type="presOf" srcId="{FC2A7E5C-B22A-46C4-9AFD-A55CEAE725CE}" destId="{0256FAD6-365E-4CAB-8266-8CECC71F7F52}" srcOrd="0" destOrd="0" presId="urn:microsoft.com/office/officeart/2005/8/layout/vList2"/>
    <dgm:cxn modelId="{CA2A0348-1E3A-4EB4-8109-17D0C5FAD233}" type="presOf" srcId="{4E1CD5B7-2CF3-44AA-979B-6F420433627D}" destId="{388723AB-37EB-4EC2-B7B0-759657273835}"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EC90D957-0420-4F9F-B46E-78A7F7B0F39E}" srcId="{D32F8FCF-EDF2-4321-B49C-D5DF3D295B52}" destId="{4E1CD5B7-2CF3-44AA-979B-6F420433627D}" srcOrd="0" destOrd="0" parTransId="{FBC00986-3EA4-4861-B52A-BDA881DCC91F}" sibTransId="{2809EA95-811D-4B67-9AD8-C4A1090D9C07}"/>
    <dgm:cxn modelId="{0C74444F-8974-4E04-A631-B01DAF6CFC14}" type="presOf" srcId="{D32F8FCF-EDF2-4321-B49C-D5DF3D295B52}" destId="{9FF9BD46-DE44-4B30-80ED-AC3A9E213A06}" srcOrd="0" destOrd="0" presId="urn:microsoft.com/office/officeart/2005/8/layout/vList2"/>
    <dgm:cxn modelId="{141F65A4-02D1-4F7B-9465-7C5828B7292D}" type="presOf" srcId="{562882C0-AB97-4E3B-8D46-8E574B04BE56}" destId="{A6445519-E36D-458F-8F29-D286534B965D}" srcOrd="0" destOrd="0" presId="urn:microsoft.com/office/officeart/2005/8/layout/vList2"/>
    <dgm:cxn modelId="{B6B0062A-A7B8-414F-8516-4640CD01E923}" type="presParOf" srcId="{9FF9BD46-DE44-4B30-80ED-AC3A9E213A06}" destId="{388723AB-37EB-4EC2-B7B0-759657273835}" srcOrd="0" destOrd="0" presId="urn:microsoft.com/office/officeart/2005/8/layout/vList2"/>
    <dgm:cxn modelId="{0FB836A3-03E1-40FF-9ADE-CB02A7DC3090}" type="presParOf" srcId="{9FF9BD46-DE44-4B30-80ED-AC3A9E213A06}" destId="{D877BAB3-7DBF-46AB-A039-BE8C107F0C8C}" srcOrd="1" destOrd="0" presId="urn:microsoft.com/office/officeart/2005/8/layout/vList2"/>
    <dgm:cxn modelId="{1970950F-4D8F-496F-8F26-466240D5FC51}" type="presParOf" srcId="{9FF9BD46-DE44-4B30-80ED-AC3A9E213A06}" destId="{0256FAD6-365E-4CAB-8266-8CECC71F7F52}" srcOrd="2" destOrd="0" presId="urn:microsoft.com/office/officeart/2005/8/layout/vList2"/>
    <dgm:cxn modelId="{04390E45-1B72-4025-B6E3-430A9341E832}" type="presParOf" srcId="{9FF9BD46-DE44-4B30-80ED-AC3A9E213A06}" destId="{C88DBDBC-73BA-40D4-ACAA-61468FA8920B}" srcOrd="3" destOrd="0" presId="urn:microsoft.com/office/officeart/2005/8/layout/vList2"/>
    <dgm:cxn modelId="{AC44B0D4-A38C-49D3-9CA0-30D3802A141F}"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Operators help in simplifying expressions.</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a:t>JavaScript provides a predefined set of operators that allow performing different operations.</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en-US" sz="1800" dirty="0"/>
            <a:t>JavaScript operators are classified into six categories based on the type of action they perform on operands.</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57414"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3" custScaleY="57863" custLinFactNeighborY="-49132">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3" custScaleY="71416" custLinFactNeighborY="-39831">
        <dgm:presLayoutVars>
          <dgm:chMax val="0"/>
          <dgm:bulletEnabled val="1"/>
        </dgm:presLayoutVars>
      </dgm:prSet>
      <dgm:spPr/>
      <dgm:t>
        <a:bodyPr/>
        <a:lstStyle/>
        <a:p>
          <a:endParaRPr lang="en-US"/>
        </a:p>
      </dgm:t>
    </dgm:pt>
  </dgm:ptLst>
  <dgm:cxnLst>
    <dgm:cxn modelId="{2E46F766-50E7-4015-83C1-FEF6484316BF}" srcId="{D32F8FCF-EDF2-4321-B49C-D5DF3D295B52}" destId="{FC2A7E5C-B22A-46C4-9AFD-A55CEAE725CE}" srcOrd="1" destOrd="0" parTransId="{4321AB2E-56BE-4B81-A95D-78D0C600BF84}" sibTransId="{D600FDB0-EB0D-494C-8ECC-EFA51A794305}"/>
    <dgm:cxn modelId="{E8D95785-E9E4-4618-B268-C90282AF6172}" srcId="{D32F8FCF-EDF2-4321-B49C-D5DF3D295B52}" destId="{562882C0-AB97-4E3B-8D46-8E574B04BE56}" srcOrd="2" destOrd="0" parTransId="{22DAB85A-2AC9-4DDD-B986-E5A7070B9054}" sibTransId="{7363CEF2-942E-416F-BE41-E1618140DA9E}"/>
    <dgm:cxn modelId="{EC90D957-0420-4F9F-B46E-78A7F7B0F39E}" srcId="{D32F8FCF-EDF2-4321-B49C-D5DF3D295B52}" destId="{4E1CD5B7-2CF3-44AA-979B-6F420433627D}" srcOrd="0" destOrd="0" parTransId="{FBC00986-3EA4-4861-B52A-BDA881DCC91F}" sibTransId="{2809EA95-811D-4B67-9AD8-C4A1090D9C07}"/>
    <dgm:cxn modelId="{2FE59564-2F01-4F7D-B194-353781E51FFF}" type="presOf" srcId="{4E1CD5B7-2CF3-44AA-979B-6F420433627D}" destId="{388723AB-37EB-4EC2-B7B0-759657273835}" srcOrd="0" destOrd="0" presId="urn:microsoft.com/office/officeart/2005/8/layout/vList2"/>
    <dgm:cxn modelId="{B0CE4E91-9C8B-487D-AA0C-070E046FB553}" type="presOf" srcId="{562882C0-AB97-4E3B-8D46-8E574B04BE56}" destId="{A6445519-E36D-458F-8F29-D286534B965D}" srcOrd="0" destOrd="0" presId="urn:microsoft.com/office/officeart/2005/8/layout/vList2"/>
    <dgm:cxn modelId="{41CBE96D-4594-4AAC-B4F4-595EE2D4984B}" type="presOf" srcId="{FC2A7E5C-B22A-46C4-9AFD-A55CEAE725CE}" destId="{0256FAD6-365E-4CAB-8266-8CECC71F7F52}" srcOrd="0" destOrd="0" presId="urn:microsoft.com/office/officeart/2005/8/layout/vList2"/>
    <dgm:cxn modelId="{7E870C3D-0B25-4905-8D7A-80ED6927DEF7}" type="presOf" srcId="{D32F8FCF-EDF2-4321-B49C-D5DF3D295B52}" destId="{9FF9BD46-DE44-4B30-80ED-AC3A9E213A06}" srcOrd="0" destOrd="0" presId="urn:microsoft.com/office/officeart/2005/8/layout/vList2"/>
    <dgm:cxn modelId="{6FC3C5FA-1CDF-493F-860D-EA3AF9499509}" type="presParOf" srcId="{9FF9BD46-DE44-4B30-80ED-AC3A9E213A06}" destId="{388723AB-37EB-4EC2-B7B0-759657273835}" srcOrd="0" destOrd="0" presId="urn:microsoft.com/office/officeart/2005/8/layout/vList2"/>
    <dgm:cxn modelId="{AF27867D-7AFC-40DA-B09D-ACD19841CA27}" type="presParOf" srcId="{9FF9BD46-DE44-4B30-80ED-AC3A9E213A06}" destId="{D877BAB3-7DBF-46AB-A039-BE8C107F0C8C}" srcOrd="1" destOrd="0" presId="urn:microsoft.com/office/officeart/2005/8/layout/vList2"/>
    <dgm:cxn modelId="{91FFE9D9-BF3F-49F0-8A6F-6326986288BC}" type="presParOf" srcId="{9FF9BD46-DE44-4B30-80ED-AC3A9E213A06}" destId="{0256FAD6-365E-4CAB-8266-8CECC71F7F52}" srcOrd="2" destOrd="0" presId="urn:microsoft.com/office/officeart/2005/8/layout/vList2"/>
    <dgm:cxn modelId="{5AEBA3ED-86F8-4D31-9DB2-7E57C6DCBF75}" type="presParOf" srcId="{9FF9BD46-DE44-4B30-80ED-AC3A9E213A06}" destId="{C88DBDBC-73BA-40D4-ACAA-61468FA8920B}" srcOrd="3" destOrd="0" presId="urn:microsoft.com/office/officeart/2005/8/layout/vList2"/>
    <dgm:cxn modelId="{4839E2F3-0D46-4128-A65D-90FF236EE740}"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Are binary operators.</a:t>
          </a:r>
        </a:p>
      </dgm:t>
    </dgm:pt>
    <dgm:pt modelId="{FBC00986-3EA4-4861-B52A-BDA881DCC91F}" type="parTrans" cxnId="{EC90D957-0420-4F9F-B46E-78A7F7B0F39E}">
      <dgm:prSet/>
      <dgm:spPr/>
      <dgm:t>
        <a:bodyPr/>
        <a:lstStyle/>
        <a:p>
          <a:endParaRPr lang="en-US">
            <a:solidFill>
              <a:schemeClr val="tx1"/>
            </a:solidFill>
          </a:endParaRPr>
        </a:p>
      </dgm:t>
    </dgm:pt>
    <dgm:pt modelId="{2809EA95-811D-4B67-9AD8-C4A1090D9C07}" type="sibTrans" cxnId="{EC90D957-0420-4F9F-B46E-78A7F7B0F39E}">
      <dgm:prSet/>
      <dgm:spPr/>
      <dgm:t>
        <a:bodyPr/>
        <a:lstStyle/>
        <a:p>
          <a:endParaRPr lang="en-US">
            <a:solidFill>
              <a:schemeClr val="tx1"/>
            </a:solidFill>
          </a:endParaRPr>
        </a:p>
      </dgm:t>
    </dgm:pt>
    <dgm:pt modelId="{FC2A7E5C-B22A-46C4-9AFD-A55CEAE725CE}">
      <dgm:prSet phldrT="[Text]" custT="1"/>
      <dgm:spPr/>
      <dgm:t>
        <a:bodyPr/>
        <a:lstStyle/>
        <a:p>
          <a:r>
            <a:rPr lang="en-US" sz="1800" dirty="0"/>
            <a:t>Perform basic arithmetic operations on two operands.</a:t>
          </a:r>
        </a:p>
      </dgm:t>
    </dgm:pt>
    <dgm:pt modelId="{4321AB2E-56BE-4B81-A95D-78D0C600BF84}" type="parTrans" cxnId="{2E46F766-50E7-4015-83C1-FEF6484316BF}">
      <dgm:prSet/>
      <dgm:spPr/>
      <dgm:t>
        <a:bodyPr/>
        <a:lstStyle/>
        <a:p>
          <a:endParaRPr lang="en-US">
            <a:solidFill>
              <a:schemeClr val="tx1"/>
            </a:solidFill>
          </a:endParaRPr>
        </a:p>
      </dgm:t>
    </dgm:pt>
    <dgm:pt modelId="{D600FDB0-EB0D-494C-8ECC-EFA51A794305}" type="sibTrans" cxnId="{2E46F766-50E7-4015-83C1-FEF6484316BF}">
      <dgm:prSet/>
      <dgm:spPr/>
      <dgm:t>
        <a:bodyPr/>
        <a:lstStyle/>
        <a:p>
          <a:endParaRPr lang="en-US">
            <a:solidFill>
              <a:schemeClr val="tx1"/>
            </a:solidFill>
          </a:endParaRPr>
        </a:p>
      </dgm:t>
    </dgm:pt>
    <dgm:pt modelId="{562882C0-AB97-4E3B-8D46-8E574B04BE56}">
      <dgm:prSet phldrT="[Text]" custT="1"/>
      <dgm:spPr/>
      <dgm:t>
        <a:bodyPr/>
        <a:lstStyle/>
        <a:p>
          <a:r>
            <a:rPr lang="en-US" sz="1800" dirty="0"/>
            <a:t>Operator appears in between the two operands, which allow you to perform computations on numeric and string values.</a:t>
          </a:r>
        </a:p>
      </dgm:t>
    </dgm:pt>
    <dgm:pt modelId="{22DAB85A-2AC9-4DDD-B986-E5A7070B9054}" type="parTrans" cxnId="{E8D95785-E9E4-4618-B268-C90282AF6172}">
      <dgm:prSet/>
      <dgm:spPr/>
      <dgm:t>
        <a:bodyPr/>
        <a:lstStyle/>
        <a:p>
          <a:endParaRPr lang="en-US">
            <a:solidFill>
              <a:schemeClr val="tx1"/>
            </a:solidFill>
          </a:endParaRPr>
        </a:p>
      </dgm:t>
    </dgm:pt>
    <dgm:pt modelId="{7363CEF2-942E-416F-BE41-E1618140DA9E}" type="sibTrans" cxnId="{E8D95785-E9E4-4618-B268-C90282AF6172}">
      <dgm:prSet/>
      <dgm:spPr/>
      <dgm:t>
        <a:bodyPr/>
        <a:lstStyle/>
        <a:p>
          <a:endParaRPr lang="en-US">
            <a:solidFill>
              <a:schemeClr val="tx1"/>
            </a:solidFill>
          </a:endParaRPr>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58980" custLinFactY="-24855" custLinFactNeighborY="-100000">
        <dgm:presLayoutVars>
          <dgm:chMax val="0"/>
          <dgm:bulletEnabled val="1"/>
        </dgm:presLayoutVars>
      </dgm:prSet>
      <dgm:spPr/>
      <dgm:t>
        <a:bodyPr/>
        <a:lstStyle/>
        <a:p>
          <a:endParaRPr lang="en-US"/>
        </a:p>
      </dgm:t>
    </dgm:pt>
    <dgm:pt modelId="{D877BAB3-7DBF-46AB-A039-BE8C107F0C8C}" type="pres">
      <dgm:prSet presAssocID="{2809EA95-811D-4B67-9AD8-C4A1090D9C07}" presName="spacer" presStyleCnt="0"/>
      <dgm:spPr/>
      <dgm:t>
        <a:bodyPr/>
        <a:lstStyle/>
        <a:p>
          <a:endParaRPr lang="en-US"/>
        </a:p>
      </dgm:t>
    </dgm:pt>
    <dgm:pt modelId="{0256FAD6-365E-4CAB-8266-8CECC71F7F52}" type="pres">
      <dgm:prSet presAssocID="{FC2A7E5C-B22A-46C4-9AFD-A55CEAE725CE}" presName="parentText" presStyleLbl="node1" presStyleIdx="1" presStyleCnt="3" custScaleY="45302" custLinFactNeighborY="-34668">
        <dgm:presLayoutVars>
          <dgm:chMax val="0"/>
          <dgm:bulletEnabled val="1"/>
        </dgm:presLayoutVars>
      </dgm:prSet>
      <dgm:spPr/>
      <dgm:t>
        <a:bodyPr/>
        <a:lstStyle/>
        <a:p>
          <a:endParaRPr lang="en-US"/>
        </a:p>
      </dgm:t>
    </dgm:pt>
    <dgm:pt modelId="{C88DBDBC-73BA-40D4-ACAA-61468FA8920B}" type="pres">
      <dgm:prSet presAssocID="{D600FDB0-EB0D-494C-8ECC-EFA51A794305}" presName="spacer" presStyleCnt="0"/>
      <dgm:spPr/>
      <dgm:t>
        <a:bodyPr/>
        <a:lstStyle/>
        <a:p>
          <a:endParaRPr lang="en-US"/>
        </a:p>
      </dgm:t>
    </dgm:pt>
    <dgm:pt modelId="{A6445519-E36D-458F-8F29-D286534B965D}" type="pres">
      <dgm:prSet presAssocID="{562882C0-AB97-4E3B-8D46-8E574B04BE56}" presName="parentText" presStyleLbl="node1" presStyleIdx="2" presStyleCnt="3" custScaleY="67068" custLinFactNeighborY="-39368">
        <dgm:presLayoutVars>
          <dgm:chMax val="0"/>
          <dgm:bulletEnabled val="1"/>
        </dgm:presLayoutVars>
      </dgm:prSet>
      <dgm:spPr/>
      <dgm:t>
        <a:bodyPr/>
        <a:lstStyle/>
        <a:p>
          <a:endParaRPr lang="en-US"/>
        </a:p>
      </dgm:t>
    </dgm:pt>
  </dgm:ptLst>
  <dgm:cxnLst>
    <dgm:cxn modelId="{A8EE0238-FDC0-4586-B49B-96773604E201}" type="presOf" srcId="{562882C0-AB97-4E3B-8D46-8E574B04BE56}" destId="{A6445519-E36D-458F-8F29-D286534B965D}"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E5158C2C-A811-4825-BEAA-D5E4F125E52A}" type="presOf" srcId="{FC2A7E5C-B22A-46C4-9AFD-A55CEAE725CE}" destId="{0256FAD6-365E-4CAB-8266-8CECC71F7F52}" srcOrd="0" destOrd="0" presId="urn:microsoft.com/office/officeart/2005/8/layout/vList2"/>
    <dgm:cxn modelId="{E8D95785-E9E4-4618-B268-C90282AF6172}" srcId="{D32F8FCF-EDF2-4321-B49C-D5DF3D295B52}" destId="{562882C0-AB97-4E3B-8D46-8E574B04BE56}" srcOrd="2" destOrd="0" parTransId="{22DAB85A-2AC9-4DDD-B986-E5A7070B9054}" sibTransId="{7363CEF2-942E-416F-BE41-E1618140DA9E}"/>
    <dgm:cxn modelId="{EC90D957-0420-4F9F-B46E-78A7F7B0F39E}" srcId="{D32F8FCF-EDF2-4321-B49C-D5DF3D295B52}" destId="{4E1CD5B7-2CF3-44AA-979B-6F420433627D}" srcOrd="0" destOrd="0" parTransId="{FBC00986-3EA4-4861-B52A-BDA881DCC91F}" sibTransId="{2809EA95-811D-4B67-9AD8-C4A1090D9C07}"/>
    <dgm:cxn modelId="{83339C51-5380-44D4-A980-2D60F1F21815}" type="presOf" srcId="{D32F8FCF-EDF2-4321-B49C-D5DF3D295B52}" destId="{9FF9BD46-DE44-4B30-80ED-AC3A9E213A06}" srcOrd="0" destOrd="0" presId="urn:microsoft.com/office/officeart/2005/8/layout/vList2"/>
    <dgm:cxn modelId="{DBCD1EC3-D7CB-4FCB-9E83-D9475F5BFE0B}" type="presOf" srcId="{4E1CD5B7-2CF3-44AA-979B-6F420433627D}" destId="{388723AB-37EB-4EC2-B7B0-759657273835}" srcOrd="0" destOrd="0" presId="urn:microsoft.com/office/officeart/2005/8/layout/vList2"/>
    <dgm:cxn modelId="{5F13047D-3807-4AD7-B3F9-5BED202FEDA9}" type="presParOf" srcId="{9FF9BD46-DE44-4B30-80ED-AC3A9E213A06}" destId="{388723AB-37EB-4EC2-B7B0-759657273835}" srcOrd="0" destOrd="0" presId="urn:microsoft.com/office/officeart/2005/8/layout/vList2"/>
    <dgm:cxn modelId="{4DD0A2D4-148A-4952-8DBD-E63FC6CECF0E}" type="presParOf" srcId="{9FF9BD46-DE44-4B30-80ED-AC3A9E213A06}" destId="{D877BAB3-7DBF-46AB-A039-BE8C107F0C8C}" srcOrd="1" destOrd="0" presId="urn:microsoft.com/office/officeart/2005/8/layout/vList2"/>
    <dgm:cxn modelId="{04B733A2-C801-4A8A-A419-937528814614}" type="presParOf" srcId="{9FF9BD46-DE44-4B30-80ED-AC3A9E213A06}" destId="{0256FAD6-365E-4CAB-8266-8CECC71F7F52}" srcOrd="2" destOrd="0" presId="urn:microsoft.com/office/officeart/2005/8/layout/vList2"/>
    <dgm:cxn modelId="{33D79A62-06AD-4389-8895-7AF7A7E7CADF}" type="presParOf" srcId="{9FF9BD46-DE44-4B30-80ED-AC3A9E213A06}" destId="{C88DBDBC-73BA-40D4-ACAA-61468FA8920B}" srcOrd="3" destOrd="0" presId="urn:microsoft.com/office/officeart/2005/8/layout/vList2"/>
    <dgm:cxn modelId="{9D4F11FF-4899-41BF-9827-A42C6F85E8A5}" type="presParOf" srcId="{9FF9BD46-DE44-4B30-80ED-AC3A9E213A06}" destId="{A6445519-E36D-458F-8F29-D286534B965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600" dirty="0"/>
            <a:t>Increment and decrement operators are unary operators.</a:t>
          </a:r>
        </a:p>
      </dgm:t>
    </dgm:pt>
    <dgm:pt modelId="{FBC00986-3EA4-4861-B52A-BDA881DCC91F}" type="parTrans" cxnId="{EC90D957-0420-4F9F-B46E-78A7F7B0F39E}">
      <dgm:prSet/>
      <dgm:spPr/>
      <dgm:t>
        <a:bodyPr/>
        <a:lstStyle/>
        <a:p>
          <a:endParaRPr lang="en-US" sz="1600">
            <a:solidFill>
              <a:schemeClr val="tx1"/>
            </a:solidFill>
          </a:endParaRPr>
        </a:p>
      </dgm:t>
    </dgm:pt>
    <dgm:pt modelId="{2809EA95-811D-4B67-9AD8-C4A1090D9C07}" type="sibTrans" cxnId="{EC90D957-0420-4F9F-B46E-78A7F7B0F39E}">
      <dgm:prSet/>
      <dgm:spPr/>
      <dgm:t>
        <a:bodyPr/>
        <a:lstStyle/>
        <a:p>
          <a:endParaRPr lang="en-US" sz="1600">
            <a:solidFill>
              <a:schemeClr val="tx1"/>
            </a:solidFill>
          </a:endParaRPr>
        </a:p>
      </dgm:t>
    </dgm:pt>
    <dgm:pt modelId="{CA7A1361-B9C6-48CC-8108-C8DF81913C68}">
      <dgm:prSet phldrT="[Text]" custT="1"/>
      <dgm:spPr/>
      <dgm:t>
        <a:bodyPr/>
        <a:lstStyle/>
        <a:p>
          <a:r>
            <a:rPr lang="en-US" sz="1600" dirty="0"/>
            <a:t>Increment operator (++) increases the value by 1, while the decrement operator (--) decreases the value by 1.</a:t>
          </a:r>
        </a:p>
      </dgm:t>
    </dgm:pt>
    <dgm:pt modelId="{A4584EEC-488A-434D-A741-124666673306}" type="parTrans" cxnId="{B0A2F2B0-DB15-4D5C-9C05-DB583C7B72F4}">
      <dgm:prSet/>
      <dgm:spPr/>
      <dgm:t>
        <a:bodyPr/>
        <a:lstStyle/>
        <a:p>
          <a:endParaRPr lang="en-US" sz="1600"/>
        </a:p>
      </dgm:t>
    </dgm:pt>
    <dgm:pt modelId="{F5AB466A-E8A9-47F2-89A5-36488258F7BE}" type="sibTrans" cxnId="{B0A2F2B0-DB15-4D5C-9C05-DB583C7B72F4}">
      <dgm:prSet/>
      <dgm:spPr/>
      <dgm:t>
        <a:bodyPr/>
        <a:lstStyle/>
        <a:p>
          <a:endParaRPr lang="en-US" sz="1600"/>
        </a:p>
      </dgm:t>
    </dgm:pt>
    <dgm:pt modelId="{80CEC051-D73D-4153-992C-DE885F90A715}">
      <dgm:prSet phldrT="[Text]" custT="1"/>
      <dgm:spPr/>
      <dgm:t>
        <a:bodyPr/>
        <a:lstStyle/>
        <a:p>
          <a:r>
            <a:rPr lang="en-US" sz="1600" dirty="0"/>
            <a:t>These operators can be placed either before or after the operand.</a:t>
          </a:r>
        </a:p>
      </dgm:t>
    </dgm:pt>
    <dgm:pt modelId="{33D79060-E51F-43DF-92E7-A6DF18225933}" type="parTrans" cxnId="{AF3A997C-FBB9-405A-BEF2-EC5EA01241EB}">
      <dgm:prSet/>
      <dgm:spPr/>
      <dgm:t>
        <a:bodyPr/>
        <a:lstStyle/>
        <a:p>
          <a:endParaRPr lang="en-US" sz="1600"/>
        </a:p>
      </dgm:t>
    </dgm:pt>
    <dgm:pt modelId="{2545E7A6-1DD0-4174-8B54-F63CD2241B39}" type="sibTrans" cxnId="{AF3A997C-FBB9-405A-BEF2-EC5EA01241EB}">
      <dgm:prSet/>
      <dgm:spPr/>
      <dgm:t>
        <a:bodyPr/>
        <a:lstStyle/>
        <a:p>
          <a:endParaRPr lang="en-US" sz="1600"/>
        </a:p>
      </dgm:t>
    </dgm:pt>
    <dgm:pt modelId="{D19FBA86-B8AF-4D3C-8C21-05FBAD783324}">
      <dgm:prSet phldrT="[Text]" custT="1"/>
      <dgm:spPr/>
      <dgm:t>
        <a:bodyPr/>
        <a:lstStyle/>
        <a:p>
          <a:r>
            <a:rPr lang="en-US" sz="1600" dirty="0"/>
            <a:t>Operator if placed before the operand, expression is called  pre-increment or pre-decrement. Operator if placed after the operand, expression is called post-increment or post-decrement.</a:t>
          </a:r>
        </a:p>
      </dgm:t>
    </dgm:pt>
    <dgm:pt modelId="{4C05BE58-4083-4C33-9568-E3E2A371A838}" type="parTrans" cxnId="{02B69765-CB6A-4247-8DBC-DB5D6DA135AE}">
      <dgm:prSet/>
      <dgm:spPr/>
      <dgm:t>
        <a:bodyPr/>
        <a:lstStyle/>
        <a:p>
          <a:endParaRPr lang="en-US" sz="1600"/>
        </a:p>
      </dgm:t>
    </dgm:pt>
    <dgm:pt modelId="{5CCA5D1A-2EC8-4DB6-AA3B-78D430CAB9FE}" type="sibTrans" cxnId="{02B69765-CB6A-4247-8DBC-DB5D6DA135AE}">
      <dgm:prSet/>
      <dgm:spPr/>
      <dgm:t>
        <a:bodyPr/>
        <a:lstStyle/>
        <a:p>
          <a:endParaRPr lang="en-US" sz="16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44502"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4" custScaleY="52589" custLinFactNeighborY="-15385">
        <dgm:presLayoutVars>
          <dgm:chMax val="0"/>
          <dgm:bulletEnabled val="1"/>
        </dgm:presLayoutVars>
      </dgm:prSet>
      <dgm:spPr/>
      <dgm:t>
        <a:bodyPr/>
        <a:lstStyle/>
        <a:p>
          <a:endParaRPr lang="en-US"/>
        </a:p>
      </dgm:t>
    </dgm:pt>
    <dgm:pt modelId="{E4C9B28E-019F-44A3-9A39-B1518A26C330}" type="pres">
      <dgm:prSet presAssocID="{F5AB466A-E8A9-47F2-89A5-36488258F7BE}" presName="spacer" presStyleCnt="0"/>
      <dgm:spPr/>
    </dgm:pt>
    <dgm:pt modelId="{5A5FECB6-0BC6-41D6-827F-189A6E0A107B}" type="pres">
      <dgm:prSet presAssocID="{80CEC051-D73D-4153-992C-DE885F90A715}" presName="parentText" presStyleLbl="node1" presStyleIdx="2" presStyleCnt="4" custScaleY="46346" custLinFactNeighborY="-15350">
        <dgm:presLayoutVars>
          <dgm:chMax val="0"/>
          <dgm:bulletEnabled val="1"/>
        </dgm:presLayoutVars>
      </dgm:prSet>
      <dgm:spPr/>
      <dgm:t>
        <a:bodyPr/>
        <a:lstStyle/>
        <a:p>
          <a:endParaRPr lang="en-US"/>
        </a:p>
      </dgm:t>
    </dgm:pt>
    <dgm:pt modelId="{16335A90-F971-4864-BC99-6CF818361B0D}" type="pres">
      <dgm:prSet presAssocID="{2545E7A6-1DD0-4174-8B54-F63CD2241B39}" presName="spacer" presStyleCnt="0"/>
      <dgm:spPr/>
    </dgm:pt>
    <dgm:pt modelId="{F0D8E44F-F192-4BD4-8F58-14E93CE4941E}" type="pres">
      <dgm:prSet presAssocID="{D19FBA86-B8AF-4D3C-8C21-05FBAD783324}" presName="parentText" presStyleLbl="node1" presStyleIdx="3" presStyleCnt="4" custScaleY="62584" custLinFactNeighborY="-41085">
        <dgm:presLayoutVars>
          <dgm:chMax val="0"/>
          <dgm:bulletEnabled val="1"/>
        </dgm:presLayoutVars>
      </dgm:prSet>
      <dgm:spPr/>
      <dgm:t>
        <a:bodyPr/>
        <a:lstStyle/>
        <a:p>
          <a:endParaRPr lang="en-US"/>
        </a:p>
      </dgm:t>
    </dgm:pt>
  </dgm:ptLst>
  <dgm:cxnLst>
    <dgm:cxn modelId="{CC531A3D-8568-4FB3-ACFD-7CF5DA8132D1}" type="presOf" srcId="{CA7A1361-B9C6-48CC-8108-C8DF81913C68}" destId="{0C571DEC-BED2-40D9-8AFF-168AE829B055}"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27E666EA-BCA2-4C54-AB4A-543EB951362A}" type="presOf" srcId="{D32F8FCF-EDF2-4321-B49C-D5DF3D295B52}" destId="{9FF9BD46-DE44-4B30-80ED-AC3A9E213A06}" srcOrd="0" destOrd="0" presId="urn:microsoft.com/office/officeart/2005/8/layout/vList2"/>
    <dgm:cxn modelId="{A2BB0B80-A6DC-4918-8FBC-F7A0474F8C59}" type="presOf" srcId="{80CEC051-D73D-4153-992C-DE885F90A715}" destId="{5A5FECB6-0BC6-41D6-827F-189A6E0A107B}" srcOrd="0" destOrd="0" presId="urn:microsoft.com/office/officeart/2005/8/layout/vList2"/>
    <dgm:cxn modelId="{6EE9054F-61B8-48ED-8054-D8AF755CB21F}"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F3A997C-FBB9-405A-BEF2-EC5EA01241EB}" srcId="{D32F8FCF-EDF2-4321-B49C-D5DF3D295B52}" destId="{80CEC051-D73D-4153-992C-DE885F90A715}" srcOrd="2" destOrd="0" parTransId="{33D79060-E51F-43DF-92E7-A6DF18225933}" sibTransId="{2545E7A6-1DD0-4174-8B54-F63CD2241B39}"/>
    <dgm:cxn modelId="{E032F72B-197A-415A-869E-2DD04F7BD3C7}" type="presOf" srcId="{D19FBA86-B8AF-4D3C-8C21-05FBAD783324}" destId="{F0D8E44F-F192-4BD4-8F58-14E93CE4941E}" srcOrd="0" destOrd="0" presId="urn:microsoft.com/office/officeart/2005/8/layout/vList2"/>
    <dgm:cxn modelId="{02B69765-CB6A-4247-8DBC-DB5D6DA135AE}" srcId="{D32F8FCF-EDF2-4321-B49C-D5DF3D295B52}" destId="{D19FBA86-B8AF-4D3C-8C21-05FBAD783324}" srcOrd="3" destOrd="0" parTransId="{4C05BE58-4083-4C33-9568-E3E2A371A838}" sibTransId="{5CCA5D1A-2EC8-4DB6-AA3B-78D430CAB9FE}"/>
    <dgm:cxn modelId="{5FD364C0-12F8-453D-8B2B-1CD1AF64AC3E}" type="presParOf" srcId="{9FF9BD46-DE44-4B30-80ED-AC3A9E213A06}" destId="{388723AB-37EB-4EC2-B7B0-759657273835}" srcOrd="0" destOrd="0" presId="urn:microsoft.com/office/officeart/2005/8/layout/vList2"/>
    <dgm:cxn modelId="{62984921-B0BB-4F00-96AE-C9273888C2D2}" type="presParOf" srcId="{9FF9BD46-DE44-4B30-80ED-AC3A9E213A06}" destId="{840554CF-7206-48E6-9F76-055ADB387243}" srcOrd="1" destOrd="0" presId="urn:microsoft.com/office/officeart/2005/8/layout/vList2"/>
    <dgm:cxn modelId="{59C07CD9-4FA6-44D4-A523-9DC2D1E651B5}" type="presParOf" srcId="{9FF9BD46-DE44-4B30-80ED-AC3A9E213A06}" destId="{0C571DEC-BED2-40D9-8AFF-168AE829B055}" srcOrd="2" destOrd="0" presId="urn:microsoft.com/office/officeart/2005/8/layout/vList2"/>
    <dgm:cxn modelId="{BAF73C02-BDCC-4D8B-B54C-5C1489EF9B79}" type="presParOf" srcId="{9FF9BD46-DE44-4B30-80ED-AC3A9E213A06}" destId="{E4C9B28E-019F-44A3-9A39-B1518A26C330}" srcOrd="3" destOrd="0" presId="urn:microsoft.com/office/officeart/2005/8/layout/vList2"/>
    <dgm:cxn modelId="{4CF93545-D031-470A-ADF5-AC1613C33C54}" type="presParOf" srcId="{9FF9BD46-DE44-4B30-80ED-AC3A9E213A06}" destId="{5A5FECB6-0BC6-41D6-827F-189A6E0A107B}" srcOrd="4" destOrd="0" presId="urn:microsoft.com/office/officeart/2005/8/layout/vList2"/>
    <dgm:cxn modelId="{E91757AF-522A-468C-832A-4E1B73C5476B}" type="presParOf" srcId="{9FF9BD46-DE44-4B30-80ED-AC3A9E213A06}" destId="{16335A90-F971-4864-BC99-6CF818361B0D}" srcOrd="5" destOrd="0" presId="urn:microsoft.com/office/officeart/2005/8/layout/vList2"/>
    <dgm:cxn modelId="{60813C28-8B24-4687-B6DB-EC1DAA59CF71}" type="presParOf" srcId="{9FF9BD46-DE44-4B30-80ED-AC3A9E213A06}" destId="{F0D8E44F-F192-4BD4-8F58-14E93CE4941E}"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Are binary operators that make a comparison between two operands.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CA7A1361-B9C6-48CC-8108-C8DF81913C68}">
      <dgm:prSet phldrT="[Text]" custT="1"/>
      <dgm:spPr/>
      <dgm:t>
        <a:bodyPr/>
        <a:lstStyle/>
        <a:p>
          <a:r>
            <a:rPr lang="en-US" sz="1800" dirty="0"/>
            <a:t>After making a comparison, they return a </a:t>
          </a:r>
          <a:r>
            <a:rPr lang="en-US" sz="1800" dirty="0" err="1"/>
            <a:t>boolean</a:t>
          </a:r>
          <a:r>
            <a:rPr lang="en-US" sz="1800" dirty="0"/>
            <a:t> value namely, true or false.</a:t>
          </a:r>
        </a:p>
      </dgm:t>
    </dgm:pt>
    <dgm:pt modelId="{A4584EEC-488A-434D-A741-124666673306}" type="parTrans" cxnId="{B0A2F2B0-DB15-4D5C-9C05-DB583C7B72F4}">
      <dgm:prSet/>
      <dgm:spPr/>
      <dgm:t>
        <a:bodyPr/>
        <a:lstStyle/>
        <a:p>
          <a:endParaRPr lang="en-US" sz="1800"/>
        </a:p>
      </dgm:t>
    </dgm:pt>
    <dgm:pt modelId="{F5AB466A-E8A9-47F2-89A5-36488258F7BE}" type="sibTrans" cxnId="{B0A2F2B0-DB15-4D5C-9C05-DB583C7B72F4}">
      <dgm:prSet/>
      <dgm:spPr/>
      <dgm:t>
        <a:bodyPr/>
        <a:lstStyle/>
        <a:p>
          <a:endParaRPr lang="en-US" sz="1800"/>
        </a:p>
      </dgm:t>
    </dgm:pt>
    <dgm:pt modelId="{80CEC051-D73D-4153-992C-DE885F90A715}">
      <dgm:prSet phldrT="[Text]" custT="1"/>
      <dgm:spPr/>
      <dgm:t>
        <a:bodyPr/>
        <a:lstStyle/>
        <a:p>
          <a:r>
            <a:rPr lang="en-US" sz="1800" dirty="0"/>
            <a:t>Expression consisting of a relational operator is called as the relational expression or conditional expression.</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44502"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3" custScaleY="52589" custLinFactNeighborY="-61568">
        <dgm:presLayoutVars>
          <dgm:chMax val="0"/>
          <dgm:bulletEnabled val="1"/>
        </dgm:presLayoutVars>
      </dgm:prSet>
      <dgm:spPr/>
      <dgm:t>
        <a:bodyPr/>
        <a:lstStyle/>
        <a:p>
          <a:endParaRPr lang="en-US"/>
        </a:p>
      </dgm:t>
    </dgm:pt>
    <dgm:pt modelId="{E4C9B28E-019F-44A3-9A39-B1518A26C330}" type="pres">
      <dgm:prSet presAssocID="{F5AB466A-E8A9-47F2-89A5-36488258F7BE}" presName="spacer" presStyleCnt="0"/>
      <dgm:spPr/>
    </dgm:pt>
    <dgm:pt modelId="{5A5FECB6-0BC6-41D6-827F-189A6E0A107B}" type="pres">
      <dgm:prSet presAssocID="{80CEC051-D73D-4153-992C-DE885F90A715}" presName="parentText" presStyleLbl="node1" presStyleIdx="2" presStyleCnt="3" custScaleY="46346" custLinFactNeighborY="-49405">
        <dgm:presLayoutVars>
          <dgm:chMax val="0"/>
          <dgm:bulletEnabled val="1"/>
        </dgm:presLayoutVars>
      </dgm:prSet>
      <dgm:spPr/>
      <dgm:t>
        <a:bodyPr/>
        <a:lstStyle/>
        <a:p>
          <a:endParaRPr lang="en-US"/>
        </a:p>
      </dgm:t>
    </dgm:pt>
  </dgm:ptLst>
  <dgm:cxnLst>
    <dgm:cxn modelId="{5A008393-DC5A-4BD6-9DA8-87F2A01BC1F3}" type="presOf" srcId="{D32F8FCF-EDF2-4321-B49C-D5DF3D295B52}" destId="{9FF9BD46-DE44-4B30-80ED-AC3A9E213A06}" srcOrd="0" destOrd="0" presId="urn:microsoft.com/office/officeart/2005/8/layout/vList2"/>
    <dgm:cxn modelId="{B0A2F2B0-DB15-4D5C-9C05-DB583C7B72F4}" srcId="{D32F8FCF-EDF2-4321-B49C-D5DF3D295B52}" destId="{CA7A1361-B9C6-48CC-8108-C8DF81913C68}" srcOrd="1" destOrd="0" parTransId="{A4584EEC-488A-434D-A741-124666673306}" sibTransId="{F5AB466A-E8A9-47F2-89A5-36488258F7BE}"/>
    <dgm:cxn modelId="{4CCC5491-C02F-4BCF-9D6D-0A361FD064D5}" type="presOf" srcId="{80CEC051-D73D-4153-992C-DE885F90A715}" destId="{5A5FECB6-0BC6-41D6-827F-189A6E0A107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F3A997C-FBB9-405A-BEF2-EC5EA01241EB}" srcId="{D32F8FCF-EDF2-4321-B49C-D5DF3D295B52}" destId="{80CEC051-D73D-4153-992C-DE885F90A715}" srcOrd="2" destOrd="0" parTransId="{33D79060-E51F-43DF-92E7-A6DF18225933}" sibTransId="{2545E7A6-1DD0-4174-8B54-F63CD2241B39}"/>
    <dgm:cxn modelId="{8BFD1BB5-7C4C-43DB-9368-C9AACD547056}" type="presOf" srcId="{CA7A1361-B9C6-48CC-8108-C8DF81913C68}" destId="{0C571DEC-BED2-40D9-8AFF-168AE829B055}" srcOrd="0" destOrd="0" presId="urn:microsoft.com/office/officeart/2005/8/layout/vList2"/>
    <dgm:cxn modelId="{1132948A-BC02-485D-8FF7-DA8C9BFD1C78}" type="presOf" srcId="{4E1CD5B7-2CF3-44AA-979B-6F420433627D}" destId="{388723AB-37EB-4EC2-B7B0-759657273835}" srcOrd="0" destOrd="0" presId="urn:microsoft.com/office/officeart/2005/8/layout/vList2"/>
    <dgm:cxn modelId="{F8FAC150-82DB-45DC-BDE5-0AA45C1F0B42}" type="presParOf" srcId="{9FF9BD46-DE44-4B30-80ED-AC3A9E213A06}" destId="{388723AB-37EB-4EC2-B7B0-759657273835}" srcOrd="0" destOrd="0" presId="urn:microsoft.com/office/officeart/2005/8/layout/vList2"/>
    <dgm:cxn modelId="{AF247E3E-BFC6-4C37-95CE-D0A52FD267DF}" type="presParOf" srcId="{9FF9BD46-DE44-4B30-80ED-AC3A9E213A06}" destId="{840554CF-7206-48E6-9F76-055ADB387243}" srcOrd="1" destOrd="0" presId="urn:microsoft.com/office/officeart/2005/8/layout/vList2"/>
    <dgm:cxn modelId="{B68905B1-17D5-4D9C-8123-67AE39E75420}" type="presParOf" srcId="{9FF9BD46-DE44-4B30-80ED-AC3A9E213A06}" destId="{0C571DEC-BED2-40D9-8AFF-168AE829B055}" srcOrd="2" destOrd="0" presId="urn:microsoft.com/office/officeart/2005/8/layout/vList2"/>
    <dgm:cxn modelId="{2BF61A5C-285E-4B70-8E3B-03E4F92C454A}" type="presParOf" srcId="{9FF9BD46-DE44-4B30-80ED-AC3A9E213A06}" destId="{E4C9B28E-019F-44A3-9A39-B1518A26C330}" srcOrd="3" destOrd="0" presId="urn:microsoft.com/office/officeart/2005/8/layout/vList2"/>
    <dgm:cxn modelId="{CB0CE650-9714-4D68-BBBF-F4F586EECDEC}" type="presParOf" srcId="{9FF9BD46-DE44-4B30-80ED-AC3A9E213A06}" destId="{5A5FECB6-0BC6-41D6-827F-189A6E0A107B}"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Are binary operators that perform logical operations on two operands.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CA7A1361-B9C6-48CC-8108-C8DF81913C68}">
      <dgm:prSet phldrT="[Text]" custT="1"/>
      <dgm:spPr/>
      <dgm:t>
        <a:bodyPr/>
        <a:lstStyle/>
        <a:p>
          <a:r>
            <a:rPr lang="en-US" sz="1800" dirty="0"/>
            <a:t>They belong to the category of relational operators, as they return a </a:t>
          </a:r>
          <a:r>
            <a:rPr lang="en-US" sz="1800" dirty="0" err="1"/>
            <a:t>boolean</a:t>
          </a:r>
          <a:r>
            <a:rPr lang="en-US" sz="1800" dirty="0"/>
            <a:t> value.</a:t>
          </a:r>
        </a:p>
      </dgm:t>
    </dgm:pt>
    <dgm:pt modelId="{A4584EEC-488A-434D-A741-124666673306}" type="parTrans" cxnId="{B0A2F2B0-DB15-4D5C-9C05-DB583C7B72F4}">
      <dgm:prSet/>
      <dgm:spPr/>
      <dgm:t>
        <a:bodyPr/>
        <a:lstStyle/>
        <a:p>
          <a:endParaRPr lang="en-US" sz="1800"/>
        </a:p>
      </dgm:t>
    </dgm:pt>
    <dgm:pt modelId="{F5AB466A-E8A9-47F2-89A5-36488258F7BE}" type="sibTrans" cxnId="{B0A2F2B0-DB15-4D5C-9C05-DB583C7B72F4}">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2" custScaleY="44502"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2" custScaleY="52589" custLinFactNeighborY="-61568">
        <dgm:presLayoutVars>
          <dgm:chMax val="0"/>
          <dgm:bulletEnabled val="1"/>
        </dgm:presLayoutVars>
      </dgm:prSet>
      <dgm:spPr/>
      <dgm:t>
        <a:bodyPr/>
        <a:lstStyle/>
        <a:p>
          <a:endParaRPr lang="en-US"/>
        </a:p>
      </dgm:t>
    </dgm:pt>
  </dgm:ptLst>
  <dgm:cxnLst>
    <dgm:cxn modelId="{B0A2F2B0-DB15-4D5C-9C05-DB583C7B72F4}" srcId="{D32F8FCF-EDF2-4321-B49C-D5DF3D295B52}" destId="{CA7A1361-B9C6-48CC-8108-C8DF81913C68}" srcOrd="1" destOrd="0" parTransId="{A4584EEC-488A-434D-A741-124666673306}" sibTransId="{F5AB466A-E8A9-47F2-89A5-36488258F7BE}"/>
    <dgm:cxn modelId="{7AB13B7A-7DC7-48DA-8494-B5DDDB3F9886}"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6B45E55E-BC0F-4C85-AC66-C29CFADDD0AE}" type="presOf" srcId="{CA7A1361-B9C6-48CC-8108-C8DF81913C68}" destId="{0C571DEC-BED2-40D9-8AFF-168AE829B055}" srcOrd="0" destOrd="0" presId="urn:microsoft.com/office/officeart/2005/8/layout/vList2"/>
    <dgm:cxn modelId="{0C1A40A1-FBE3-446A-B6FF-6A02375A54CC}" type="presOf" srcId="{4E1CD5B7-2CF3-44AA-979B-6F420433627D}" destId="{388723AB-37EB-4EC2-B7B0-759657273835}" srcOrd="0" destOrd="0" presId="urn:microsoft.com/office/officeart/2005/8/layout/vList2"/>
    <dgm:cxn modelId="{F8D53CFE-A413-48E4-8B2F-91DE147B04D8}" type="presParOf" srcId="{9FF9BD46-DE44-4B30-80ED-AC3A9E213A06}" destId="{388723AB-37EB-4EC2-B7B0-759657273835}" srcOrd="0" destOrd="0" presId="urn:microsoft.com/office/officeart/2005/8/layout/vList2"/>
    <dgm:cxn modelId="{98E29813-672A-4A5A-A1C8-D469F9331155}" type="presParOf" srcId="{9FF9BD46-DE44-4B30-80ED-AC3A9E213A06}" destId="{840554CF-7206-48E6-9F76-055ADB387243}" srcOrd="1" destOrd="0" presId="urn:microsoft.com/office/officeart/2005/8/layout/vList2"/>
    <dgm:cxn modelId="{5476F38C-C97D-4AE1-9EBE-395D5A656CF5}" type="presParOf" srcId="{9FF9BD46-DE44-4B30-80ED-AC3A9E213A06}" destId="{0C571DEC-BED2-40D9-8AFF-168AE829B055}"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1#1" csCatId="colorful" phldr="1"/>
      <dgm:spPr/>
      <dgm:t>
        <a:bodyPr/>
        <a:lstStyle/>
        <a:p>
          <a:endParaRPr lang="en-US"/>
        </a:p>
      </dgm:t>
    </dgm:pt>
    <dgm:pt modelId="{4E1CD5B7-2CF3-44AA-979B-6F420433627D}">
      <dgm:prSet phldrT="[Text]" custT="1"/>
      <dgm:spPr/>
      <dgm:t>
        <a:bodyPr/>
        <a:lstStyle/>
        <a:p>
          <a:r>
            <a:rPr lang="en-US" sz="1800" dirty="0"/>
            <a:t>Assignment operators assign the value of the right side operand to the operand on the left side by using the equal to operator (=).</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CA7A1361-B9C6-48CC-8108-C8DF81913C68}">
      <dgm:prSet phldrT="[Text]" custT="1"/>
      <dgm:spPr/>
      <dgm:t>
        <a:bodyPr/>
        <a:lstStyle/>
        <a:p>
          <a:r>
            <a:rPr lang="en-US" sz="1800" dirty="0"/>
            <a:t>Simple assignment operator - Is the ‘=’ operator which is used to assign a value or result of an expression to a variable.</a:t>
          </a:r>
        </a:p>
      </dgm:t>
    </dgm:pt>
    <dgm:pt modelId="{A4584EEC-488A-434D-A741-124666673306}" type="parTrans" cxnId="{B0A2F2B0-DB15-4D5C-9C05-DB583C7B72F4}">
      <dgm:prSet/>
      <dgm:spPr/>
      <dgm:t>
        <a:bodyPr/>
        <a:lstStyle/>
        <a:p>
          <a:endParaRPr lang="en-US" sz="1800"/>
        </a:p>
      </dgm:t>
    </dgm:pt>
    <dgm:pt modelId="{F5AB466A-E8A9-47F2-89A5-36488258F7BE}" type="sibTrans" cxnId="{B0A2F2B0-DB15-4D5C-9C05-DB583C7B72F4}">
      <dgm:prSet/>
      <dgm:spPr/>
      <dgm:t>
        <a:bodyPr/>
        <a:lstStyle/>
        <a:p>
          <a:endParaRPr lang="en-US" sz="1800"/>
        </a:p>
      </dgm:t>
    </dgm:pt>
    <dgm:pt modelId="{6B44A73B-1679-4893-8DE3-BCC5C2D04ACF}">
      <dgm:prSet phldrT="[Text]" custT="1"/>
      <dgm:spPr/>
      <dgm:t>
        <a:bodyPr/>
        <a:lstStyle/>
        <a:p>
          <a:r>
            <a:rPr lang="en-US" sz="1800" dirty="0"/>
            <a:t>Compound assignment operator - Is formed by combining the simple assignment operator with the arithmetic operators.</a:t>
          </a:r>
        </a:p>
      </dgm:t>
    </dgm:pt>
    <dgm:pt modelId="{B9CA23D3-42DC-4D57-A2D2-522C56D3F772}" type="parTrans" cxnId="{AD0723AC-094C-4532-B6AD-641741319F60}">
      <dgm:prSet/>
      <dgm:spPr/>
      <dgm:t>
        <a:bodyPr/>
        <a:lstStyle/>
        <a:p>
          <a:endParaRPr lang="en-US" sz="1800"/>
        </a:p>
      </dgm:t>
    </dgm:pt>
    <dgm:pt modelId="{991CB93D-9050-45B7-B01A-6FA1A05F6C0E}" type="sibTrans" cxnId="{AD0723AC-094C-4532-B6AD-641741319F60}">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0455"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pt>
    <dgm:pt modelId="{0C571DEC-BED2-40D9-8AFF-168AE829B055}" type="pres">
      <dgm:prSet presAssocID="{CA7A1361-B9C6-48CC-8108-C8DF81913C68}" presName="parentText" presStyleLbl="node1" presStyleIdx="1" presStyleCnt="3" custScaleY="67924" custLinFactNeighborY="-37576">
        <dgm:presLayoutVars>
          <dgm:chMax val="0"/>
          <dgm:bulletEnabled val="1"/>
        </dgm:presLayoutVars>
      </dgm:prSet>
      <dgm:spPr/>
      <dgm:t>
        <a:bodyPr/>
        <a:lstStyle/>
        <a:p>
          <a:endParaRPr lang="en-US"/>
        </a:p>
      </dgm:t>
    </dgm:pt>
    <dgm:pt modelId="{E4C9B28E-019F-44A3-9A39-B1518A26C330}" type="pres">
      <dgm:prSet presAssocID="{F5AB466A-E8A9-47F2-89A5-36488258F7BE}" presName="spacer" presStyleCnt="0"/>
      <dgm:spPr/>
    </dgm:pt>
    <dgm:pt modelId="{1DF921F1-D4F9-41A9-BCA2-F2B9434B5B62}" type="pres">
      <dgm:prSet presAssocID="{6B44A73B-1679-4893-8DE3-BCC5C2D04ACF}" presName="parentText" presStyleLbl="node1" presStyleIdx="2" presStyleCnt="3" custScaleY="90835" custLinFactNeighborY="-61568">
        <dgm:presLayoutVars>
          <dgm:chMax val="0"/>
          <dgm:bulletEnabled val="1"/>
        </dgm:presLayoutVars>
      </dgm:prSet>
      <dgm:spPr/>
      <dgm:t>
        <a:bodyPr/>
        <a:lstStyle/>
        <a:p>
          <a:endParaRPr lang="en-US"/>
        </a:p>
      </dgm:t>
    </dgm:pt>
  </dgm:ptLst>
  <dgm:cxnLst>
    <dgm:cxn modelId="{B0A2F2B0-DB15-4D5C-9C05-DB583C7B72F4}" srcId="{D32F8FCF-EDF2-4321-B49C-D5DF3D295B52}" destId="{CA7A1361-B9C6-48CC-8108-C8DF81913C68}" srcOrd="1" destOrd="0" parTransId="{A4584EEC-488A-434D-A741-124666673306}" sibTransId="{F5AB466A-E8A9-47F2-89A5-36488258F7BE}"/>
    <dgm:cxn modelId="{EC90D957-0420-4F9F-B46E-78A7F7B0F39E}" srcId="{D32F8FCF-EDF2-4321-B49C-D5DF3D295B52}" destId="{4E1CD5B7-2CF3-44AA-979B-6F420433627D}" srcOrd="0" destOrd="0" parTransId="{FBC00986-3EA4-4861-B52A-BDA881DCC91F}" sibTransId="{2809EA95-811D-4B67-9AD8-C4A1090D9C07}"/>
    <dgm:cxn modelId="{962E9770-9762-4B34-89D3-DADEFB28537B}" type="presOf" srcId="{D32F8FCF-EDF2-4321-B49C-D5DF3D295B52}" destId="{9FF9BD46-DE44-4B30-80ED-AC3A9E213A06}" srcOrd="0" destOrd="0" presId="urn:microsoft.com/office/officeart/2005/8/layout/vList2"/>
    <dgm:cxn modelId="{7F9B35FF-E17D-425C-89B3-68ADED7534A6}" type="presOf" srcId="{CA7A1361-B9C6-48CC-8108-C8DF81913C68}" destId="{0C571DEC-BED2-40D9-8AFF-168AE829B055}" srcOrd="0" destOrd="0" presId="urn:microsoft.com/office/officeart/2005/8/layout/vList2"/>
    <dgm:cxn modelId="{7FD8EEBB-8DFA-4F48-8E60-D98CFAC281B9}" type="presOf" srcId="{4E1CD5B7-2CF3-44AA-979B-6F420433627D}" destId="{388723AB-37EB-4EC2-B7B0-759657273835}" srcOrd="0" destOrd="0" presId="urn:microsoft.com/office/officeart/2005/8/layout/vList2"/>
    <dgm:cxn modelId="{8335E452-D4E0-4F8F-903A-FC536C057FA7}" type="presOf" srcId="{6B44A73B-1679-4893-8DE3-BCC5C2D04ACF}" destId="{1DF921F1-D4F9-41A9-BCA2-F2B9434B5B62}" srcOrd="0" destOrd="0" presId="urn:microsoft.com/office/officeart/2005/8/layout/vList2"/>
    <dgm:cxn modelId="{AD0723AC-094C-4532-B6AD-641741319F60}" srcId="{D32F8FCF-EDF2-4321-B49C-D5DF3D295B52}" destId="{6B44A73B-1679-4893-8DE3-BCC5C2D04ACF}" srcOrd="2" destOrd="0" parTransId="{B9CA23D3-42DC-4D57-A2D2-522C56D3F772}" sibTransId="{991CB93D-9050-45B7-B01A-6FA1A05F6C0E}"/>
    <dgm:cxn modelId="{CE4CAB80-D2D9-467B-8BAD-EC98C1217B7D}" type="presParOf" srcId="{9FF9BD46-DE44-4B30-80ED-AC3A9E213A06}" destId="{388723AB-37EB-4EC2-B7B0-759657273835}" srcOrd="0" destOrd="0" presId="urn:microsoft.com/office/officeart/2005/8/layout/vList2"/>
    <dgm:cxn modelId="{C0E0F643-A24C-4769-862B-752AB9170D16}" type="presParOf" srcId="{9FF9BD46-DE44-4B30-80ED-AC3A9E213A06}" destId="{840554CF-7206-48E6-9F76-055ADB387243}" srcOrd="1" destOrd="0" presId="urn:microsoft.com/office/officeart/2005/8/layout/vList2"/>
    <dgm:cxn modelId="{761D0F3C-BB8D-4CF5-8FC1-0135EC32AECD}" type="presParOf" srcId="{9FF9BD46-DE44-4B30-80ED-AC3A9E213A06}" destId="{0C571DEC-BED2-40D9-8AFF-168AE829B055}" srcOrd="2" destOrd="0" presId="urn:microsoft.com/office/officeart/2005/8/layout/vList2"/>
    <dgm:cxn modelId="{6FD359F1-6F26-4D2F-A7B1-066EFB276CB7}" type="presParOf" srcId="{9FF9BD46-DE44-4B30-80ED-AC3A9E213A06}" destId="{E4C9B28E-019F-44A3-9A39-B1518A26C330}" srcOrd="3" destOrd="0" presId="urn:microsoft.com/office/officeart/2005/8/layout/vList2"/>
    <dgm:cxn modelId="{C32D4F55-056D-4AC4-90FE-637EC8026BCB}" type="presParOf" srcId="{9FF9BD46-DE44-4B30-80ED-AC3A9E213A06}" destId="{1DF921F1-D4F9-41A9-BCA2-F2B9434B5B62}"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70DF8904-1D84-4BB6-AAF3-D34F7B9FEE91}" type="datetime1">
              <a:rPr lang="en-US"/>
              <a:pPr>
                <a:defRPr/>
              </a:pPr>
              <a:t>8/22/2012</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2AF2A2C3-5D27-492F-B00E-8D3B8595EC96}" type="slidenum">
              <a:rPr lang="en-US"/>
              <a:pPr>
                <a:defRPr/>
              </a:pPr>
              <a:t>‹#›</a:t>
            </a:fld>
            <a:endParaRPr lang="en-US" dirty="0"/>
          </a:p>
        </p:txBody>
      </p:sp>
    </p:spTree>
    <p:extLst>
      <p:ext uri="{BB962C8B-B14F-4D97-AF65-F5344CB8AC3E}">
        <p14:creationId xmlns:p14="http://schemas.microsoft.com/office/powerpoint/2010/main" xmlns="" val="1952538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A3474123-3793-4D37-AE19-75C97A7D4EB3}" type="datetime1">
              <a:rPr lang="en-US"/>
              <a:pPr>
                <a:defRPr/>
              </a:pPr>
              <a:t>8/22/2012</a:t>
            </a:fld>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6AE1F710-3F4D-4CB2-B8EF-AD2B0CD37885}" type="slidenum">
              <a:rPr lang="en-US"/>
              <a:pPr>
                <a:defRPr/>
              </a:pPr>
              <a:t>‹#›</a:t>
            </a:fld>
            <a:endParaRPr lang="en-US" dirty="0"/>
          </a:p>
        </p:txBody>
      </p:sp>
    </p:spTree>
    <p:extLst>
      <p:ext uri="{BB962C8B-B14F-4D97-AF65-F5344CB8AC3E}">
        <p14:creationId xmlns:p14="http://schemas.microsoft.com/office/powerpoint/2010/main" xmlns="" val="1535509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images.jpg"/>
          <p:cNvPicPr>
            <a:picLocks noChangeAspect="1"/>
          </p:cNvPicPr>
          <p:nvPr userDrawn="1"/>
        </p:nvPicPr>
        <p:blipFill>
          <a:blip r:embed="rId2"/>
          <a:stretch>
            <a:fillRect/>
          </a:stretch>
        </p:blipFill>
        <p:spPr>
          <a:xfrm rot="20511007">
            <a:off x="912234" y="709483"/>
            <a:ext cx="2466975" cy="1847850"/>
          </a:xfrm>
          <a:prstGeom prst="rect">
            <a:avLst/>
          </a:prstGeom>
        </p:spPr>
      </p:pic>
      <p:sp>
        <p:nvSpPr>
          <p:cNvPr id="3" name="Text Box 10"/>
          <p:cNvSpPr txBox="1">
            <a:spLocks noChangeArrowheads="1"/>
          </p:cNvSpPr>
          <p:nvPr userDrawn="1"/>
        </p:nvSpPr>
        <p:spPr bwMode="auto">
          <a:xfrm>
            <a:off x="990600" y="1524000"/>
            <a:ext cx="4419600" cy="701675"/>
          </a:xfrm>
          <a:prstGeom prst="rect">
            <a:avLst/>
          </a:prstGeom>
          <a:noFill/>
          <a:ln w="9525">
            <a:noFill/>
            <a:miter lim="800000"/>
            <a:headEnd/>
            <a:tailEnd/>
          </a:ln>
          <a:effectLst/>
        </p:spPr>
        <p:txBody>
          <a:bodyPr>
            <a:spAutoFit/>
          </a:bodyPr>
          <a:lstStyle/>
          <a:p>
            <a:pPr>
              <a:lnSpc>
                <a:spcPct val="100000"/>
              </a:lnSpc>
              <a:defRPr/>
            </a:pPr>
            <a:endParaRPr lang="en-US" sz="4000" dirty="0">
              <a:solidFill>
                <a:schemeClr val="bg1"/>
              </a:solidFill>
              <a:latin typeface="Calibri" pitchFamily="34" charset="0"/>
            </a:endParaRPr>
          </a:p>
        </p:txBody>
      </p:sp>
      <p:sp>
        <p:nvSpPr>
          <p:cNvPr id="5" name="Text Box 13"/>
          <p:cNvSpPr txBox="1">
            <a:spLocks noChangeArrowheads="1"/>
          </p:cNvSpPr>
          <p:nvPr userDrawn="1"/>
        </p:nvSpPr>
        <p:spPr bwMode="auto">
          <a:xfrm>
            <a:off x="1752600" y="3657600"/>
            <a:ext cx="2057400" cy="523220"/>
          </a:xfrm>
          <a:prstGeom prst="rect">
            <a:avLst/>
          </a:prstGeom>
          <a:noFill/>
          <a:ln w="9525">
            <a:noFill/>
            <a:miter lim="800000"/>
            <a:headEnd/>
            <a:tailEnd/>
          </a:ln>
          <a:effectLst/>
        </p:spPr>
        <p:txBody>
          <a:bodyPr wrap="square">
            <a:spAutoFit/>
          </a:bodyPr>
          <a:lstStyle/>
          <a:p>
            <a:pPr algn="r">
              <a:lnSpc>
                <a:spcPct val="100000"/>
              </a:lnSpc>
              <a:defRPr/>
            </a:pPr>
            <a:r>
              <a:rPr lang="en-US" sz="2800" b="1" dirty="0" smtClean="0">
                <a:latin typeface="Book Antiqua" pitchFamily="18" charset="0"/>
              </a:rPr>
              <a:t>Session: 13</a:t>
            </a:r>
            <a:endParaRPr lang="en-US" sz="2800" b="1" dirty="0">
              <a:latin typeface="Book Antiqua" pitchFamily="18" charset="0"/>
            </a:endParaRPr>
          </a:p>
        </p:txBody>
      </p:sp>
      <p:sp>
        <p:nvSpPr>
          <p:cNvPr id="18" name="Text Box 11"/>
          <p:cNvSpPr txBox="1">
            <a:spLocks noChangeArrowheads="1"/>
          </p:cNvSpPr>
          <p:nvPr userDrawn="1"/>
        </p:nvSpPr>
        <p:spPr bwMode="auto">
          <a:xfrm>
            <a:off x="914400" y="4419600"/>
            <a:ext cx="7315200" cy="784830"/>
          </a:xfrm>
          <a:prstGeom prst="rect">
            <a:avLst/>
          </a:prstGeom>
          <a:noFill/>
          <a:ln w="9525">
            <a:noFill/>
            <a:miter lim="800000"/>
            <a:headEnd/>
            <a:tailEnd/>
          </a:ln>
          <a:effectLst/>
        </p:spPr>
        <p:txBody>
          <a:bodyPr wrap="square">
            <a:spAutoFit/>
          </a:bodyPr>
          <a:lstStyle/>
          <a:p>
            <a:pPr algn="ctr">
              <a:lnSpc>
                <a:spcPct val="100000"/>
              </a:lnSpc>
              <a:defRPr/>
            </a:pPr>
            <a:r>
              <a:rPr lang="en-US" sz="4500" b="1" i="1" dirty="0" smtClean="0">
                <a:effectLst>
                  <a:reflection blurRad="6350" stA="55000" endA="300" endPos="45500" dir="5400000" sy="-100000" algn="bl" rotWithShape="0"/>
                </a:effectLst>
                <a:latin typeface="Book Antiqua" pitchFamily="18" charset="0"/>
              </a:rPr>
              <a:t>Operators and Statements</a:t>
            </a:r>
            <a:endParaRPr lang="en-US" sz="4500" b="1" i="1" dirty="0">
              <a:effectLst>
                <a:reflection blurRad="6350" stA="55000" endA="300" endPos="45500" dir="5400000" sy="-100000" algn="bl" rotWithShape="0"/>
              </a:effectLst>
              <a:latin typeface="Book Antiqua" pitchFamily="18" charset="0"/>
            </a:endParaRPr>
          </a:p>
        </p:txBody>
      </p:sp>
      <p:sp>
        <p:nvSpPr>
          <p:cNvPr id="22" name="Rectangle 21"/>
          <p:cNvSpPr/>
          <p:nvPr userDrawn="1"/>
        </p:nvSpPr>
        <p:spPr>
          <a:xfrm>
            <a:off x="0" y="0"/>
            <a:ext cx="685800" cy="6858000"/>
          </a:xfrm>
          <a:prstGeom prst="rect">
            <a:avLst/>
          </a:prstGeom>
          <a:gradFill>
            <a:gsLst>
              <a:gs pos="0">
                <a:schemeClr val="accent6">
                  <a:lumMod val="75000"/>
                </a:schemeClr>
              </a:gs>
              <a:gs pos="50000">
                <a:schemeClr val="accent6">
                  <a:lumMod val="75000"/>
                </a:schemeClr>
              </a:gs>
              <a:gs pos="100000">
                <a:schemeClr val="tx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noChangeArrowheads="1"/>
          </p:cNvPicPr>
          <p:nvPr userDrawn="1"/>
        </p:nvPicPr>
        <p:blipFill>
          <a:blip r:embed="rId3" cstate="print"/>
          <a:srcRect l="3556"/>
          <a:stretch>
            <a:fillRect/>
          </a:stretch>
        </p:blipFill>
        <p:spPr bwMode="auto">
          <a:xfrm>
            <a:off x="6963833" y="2133600"/>
            <a:ext cx="656167" cy="762000"/>
          </a:xfrm>
          <a:prstGeom prst="rect">
            <a:avLst/>
          </a:prstGeom>
          <a:noFill/>
          <a:ln w="9525">
            <a:noFill/>
            <a:miter lim="800000"/>
            <a:headEnd/>
            <a:tailEnd/>
          </a:ln>
          <a:effectLst/>
        </p:spPr>
      </p:pic>
      <p:pic>
        <p:nvPicPr>
          <p:cNvPr id="21" name="Picture 20" descr="Internet_Explorer_7_Logo-150x150.png"/>
          <p:cNvPicPr>
            <a:picLocks noChangeAspect="1"/>
          </p:cNvPicPr>
          <p:nvPr userDrawn="1"/>
        </p:nvPicPr>
        <p:blipFill>
          <a:blip r:embed="rId4"/>
          <a:stretch>
            <a:fillRect/>
          </a:stretch>
        </p:blipFill>
        <p:spPr>
          <a:xfrm>
            <a:off x="6934200" y="838200"/>
            <a:ext cx="609600" cy="609600"/>
          </a:xfrm>
          <a:prstGeom prst="rect">
            <a:avLst/>
          </a:prstGeom>
        </p:spPr>
      </p:pic>
      <p:sp>
        <p:nvSpPr>
          <p:cNvPr id="23" name="Rectangle 22"/>
          <p:cNvSpPr/>
          <p:nvPr userDrawn="1"/>
        </p:nvSpPr>
        <p:spPr>
          <a:xfrm>
            <a:off x="152400" y="1295400"/>
            <a:ext cx="7571303"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algn="l">
              <a:lnSpc>
                <a:spcPct val="100000"/>
              </a:lnSpc>
              <a:spcBef>
                <a:spcPts val="0"/>
              </a:spcBef>
            </a:pPr>
            <a:r>
              <a:rPr lang="en-US" sz="6000" b="1" i="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NexTGen Web</a:t>
            </a:r>
            <a:endParaRPr lang="en-US" sz="6000" b="1" cap="none" spc="0" dirty="0">
              <a:ln w="11430"/>
              <a:gradFill>
                <a:gsLst>
                  <a:gs pos="0">
                    <a:schemeClr val="accent4">
                      <a:lumMod val="75000"/>
                    </a:schemeClr>
                  </a:gs>
                  <a:gs pos="49000">
                    <a:schemeClr val="accent2">
                      <a:tint val="90000"/>
                      <a:shade val="60000"/>
                      <a:satMod val="240000"/>
                    </a:schemeClr>
                  </a:gs>
                  <a:gs pos="100000">
                    <a:schemeClr val="tx2">
                      <a:lumMod val="20000"/>
                      <a:lumOff val="80000"/>
                    </a:schemeClr>
                  </a:gs>
                </a:gsLst>
                <a:lin ang="5400000" scaled="0"/>
              </a:gradFill>
              <a:effectLst>
                <a:outerShdw blurRad="50800" dist="39000" dir="5460000" algn="tl">
                  <a:srgbClr val="000000">
                    <a:alpha val="38000"/>
                  </a:srgbClr>
                </a:outerShdw>
              </a:effectLst>
            </a:endParaRPr>
          </a:p>
        </p:txBody>
      </p:sp>
      <p:pic>
        <p:nvPicPr>
          <p:cNvPr id="24" name="Picture 23"/>
          <p:cNvPicPr>
            <a:picLocks noChangeAspect="1" noChangeArrowheads="1"/>
          </p:cNvPicPr>
          <p:nvPr userDrawn="1"/>
        </p:nvPicPr>
        <p:blipFill>
          <a:blip r:embed="rId5" cstate="print"/>
          <a:srcRect t="3540"/>
          <a:stretch>
            <a:fillRect/>
          </a:stretch>
        </p:blipFill>
        <p:spPr bwMode="auto">
          <a:xfrm>
            <a:off x="5867400" y="2209800"/>
            <a:ext cx="762000" cy="646365"/>
          </a:xfrm>
          <a:prstGeom prst="rect">
            <a:avLst/>
          </a:prstGeom>
          <a:noFill/>
          <a:ln w="9525">
            <a:noFill/>
            <a:miter lim="800000"/>
            <a:headEnd/>
            <a:tailEnd/>
          </a:ln>
          <a:effectLst/>
        </p:spPr>
      </p:pic>
      <p:pic>
        <p:nvPicPr>
          <p:cNvPr id="25" name="Picture 24"/>
          <p:cNvPicPr>
            <a:picLocks noChangeAspect="1" noChangeArrowheads="1"/>
          </p:cNvPicPr>
          <p:nvPr userDrawn="1"/>
        </p:nvPicPr>
        <p:blipFill>
          <a:blip r:embed="rId6"/>
          <a:srcRect/>
          <a:stretch>
            <a:fillRect/>
          </a:stretch>
        </p:blipFill>
        <p:spPr bwMode="auto">
          <a:xfrm>
            <a:off x="5933701" y="838200"/>
            <a:ext cx="619499" cy="590550"/>
          </a:xfrm>
          <a:prstGeom prst="rect">
            <a:avLst/>
          </a:prstGeom>
          <a:noFill/>
          <a:ln w="9525">
            <a:noFill/>
            <a:miter lim="800000"/>
            <a:headEnd/>
            <a:tailEnd/>
          </a:ln>
          <a:effectLst/>
        </p:spPr>
      </p:pic>
      <p:pic>
        <p:nvPicPr>
          <p:cNvPr id="26" name="Picture 25" descr="256px-Chrome_Logo.svg_.png"/>
          <p:cNvPicPr>
            <a:picLocks noChangeAspect="1"/>
          </p:cNvPicPr>
          <p:nvPr userDrawn="1"/>
        </p:nvPicPr>
        <p:blipFill>
          <a:blip r:embed="rId7" cstate="print"/>
          <a:stretch>
            <a:fillRect/>
          </a:stretch>
        </p:blipFill>
        <p:spPr>
          <a:xfrm>
            <a:off x="7696200" y="1524000"/>
            <a:ext cx="609600" cy="6096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0">
              <a:schemeClr val="accent6">
                <a:lumMod val="60000"/>
                <a:lumOff val="40000"/>
              </a:schemeClr>
            </a:gs>
            <a:gs pos="50000">
              <a:schemeClr val="accent3">
                <a:lumMod val="40000"/>
                <a:lumOff val="60000"/>
              </a:schemeClr>
            </a:gs>
            <a:gs pos="100000">
              <a:schemeClr val="tx2">
                <a:lumMod val="20000"/>
                <a:lumOff val="80000"/>
              </a:schemeClr>
            </a:gs>
          </a:gsLst>
          <a:lin ang="16200000" scaled="0"/>
        </a:gra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350838"/>
            <a:ext cx="82296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Footer Placeholder 4"/>
          <p:cNvSpPr>
            <a:spLocks noGrp="1"/>
          </p:cNvSpPr>
          <p:nvPr>
            <p:ph type="ftr" sz="quarter" idx="3"/>
          </p:nvPr>
        </p:nvSpPr>
        <p:spPr>
          <a:xfrm>
            <a:off x="2286000" y="6613525"/>
            <a:ext cx="6019800"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smtClean="0">
                <a:solidFill>
                  <a:schemeClr val="tx1"/>
                </a:solidFill>
                <a:latin typeface="Calibri" pitchFamily="34" charset="0"/>
              </a:defRPr>
            </a:lvl1pPr>
          </a:lstStyle>
          <a:p>
            <a:pPr>
              <a:defRPr/>
            </a:pPr>
            <a:r>
              <a:rPr lang="en-US" smtClean="0"/>
              <a:t>Sharing and Maintaining Workbook / Session 1 </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solidFill>
                  <a:schemeClr val="bg1"/>
                </a:solidFill>
                <a:latin typeface="Calibri" pitchFamily="34" charset="0"/>
              </a:defRPr>
            </a:lvl1pPr>
          </a:lstStyle>
          <a:p>
            <a:pPr>
              <a:defRPr/>
            </a:pPr>
            <a:fld id="{FDB8DBC7-0BCB-4E12-A641-EF030C31DE2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Lst>
  <p:timing>
    <p:tnLst>
      <p:par>
        <p:cTn id="1" dur="indefinite" restart="never" nodeType="tmRoot"/>
      </p:par>
    </p:tnLst>
  </p:timing>
  <p:hf hdr="0" dt="0"/>
  <p:txStyles>
    <p:titleStyle>
      <a:lvl1pPr algn="r" rtl="0" eaLnBrk="0" fontAlgn="base" hangingPunct="0">
        <a:spcBef>
          <a:spcPct val="0"/>
        </a:spcBef>
        <a:spcAft>
          <a:spcPct val="0"/>
        </a:spcAft>
        <a:defRPr sz="2500" b="1" kern="1200">
          <a:solidFill>
            <a:schemeClr val="bg1"/>
          </a:solidFill>
          <a:latin typeface="Arial" charset="0"/>
          <a:ea typeface="+mj-ea"/>
          <a:cs typeface="+mj-cs"/>
        </a:defRPr>
      </a:lvl1pPr>
      <a:lvl2pPr algn="r" rtl="0" eaLnBrk="0" fontAlgn="base" hangingPunct="0">
        <a:spcBef>
          <a:spcPct val="0"/>
        </a:spcBef>
        <a:spcAft>
          <a:spcPct val="0"/>
        </a:spcAft>
        <a:defRPr sz="2500" b="1">
          <a:solidFill>
            <a:schemeClr val="bg1"/>
          </a:solidFill>
          <a:latin typeface="Arial" charset="0"/>
        </a:defRPr>
      </a:lvl2pPr>
      <a:lvl3pPr algn="r" rtl="0" eaLnBrk="0" fontAlgn="base" hangingPunct="0">
        <a:spcBef>
          <a:spcPct val="0"/>
        </a:spcBef>
        <a:spcAft>
          <a:spcPct val="0"/>
        </a:spcAft>
        <a:defRPr sz="2500" b="1">
          <a:solidFill>
            <a:schemeClr val="bg1"/>
          </a:solidFill>
          <a:latin typeface="Arial" charset="0"/>
        </a:defRPr>
      </a:lvl3pPr>
      <a:lvl4pPr algn="r" rtl="0" eaLnBrk="0" fontAlgn="base" hangingPunct="0">
        <a:spcBef>
          <a:spcPct val="0"/>
        </a:spcBef>
        <a:spcAft>
          <a:spcPct val="0"/>
        </a:spcAft>
        <a:defRPr sz="2500" b="1">
          <a:solidFill>
            <a:schemeClr val="bg1"/>
          </a:solidFill>
          <a:latin typeface="Arial" charset="0"/>
        </a:defRPr>
      </a:lvl4pPr>
      <a:lvl5pPr algn="r" rtl="0" eaLnBrk="0" fontAlgn="base" hangingPunct="0">
        <a:spcBef>
          <a:spcPct val="0"/>
        </a:spcBef>
        <a:spcAft>
          <a:spcPct val="0"/>
        </a:spcAft>
        <a:defRPr sz="2500" b="1">
          <a:solidFill>
            <a:schemeClr val="bg1"/>
          </a:solidFill>
          <a:latin typeface="Arial" charset="0"/>
        </a:defRPr>
      </a:lvl5pPr>
      <a:lvl6pPr marL="457200" algn="r" rtl="0" fontAlgn="base">
        <a:spcBef>
          <a:spcPct val="0"/>
        </a:spcBef>
        <a:spcAft>
          <a:spcPct val="0"/>
        </a:spcAft>
        <a:defRPr sz="2500" b="1">
          <a:solidFill>
            <a:schemeClr val="bg1"/>
          </a:solidFill>
          <a:latin typeface="Calibri" pitchFamily="34" charset="0"/>
        </a:defRPr>
      </a:lvl6pPr>
      <a:lvl7pPr marL="914400" algn="r" rtl="0" fontAlgn="base">
        <a:spcBef>
          <a:spcPct val="0"/>
        </a:spcBef>
        <a:spcAft>
          <a:spcPct val="0"/>
        </a:spcAft>
        <a:defRPr sz="2500" b="1">
          <a:solidFill>
            <a:schemeClr val="bg1"/>
          </a:solidFill>
          <a:latin typeface="Calibri" pitchFamily="34" charset="0"/>
        </a:defRPr>
      </a:lvl7pPr>
      <a:lvl8pPr marL="1371600" algn="r" rtl="0" fontAlgn="base">
        <a:spcBef>
          <a:spcPct val="0"/>
        </a:spcBef>
        <a:spcAft>
          <a:spcPct val="0"/>
        </a:spcAft>
        <a:defRPr sz="2500" b="1">
          <a:solidFill>
            <a:schemeClr val="bg1"/>
          </a:solidFill>
          <a:latin typeface="Calibri" pitchFamily="34" charset="0"/>
        </a:defRPr>
      </a:lvl8pPr>
      <a:lvl9pPr marL="1828800" algn="r"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4E4C"/>
        </a:buClr>
        <a:buSzPct val="50000"/>
        <a:buFont typeface="Wingdings" pitchFamily="2" charset="2"/>
        <a:buChar char="u"/>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666"/>
        </a:buClr>
        <a:buSzPct val="50000"/>
        <a:buFont typeface="Wingdings 2" pitchFamily="18" charset="2"/>
        <a:buChar char="²"/>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Clr>
          <a:srgbClr val="006666"/>
        </a:buClr>
        <a:buSzPct val="40000"/>
        <a:buFont typeface="Wingdings 2" pitchFamily="18" charset="2"/>
        <a:buChar char="³"/>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diagramLayout" Target="../diagrams/layout12.xml"/><Relationship Id="rId7" Type="http://schemas.openxmlformats.org/officeDocument/2006/relationships/diagramLayout" Target="../diagrams/layout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diagramColors" Target="../diagrams/colors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10</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Increment and Decrement Operators 2-2</a:t>
            </a:r>
          </a:p>
        </p:txBody>
      </p:sp>
      <p:sp>
        <p:nvSpPr>
          <p:cNvPr id="6" name="Rectangle 5"/>
          <p:cNvSpPr/>
          <p:nvPr/>
        </p:nvSpPr>
        <p:spPr>
          <a:xfrm>
            <a:off x="304800" y="914400"/>
            <a:ext cx="8534400" cy="210314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unary operators in JavaScript.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800" baseline="30000" dirty="0">
                <a:cs typeface="Courier New" pitchFamily="49" charset="0"/>
              </a:rPr>
              <a:t>&lt;SCRIPT&gt;</a:t>
            </a:r>
          </a:p>
          <a:p>
            <a:pPr lvl="1" indent="-274320" algn="just">
              <a:lnSpc>
                <a:spcPct val="100000"/>
              </a:lnSpc>
              <a:spcBef>
                <a:spcPts val="0"/>
              </a:spcBef>
              <a:buClr>
                <a:srgbClr val="AC1418"/>
              </a:buClr>
            </a:pPr>
            <a:r>
              <a:rPr lang="en-US" sz="2800" baseline="30000" dirty="0">
                <a:cs typeface="Courier New" pitchFamily="49" charset="0"/>
              </a:rPr>
              <a:t>  </a:t>
            </a:r>
            <a:r>
              <a:rPr lang="en-US" sz="2800" baseline="30000" dirty="0" err="1">
                <a:cs typeface="Courier New" pitchFamily="49" charset="0"/>
              </a:rPr>
              <a:t>var</a:t>
            </a:r>
            <a:r>
              <a:rPr lang="en-US" sz="2800" baseline="30000" dirty="0">
                <a:cs typeface="Courier New" pitchFamily="49" charset="0"/>
              </a:rPr>
              <a:t> number = 3;</a:t>
            </a:r>
          </a:p>
          <a:p>
            <a:pPr lvl="1" indent="-274320" algn="just">
              <a:lnSpc>
                <a:spcPct val="100000"/>
              </a:lnSpc>
              <a:spcBef>
                <a:spcPts val="0"/>
              </a:spcBef>
              <a:buClr>
                <a:srgbClr val="AC1418"/>
              </a:buClr>
            </a:pPr>
            <a:r>
              <a:rPr lang="en-US" sz="2800" baseline="30000" dirty="0">
                <a:cs typeface="Courier New" pitchFamily="49" charset="0"/>
              </a:rPr>
              <a:t>  alert(‘Number after increment = ‘ + ++number);</a:t>
            </a:r>
          </a:p>
          <a:p>
            <a:pPr lvl="1" indent="-274320" algn="just">
              <a:lnSpc>
                <a:spcPct val="100000"/>
              </a:lnSpc>
              <a:spcBef>
                <a:spcPts val="0"/>
              </a:spcBef>
              <a:buClr>
                <a:srgbClr val="AC1418"/>
              </a:buClr>
            </a:pPr>
            <a:r>
              <a:rPr lang="en-US" sz="2800" baseline="30000" dirty="0">
                <a:cs typeface="Courier New" pitchFamily="49" charset="0"/>
              </a:rPr>
              <a:t>  alert(‘Number after decrement = ‘ + number--);</a:t>
            </a:r>
          </a:p>
          <a:p>
            <a:pPr lvl="1" indent="-274320" algn="just">
              <a:lnSpc>
                <a:spcPct val="100000"/>
              </a:lnSpc>
              <a:spcBef>
                <a:spcPts val="0"/>
              </a:spcBef>
              <a:buClr>
                <a:srgbClr val="AC1418"/>
              </a:buClr>
            </a:pPr>
            <a:r>
              <a:rPr lang="en-US" sz="2800" baseline="30000" dirty="0">
                <a:cs typeface="Courier New" pitchFamily="49" charset="0"/>
              </a:rPr>
              <a:t>&lt;/SCRIPT&gt;</a:t>
            </a:r>
            <a:endParaRPr lang="en-US" sz="2400" baseline="30000" dirty="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3505200"/>
          <a:ext cx="8534400" cy="280416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752600"/>
                <a:gridCol w="5410200"/>
                <a:gridCol w="1371600"/>
              </a:tblGrid>
              <a:tr h="453779">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Relational Operators</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453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 (Equal)</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Verifies whether the two operands are </a:t>
                      </a:r>
                      <a:r>
                        <a:rPr lang="en-US" sz="2000" kern="1200" baseline="30000" dirty="0" smtClean="0">
                          <a:solidFill>
                            <a:schemeClr val="dk1"/>
                          </a:solidFill>
                          <a:latin typeface="+mn-lt"/>
                          <a:ea typeface="+mn-ea"/>
                          <a:cs typeface="+mn-cs"/>
                        </a:rPr>
                        <a:t>equal</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90 == 91</a:t>
                      </a:r>
                    </a:p>
                  </a:txBody>
                  <a:tcPr marT="0" marB="0">
                    <a:solidFill>
                      <a:schemeClr val="accent3">
                        <a:lumMod val="40000"/>
                        <a:lumOff val="60000"/>
                      </a:schemeClr>
                    </a:solidFill>
                  </a:tcPr>
                </a:tc>
              </a:tr>
              <a:tr h="465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 (Not Equal)</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Verifies whether the two operands are unequal</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99 != 98</a:t>
                      </a:r>
                    </a:p>
                  </a:txBody>
                  <a:tcPr marT="0" marB="0">
                    <a:solidFill>
                      <a:schemeClr val="accent2">
                        <a:lumMod val="20000"/>
                        <a:lumOff val="80000"/>
                      </a:schemeClr>
                    </a:solidFill>
                  </a:tcPr>
                </a:tc>
              </a:tr>
              <a:tr h="46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 (Strict Equal)</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Verifies whether the two operands are equal and are of the same type</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err="1">
                          <a:solidFill>
                            <a:schemeClr val="dk1"/>
                          </a:solidFill>
                          <a:latin typeface="+mn-lt"/>
                          <a:ea typeface="+mn-ea"/>
                          <a:cs typeface="+mn-cs"/>
                        </a:rPr>
                        <a:t>numTwo</a:t>
                      </a:r>
                      <a:r>
                        <a:rPr lang="en-US" sz="2000" kern="1200" baseline="30000" dirty="0">
                          <a:solidFill>
                            <a:schemeClr val="dk1"/>
                          </a:solidFill>
                          <a:latin typeface="+mn-lt"/>
                          <a:ea typeface="+mn-ea"/>
                          <a:cs typeface="+mn-cs"/>
                        </a:rPr>
                        <a:t> = 1</a:t>
                      </a:r>
                    </a:p>
                  </a:txBody>
                  <a:tcPr marT="0" marB="0">
                    <a:solidFill>
                      <a:schemeClr val="accent3">
                        <a:lumMod val="40000"/>
                        <a:lumOff val="60000"/>
                      </a:schemeClr>
                    </a:solidFill>
                  </a:tcPr>
                </a:tc>
              </a:tr>
              <a:tr h="514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 (Strict Not Equal)</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Verifies whether the two operands are unequal and whether are not of the same type</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90 % 20</a:t>
                      </a:r>
                    </a:p>
                  </a:txBody>
                  <a:tcPr marT="0" marB="0">
                    <a:solidFill>
                      <a:schemeClr val="accent2">
                        <a:lumMod val="20000"/>
                        <a:lumOff val="8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11</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smtClean="0"/>
              <a:t> Relational </a:t>
            </a:r>
            <a:r>
              <a:rPr lang="en-US" dirty="0"/>
              <a:t>Operators </a:t>
            </a:r>
            <a:r>
              <a:rPr lang="en-US" dirty="0" smtClean="0"/>
              <a:t>1-3</a:t>
            </a:r>
            <a:endParaRPr lang="en-US" dirty="0"/>
          </a:p>
        </p:txBody>
      </p:sp>
      <p:sp>
        <p:nvSpPr>
          <p:cNvPr id="9" name="Rectangle 8"/>
          <p:cNvSpPr/>
          <p:nvPr/>
        </p:nvSpPr>
        <p:spPr>
          <a:xfrm>
            <a:off x="304800" y="31242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relational operators.</a:t>
            </a:r>
          </a:p>
        </p:txBody>
      </p:sp>
      <p:graphicFrame>
        <p:nvGraphicFramePr>
          <p:cNvPr id="8" name="Diagram 7"/>
          <p:cNvGraphicFramePr/>
          <p:nvPr/>
        </p:nvGraphicFramePr>
        <p:xfrm>
          <a:off x="457200" y="9144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1371600"/>
          <a:ext cx="8534400" cy="300736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600200"/>
                <a:gridCol w="5791200"/>
                <a:gridCol w="1143000"/>
              </a:tblGrid>
              <a:tr h="453779">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Relational Operators</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453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&gt; (Greater Than)</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Verifies whether the left operand is greater than the right </a:t>
                      </a:r>
                      <a:r>
                        <a:rPr lang="en-US" sz="2000" kern="1200" baseline="30000" dirty="0" smtClean="0">
                          <a:solidFill>
                            <a:schemeClr val="dk1"/>
                          </a:solidFill>
                          <a:latin typeface="+mn-lt"/>
                          <a:ea typeface="+mn-ea"/>
                          <a:cs typeface="+mn-cs"/>
                        </a:rPr>
                        <a:t>operand</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97 &gt; 95</a:t>
                      </a:r>
                    </a:p>
                  </a:txBody>
                  <a:tcPr marT="0" marB="0">
                    <a:solidFill>
                      <a:schemeClr val="accent3">
                        <a:lumMod val="40000"/>
                        <a:lumOff val="60000"/>
                      </a:schemeClr>
                    </a:solidFill>
                  </a:tcPr>
                </a:tc>
              </a:tr>
              <a:tr h="465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&lt; (Less Than)</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Verifies whether the left operand is less than the right operand</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94 &lt; 96</a:t>
                      </a:r>
                    </a:p>
                  </a:txBody>
                  <a:tcPr marT="0" marB="0">
                    <a:solidFill>
                      <a:schemeClr val="accent2">
                        <a:lumMod val="20000"/>
                        <a:lumOff val="80000"/>
                      </a:schemeClr>
                    </a:solidFill>
                  </a:tcPr>
                </a:tc>
              </a:tr>
              <a:tr h="46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&gt;= (Greater Than or Equal)</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Verifies whether the left operand is greater than or equal to the right operand</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a:solidFill>
                            <a:schemeClr val="dk1"/>
                          </a:solidFill>
                          <a:latin typeface="+mn-lt"/>
                          <a:ea typeface="+mn-ea"/>
                          <a:cs typeface="+mn-cs"/>
                        </a:rPr>
                        <a:t>92 &gt;= 93</a:t>
                      </a:r>
                    </a:p>
                  </a:txBody>
                  <a:tcPr marT="0" marB="0">
                    <a:solidFill>
                      <a:schemeClr val="accent3">
                        <a:lumMod val="40000"/>
                        <a:lumOff val="60000"/>
                      </a:schemeClr>
                    </a:solidFill>
                  </a:tcPr>
                </a:tc>
              </a:tr>
              <a:tr h="514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&lt;= (Less Than or Equal)</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Verifies whether the left operand is less than or equal to the right operand</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99 &lt;= 100</a:t>
                      </a:r>
                    </a:p>
                  </a:txBody>
                  <a:tcPr marT="0" marB="0">
                    <a:solidFill>
                      <a:schemeClr val="accent2">
                        <a:lumMod val="20000"/>
                        <a:lumOff val="8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12</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smtClean="0"/>
              <a:t> Relational </a:t>
            </a:r>
            <a:r>
              <a:rPr lang="en-US" dirty="0"/>
              <a:t>Operators 2-3</a:t>
            </a:r>
          </a:p>
        </p:txBody>
      </p:sp>
      <p:sp>
        <p:nvSpPr>
          <p:cNvPr id="9" name="Rectangle 8"/>
          <p:cNvSpPr/>
          <p:nvPr/>
        </p:nvSpPr>
        <p:spPr>
          <a:xfrm>
            <a:off x="304800" y="9906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some more relational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4" name="Title 3"/>
          <p:cNvSpPr>
            <a:spLocks noGrp="1"/>
          </p:cNvSpPr>
          <p:nvPr>
            <p:ph type="title"/>
          </p:nvPr>
        </p:nvSpPr>
        <p:spPr>
          <a:xfrm>
            <a:off x="533400" y="198438"/>
            <a:ext cx="7620000" cy="411162"/>
          </a:xfrm>
        </p:spPr>
        <p:txBody>
          <a:bodyPr/>
          <a:lstStyle/>
          <a:p>
            <a:r>
              <a:rPr lang="en-US" dirty="0"/>
              <a:t>Relational Operators 3-3</a:t>
            </a:r>
          </a:p>
        </p:txBody>
      </p:sp>
      <p:sp>
        <p:nvSpPr>
          <p:cNvPr id="5" name="Rectangle 4"/>
          <p:cNvSpPr/>
          <p:nvPr/>
        </p:nvSpPr>
        <p:spPr>
          <a:xfrm>
            <a:off x="304800" y="1143000"/>
            <a:ext cx="8534400" cy="3129062"/>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relational operators in JavaScript.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firstNumber</a:t>
            </a:r>
            <a:r>
              <a:rPr lang="en-US" sz="2400" baseline="30000" dirty="0">
                <a:cs typeface="Courier New" pitchFamily="49" charset="0"/>
              </a:rPr>
              <a:t> = 3;</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secondNumber</a:t>
            </a:r>
            <a:r>
              <a:rPr lang="en-US" sz="2400" baseline="30000" dirty="0">
                <a:cs typeface="Courier New" pitchFamily="49" charset="0"/>
              </a:rPr>
              <a:t> = 4;</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document.write</a:t>
            </a:r>
            <a:r>
              <a:rPr lang="en-US" sz="2400" baseline="30000" dirty="0">
                <a:cs typeface="Courier New" pitchFamily="49" charset="0"/>
              </a:rPr>
              <a:t>(‘First number is greater than the second</a:t>
            </a:r>
          </a:p>
          <a:p>
            <a:pPr lvl="1" indent="-274320" algn="just">
              <a:lnSpc>
                <a:spcPct val="100000"/>
              </a:lnSpc>
              <a:spcBef>
                <a:spcPts val="0"/>
              </a:spcBef>
              <a:buClr>
                <a:srgbClr val="AC1418"/>
              </a:buClr>
            </a:pPr>
            <a:r>
              <a:rPr lang="en-US" sz="2400" baseline="30000" dirty="0">
                <a:cs typeface="Courier New" pitchFamily="49" charset="0"/>
              </a:rPr>
              <a:t>number: ‘ + (</a:t>
            </a:r>
            <a:r>
              <a:rPr lang="en-US" sz="2400" baseline="30000" dirty="0" err="1">
                <a:cs typeface="Courier New" pitchFamily="49" charset="0"/>
              </a:rPr>
              <a:t>firstNumber</a:t>
            </a:r>
            <a:r>
              <a:rPr lang="en-US" sz="2400" baseline="30000" dirty="0">
                <a:cs typeface="Courier New" pitchFamily="49" charset="0"/>
              </a:rPr>
              <a:t> &gt; </a:t>
            </a:r>
            <a:r>
              <a:rPr lang="en-US" sz="2400" baseline="30000" dirty="0" err="1">
                <a:cs typeface="Courier New" pitchFamily="49" charset="0"/>
              </a:rPr>
              <a:t>secondNumber</a:t>
            </a:r>
            <a:r>
              <a:rPr lang="en-US" sz="2400" baseline="30000" dirty="0">
                <a:cs typeface="Courier New" pitchFamily="49" charset="0"/>
              </a:rPr>
              <a: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document.write</a:t>
            </a:r>
            <a:r>
              <a:rPr lang="en-US" sz="2400" baseline="30000" dirty="0">
                <a:cs typeface="Courier New" pitchFamily="49" charset="0"/>
              </a:rPr>
              <a:t>(‘&lt;</a:t>
            </a:r>
            <a:r>
              <a:rPr lang="en-US" sz="2400" baseline="30000" dirty="0" err="1">
                <a:cs typeface="Courier New" pitchFamily="49" charset="0"/>
              </a:rPr>
              <a:t>br</a:t>
            </a:r>
            <a:r>
              <a:rPr lang="en-US" sz="2400" baseline="30000" dirty="0">
                <a:cs typeface="Courier New" pitchFamily="49" charset="0"/>
              </a:rPr>
              <a:t>/&gt;First number is less than the</a:t>
            </a:r>
          </a:p>
          <a:p>
            <a:pPr lvl="1" indent="-274320" algn="just">
              <a:lnSpc>
                <a:spcPct val="100000"/>
              </a:lnSpc>
              <a:spcBef>
                <a:spcPts val="0"/>
              </a:spcBef>
              <a:buClr>
                <a:srgbClr val="AC1418"/>
              </a:buClr>
            </a:pPr>
            <a:r>
              <a:rPr lang="en-US" sz="2400" baseline="30000" dirty="0">
                <a:cs typeface="Courier New" pitchFamily="49" charset="0"/>
              </a:rPr>
              <a:t>second number: ‘ + (</a:t>
            </a:r>
            <a:r>
              <a:rPr lang="en-US" sz="2400" baseline="30000" dirty="0" err="1">
                <a:cs typeface="Courier New" pitchFamily="49" charset="0"/>
              </a:rPr>
              <a:t>firstNumber</a:t>
            </a:r>
            <a:r>
              <a:rPr lang="en-US" sz="2400" baseline="30000" dirty="0">
                <a:cs typeface="Courier New" pitchFamily="49" charset="0"/>
              </a:rPr>
              <a:t> &lt; </a:t>
            </a:r>
            <a:r>
              <a:rPr lang="en-US" sz="2400" baseline="30000" dirty="0" err="1">
                <a:cs typeface="Courier New" pitchFamily="49" charset="0"/>
              </a:rPr>
              <a:t>secondNumber</a:t>
            </a:r>
            <a:r>
              <a:rPr lang="en-US" sz="2400" baseline="30000" dirty="0">
                <a:cs typeface="Courier New" pitchFamily="49" charset="0"/>
              </a:rPr>
              <a: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document.write</a:t>
            </a:r>
            <a:r>
              <a:rPr lang="en-US" sz="2400" baseline="30000" dirty="0">
                <a:cs typeface="Courier New" pitchFamily="49" charset="0"/>
              </a:rPr>
              <a:t>(‘&lt;</a:t>
            </a:r>
            <a:r>
              <a:rPr lang="en-US" sz="2400" baseline="30000" dirty="0" err="1">
                <a:cs typeface="Courier New" pitchFamily="49" charset="0"/>
              </a:rPr>
              <a:t>br</a:t>
            </a:r>
            <a:r>
              <a:rPr lang="en-US" sz="2400" baseline="30000" dirty="0">
                <a:cs typeface="Courier New" pitchFamily="49" charset="0"/>
              </a:rPr>
              <a:t>/&gt;First number is equal to the second</a:t>
            </a:r>
          </a:p>
          <a:p>
            <a:pPr lvl="1" indent="-274320" algn="just">
              <a:lnSpc>
                <a:spcPct val="100000"/>
              </a:lnSpc>
              <a:spcBef>
                <a:spcPts val="0"/>
              </a:spcBef>
              <a:buClr>
                <a:srgbClr val="AC1418"/>
              </a:buClr>
            </a:pPr>
            <a:r>
              <a:rPr lang="en-US" sz="2400" baseline="30000" dirty="0">
                <a:cs typeface="Courier New" pitchFamily="49" charset="0"/>
              </a:rPr>
              <a:t>number: ‘ + (</a:t>
            </a:r>
            <a:r>
              <a:rPr lang="en-US" sz="2400" baseline="30000" dirty="0" err="1">
                <a:cs typeface="Courier New" pitchFamily="49" charset="0"/>
              </a:rPr>
              <a:t>firstNumber</a:t>
            </a:r>
            <a:r>
              <a:rPr lang="en-US" sz="2400" baseline="30000" dirty="0">
                <a:cs typeface="Courier New" pitchFamily="49" charset="0"/>
              </a:rPr>
              <a:t> == </a:t>
            </a:r>
            <a:r>
              <a:rPr lang="en-US" sz="2400" baseline="30000" dirty="0" err="1">
                <a:cs typeface="Courier New" pitchFamily="49" charset="0"/>
              </a:rPr>
              <a:t>secondNumber</a:t>
            </a:r>
            <a:r>
              <a:rPr lang="en-US" sz="2400" baseline="30000" dirty="0">
                <a:cs typeface="Courier New" pitchFamily="49" charset="0"/>
              </a:rPr>
              <a:t>));</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2778760"/>
          <a:ext cx="8534400" cy="296672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752600"/>
                <a:gridCol w="5410200"/>
                <a:gridCol w="1371600"/>
              </a:tblGrid>
              <a:tr h="453779">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Logical Operators</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453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&amp;&amp; (AND)</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Returns true, if either of the operands are evaluated to true. If first operand evaluates to true, it will ignore the second </a:t>
                      </a:r>
                      <a:r>
                        <a:rPr lang="en-US" sz="2000" kern="1200" baseline="30000" dirty="0" smtClean="0">
                          <a:solidFill>
                            <a:schemeClr val="dk1"/>
                          </a:solidFill>
                          <a:latin typeface="+mn-lt"/>
                          <a:ea typeface="+mn-ea"/>
                          <a:cs typeface="+mn-cs"/>
                        </a:rPr>
                        <a:t>operand</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(x == 2) &amp;&amp;</a:t>
                      </a:r>
                    </a:p>
                    <a:p>
                      <a:pPr algn="just"/>
                      <a:r>
                        <a:rPr lang="en-US" sz="2000" kern="1200" baseline="30000" dirty="0">
                          <a:solidFill>
                            <a:schemeClr val="dk1"/>
                          </a:solidFill>
                          <a:latin typeface="+mn-lt"/>
                          <a:ea typeface="+mn-ea"/>
                          <a:cs typeface="+mn-cs"/>
                        </a:rPr>
                        <a:t>(y == 5)</a:t>
                      </a:r>
                    </a:p>
                    <a:p>
                      <a:pPr algn="just"/>
                      <a:r>
                        <a:rPr lang="en-US" sz="2000" kern="1200" baseline="30000" dirty="0">
                          <a:solidFill>
                            <a:schemeClr val="dk1"/>
                          </a:solidFill>
                          <a:latin typeface="+mn-lt"/>
                          <a:ea typeface="+mn-ea"/>
                          <a:cs typeface="+mn-cs"/>
                        </a:rPr>
                        <a:t>Returns false</a:t>
                      </a:r>
                    </a:p>
                  </a:txBody>
                  <a:tcPr marT="0" marB="0">
                    <a:solidFill>
                      <a:schemeClr val="accent3">
                        <a:lumMod val="40000"/>
                        <a:lumOff val="60000"/>
                      </a:schemeClr>
                    </a:solidFill>
                  </a:tcPr>
                </a:tc>
              </a:tr>
              <a:tr h="465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 (NOT)</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Returns false, if the expression is true and vice-versa</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!(x == 3)</a:t>
                      </a:r>
                    </a:p>
                    <a:p>
                      <a:pPr algn="just"/>
                      <a:r>
                        <a:rPr lang="en-US" sz="2000" kern="1200" baseline="30000" dirty="0">
                          <a:solidFill>
                            <a:schemeClr val="dk1"/>
                          </a:solidFill>
                          <a:latin typeface="+mn-lt"/>
                          <a:ea typeface="+mn-ea"/>
                          <a:cs typeface="+mn-cs"/>
                        </a:rPr>
                        <a:t>Returns true</a:t>
                      </a:r>
                    </a:p>
                  </a:txBody>
                  <a:tcPr marT="0" marB="0">
                    <a:solidFill>
                      <a:schemeClr val="accent2">
                        <a:lumMod val="20000"/>
                        <a:lumOff val="80000"/>
                      </a:schemeClr>
                    </a:solidFill>
                  </a:tcPr>
                </a:tc>
              </a:tr>
              <a:tr h="46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 (OR)</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Returns true, if either of the operands are evaluated to true. If first operand evaluates to true, it will ignore the second operand</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a:solidFill>
                            <a:schemeClr val="dk1"/>
                          </a:solidFill>
                          <a:latin typeface="+mn-lt"/>
                          <a:ea typeface="+mn-ea"/>
                          <a:cs typeface="+mn-cs"/>
                        </a:rPr>
                        <a:t>(x == 2) || (y == 5)</a:t>
                      </a:r>
                    </a:p>
                    <a:p>
                      <a:pPr algn="just"/>
                      <a:r>
                        <a:rPr lang="en-US" sz="2000" kern="1200" baseline="30000" dirty="0">
                          <a:solidFill>
                            <a:schemeClr val="dk1"/>
                          </a:solidFill>
                          <a:latin typeface="+mn-lt"/>
                          <a:ea typeface="+mn-ea"/>
                          <a:cs typeface="+mn-cs"/>
                        </a:rPr>
                        <a:t>Returns true</a:t>
                      </a:r>
                    </a:p>
                  </a:txBody>
                  <a:tcPr marT="0" marB="0">
                    <a:solidFill>
                      <a:schemeClr val="accent3">
                        <a:lumMod val="40000"/>
                        <a:lumOff val="6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Logical Operators 1-2</a:t>
            </a:r>
          </a:p>
        </p:txBody>
      </p:sp>
      <p:sp>
        <p:nvSpPr>
          <p:cNvPr id="9" name="Rectangle 8"/>
          <p:cNvSpPr/>
          <p:nvPr/>
        </p:nvSpPr>
        <p:spPr>
          <a:xfrm>
            <a:off x="304800" y="239776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logical operators.</a:t>
            </a:r>
          </a:p>
        </p:txBody>
      </p:sp>
      <p:graphicFrame>
        <p:nvGraphicFramePr>
          <p:cNvPr id="8" name="Diagram 7"/>
          <p:cNvGraphicFramePr/>
          <p:nvPr/>
        </p:nvGraphicFramePr>
        <p:xfrm>
          <a:off x="457200" y="914400"/>
          <a:ext cx="83820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15</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4" name="Title 3"/>
          <p:cNvSpPr>
            <a:spLocks noGrp="1"/>
          </p:cNvSpPr>
          <p:nvPr>
            <p:ph type="title"/>
          </p:nvPr>
        </p:nvSpPr>
        <p:spPr/>
        <p:txBody>
          <a:bodyPr/>
          <a:lstStyle/>
          <a:p>
            <a:r>
              <a:rPr lang="en-US" dirty="0"/>
              <a:t>Logical Operators 2-2</a:t>
            </a:r>
          </a:p>
        </p:txBody>
      </p:sp>
      <p:sp>
        <p:nvSpPr>
          <p:cNvPr id="5" name="Rectangle 4"/>
          <p:cNvSpPr/>
          <p:nvPr/>
        </p:nvSpPr>
        <p:spPr>
          <a:xfrm>
            <a:off x="304800" y="1143000"/>
            <a:ext cx="8534400" cy="214417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logical </a:t>
            </a:r>
            <a:r>
              <a:rPr lang="en-US" sz="2800" baseline="30000" dirty="0">
                <a:cs typeface="Courier New" pitchFamily="49" charset="0"/>
              </a:rPr>
              <a:t>AND</a:t>
            </a:r>
            <a:r>
              <a:rPr lang="en-US" sz="2800" baseline="30000" dirty="0">
                <a:latin typeface="Calibri" pitchFamily="34" charset="0"/>
                <a:cs typeface="Calibri" pitchFamily="34" charset="0"/>
              </a:rPr>
              <a:t> operator in JavaScript.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name = “John”;</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age = 23;</a:t>
            </a:r>
          </a:p>
          <a:p>
            <a:pPr lvl="1" indent="-274320" algn="just">
              <a:lnSpc>
                <a:spcPct val="100000"/>
              </a:lnSpc>
              <a:spcBef>
                <a:spcPts val="0"/>
              </a:spcBef>
              <a:buClr>
                <a:srgbClr val="AC1418"/>
              </a:buClr>
            </a:pPr>
            <a:r>
              <a:rPr lang="en-US" sz="2400" baseline="30000" dirty="0">
                <a:cs typeface="Courier New" pitchFamily="49" charset="0"/>
              </a:rPr>
              <a:t>  alert(‘John\’s age is greater than or equal to 23 years : ‘ +</a:t>
            </a:r>
          </a:p>
          <a:p>
            <a:pPr lvl="1" indent="-274320" algn="just">
              <a:lnSpc>
                <a:spcPct val="100000"/>
              </a:lnSpc>
              <a:spcBef>
                <a:spcPts val="0"/>
              </a:spcBef>
              <a:buClr>
                <a:srgbClr val="AC1418"/>
              </a:buClr>
            </a:pPr>
            <a:r>
              <a:rPr lang="en-US" sz="2400" baseline="30000" dirty="0">
                <a:cs typeface="Courier New" pitchFamily="49" charset="0"/>
              </a:rPr>
              <a:t>((name==”John”) &amp;&amp; (age &gt;= 23)));</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990600" y="3505200"/>
          <a:ext cx="6629400" cy="2899296"/>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524000"/>
                <a:gridCol w="2619375"/>
                <a:gridCol w="2486025"/>
              </a:tblGrid>
              <a:tr h="453779">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Expressions</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453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6;</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a:t>
                      </a: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a:t>
                      </a:r>
                      <a:r>
                        <a:rPr lang="en-US" sz="2000" kern="1200" baseline="30000" dirty="0" smtClean="0">
                          <a:solidFill>
                            <a:schemeClr val="dk1"/>
                          </a:solidFill>
                          <a:latin typeface="+mn-lt"/>
                          <a:ea typeface="+mn-ea"/>
                          <a:cs typeface="+mn-cs"/>
                        </a:rPr>
                        <a:t>6</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12</a:t>
                      </a:r>
                    </a:p>
                  </a:txBody>
                  <a:tcPr marT="0" marB="0">
                    <a:solidFill>
                      <a:schemeClr val="accent3">
                        <a:lumMod val="40000"/>
                        <a:lumOff val="60000"/>
                      </a:schemeClr>
                    </a:solidFill>
                  </a:tcPr>
                </a:tc>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6;</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a:t>
                      </a: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6</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0</a:t>
                      </a:r>
                    </a:p>
                  </a:txBody>
                  <a:tcPr marT="0" marB="0">
                    <a:solidFill>
                      <a:schemeClr val="accent2">
                        <a:lumMod val="20000"/>
                        <a:lumOff val="80000"/>
                      </a:schemeClr>
                    </a:solidFill>
                  </a:tcPr>
                </a:tc>
              </a:tr>
              <a:tr h="421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6;</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err="1">
                          <a:solidFill>
                            <a:schemeClr val="tx1"/>
                          </a:solidFill>
                          <a:latin typeface="+mn-lt"/>
                          <a:ea typeface="+mn-ea"/>
                          <a:cs typeface="+mn-cs"/>
                        </a:rPr>
                        <a:t>numOne</a:t>
                      </a:r>
                      <a:r>
                        <a:rPr lang="en-US" sz="2000" kern="1200" baseline="30000" dirty="0">
                          <a:solidFill>
                            <a:schemeClr val="tx1"/>
                          </a:solidFill>
                          <a:latin typeface="+mn-lt"/>
                          <a:ea typeface="+mn-ea"/>
                          <a:cs typeface="+mn-cs"/>
                        </a:rPr>
                        <a:t> = </a:t>
                      </a:r>
                      <a:r>
                        <a:rPr lang="en-US" sz="2000" kern="1200" baseline="30000" dirty="0" err="1">
                          <a:solidFill>
                            <a:schemeClr val="tx1"/>
                          </a:solidFill>
                          <a:latin typeface="+mn-lt"/>
                          <a:ea typeface="+mn-ea"/>
                          <a:cs typeface="+mn-cs"/>
                        </a:rPr>
                        <a:t>numOne</a:t>
                      </a:r>
                      <a:r>
                        <a:rPr lang="en-US" sz="2000" kern="1200" baseline="30000" dirty="0">
                          <a:solidFill>
                            <a:schemeClr val="tx1"/>
                          </a:solidFill>
                          <a:latin typeface="+mn-lt"/>
                          <a:ea typeface="+mn-ea"/>
                          <a:cs typeface="+mn-cs"/>
                        </a:rPr>
                        <a:t> * 6</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36</a:t>
                      </a:r>
                    </a:p>
                  </a:txBody>
                  <a:tcPr marT="0" marB="0">
                    <a:solidFill>
                      <a:schemeClr val="accent3">
                        <a:lumMod val="40000"/>
                        <a:lumOff val="60000"/>
                      </a:schemeClr>
                    </a:solidFill>
                  </a:tcPr>
                </a:tc>
              </a:tr>
              <a:tr h="391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6;</a:t>
                      </a:r>
                    </a:p>
                  </a:txBody>
                  <a:tcPr marT="0" marB="0">
                    <a:solidFill>
                      <a:schemeClr val="accent2">
                        <a:lumMod val="20000"/>
                        <a:lumOff val="8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err="1">
                          <a:solidFill>
                            <a:schemeClr val="tx1"/>
                          </a:solidFill>
                          <a:latin typeface="+mn-lt"/>
                          <a:ea typeface="+mn-ea"/>
                          <a:cs typeface="+mn-cs"/>
                        </a:rPr>
                        <a:t>numOne</a:t>
                      </a:r>
                      <a:r>
                        <a:rPr lang="en-US" sz="2000" kern="1200" baseline="30000" dirty="0">
                          <a:solidFill>
                            <a:schemeClr val="tx1"/>
                          </a:solidFill>
                          <a:latin typeface="+mn-lt"/>
                          <a:ea typeface="+mn-ea"/>
                          <a:cs typeface="+mn-cs"/>
                        </a:rPr>
                        <a:t> = </a:t>
                      </a:r>
                      <a:r>
                        <a:rPr lang="en-US" sz="2000" kern="1200" baseline="30000" dirty="0" err="1">
                          <a:solidFill>
                            <a:schemeClr val="tx1"/>
                          </a:solidFill>
                          <a:latin typeface="+mn-lt"/>
                          <a:ea typeface="+mn-ea"/>
                          <a:cs typeface="+mn-cs"/>
                        </a:rPr>
                        <a:t>numOne</a:t>
                      </a:r>
                      <a:r>
                        <a:rPr lang="en-US" sz="2000" kern="1200" baseline="30000" dirty="0">
                          <a:solidFill>
                            <a:schemeClr val="tx1"/>
                          </a:solidFill>
                          <a:latin typeface="+mn-lt"/>
                          <a:ea typeface="+mn-ea"/>
                          <a:cs typeface="+mn-cs"/>
                        </a:rPr>
                        <a:t> % 6</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0</a:t>
                      </a:r>
                    </a:p>
                  </a:txBody>
                  <a:tcPr marT="0" marB="0">
                    <a:solidFill>
                      <a:schemeClr val="accent2">
                        <a:lumMod val="20000"/>
                        <a:lumOff val="80000"/>
                      </a:schemeClr>
                    </a:solidFill>
                  </a:tcPr>
                </a:tc>
              </a:tr>
              <a:tr h="46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6;</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err="1">
                          <a:solidFill>
                            <a:schemeClr val="tx1"/>
                          </a:solidFill>
                          <a:latin typeface="+mn-lt"/>
                          <a:ea typeface="+mn-ea"/>
                          <a:cs typeface="+mn-cs"/>
                        </a:rPr>
                        <a:t>numOne</a:t>
                      </a:r>
                      <a:r>
                        <a:rPr lang="en-US" sz="2000" kern="1200" baseline="30000" dirty="0">
                          <a:solidFill>
                            <a:schemeClr val="tx1"/>
                          </a:solidFill>
                          <a:latin typeface="+mn-lt"/>
                          <a:ea typeface="+mn-ea"/>
                          <a:cs typeface="+mn-cs"/>
                        </a:rPr>
                        <a:t> = </a:t>
                      </a:r>
                      <a:r>
                        <a:rPr lang="en-US" sz="2000" kern="1200" baseline="30000" dirty="0" err="1">
                          <a:solidFill>
                            <a:schemeClr val="tx1"/>
                          </a:solidFill>
                          <a:latin typeface="+mn-lt"/>
                          <a:ea typeface="+mn-ea"/>
                          <a:cs typeface="+mn-cs"/>
                        </a:rPr>
                        <a:t>numOne</a:t>
                      </a:r>
                      <a:r>
                        <a:rPr lang="en-US" sz="2000" kern="1200" baseline="30000" dirty="0">
                          <a:solidFill>
                            <a:schemeClr val="tx1"/>
                          </a:solidFill>
                          <a:latin typeface="+mn-lt"/>
                          <a:ea typeface="+mn-ea"/>
                          <a:cs typeface="+mn-cs"/>
                        </a:rPr>
                        <a:t> / 6</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 = 1</a:t>
                      </a:r>
                    </a:p>
                  </a:txBody>
                  <a:tcPr marT="0" marB="0">
                    <a:solidFill>
                      <a:schemeClr val="accent3">
                        <a:lumMod val="40000"/>
                        <a:lumOff val="6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16</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Assignment Operators</a:t>
            </a:r>
          </a:p>
        </p:txBody>
      </p:sp>
      <p:sp>
        <p:nvSpPr>
          <p:cNvPr id="9" name="Rectangle 8"/>
          <p:cNvSpPr/>
          <p:nvPr/>
        </p:nvSpPr>
        <p:spPr>
          <a:xfrm>
            <a:off x="304800" y="323596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assignment operators.</a:t>
            </a:r>
          </a:p>
        </p:txBody>
      </p:sp>
      <p:graphicFrame>
        <p:nvGraphicFramePr>
          <p:cNvPr id="8" name="Diagram 7"/>
          <p:cNvGraphicFramePr/>
          <p:nvPr/>
        </p:nvGraphicFramePr>
        <p:xfrm>
          <a:off x="457200" y="9144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17</a:t>
            </a:fld>
            <a:endParaRPr lang="en-US" dirty="0"/>
          </a:p>
        </p:txBody>
      </p:sp>
      <p:sp>
        <p:nvSpPr>
          <p:cNvPr id="5" name="Title 4"/>
          <p:cNvSpPr>
            <a:spLocks noGrp="1"/>
          </p:cNvSpPr>
          <p:nvPr>
            <p:ph type="title"/>
          </p:nvPr>
        </p:nvSpPr>
        <p:spPr>
          <a:xfrm>
            <a:off x="457200" y="198438"/>
            <a:ext cx="8534400" cy="411162"/>
          </a:xfrm>
        </p:spPr>
        <p:txBody>
          <a:bodyPr/>
          <a:lstStyle/>
          <a:p>
            <a:r>
              <a:rPr lang="en-US" dirty="0"/>
              <a:t> Bitwise Operators 1-2</a:t>
            </a:r>
          </a:p>
        </p:txBody>
      </p:sp>
      <p:graphicFrame>
        <p:nvGraphicFramePr>
          <p:cNvPr id="8" name="Diagram 7"/>
          <p:cNvGraphicFramePr/>
          <p:nvPr/>
        </p:nvGraphicFramePr>
        <p:xfrm>
          <a:off x="457200" y="11430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Operators and Statements / Session 13 </a:t>
            </a:r>
          </a:p>
        </p:txBody>
      </p:sp>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762000" y="1219200"/>
          <a:ext cx="8229600" cy="289560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371600"/>
                <a:gridCol w="5257800"/>
                <a:gridCol w="1600200"/>
              </a:tblGrid>
              <a:tr h="6208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smtClean="0">
                          <a:solidFill>
                            <a:schemeClr val="lt1"/>
                          </a:solidFill>
                          <a:latin typeface="+mn-lt"/>
                          <a:ea typeface="+mn-ea"/>
                          <a:cs typeface="+mn-cs"/>
                        </a:rPr>
                        <a:t>Bitwise </a:t>
                      </a:r>
                      <a:r>
                        <a:rPr lang="en-US" sz="2400" b="1" kern="1200" baseline="30000" dirty="0">
                          <a:solidFill>
                            <a:schemeClr val="lt1"/>
                          </a:solidFill>
                          <a:latin typeface="+mn-lt"/>
                          <a:ea typeface="+mn-ea"/>
                          <a:cs typeface="+mn-cs"/>
                        </a:rPr>
                        <a:t>Operators</a:t>
                      </a: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Description</a:t>
                      </a:r>
                    </a:p>
                  </a:txBody>
                  <a:tcPr>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Example</a:t>
                      </a:r>
                    </a:p>
                  </a:txBody>
                  <a:tcPr>
                    <a:solidFill>
                      <a:schemeClr val="accent2">
                        <a:lumMod val="75000"/>
                      </a:schemeClr>
                    </a:solidFill>
                  </a:tcPr>
                </a:tc>
              </a:tr>
              <a:tr h="453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&amp; (Bitwise AND)</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Compares two bits and returns 1 if both of them are 1 or else returns </a:t>
                      </a:r>
                      <a:r>
                        <a:rPr lang="en-US" sz="2000" kern="1200" baseline="30000" dirty="0" smtClean="0">
                          <a:solidFill>
                            <a:schemeClr val="dk1"/>
                          </a:solidFill>
                          <a:latin typeface="+mn-lt"/>
                          <a:ea typeface="+mn-ea"/>
                          <a:cs typeface="+mn-cs"/>
                        </a:rPr>
                        <a:t>0</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00111000</a:t>
                      </a:r>
                    </a:p>
                    <a:p>
                      <a:pPr algn="just"/>
                      <a:r>
                        <a:rPr lang="en-US" sz="2000" kern="1200" baseline="30000" dirty="0">
                          <a:solidFill>
                            <a:schemeClr val="dk1"/>
                          </a:solidFill>
                          <a:latin typeface="+mn-lt"/>
                          <a:ea typeface="+mn-ea"/>
                          <a:cs typeface="+mn-cs"/>
                        </a:rPr>
                        <a:t>Returns 00011000</a:t>
                      </a:r>
                    </a:p>
                  </a:txBody>
                  <a:tcPr marT="0" marB="0">
                    <a:solidFill>
                      <a:schemeClr val="accent3">
                        <a:lumMod val="40000"/>
                        <a:lumOff val="60000"/>
                      </a:schemeClr>
                    </a:solidFill>
                  </a:tcPr>
                </a:tc>
              </a:tr>
              <a:tr h="513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 (Bitwise NOT)</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Inverts every bits of the operand and is a unary operator</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~00010101</a:t>
                      </a:r>
                    </a:p>
                    <a:p>
                      <a:pPr algn="just"/>
                      <a:r>
                        <a:rPr lang="en-US" sz="2000" kern="1200" baseline="30000" dirty="0">
                          <a:solidFill>
                            <a:schemeClr val="dk1"/>
                          </a:solidFill>
                          <a:latin typeface="+mn-lt"/>
                          <a:ea typeface="+mn-ea"/>
                          <a:cs typeface="+mn-cs"/>
                        </a:rPr>
                        <a:t>Returns 11101010</a:t>
                      </a:r>
                    </a:p>
                  </a:txBody>
                  <a:tcPr marT="0" marB="0">
                    <a:solidFill>
                      <a:schemeClr val="accent2">
                        <a:lumMod val="20000"/>
                        <a:lumOff val="80000"/>
                      </a:schemeClr>
                    </a:solidFill>
                  </a:tcPr>
                </a:tc>
              </a:tr>
              <a:tr h="421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 (Bitwise OR)</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Compares two bits and returns 1 if the corresponding bits of either or both the operands is 1</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00111000</a:t>
                      </a:r>
                    </a:p>
                    <a:p>
                      <a:pPr algn="just"/>
                      <a:r>
                        <a:rPr lang="en-US" sz="2000" kern="1200" baseline="30000" dirty="0">
                          <a:solidFill>
                            <a:schemeClr val="dk1"/>
                          </a:solidFill>
                          <a:latin typeface="+mn-lt"/>
                          <a:ea typeface="+mn-ea"/>
                          <a:cs typeface="+mn-cs"/>
                        </a:rPr>
                        <a:t>Returns 00111100</a:t>
                      </a:r>
                    </a:p>
                  </a:txBody>
                  <a:tcPr marT="0" marB="0">
                    <a:solidFill>
                      <a:schemeClr val="accent3">
                        <a:lumMod val="40000"/>
                        <a:lumOff val="6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18</a:t>
            </a:fld>
            <a:endParaRPr lang="en-US"/>
          </a:p>
        </p:txBody>
      </p:sp>
      <p:sp>
        <p:nvSpPr>
          <p:cNvPr id="5" name="Title 4"/>
          <p:cNvSpPr>
            <a:spLocks noGrp="1"/>
          </p:cNvSpPr>
          <p:nvPr>
            <p:ph type="title"/>
          </p:nvPr>
        </p:nvSpPr>
        <p:spPr>
          <a:xfrm>
            <a:off x="457200" y="198438"/>
            <a:ext cx="8534400" cy="411162"/>
          </a:xfrm>
        </p:spPr>
        <p:txBody>
          <a:bodyPr/>
          <a:lstStyle/>
          <a:p>
            <a:r>
              <a:rPr lang="en-US" dirty="0"/>
              <a:t> Bitwise Operators 2-2</a:t>
            </a:r>
          </a:p>
        </p:txBody>
      </p:sp>
      <p:sp>
        <p:nvSpPr>
          <p:cNvPr id="9" name="Rectangle 8"/>
          <p:cNvSpPr/>
          <p:nvPr/>
        </p:nvSpPr>
        <p:spPr>
          <a:xfrm>
            <a:off x="304800" y="9144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bitwise operators in JavaScript.</a:t>
            </a:r>
          </a:p>
        </p:txBody>
      </p:sp>
      <p:sp>
        <p:nvSpPr>
          <p:cNvPr id="10" name="Rectangle 9"/>
          <p:cNvSpPr/>
          <p:nvPr/>
        </p:nvSpPr>
        <p:spPr>
          <a:xfrm>
            <a:off x="304800" y="4267200"/>
            <a:ext cx="8534400" cy="161069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bitwise </a:t>
            </a:r>
            <a:r>
              <a:rPr lang="en-US" sz="2800" baseline="30000" dirty="0" smtClean="0">
                <a:latin typeface="Calibri" pitchFamily="34" charset="0"/>
                <a:cs typeface="Calibri" pitchFamily="34" charset="0"/>
              </a:rPr>
              <a:t>operators.</a:t>
            </a: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pPr>
            <a:endParaRPr lang="en-US" sz="2400" baseline="30000" dirty="0">
              <a:cs typeface="Courier New" pitchFamily="49" charset="0"/>
            </a:endParaRPr>
          </a:p>
          <a:p>
            <a:pPr lvl="2" indent="-274320" algn="just">
              <a:lnSpc>
                <a:spcPct val="100000"/>
              </a:lnSpc>
              <a:spcBef>
                <a:spcPts val="0"/>
              </a:spcBef>
              <a:buClr>
                <a:srgbClr val="AC1418"/>
              </a:buClr>
            </a:pPr>
            <a:r>
              <a:rPr lang="en-US" sz="2400" baseline="30000" dirty="0">
                <a:cs typeface="Courier New" pitchFamily="49" charset="0"/>
              </a:rPr>
              <a:t>//(56 = 00111000 and 28 = 00011100)</a:t>
            </a:r>
          </a:p>
          <a:p>
            <a:pPr lvl="2" indent="-274320" algn="just">
              <a:lnSpc>
                <a:spcPct val="100000"/>
              </a:lnSpc>
              <a:spcBef>
                <a:spcPts val="0"/>
              </a:spcBef>
              <a:buClr>
                <a:srgbClr val="AC1418"/>
              </a:buClr>
            </a:pPr>
            <a:r>
              <a:rPr lang="en-US" sz="2400" baseline="30000" dirty="0">
                <a:cs typeface="Courier New" pitchFamily="49" charset="0"/>
              </a:rPr>
              <a:t>alert(“56” + ‘ &amp; ‘ + “28” + ‘ = ‘ + (56 &amp; 28));</a:t>
            </a:r>
          </a:p>
          <a:p>
            <a:pPr lvl="2" indent="-274320" algn="just">
              <a:lnSpc>
                <a:spcPct val="100000"/>
              </a:lnSpc>
              <a:spcBef>
                <a:spcPts val="0"/>
              </a:spcBef>
              <a:buClr>
                <a:srgbClr val="AC1418"/>
              </a:buClr>
            </a:pPr>
            <a:r>
              <a:rPr lang="en-US" sz="2400" baseline="30000" dirty="0">
                <a:cs typeface="Courier New" pitchFamily="49" charset="0"/>
              </a:rPr>
              <a:t>//(56 = 00111000 and 28 = 00011100)</a:t>
            </a:r>
          </a:p>
          <a:p>
            <a:pPr lvl="2" indent="-274320" algn="just">
              <a:lnSpc>
                <a:spcPct val="100000"/>
              </a:lnSpc>
              <a:spcBef>
                <a:spcPts val="0"/>
              </a:spcBef>
              <a:buClr>
                <a:srgbClr val="AC1418"/>
              </a:buClr>
            </a:pPr>
            <a:r>
              <a:rPr lang="en-US" sz="2400" baseline="30000" dirty="0">
                <a:cs typeface="Courier New" pitchFamily="49" charset="0"/>
              </a:rPr>
              <a:t>alert(“56” + ‘ | ‘ + “28” + ‘ = ‘ + (56 | 28));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4193187812"/>
              </p:ext>
            </p:extLst>
          </p:nvPr>
        </p:nvGraphicFramePr>
        <p:xfrm>
          <a:off x="762000" y="3429000"/>
          <a:ext cx="8001000" cy="309880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891862"/>
                <a:gridCol w="6109138"/>
              </a:tblGrid>
              <a:tr h="6208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smtClean="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smtClean="0">
                          <a:solidFill>
                            <a:schemeClr val="lt1"/>
                          </a:solidFill>
                          <a:latin typeface="+mn-lt"/>
                          <a:ea typeface="+mn-ea"/>
                          <a:cs typeface="+mn-cs"/>
                        </a:rPr>
                        <a:t>Special </a:t>
                      </a:r>
                      <a:r>
                        <a:rPr lang="en-US" sz="2400" b="1" kern="1200" baseline="30000" dirty="0">
                          <a:solidFill>
                            <a:schemeClr val="lt1"/>
                          </a:solidFill>
                          <a:latin typeface="+mn-lt"/>
                          <a:ea typeface="+mn-ea"/>
                          <a:cs typeface="+mn-cs"/>
                        </a:rPr>
                        <a:t>Operators</a:t>
                      </a: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Description</a:t>
                      </a:r>
                      <a:endParaRPr lang="en-US" sz="2400" dirty="0"/>
                    </a:p>
                  </a:txBody>
                  <a:tcPr>
                    <a:solidFill>
                      <a:schemeClr val="accent2">
                        <a:lumMod val="75000"/>
                      </a:schemeClr>
                    </a:solidFill>
                  </a:tcPr>
                </a:tc>
              </a:tr>
              <a:tr h="453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 (comma)</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Combines multiple expressions into a single expression, operates on them in the left to right order and returns the value of the expression on the right.</a:t>
                      </a:r>
                    </a:p>
                  </a:txBody>
                  <a:tcPr marT="0" marB="0">
                    <a:solidFill>
                      <a:schemeClr val="accent3">
                        <a:lumMod val="40000"/>
                        <a:lumOff val="60000"/>
                      </a:schemeClr>
                    </a:solidFill>
                  </a:tcPr>
                </a:tc>
              </a:tr>
              <a:tr h="513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 (conditional)</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Operates on three operands where the result depends on a condition. It is also called as ternary operator and has the form condition, ? value1:value2. If the condition is true, the operator obtains value1 or else obtains </a:t>
                      </a:r>
                      <a:r>
                        <a:rPr lang="en-US" sz="2000" kern="1200" baseline="30000" dirty="0" smtClean="0">
                          <a:solidFill>
                            <a:schemeClr val="dk1"/>
                          </a:solidFill>
                          <a:latin typeface="+mn-lt"/>
                          <a:ea typeface="+mn-ea"/>
                          <a:cs typeface="+mn-cs"/>
                        </a:rPr>
                        <a:t>value2.</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r>
              <a:tr h="421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typeof</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Returns a string that indicates the type of the operand. The operand can be a string, variable, keyword, or an </a:t>
                      </a:r>
                      <a:r>
                        <a:rPr lang="en-US" sz="2000" kern="1200" baseline="30000" dirty="0" smtClean="0">
                          <a:solidFill>
                            <a:schemeClr val="tx1"/>
                          </a:solidFill>
                          <a:latin typeface="+mn-lt"/>
                          <a:ea typeface="+mn-ea"/>
                          <a:cs typeface="+mn-cs"/>
                        </a:rPr>
                        <a:t>object</a:t>
                      </a:r>
                      <a:r>
                        <a:rPr lang="en-US" sz="2000" b="1" kern="1200" baseline="30000" dirty="0">
                          <a:solidFill>
                            <a:schemeClr val="tx1"/>
                          </a:solidFill>
                          <a:latin typeface="+mn-lt"/>
                          <a:ea typeface="+mn-ea"/>
                          <a:cs typeface="+mn-cs"/>
                        </a:rPr>
                        <a:t>.</a:t>
                      </a:r>
                    </a:p>
                  </a:txBody>
                  <a:tcPr marT="0" marB="0">
                    <a:solidFill>
                      <a:schemeClr val="accent3">
                        <a:lumMod val="40000"/>
                        <a:lumOff val="60000"/>
                      </a:schemeClr>
                    </a:solidFill>
                  </a:tcPr>
                </a:tc>
              </a:tr>
            </a:tbl>
          </a:graphicData>
        </a:graphic>
      </p:graphicFrame>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19</a:t>
            </a:fld>
            <a:endParaRPr lang="en-US" dirty="0"/>
          </a:p>
        </p:txBody>
      </p:sp>
      <p:sp>
        <p:nvSpPr>
          <p:cNvPr id="5" name="Title 4"/>
          <p:cNvSpPr>
            <a:spLocks noGrp="1"/>
          </p:cNvSpPr>
          <p:nvPr>
            <p:ph type="title"/>
          </p:nvPr>
        </p:nvSpPr>
        <p:spPr>
          <a:xfrm>
            <a:off x="457200" y="198438"/>
            <a:ext cx="8534400" cy="411162"/>
          </a:xfrm>
        </p:spPr>
        <p:txBody>
          <a:bodyPr/>
          <a:lstStyle/>
          <a:p>
            <a:r>
              <a:rPr lang="en-US" dirty="0"/>
              <a:t> Special </a:t>
            </a:r>
            <a:r>
              <a:rPr lang="en-US" dirty="0" smtClean="0"/>
              <a:t>Operators </a:t>
            </a:r>
            <a:r>
              <a:rPr lang="en-US" dirty="0"/>
              <a:t>1-2</a:t>
            </a:r>
          </a:p>
        </p:txBody>
      </p:sp>
      <p:graphicFrame>
        <p:nvGraphicFramePr>
          <p:cNvPr id="8" name="Diagram 7"/>
          <p:cNvGraphicFramePr/>
          <p:nvPr/>
        </p:nvGraphicFramePr>
        <p:xfrm>
          <a:off x="457200" y="1143000"/>
          <a:ext cx="83820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04800" y="30494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special operators in JavaScript.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a:t>
            </a:r>
          </a:p>
        </p:txBody>
      </p:sp>
      <p:sp>
        <p:nvSpPr>
          <p:cNvPr id="5" name="Title 4"/>
          <p:cNvSpPr>
            <a:spLocks noGrp="1"/>
          </p:cNvSpPr>
          <p:nvPr>
            <p:ph type="title"/>
          </p:nvPr>
        </p:nvSpPr>
        <p:spPr/>
        <p:txBody>
          <a:bodyPr/>
          <a:lstStyle/>
          <a:p>
            <a:r>
              <a:rPr lang="en-US" dirty="0"/>
              <a:t>Objectives</a:t>
            </a:r>
          </a:p>
        </p:txBody>
      </p:sp>
      <p:sp>
        <p:nvSpPr>
          <p:cNvPr id="6" name="Rectangle 5"/>
          <p:cNvSpPr/>
          <p:nvPr/>
        </p:nvSpPr>
        <p:spPr>
          <a:xfrm>
            <a:off x="152400" y="990600"/>
            <a:ext cx="8839200" cy="1828800"/>
          </a:xfrm>
          <a:prstGeom prst="rect">
            <a:avLst/>
          </a:prstGeom>
        </p:spPr>
        <p:txBody>
          <a:bodyPr wrap="square" anchor="ctr" anchorCtr="0">
            <a:noAutofit/>
          </a:bodyPr>
          <a:lstStyle/>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operators and their types in JavaScript</a:t>
            </a: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regular expressions in JavaScript</a:t>
            </a:r>
          </a:p>
          <a:p>
            <a:pPr marL="457200" indent="-274320">
              <a:lnSpc>
                <a:spcPct val="100000"/>
              </a:lnSpc>
              <a:spcBef>
                <a:spcPts val="0"/>
              </a:spcBef>
              <a:buClr>
                <a:srgbClr val="AC1418"/>
              </a:buClr>
              <a:buFont typeface="Wingdings" pitchFamily="2" charset="2"/>
              <a:buChar char=""/>
            </a:pPr>
            <a:r>
              <a:rPr lang="en-US" sz="3200" baseline="30000" dirty="0">
                <a:latin typeface="Calibri" pitchFamily="34" charset="0"/>
                <a:cs typeface="Calibri" pitchFamily="34" charset="0"/>
              </a:rPr>
              <a:t>Explain decision-making statements in JavaScript</a:t>
            </a:r>
          </a:p>
          <a:p>
            <a:pPr marL="457200" indent="-274320">
              <a:lnSpc>
                <a:spcPct val="100000"/>
              </a:lnSpc>
              <a:spcBef>
                <a:spcPts val="0"/>
              </a:spcBef>
              <a:buClr>
                <a:srgbClr val="AC1418"/>
              </a:buClr>
              <a:buFont typeface="Wingdings" pitchFamily="2" charset="2"/>
              <a:buChar char=""/>
            </a:pPr>
            <a:endParaRPr lang="en-US" sz="3200" baseline="30000" dirty="0">
              <a:latin typeface="Calibri" pitchFamily="34" charset="0"/>
              <a:cs typeface="Calibri" pitchFamily="34" charset="0"/>
            </a:endParaRPr>
          </a:p>
          <a:p>
            <a:pPr marL="457200" indent="-274320">
              <a:lnSpc>
                <a:spcPct val="100000"/>
              </a:lnSpc>
              <a:spcBef>
                <a:spcPts val="0"/>
              </a:spcBef>
              <a:buClr>
                <a:srgbClr val="AC1418"/>
              </a:buClr>
            </a:pPr>
            <a:endParaRPr lang="en-US" sz="3200" baseline="30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20</a:t>
            </a:fld>
            <a:endParaRPr lang="en-US"/>
          </a:p>
        </p:txBody>
      </p:sp>
      <p:sp>
        <p:nvSpPr>
          <p:cNvPr id="5" name="Title 4"/>
          <p:cNvSpPr>
            <a:spLocks noGrp="1"/>
          </p:cNvSpPr>
          <p:nvPr>
            <p:ph type="title"/>
          </p:nvPr>
        </p:nvSpPr>
        <p:spPr>
          <a:xfrm>
            <a:off x="457200" y="198438"/>
            <a:ext cx="8534400" cy="411162"/>
          </a:xfrm>
        </p:spPr>
        <p:txBody>
          <a:bodyPr/>
          <a:lstStyle/>
          <a:p>
            <a:r>
              <a:rPr lang="en-US" dirty="0"/>
              <a:t> Special Operators 2-2</a:t>
            </a:r>
          </a:p>
        </p:txBody>
      </p:sp>
      <p:sp>
        <p:nvSpPr>
          <p:cNvPr id="8" name="Rectangle 7"/>
          <p:cNvSpPr/>
          <p:nvPr/>
        </p:nvSpPr>
        <p:spPr>
          <a:xfrm>
            <a:off x="304800" y="990600"/>
            <a:ext cx="8534400" cy="234936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special operator.</a:t>
            </a:r>
          </a:p>
          <a:p>
            <a:pPr lvl="2" indent="-274320" algn="just">
              <a:lnSpc>
                <a:spcPct val="100000"/>
              </a:lnSpc>
              <a:spcBef>
                <a:spcPts val="0"/>
              </a:spcBef>
              <a:buClr>
                <a:srgbClr val="AC1418"/>
              </a:buClr>
            </a:pPr>
            <a:endParaRPr lang="en-US" sz="2400" baseline="30000" dirty="0">
              <a:cs typeface="Courier New" pitchFamily="49" charset="0"/>
            </a:endParaRPr>
          </a:p>
          <a:p>
            <a:pPr lvl="2" indent="-274320" algn="just">
              <a:lnSpc>
                <a:spcPct val="100000"/>
              </a:lnSpc>
              <a:spcBef>
                <a:spcPts val="0"/>
              </a:spcBef>
              <a:buClr>
                <a:srgbClr val="AC1418"/>
              </a:buClr>
            </a:pPr>
            <a:r>
              <a:rPr lang="en-US" sz="2400" baseline="30000" dirty="0">
                <a:cs typeface="Courier New" pitchFamily="49" charset="0"/>
              </a:rPr>
              <a:t>&lt;SCRIPT&gt;</a:t>
            </a:r>
          </a:p>
          <a:p>
            <a:pPr lvl="2"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age = </a:t>
            </a:r>
            <a:r>
              <a:rPr lang="en-US" sz="2400" baseline="30000" dirty="0" err="1">
                <a:cs typeface="Courier New" pitchFamily="49" charset="0"/>
              </a:rPr>
              <a:t>parseInt</a:t>
            </a:r>
            <a:r>
              <a:rPr lang="en-US" sz="2400" baseline="30000" dirty="0">
                <a:cs typeface="Courier New" pitchFamily="49" charset="0"/>
              </a:rPr>
              <a:t>(prompt(“Enter age”, “Age”))</a:t>
            </a:r>
          </a:p>
          <a:p>
            <a:pPr lvl="2" indent="-274320" algn="just">
              <a:lnSpc>
                <a:spcPct val="100000"/>
              </a:lnSpc>
              <a:spcBef>
                <a:spcPts val="0"/>
              </a:spcBef>
              <a:buClr>
                <a:srgbClr val="AC1418"/>
              </a:buClr>
            </a:pPr>
            <a:r>
              <a:rPr lang="en-US" sz="2400" baseline="30000" dirty="0">
                <a:cs typeface="Courier New" pitchFamily="49" charset="0"/>
              </a:rPr>
              <a:t>  status = ((</a:t>
            </a:r>
            <a:r>
              <a:rPr lang="en-US" sz="2400" baseline="30000" dirty="0" err="1">
                <a:cs typeface="Courier New" pitchFamily="49" charset="0"/>
              </a:rPr>
              <a:t>typeof</a:t>
            </a:r>
            <a:r>
              <a:rPr lang="en-US" sz="2400" baseline="30000" dirty="0">
                <a:cs typeface="Courier New" pitchFamily="49" charset="0"/>
              </a:rPr>
              <a:t>(age) == “number” &amp;&amp; (age &gt;= 18)) ?“eligible” : “not eligible”;</a:t>
            </a:r>
          </a:p>
          <a:p>
            <a:pPr lvl="2"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document.write</a:t>
            </a:r>
            <a:r>
              <a:rPr lang="en-US" sz="2400" baseline="30000" dirty="0">
                <a:cs typeface="Courier New" pitchFamily="49" charset="0"/>
              </a:rPr>
              <a:t>(‘You are ‘ + age + ‘ years old, so you are ‘</a:t>
            </a:r>
          </a:p>
          <a:p>
            <a:pPr lvl="2" indent="-274320" algn="just">
              <a:lnSpc>
                <a:spcPct val="100000"/>
              </a:lnSpc>
              <a:spcBef>
                <a:spcPts val="0"/>
              </a:spcBef>
              <a:buClr>
                <a:srgbClr val="AC1418"/>
              </a:buClr>
            </a:pPr>
            <a:r>
              <a:rPr lang="en-US" sz="2400" baseline="30000" dirty="0">
                <a:cs typeface="Courier New" pitchFamily="49" charset="0"/>
              </a:rPr>
              <a:t>+status + ‘ to vote.’);</a:t>
            </a:r>
          </a:p>
          <a:p>
            <a:pPr lvl="2" indent="-274320" algn="just">
              <a:lnSpc>
                <a:spcPct val="100000"/>
              </a:lnSpc>
              <a:spcBef>
                <a:spcPts val="0"/>
              </a:spcBef>
              <a:buClr>
                <a:srgbClr val="AC1418"/>
              </a:buClr>
            </a:pPr>
            <a:r>
              <a:rPr lang="en-US" sz="2400" baseline="30000" dirty="0">
                <a:cs typeface="Courier New" pitchFamily="49" charset="0"/>
              </a:rPr>
              <a:t>&lt;/SCRIPT&gt;</a:t>
            </a:r>
          </a:p>
        </p:txBody>
      </p:sp>
      <p:pic>
        <p:nvPicPr>
          <p:cNvPr id="1026" name="Picture 2"/>
          <p:cNvPicPr>
            <a:picLocks noChangeAspect="1" noChangeArrowheads="1"/>
          </p:cNvPicPr>
          <p:nvPr/>
        </p:nvPicPr>
        <p:blipFill>
          <a:blip r:embed="rId2"/>
          <a:srcRect/>
          <a:stretch>
            <a:fillRect/>
          </a:stretch>
        </p:blipFill>
        <p:spPr bwMode="auto">
          <a:xfrm>
            <a:off x="3810000" y="2895600"/>
            <a:ext cx="4772025" cy="2190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 y="5029200"/>
            <a:ext cx="5219700" cy="1285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Effect transition="in" filter="fade">
                                      <p:cBhvr>
                                        <p:cTn id="9" dur="1000"/>
                                        <p:tgtEl>
                                          <p:spTgt spid="1026"/>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wipe(left)">
                                      <p:cBhvr>
                                        <p:cTn id="13"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21</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Operator Precedence</a:t>
            </a:r>
          </a:p>
        </p:txBody>
      </p:sp>
      <p:sp>
        <p:nvSpPr>
          <p:cNvPr id="6" name="Rectangle 5"/>
          <p:cNvSpPr/>
          <p:nvPr/>
        </p:nvSpPr>
        <p:spPr>
          <a:xfrm>
            <a:off x="304800" y="914400"/>
            <a:ext cx="8534400" cy="66684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precedence of the operators from the highest to the lowest and their </a:t>
            </a:r>
            <a:r>
              <a:rPr lang="en-US" sz="2800" baseline="30000" dirty="0" err="1">
                <a:latin typeface="Calibri" pitchFamily="34" charset="0"/>
                <a:cs typeface="Calibri" pitchFamily="34" charset="0"/>
              </a:rPr>
              <a:t>associativity</a:t>
            </a:r>
            <a:r>
              <a:rPr lang="en-US" sz="2800" baseline="30000" dirty="0">
                <a:latin typeface="Calibri" pitchFamily="34" charset="0"/>
                <a:cs typeface="Calibri" pitchFamily="34" charset="0"/>
              </a:rPr>
              <a:t>.               </a:t>
            </a:r>
          </a:p>
        </p:txBody>
      </p:sp>
      <p:pic>
        <p:nvPicPr>
          <p:cNvPr id="2050" name="Picture 2"/>
          <p:cNvPicPr>
            <a:picLocks noChangeAspect="1" noChangeArrowheads="1"/>
          </p:cNvPicPr>
          <p:nvPr/>
        </p:nvPicPr>
        <p:blipFill>
          <a:blip r:embed="rId2"/>
          <a:srcRect/>
          <a:stretch>
            <a:fillRect/>
          </a:stretch>
        </p:blipFill>
        <p:spPr bwMode="auto">
          <a:xfrm>
            <a:off x="1524000" y="1447800"/>
            <a:ext cx="6409107"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762000" y="3352800"/>
          <a:ext cx="7620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22</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Regular Expressions</a:t>
            </a:r>
          </a:p>
        </p:txBody>
      </p:sp>
      <p:graphicFrame>
        <p:nvGraphicFramePr>
          <p:cNvPr id="12" name="Diagram 11"/>
          <p:cNvGraphicFramePr/>
          <p:nvPr/>
        </p:nvGraphicFramePr>
        <p:xfrm>
          <a:off x="457200" y="838200"/>
          <a:ext cx="8382000" cy="228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Rectangle 8"/>
          <p:cNvSpPr/>
          <p:nvPr/>
        </p:nvSpPr>
        <p:spPr>
          <a:xfrm>
            <a:off x="304800" y="30494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There are two ways to create regular expressions which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graphicEl>
                                              <a:dgm id="{F89E510D-1EE2-46EE-81BE-70A29F00E6DE}"/>
                                            </p:graphicEl>
                                          </p:spTgt>
                                        </p:tgtEl>
                                        <p:attrNameLst>
                                          <p:attrName>style.visibility</p:attrName>
                                        </p:attrNameLst>
                                      </p:cBhvr>
                                      <p:to>
                                        <p:strVal val="visible"/>
                                      </p:to>
                                    </p:set>
                                    <p:animEffect transition="in" filter="blinds(horizontal)">
                                      <p:cBhvr>
                                        <p:cTn id="17" dur="500"/>
                                        <p:tgtEl>
                                          <p:spTgt spid="8">
                                            <p:graphicEl>
                                              <a:dgm id="{F89E510D-1EE2-46EE-81BE-70A29F00E6D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graphicEl>
                                              <a:dgm id="{39270827-321C-487D-8701-D3C791DADC60}"/>
                                            </p:graphicEl>
                                          </p:spTgt>
                                        </p:tgtEl>
                                        <p:attrNameLst>
                                          <p:attrName>style.visibility</p:attrName>
                                        </p:attrNameLst>
                                      </p:cBhvr>
                                      <p:to>
                                        <p:strVal val="visible"/>
                                      </p:to>
                                    </p:set>
                                    <p:animEffect transition="in" filter="blinds(horizontal)">
                                      <p:cBhvr>
                                        <p:cTn id="22" dur="500"/>
                                        <p:tgtEl>
                                          <p:spTgt spid="8">
                                            <p:graphicEl>
                                              <a:dgm id="{39270827-321C-487D-8701-D3C791DADC6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graphicEl>
                                              <a:dgm id="{A3A48043-0B63-489A-B90C-A566B8DF0AB2}"/>
                                            </p:graphicEl>
                                          </p:spTgt>
                                        </p:tgtEl>
                                        <p:attrNameLst>
                                          <p:attrName>style.visibility</p:attrName>
                                        </p:attrNameLst>
                                      </p:cBhvr>
                                      <p:to>
                                        <p:strVal val="visible"/>
                                      </p:to>
                                    </p:set>
                                    <p:animEffect transition="in" filter="blinds(horizontal)">
                                      <p:cBhvr>
                                        <p:cTn id="27" dur="500"/>
                                        <p:tgtEl>
                                          <p:spTgt spid="8">
                                            <p:graphicEl>
                                              <a:dgm id="{A3A48043-0B63-489A-B90C-A566B8DF0AB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graphicEl>
                                              <a:dgm id="{E5F8AC0D-C818-46D2-8191-251E5BC620F9}"/>
                                            </p:graphicEl>
                                          </p:spTgt>
                                        </p:tgtEl>
                                        <p:attrNameLst>
                                          <p:attrName>style.visibility</p:attrName>
                                        </p:attrNameLst>
                                      </p:cBhvr>
                                      <p:to>
                                        <p:strVal val="visible"/>
                                      </p:to>
                                    </p:set>
                                    <p:animEffect transition="in" filter="blinds(horizontal)">
                                      <p:cBhvr>
                                        <p:cTn id="32" dur="500"/>
                                        <p:tgtEl>
                                          <p:spTgt spid="8">
                                            <p:graphicEl>
                                              <a:dgm id="{E5F8AC0D-C818-46D2-8191-251E5BC620F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Graphic spid="12" grpId="0">
        <p:bldAsOne/>
      </p:bldGraphic>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err="1"/>
              <a:t>RegExp</a:t>
            </a:r>
            <a:r>
              <a:rPr lang="en-US" dirty="0"/>
              <a:t> Methods and Properties</a:t>
            </a:r>
          </a:p>
        </p:txBody>
      </p:sp>
      <p:graphicFrame>
        <p:nvGraphicFramePr>
          <p:cNvPr id="12" name="Diagram 11"/>
          <p:cNvGraphicFramePr/>
          <p:nvPr/>
        </p:nvGraphicFramePr>
        <p:xfrm>
          <a:off x="457200" y="19812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04800" y="1066800"/>
            <a:ext cx="8534400" cy="66684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err="1">
                <a:latin typeface="Calibri" pitchFamily="34" charset="0"/>
                <a:cs typeface="Calibri" pitchFamily="34" charset="0"/>
              </a:rPr>
              <a:t>RegExp</a:t>
            </a:r>
            <a:r>
              <a:rPr lang="en-US" sz="2800" baseline="30000" dirty="0">
                <a:latin typeface="Calibri" pitchFamily="34" charset="0"/>
                <a:cs typeface="Calibri" pitchFamily="34" charset="0"/>
              </a:rPr>
              <a:t> object supports methods that are used for searching the pattern in a string. They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err="1"/>
              <a:t>RegExp</a:t>
            </a:r>
            <a:r>
              <a:rPr lang="en-US" dirty="0"/>
              <a:t> Methods and Properties</a:t>
            </a:r>
          </a:p>
        </p:txBody>
      </p:sp>
      <p:sp>
        <p:nvSpPr>
          <p:cNvPr id="6" name="Rectangle 5"/>
          <p:cNvSpPr/>
          <p:nvPr/>
        </p:nvSpPr>
        <p:spPr>
          <a:xfrm>
            <a:off x="304800" y="914400"/>
            <a:ext cx="8534400" cy="95410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err="1">
                <a:cs typeface="Courier New" pitchFamily="49" charset="0"/>
              </a:rPr>
              <a:t>RegExp</a:t>
            </a:r>
            <a:r>
              <a:rPr lang="en-US" sz="2800" baseline="30000" dirty="0">
                <a:latin typeface="Calibri" pitchFamily="34" charset="0"/>
                <a:cs typeface="Calibri" pitchFamily="34" charset="0"/>
              </a:rPr>
              <a:t> object also supports properties that are used to get information regarding the string.</a:t>
            </a: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properties of the </a:t>
            </a:r>
            <a:r>
              <a:rPr lang="en-US" sz="2800" baseline="30000" dirty="0" err="1">
                <a:cs typeface="Courier New" pitchFamily="49" charset="0"/>
              </a:rPr>
              <a:t>RegExp</a:t>
            </a:r>
            <a:r>
              <a:rPr lang="en-US" sz="2800" baseline="30000" dirty="0">
                <a:latin typeface="Calibri" pitchFamily="34" charset="0"/>
                <a:cs typeface="Calibri" pitchFamily="34" charset="0"/>
              </a:rPr>
              <a:t> object:</a:t>
            </a:r>
          </a:p>
        </p:txBody>
      </p:sp>
      <p:graphicFrame>
        <p:nvGraphicFramePr>
          <p:cNvPr id="7" name="Table 6"/>
          <p:cNvGraphicFramePr>
            <a:graphicFrameLocks noGrp="1"/>
          </p:cNvGraphicFramePr>
          <p:nvPr>
            <p:extLst>
              <p:ext uri="{D42A27DB-BD31-4B8C-83A1-F6EECF244321}">
                <p14:modId xmlns:p14="http://schemas.microsoft.com/office/powerpoint/2010/main" xmlns="" val="3350852062"/>
              </p:ext>
            </p:extLst>
          </p:nvPr>
        </p:nvGraphicFramePr>
        <p:xfrm>
          <a:off x="457200" y="1905000"/>
          <a:ext cx="8229600" cy="384048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447800"/>
                <a:gridCol w="6781800"/>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Audio Attributes</a:t>
                      </a:r>
                    </a:p>
                  </a:txBody>
                  <a:tcPr anchor="b">
                    <a:solidFill>
                      <a:schemeClr val="accent2">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baseline="300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baseline="30000" dirty="0">
                          <a:solidFill>
                            <a:schemeClr val="lt1"/>
                          </a:solidFill>
                          <a:latin typeface="+mn-lt"/>
                          <a:ea typeface="+mn-ea"/>
                          <a:cs typeface="+mn-cs"/>
                        </a:rPr>
                        <a:t>Description</a:t>
                      </a:r>
                      <a:endParaRPr lang="en-US" sz="2400" dirty="0"/>
                    </a:p>
                  </a:txBody>
                  <a:tcPr>
                    <a:solidFill>
                      <a:schemeClr val="accent2">
                        <a:lumMod val="75000"/>
                      </a:schemeClr>
                    </a:solidFill>
                  </a:tcPr>
                </a:tc>
              </a:tr>
              <a:tr h="28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$n</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Represents the number from 1 to 9. It stores the recently handled parts of a parenthesized pattern of a regular expression.</a:t>
                      </a:r>
                    </a:p>
                  </a:txBody>
                  <a:tcPr marT="0" marB="0">
                    <a:solidFill>
                      <a:schemeClr val="accent3">
                        <a:lumMod val="40000"/>
                        <a:lumOff val="60000"/>
                      </a:schemeClr>
                    </a:solidFill>
                  </a:tcPr>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aif</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Indicates whether the given regular expression contain a g flag. The g flag specifies that all the occurrences of a pattern will be searched globally, instead of just searching for the first </a:t>
                      </a:r>
                      <a:r>
                        <a:rPr lang="en-US" sz="2000" kern="1200" baseline="30000" dirty="0" smtClean="0">
                          <a:solidFill>
                            <a:schemeClr val="dk1"/>
                          </a:solidFill>
                          <a:latin typeface="+mn-lt"/>
                          <a:ea typeface="+mn-ea"/>
                          <a:cs typeface="+mn-cs"/>
                        </a:rPr>
                        <a:t>occurrence.</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aifc</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Indicates whether the given regular expression contains an </a:t>
                      </a:r>
                      <a:r>
                        <a:rPr lang="en-US" sz="2000" kern="1200" baseline="30000" dirty="0" err="1">
                          <a:solidFill>
                            <a:schemeClr val="tx1"/>
                          </a:solidFill>
                          <a:latin typeface="+mn-lt"/>
                          <a:ea typeface="+mn-ea"/>
                          <a:cs typeface="+mn-cs"/>
                        </a:rPr>
                        <a:t>i</a:t>
                      </a:r>
                      <a:r>
                        <a:rPr lang="en-US" sz="2000" kern="1200" baseline="30000" dirty="0">
                          <a:solidFill>
                            <a:schemeClr val="tx1"/>
                          </a:solidFill>
                          <a:latin typeface="+mn-lt"/>
                          <a:ea typeface="+mn-ea"/>
                          <a:cs typeface="+mn-cs"/>
                        </a:rPr>
                        <a:t> </a:t>
                      </a:r>
                      <a:r>
                        <a:rPr lang="en-US" sz="2000" kern="1200" baseline="30000" dirty="0" smtClean="0">
                          <a:solidFill>
                            <a:schemeClr val="tx1"/>
                          </a:solidFill>
                          <a:latin typeface="+mn-lt"/>
                          <a:ea typeface="+mn-ea"/>
                          <a:cs typeface="+mn-cs"/>
                        </a:rPr>
                        <a:t>flag</a:t>
                      </a:r>
                      <a:r>
                        <a:rPr lang="en-US" sz="2000" b="1" kern="1200" baseline="30000" dirty="0">
                          <a:solidFill>
                            <a:schemeClr val="tx1"/>
                          </a:solidFill>
                          <a:latin typeface="+mn-lt"/>
                          <a:ea typeface="+mn-ea"/>
                          <a:cs typeface="+mn-cs"/>
                        </a:rPr>
                        <a:t>.</a:t>
                      </a: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aiff</a:t>
                      </a:r>
                      <a:endParaRPr lang="en-US" sz="2000" kern="1200" baseline="30000" dirty="0">
                        <a:solidFill>
                          <a:schemeClr val="dk1"/>
                        </a:solidFill>
                        <a:latin typeface="+mn-lt"/>
                        <a:ea typeface="+mn-ea"/>
                        <a:cs typeface="+mn-cs"/>
                      </a:endParaRP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Stores the location of the starting character of the last match found in the string. In case of no match, the value of the property is -</a:t>
                      </a:r>
                      <a:r>
                        <a:rPr lang="en-US" sz="2000" kern="1200" baseline="30000" dirty="0" smtClean="0">
                          <a:solidFill>
                            <a:schemeClr val="tx1"/>
                          </a:solidFill>
                          <a:latin typeface="+mn-lt"/>
                          <a:ea typeface="+mn-ea"/>
                          <a:cs typeface="+mn-cs"/>
                        </a:rPr>
                        <a:t>1.</a:t>
                      </a:r>
                      <a:endParaRPr lang="en-US" sz="2000" kern="1200" baseline="30000" dirty="0">
                        <a:solidFill>
                          <a:schemeClr val="tx1"/>
                        </a:solidFill>
                        <a:latin typeface="+mn-lt"/>
                        <a:ea typeface="+mn-ea"/>
                        <a:cs typeface="+mn-cs"/>
                      </a:endParaRPr>
                    </a:p>
                  </a:txBody>
                  <a:tcPr marT="0" marB="0">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asc</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Stores the copy of the </a:t>
                      </a:r>
                      <a:r>
                        <a:rPr lang="en-US" sz="2000" kern="1200" baseline="30000" dirty="0" smtClean="0">
                          <a:solidFill>
                            <a:schemeClr val="tx1"/>
                          </a:solidFill>
                          <a:latin typeface="+mn-lt"/>
                          <a:ea typeface="+mn-ea"/>
                          <a:cs typeface="+mn-cs"/>
                        </a:rPr>
                        <a:t>pattern.</a:t>
                      </a:r>
                      <a:endParaRPr lang="en-US" sz="2000" kern="1200" baseline="30000" dirty="0">
                        <a:solidFill>
                          <a:schemeClr val="tx1"/>
                        </a:solidFill>
                        <a:latin typeface="+mn-lt"/>
                        <a:ea typeface="+mn-ea"/>
                        <a:cs typeface="+mn-cs"/>
                      </a:endParaRPr>
                    </a:p>
                  </a:txBody>
                  <a:tcPr marT="0" marB="0">
                    <a:solidFill>
                      <a:schemeClr val="accent3">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25</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t>
            </a:r>
            <a:r>
              <a:rPr lang="en-US" dirty="0" err="1"/>
              <a:t>RegExp</a:t>
            </a:r>
            <a:r>
              <a:rPr lang="en-US" dirty="0"/>
              <a:t> Methods and Properties</a:t>
            </a:r>
          </a:p>
        </p:txBody>
      </p:sp>
      <p:sp>
        <p:nvSpPr>
          <p:cNvPr id="6" name="Rectangle 5"/>
          <p:cNvSpPr/>
          <p:nvPr/>
        </p:nvSpPr>
        <p:spPr>
          <a:xfrm>
            <a:off x="304800" y="914400"/>
            <a:ext cx="8534400" cy="386772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displays the use of a regular expression.</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zipcodepattern</a:t>
            </a:r>
            <a:r>
              <a:rPr lang="en-US" sz="2400" baseline="30000" dirty="0">
                <a:cs typeface="Courier New" pitchFamily="49" charset="0"/>
              </a:rPr>
              <a:t> = /^\d{5}$/;</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zipcode</a:t>
            </a:r>
            <a:r>
              <a:rPr lang="en-US" sz="2400" baseline="30000" dirty="0">
                <a:cs typeface="Courier New" pitchFamily="49" charset="0"/>
              </a:rPr>
              <a:t> = </a:t>
            </a:r>
            <a:r>
              <a:rPr lang="en-US" sz="2400" baseline="30000" dirty="0" err="1">
                <a:cs typeface="Courier New" pitchFamily="49" charset="0"/>
              </a:rPr>
              <a:t>zipcodepattern.exec</a:t>
            </a:r>
            <a:r>
              <a:rPr lang="en-US" sz="2400" baseline="30000" dirty="0">
                <a:cs typeface="Courier New" pitchFamily="49" charset="0"/>
              </a:rPr>
              <a:t>(prompt(‘Enter ZIP Code:’));</a:t>
            </a:r>
          </a:p>
          <a:p>
            <a:pPr lvl="1" indent="-274320" algn="just">
              <a:lnSpc>
                <a:spcPct val="100000"/>
              </a:lnSpc>
              <a:spcBef>
                <a:spcPts val="0"/>
              </a:spcBef>
              <a:buClr>
                <a:srgbClr val="AC1418"/>
              </a:buClr>
            </a:pPr>
            <a:r>
              <a:rPr lang="en-US" sz="2400" baseline="30000" dirty="0">
                <a:cs typeface="Courier New" pitchFamily="49" charset="0"/>
              </a:rPr>
              <a:t>  if(</a:t>
            </a:r>
            <a:r>
              <a:rPr lang="en-US" sz="2400" baseline="30000" dirty="0" err="1">
                <a:cs typeface="Courier New" pitchFamily="49" charset="0"/>
              </a:rPr>
              <a:t>zipcode</a:t>
            </a:r>
            <a:r>
              <a:rPr lang="en-US" sz="2400" baseline="30000" dirty="0">
                <a:cs typeface="Courier New" pitchFamily="49" charset="0"/>
              </a:rPr>
              <a:t> != null)</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alert(‘Valid ZIP Code.’);</a:t>
            </a:r>
          </a:p>
          <a:p>
            <a:pPr lvl="1" indent="-274320" algn="just">
              <a:lnSpc>
                <a:spcPct val="100000"/>
              </a:lnSpc>
              <a:spcBef>
                <a:spcPts val="0"/>
              </a:spcBef>
              <a:buClr>
                <a:srgbClr val="AC1418"/>
              </a:buClr>
            </a:pPr>
            <a:r>
              <a:rPr lang="en-US" sz="2400" baseline="30000" dirty="0">
                <a:cs typeface="Courier New" pitchFamily="49" charset="0"/>
              </a:rPr>
              <a:t>    alert(‘Regular Expression Pattern: ‘ + </a:t>
            </a:r>
            <a:r>
              <a:rPr lang="en-US" sz="2400" baseline="30000" dirty="0" err="1">
                <a:cs typeface="Courier New" pitchFamily="49" charset="0"/>
              </a:rPr>
              <a:t>zipcodepattern.source</a:t>
            </a:r>
            <a:r>
              <a:rPr lang="en-US" sz="2400" baseline="30000" dirty="0">
                <a:cs typeface="Courier New" pitchFamily="49" charset="0"/>
              </a:rPr>
              <a:t>);</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else</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alert(‘Invalid ZIP Code – Format </a:t>
            </a:r>
            <a:r>
              <a:rPr lang="en-US" sz="2400" baseline="30000" dirty="0" err="1">
                <a:cs typeface="Courier New" pitchFamily="49" charset="0"/>
              </a:rPr>
              <a:t>xxxxx</a:t>
            </a:r>
            <a:r>
              <a:rPr lang="en-US" sz="2400" baseline="30000" dirty="0">
                <a:cs typeface="Courier New" pitchFamily="49" charset="0"/>
              </a:rPr>
              <a:t>.’);</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&lt;/SCRIPT&gt;</a:t>
            </a:r>
            <a:endParaRPr lang="en-US" sz="2400" baseline="30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26</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Categories of Pattern Matching</a:t>
            </a:r>
          </a:p>
        </p:txBody>
      </p:sp>
      <p:sp>
        <p:nvSpPr>
          <p:cNvPr id="9" name="Rectangle 8"/>
          <p:cNvSpPr/>
          <p:nvPr/>
        </p:nvSpPr>
        <p:spPr>
          <a:xfrm>
            <a:off x="304800" y="1219200"/>
            <a:ext cx="8534400" cy="239039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Different categories of pattern matching character that are required to create a regular expression pattern are as follows: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Position Matching</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Character Classes</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Repetition</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Alternation and Grouping</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Back Reference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27</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Position Matching</a:t>
            </a:r>
          </a:p>
        </p:txBody>
      </p:sp>
      <p:graphicFrame>
        <p:nvGraphicFramePr>
          <p:cNvPr id="12" name="Diagram 11"/>
          <p:cNvGraphicFramePr/>
          <p:nvPr/>
        </p:nvGraphicFramePr>
        <p:xfrm>
          <a:off x="457200" y="1066800"/>
          <a:ext cx="83820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2483778"/>
          <a:ext cx="8305800" cy="321056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242600"/>
                <a:gridCol w="4015200"/>
                <a:gridCol w="3048000"/>
              </a:tblGrid>
              <a:tr h="441960">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Symbol</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4419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Denotes the start of a string</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/^Good/ matches “Good” in “Good night”, but not in “A Good Eyesight”</a:t>
                      </a:r>
                    </a:p>
                  </a:txBody>
                  <a:tcPr marT="0" marB="0">
                    <a:solidFill>
                      <a:schemeClr val="accent3">
                        <a:lumMod val="40000"/>
                        <a:lumOff val="60000"/>
                      </a:schemeClr>
                    </a:solidFill>
                  </a:tcPr>
                </a:tc>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Denotes the end of a string</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/art$/ matches “art” in “Cart” but not in “artist”</a:t>
                      </a:r>
                    </a:p>
                  </a:txBody>
                  <a:tcPr marT="0" marB="0">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\b</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Matches a word boundary. A word boundary includes the position between a word and the space</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a:solidFill>
                            <a:schemeClr val="dk1"/>
                          </a:solidFill>
                          <a:latin typeface="+mn-lt"/>
                          <a:ea typeface="+mn-ea"/>
                          <a:cs typeface="+mn-cs"/>
                        </a:rPr>
                        <a:t>/</a:t>
                      </a:r>
                      <a:r>
                        <a:rPr lang="en-US" sz="2000" kern="1200" baseline="30000" dirty="0" err="1">
                          <a:solidFill>
                            <a:schemeClr val="dk1"/>
                          </a:solidFill>
                          <a:latin typeface="+mn-lt"/>
                          <a:ea typeface="+mn-ea"/>
                          <a:cs typeface="+mn-cs"/>
                        </a:rPr>
                        <a:t>ry</a:t>
                      </a:r>
                      <a:r>
                        <a:rPr lang="en-US" sz="2000" kern="1200" baseline="30000" dirty="0">
                          <a:solidFill>
                            <a:schemeClr val="dk1"/>
                          </a:solidFill>
                          <a:latin typeface="+mn-lt"/>
                          <a:ea typeface="+mn-ea"/>
                          <a:cs typeface="+mn-cs"/>
                        </a:rPr>
                        <a:t>\b/ matches “</a:t>
                      </a:r>
                      <a:r>
                        <a:rPr lang="en-US" sz="2000" kern="1200" baseline="30000" dirty="0" err="1">
                          <a:solidFill>
                            <a:schemeClr val="dk1"/>
                          </a:solidFill>
                          <a:latin typeface="+mn-lt"/>
                          <a:ea typeface="+mn-ea"/>
                          <a:cs typeface="+mn-cs"/>
                        </a:rPr>
                        <a:t>ry</a:t>
                      </a:r>
                      <a:r>
                        <a:rPr lang="en-US" sz="2000" kern="1200" baseline="30000" dirty="0">
                          <a:solidFill>
                            <a:schemeClr val="dk1"/>
                          </a:solidFill>
                          <a:latin typeface="+mn-lt"/>
                          <a:ea typeface="+mn-ea"/>
                          <a:cs typeface="+mn-cs"/>
                        </a:rPr>
                        <a:t>” in “She is very good”</a:t>
                      </a: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\B</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Matches a non-word boundary</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/\Ban/ matches “an” in “operand” but not in “anomaly”</a:t>
                      </a:r>
                    </a:p>
                  </a:txBody>
                  <a:tcPr marT="0" marB="0">
                    <a:solidFill>
                      <a:schemeClr val="accent2">
                        <a:lumMod val="20000"/>
                        <a:lumOff val="80000"/>
                      </a:schemeClr>
                    </a:solidFill>
                  </a:tcPr>
                </a:tc>
              </a:tr>
            </a:tbl>
          </a:graphicData>
        </a:graphic>
      </p:graphicFrame>
      <p:sp>
        <p:nvSpPr>
          <p:cNvPr id="9" name="Rectangle 8"/>
          <p:cNvSpPr/>
          <p:nvPr/>
        </p:nvSpPr>
        <p:spPr>
          <a:xfrm>
            <a:off x="304800" y="20574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various position matching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3205480"/>
          <a:ext cx="8305800" cy="319818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242600"/>
                <a:gridCol w="3634200"/>
                <a:gridCol w="3429000"/>
              </a:tblGrid>
              <a:tr h="436880">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Symbol</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674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[xyz]</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Matches one of the characters specified within the character set</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/^Good/ matches “Good” in “Good night”, but not in “A Good Eyesight”</a:t>
                      </a:r>
                    </a:p>
                  </a:txBody>
                  <a:tcPr marT="0" marB="0">
                    <a:solidFill>
                      <a:schemeClr val="accent3">
                        <a:lumMod val="40000"/>
                        <a:lumOff val="60000"/>
                      </a:schemeClr>
                    </a:solidFill>
                  </a:tcPr>
                </a:tc>
              </a:tr>
              <a:tr h="7191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[^xyz]</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Matches one of the characters not specified within the character set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/[^BC]RT/</a:t>
                      </a:r>
                    </a:p>
                    <a:p>
                      <a:pPr algn="just"/>
                      <a:r>
                        <a:rPr lang="en-US" sz="2000" kern="1200" baseline="30000" dirty="0">
                          <a:solidFill>
                            <a:schemeClr val="dk1"/>
                          </a:solidFill>
                          <a:latin typeface="+mn-lt"/>
                          <a:ea typeface="+mn-ea"/>
                          <a:cs typeface="+mn-cs"/>
                        </a:rPr>
                        <a:t>Matches “RRT” but, not “BRT” or “CRT”</a:t>
                      </a:r>
                    </a:p>
                  </a:txBody>
                  <a:tcPr marT="0" marB="0">
                    <a:solidFill>
                      <a:schemeClr val="accent2">
                        <a:lumMod val="20000"/>
                        <a:lumOff val="80000"/>
                      </a:schemeClr>
                    </a:solidFill>
                  </a:tcPr>
                </a:tc>
              </a:tr>
              <a:tr h="674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Denotes a character except for the new line and line terminator</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a:solidFill>
                            <a:schemeClr val="dk1"/>
                          </a:solidFill>
                          <a:latin typeface="+mn-lt"/>
                          <a:ea typeface="+mn-ea"/>
                          <a:cs typeface="+mn-cs"/>
                        </a:rPr>
                        <a:t>/</a:t>
                      </a:r>
                      <a:r>
                        <a:rPr lang="en-US" sz="2000" kern="1200" baseline="30000" dirty="0" err="1">
                          <a:solidFill>
                            <a:schemeClr val="dk1"/>
                          </a:solidFill>
                          <a:latin typeface="+mn-lt"/>
                          <a:ea typeface="+mn-ea"/>
                          <a:cs typeface="+mn-cs"/>
                        </a:rPr>
                        <a:t>s.t</a:t>
                      </a:r>
                      <a:r>
                        <a:rPr lang="en-US" sz="2000" kern="1200" baseline="30000" dirty="0">
                          <a:solidFill>
                            <a:schemeClr val="dk1"/>
                          </a:solidFill>
                          <a:latin typeface="+mn-lt"/>
                          <a:ea typeface="+mn-ea"/>
                          <a:cs typeface="+mn-cs"/>
                        </a:rPr>
                        <a:t>/</a:t>
                      </a:r>
                    </a:p>
                    <a:p>
                      <a:pPr algn="just"/>
                      <a:r>
                        <a:rPr lang="en-US" sz="2000" kern="1200" baseline="30000" dirty="0">
                          <a:solidFill>
                            <a:schemeClr val="dk1"/>
                          </a:solidFill>
                          <a:latin typeface="+mn-lt"/>
                          <a:ea typeface="+mn-ea"/>
                          <a:cs typeface="+mn-cs"/>
                        </a:rPr>
                        <a:t>Matches “sat”, “sit”, “set”, and so on</a:t>
                      </a:r>
                    </a:p>
                  </a:txBody>
                  <a:tcPr marT="0" marB="0">
                    <a:solidFill>
                      <a:schemeClr val="accent3">
                        <a:lumMod val="40000"/>
                        <a:lumOff val="60000"/>
                      </a:schemeClr>
                    </a:solidFill>
                  </a:tcPr>
                </a:tc>
              </a:tr>
              <a:tr h="595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\w</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Matches alphabets and digits along with the underscore</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/\w/</a:t>
                      </a:r>
                    </a:p>
                    <a:p>
                      <a:pPr algn="just"/>
                      <a:r>
                        <a:rPr lang="en-US" sz="2000" kern="1200" baseline="30000" dirty="0">
                          <a:solidFill>
                            <a:schemeClr val="tx1"/>
                          </a:solidFill>
                          <a:latin typeface="+mn-lt"/>
                          <a:ea typeface="+mn-ea"/>
                          <a:cs typeface="+mn-cs"/>
                        </a:rPr>
                        <a:t>Matches “600” in “600</a:t>
                      </a:r>
                      <a:r>
                        <a:rPr lang="en-US" sz="2000" kern="1200" baseline="30000" dirty="0" smtClean="0">
                          <a:solidFill>
                            <a:schemeClr val="tx1"/>
                          </a:solidFill>
                          <a:latin typeface="+mn-lt"/>
                          <a:ea typeface="+mn-ea"/>
                          <a:cs typeface="+mn-cs"/>
                        </a:rPr>
                        <a:t>%”</a:t>
                      </a:r>
                      <a:endParaRPr lang="en-US" sz="2000" kern="1200" baseline="30000" dirty="0">
                        <a:solidFill>
                          <a:schemeClr val="tx1"/>
                        </a:solidFill>
                        <a:latin typeface="+mn-lt"/>
                        <a:ea typeface="+mn-ea"/>
                        <a:cs typeface="+mn-cs"/>
                      </a:endParaRPr>
                    </a:p>
                  </a:txBody>
                  <a:tcPr marT="0" marB="0">
                    <a:solidFill>
                      <a:schemeClr val="accent2">
                        <a:lumMod val="20000"/>
                        <a:lumOff val="8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28</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Character Classes 1-2</a:t>
            </a:r>
          </a:p>
        </p:txBody>
      </p:sp>
      <p:graphicFrame>
        <p:nvGraphicFramePr>
          <p:cNvPr id="12" name="Diagram 11"/>
          <p:cNvGraphicFramePr/>
          <p:nvPr/>
        </p:nvGraphicFramePr>
        <p:xfrm>
          <a:off x="457200" y="914400"/>
          <a:ext cx="83820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04800" y="2779102"/>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various character classes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29</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Character Classes 2-2</a:t>
            </a:r>
          </a:p>
        </p:txBody>
      </p:sp>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1447800"/>
          <a:ext cx="8305800" cy="353568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242600"/>
                <a:gridCol w="4015200"/>
                <a:gridCol w="3048000"/>
              </a:tblGrid>
              <a:tr h="457200">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Symbol</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\W</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Matches a non-word character</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/\W/</a:t>
                      </a:r>
                    </a:p>
                    <a:p>
                      <a:pPr algn="just"/>
                      <a:r>
                        <a:rPr lang="en-US" sz="2000" kern="1200" baseline="30000" dirty="0">
                          <a:solidFill>
                            <a:schemeClr val="tx1"/>
                          </a:solidFill>
                          <a:latin typeface="+mn-lt"/>
                          <a:ea typeface="+mn-ea"/>
                          <a:cs typeface="+mn-cs"/>
                        </a:rPr>
                        <a:t>Matches “%” in “800%”</a:t>
                      </a:r>
                    </a:p>
                  </a:txBody>
                  <a:tcPr marT="0" marB="0">
                    <a:solidFill>
                      <a:schemeClr val="accent3">
                        <a:lumMod val="40000"/>
                        <a:lumOff val="60000"/>
                      </a:schemeClr>
                    </a:solidFill>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\d</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Matches a digit between 0 to 9</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/\d/</a:t>
                      </a:r>
                    </a:p>
                    <a:p>
                      <a:pPr algn="just"/>
                      <a:r>
                        <a:rPr lang="en-US" sz="2000" kern="1200" baseline="30000" dirty="0">
                          <a:solidFill>
                            <a:schemeClr val="tx1"/>
                          </a:solidFill>
                          <a:latin typeface="+mn-lt"/>
                          <a:ea typeface="+mn-ea"/>
                          <a:cs typeface="+mn-cs"/>
                        </a:rPr>
                        <a:t>Matches “4” in “A4”</a:t>
                      </a:r>
                    </a:p>
                  </a:txBody>
                  <a:tcPr marT="0" marB="0">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\D</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Searches for a non-digit</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/\D/</a:t>
                      </a:r>
                    </a:p>
                    <a:p>
                      <a:pPr algn="just"/>
                      <a:r>
                        <a:rPr lang="en-US" sz="2000" kern="1200" baseline="30000" dirty="0">
                          <a:solidFill>
                            <a:schemeClr val="tx1"/>
                          </a:solidFill>
                          <a:latin typeface="+mn-lt"/>
                          <a:ea typeface="+mn-ea"/>
                          <a:cs typeface="+mn-cs"/>
                        </a:rPr>
                        <a:t>Matches “ID” in “ID 2246”</a:t>
                      </a:r>
                    </a:p>
                  </a:txBody>
                  <a:tcPr marT="0" marB="0">
                    <a:solidFill>
                      <a:schemeClr val="accent3">
                        <a:lumMod val="40000"/>
                        <a:lumOff val="6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\s</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Searches any single space character including space, tab, form feed, and line feed</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/\s\w*/</a:t>
                      </a:r>
                    </a:p>
                    <a:p>
                      <a:pPr algn="just"/>
                      <a:r>
                        <a:rPr lang="en-US" sz="2000" kern="1200" baseline="30000" dirty="0">
                          <a:solidFill>
                            <a:schemeClr val="tx1"/>
                          </a:solidFill>
                          <a:latin typeface="+mn-lt"/>
                          <a:ea typeface="+mn-ea"/>
                          <a:cs typeface="+mn-cs"/>
                        </a:rPr>
                        <a:t>Matches “ bar” in “scroll bar”</a:t>
                      </a:r>
                    </a:p>
                  </a:txBody>
                  <a:tcPr marT="0" marB="0">
                    <a:solidFill>
                      <a:schemeClr val="accent2">
                        <a:lumMod val="20000"/>
                        <a:lumOff val="80000"/>
                      </a:schemeClr>
                    </a:solidFill>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\S</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Searches a non-space character</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/\S\w*/</a:t>
                      </a:r>
                    </a:p>
                    <a:p>
                      <a:pPr algn="just"/>
                      <a:r>
                        <a:rPr lang="en-US" sz="2000" kern="1200" baseline="30000" dirty="0">
                          <a:solidFill>
                            <a:schemeClr val="tx1"/>
                          </a:solidFill>
                          <a:latin typeface="+mn-lt"/>
                          <a:ea typeface="+mn-ea"/>
                          <a:cs typeface="+mn-cs"/>
                        </a:rPr>
                        <a:t>Matches “scroll” in “scroll bar”</a:t>
                      </a:r>
                    </a:p>
                  </a:txBody>
                  <a:tcPr marT="0" marB="0">
                    <a:solidFill>
                      <a:schemeClr val="accent3">
                        <a:lumMod val="40000"/>
                        <a:lumOff val="60000"/>
                      </a:schemeClr>
                    </a:solidFill>
                  </a:tcPr>
                </a:tc>
              </a:tr>
            </a:tbl>
          </a:graphicData>
        </a:graphic>
      </p:graphicFrame>
      <p:sp>
        <p:nvSpPr>
          <p:cNvPr id="9" name="Rectangle 8"/>
          <p:cNvSpPr/>
          <p:nvPr/>
        </p:nvSpPr>
        <p:spPr>
          <a:xfrm>
            <a:off x="304800" y="10668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some more character classes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graphicFrame>
        <p:nvGraphicFramePr>
          <p:cNvPr id="12" name="Diagram 11"/>
          <p:cNvGraphicFramePr/>
          <p:nvPr/>
        </p:nvGraphicFramePr>
        <p:xfrm>
          <a:off x="457200" y="1371600"/>
          <a:ext cx="8382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2379660"/>
          <a:ext cx="8305800" cy="401098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242600"/>
                <a:gridCol w="3634200"/>
                <a:gridCol w="3429000"/>
              </a:tblGrid>
              <a:tr h="424500">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Symbol</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674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{x}</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Matches x number of occurrences of a regular expression</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/\d{6}/</a:t>
                      </a:r>
                    </a:p>
                    <a:p>
                      <a:pPr algn="just"/>
                      <a:r>
                        <a:rPr lang="en-US" sz="2000" kern="1200" baseline="30000" dirty="0">
                          <a:solidFill>
                            <a:schemeClr val="dk1"/>
                          </a:solidFill>
                          <a:latin typeface="+mn-lt"/>
                          <a:ea typeface="+mn-ea"/>
                          <a:cs typeface="+mn-cs"/>
                        </a:rPr>
                        <a:t>Matches exactly 6 digits”</a:t>
                      </a:r>
                    </a:p>
                  </a:txBody>
                  <a:tcPr marT="0" marB="0">
                    <a:solidFill>
                      <a:schemeClr val="accent3">
                        <a:lumMod val="40000"/>
                        <a:lumOff val="60000"/>
                      </a:schemeClr>
                    </a:solidFill>
                  </a:tcPr>
                </a:tc>
              </a:tr>
              <a:tr h="7191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{x, }</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Matches either x or additional number of occurrences of a regular expression</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/\s{4,}/</a:t>
                      </a:r>
                    </a:p>
                    <a:p>
                      <a:pPr algn="just"/>
                      <a:r>
                        <a:rPr lang="en-US" sz="2000" kern="1200" baseline="30000" dirty="0">
                          <a:solidFill>
                            <a:schemeClr val="dk1"/>
                          </a:solidFill>
                          <a:latin typeface="+mn-lt"/>
                          <a:ea typeface="+mn-ea"/>
                          <a:cs typeface="+mn-cs"/>
                        </a:rPr>
                        <a:t>Matches minimum 4 whitespace characters</a:t>
                      </a:r>
                    </a:p>
                  </a:txBody>
                  <a:tcPr marT="0" marB="0">
                    <a:solidFill>
                      <a:schemeClr val="accent2">
                        <a:lumMod val="20000"/>
                        <a:lumOff val="80000"/>
                      </a:schemeClr>
                    </a:solidFill>
                  </a:tcPr>
                </a:tc>
              </a:tr>
              <a:tr h="674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a:t>
                      </a:r>
                      <a:r>
                        <a:rPr lang="en-US" sz="2000" kern="1200" baseline="30000" dirty="0" err="1">
                          <a:solidFill>
                            <a:schemeClr val="dk1"/>
                          </a:solidFill>
                          <a:latin typeface="+mn-lt"/>
                          <a:ea typeface="+mn-ea"/>
                          <a:cs typeface="+mn-cs"/>
                        </a:rPr>
                        <a:t>x,y</a:t>
                      </a:r>
                      <a:r>
                        <a:rPr lang="en-US" sz="2000" kern="1200" baseline="30000" dirty="0">
                          <a:solidFill>
                            <a:schemeClr val="dk1"/>
                          </a:solidFill>
                          <a:latin typeface="+mn-lt"/>
                          <a:ea typeface="+mn-ea"/>
                          <a:cs typeface="+mn-cs"/>
                        </a:rPr>
                        <a:t>}</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Matches minimum x to maximum y occurrences of a regular expression</a:t>
                      </a:r>
                      <a:endParaRPr lang="en-US" sz="2000" b="1" kern="1200" baseline="30000" dirty="0">
                        <a:solidFill>
                          <a:schemeClr val="tx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a:solidFill>
                            <a:schemeClr val="dk1"/>
                          </a:solidFill>
                          <a:latin typeface="+mn-lt"/>
                          <a:ea typeface="+mn-ea"/>
                          <a:cs typeface="+mn-cs"/>
                        </a:rPr>
                        <a:t>/\d{6,8}/</a:t>
                      </a:r>
                    </a:p>
                    <a:p>
                      <a:pPr algn="just"/>
                      <a:r>
                        <a:rPr lang="en-US" sz="2000" kern="1200" baseline="30000" dirty="0">
                          <a:solidFill>
                            <a:schemeClr val="dk1"/>
                          </a:solidFill>
                          <a:latin typeface="+mn-lt"/>
                          <a:ea typeface="+mn-ea"/>
                          <a:cs typeface="+mn-cs"/>
                        </a:rPr>
                        <a:t>Matches minimum 6 to maximum 8 digits</a:t>
                      </a:r>
                    </a:p>
                  </a:txBody>
                  <a:tcPr marT="0" marB="0">
                    <a:solidFill>
                      <a:schemeClr val="accent3">
                        <a:lumMod val="40000"/>
                        <a:lumOff val="60000"/>
                      </a:schemeClr>
                    </a:solidFill>
                  </a:tcPr>
                </a:tc>
              </a:tr>
              <a:tr h="595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Matches minimum zero to maximum one occurrences of a regular expression</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/l\</a:t>
                      </a:r>
                      <a:r>
                        <a:rPr lang="en-US" sz="2000" kern="1200" baseline="30000" dirty="0" err="1">
                          <a:solidFill>
                            <a:schemeClr val="tx1"/>
                          </a:solidFill>
                          <a:latin typeface="+mn-lt"/>
                          <a:ea typeface="+mn-ea"/>
                          <a:cs typeface="+mn-cs"/>
                        </a:rPr>
                        <a:t>s?m</a:t>
                      </a:r>
                      <a:r>
                        <a:rPr lang="en-US" sz="2000" kern="1200" baseline="30000" dirty="0">
                          <a:solidFill>
                            <a:schemeClr val="tx1"/>
                          </a:solidFill>
                          <a:latin typeface="+mn-lt"/>
                          <a:ea typeface="+mn-ea"/>
                          <a:cs typeface="+mn-cs"/>
                        </a:rPr>
                        <a:t>/</a:t>
                      </a:r>
                    </a:p>
                    <a:p>
                      <a:pPr algn="just"/>
                      <a:r>
                        <a:rPr lang="en-US" sz="2000" kern="1200" baseline="30000" dirty="0">
                          <a:solidFill>
                            <a:schemeClr val="tx1"/>
                          </a:solidFill>
                          <a:latin typeface="+mn-lt"/>
                          <a:ea typeface="+mn-ea"/>
                          <a:cs typeface="+mn-cs"/>
                        </a:rPr>
                        <a:t>Matches “lm” or “l m”</a:t>
                      </a:r>
                    </a:p>
                  </a:txBody>
                  <a:tcPr marT="0" marB="0">
                    <a:solidFill>
                      <a:schemeClr val="accent2">
                        <a:lumMod val="20000"/>
                        <a:lumOff val="80000"/>
                      </a:schemeClr>
                    </a:solidFill>
                  </a:tcPr>
                </a:tc>
              </a:tr>
              <a:tr h="595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Matches minimum zero to multiple occurrences of a regular expression</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a:t>
                      </a:r>
                      <a:r>
                        <a:rPr lang="en-US" sz="2000" kern="1200" baseline="30000" dirty="0" err="1">
                          <a:solidFill>
                            <a:schemeClr val="tx1"/>
                          </a:solidFill>
                          <a:latin typeface="+mn-lt"/>
                          <a:ea typeface="+mn-ea"/>
                          <a:cs typeface="+mn-cs"/>
                        </a:rPr>
                        <a:t>im</a:t>
                      </a:r>
                      <a:r>
                        <a:rPr lang="en-US" sz="2000" kern="1200" baseline="30000" dirty="0">
                          <a:solidFill>
                            <a:schemeClr val="tx1"/>
                          </a:solidFill>
                          <a:latin typeface="+mn-lt"/>
                          <a:ea typeface="+mn-ea"/>
                          <a:cs typeface="+mn-cs"/>
                        </a:rPr>
                        <a:t>*/</a:t>
                      </a:r>
                    </a:p>
                    <a:p>
                      <a:pPr algn="just"/>
                      <a:r>
                        <a:rPr lang="en-US" sz="2000" kern="1200" baseline="30000" dirty="0">
                          <a:solidFill>
                            <a:schemeClr val="tx1"/>
                          </a:solidFill>
                          <a:latin typeface="+mn-lt"/>
                          <a:ea typeface="+mn-ea"/>
                          <a:cs typeface="+mn-cs"/>
                        </a:rPr>
                        <a:t>Matches “</a:t>
                      </a:r>
                      <a:r>
                        <a:rPr lang="en-US" sz="2000" kern="1200" baseline="30000" dirty="0" err="1">
                          <a:solidFill>
                            <a:schemeClr val="tx1"/>
                          </a:solidFill>
                          <a:latin typeface="+mn-lt"/>
                          <a:ea typeface="+mn-ea"/>
                          <a:cs typeface="+mn-cs"/>
                        </a:rPr>
                        <a:t>i</a:t>
                      </a:r>
                      <a:r>
                        <a:rPr lang="en-US" sz="2000" kern="1200" baseline="30000" dirty="0">
                          <a:solidFill>
                            <a:schemeClr val="tx1"/>
                          </a:solidFill>
                          <a:latin typeface="+mn-lt"/>
                          <a:ea typeface="+mn-ea"/>
                          <a:cs typeface="+mn-cs"/>
                        </a:rPr>
                        <a:t>” in “Ice” and “</a:t>
                      </a:r>
                      <a:r>
                        <a:rPr lang="en-US" sz="2000" kern="1200" baseline="30000" dirty="0" err="1">
                          <a:solidFill>
                            <a:schemeClr val="tx1"/>
                          </a:solidFill>
                          <a:latin typeface="+mn-lt"/>
                          <a:ea typeface="+mn-ea"/>
                          <a:cs typeface="+mn-cs"/>
                        </a:rPr>
                        <a:t>imm</a:t>
                      </a:r>
                      <a:r>
                        <a:rPr lang="en-US" sz="2000" kern="1200" baseline="30000" dirty="0">
                          <a:solidFill>
                            <a:schemeClr val="tx1"/>
                          </a:solidFill>
                          <a:latin typeface="+mn-lt"/>
                          <a:ea typeface="+mn-ea"/>
                          <a:cs typeface="+mn-cs"/>
                        </a:rPr>
                        <a:t>” in “immaculate”, but nothing in “good”</a:t>
                      </a:r>
                    </a:p>
                  </a:txBody>
                  <a:tcPr marT="0" marB="0">
                    <a:solidFill>
                      <a:schemeClr val="accent3">
                        <a:lumMod val="40000"/>
                        <a:lumOff val="6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30</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Repetition</a:t>
            </a:r>
          </a:p>
        </p:txBody>
      </p:sp>
      <p:graphicFrame>
        <p:nvGraphicFramePr>
          <p:cNvPr id="12" name="Diagram 11"/>
          <p:cNvGraphicFramePr/>
          <p:nvPr/>
        </p:nvGraphicFramePr>
        <p:xfrm>
          <a:off x="457200" y="1066800"/>
          <a:ext cx="83820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04800" y="19826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various repetition matching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31</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Alternation and Grouping</a:t>
            </a:r>
          </a:p>
        </p:txBody>
      </p:sp>
      <p:graphicFrame>
        <p:nvGraphicFramePr>
          <p:cNvPr id="12" name="Diagram 11"/>
          <p:cNvGraphicFramePr/>
          <p:nvPr/>
        </p:nvGraphicFramePr>
        <p:xfrm>
          <a:off x="457200" y="1066800"/>
          <a:ext cx="83820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2379660"/>
          <a:ext cx="8305800" cy="239776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242600"/>
                <a:gridCol w="3634200"/>
                <a:gridCol w="3429000"/>
              </a:tblGrid>
              <a:tr h="348300">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Symbol</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674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Organizes characters together in a group to specify a set of characters in a string</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/(xyz)+(</a:t>
                      </a:r>
                      <a:r>
                        <a:rPr lang="en-US" sz="2000" kern="1200" baseline="30000" dirty="0" err="1">
                          <a:solidFill>
                            <a:schemeClr val="dk1"/>
                          </a:solidFill>
                          <a:latin typeface="+mn-lt"/>
                          <a:ea typeface="+mn-ea"/>
                          <a:cs typeface="+mn-cs"/>
                        </a:rPr>
                        <a:t>uvw</a:t>
                      </a:r>
                      <a:r>
                        <a:rPr lang="en-US" sz="2000" kern="1200" baseline="30000" dirty="0">
                          <a:solidFill>
                            <a:schemeClr val="dk1"/>
                          </a:solidFill>
                          <a:latin typeface="+mn-lt"/>
                          <a:ea typeface="+mn-ea"/>
                          <a:cs typeface="+mn-cs"/>
                        </a:rPr>
                        <a:t>)/</a:t>
                      </a:r>
                    </a:p>
                    <a:p>
                      <a:pPr algn="just"/>
                      <a:r>
                        <a:rPr lang="en-US" sz="2000" kern="1200" baseline="30000" dirty="0">
                          <a:solidFill>
                            <a:schemeClr val="dk1"/>
                          </a:solidFill>
                          <a:latin typeface="+mn-lt"/>
                          <a:ea typeface="+mn-ea"/>
                          <a:cs typeface="+mn-cs"/>
                        </a:rPr>
                        <a:t>Matches one or more number of occurrences of “xyz” followed by one occurrence of “</a:t>
                      </a:r>
                      <a:r>
                        <a:rPr lang="en-US" sz="2000" kern="1200" baseline="30000" dirty="0" err="1">
                          <a:solidFill>
                            <a:schemeClr val="dk1"/>
                          </a:solidFill>
                          <a:latin typeface="+mn-lt"/>
                          <a:ea typeface="+mn-ea"/>
                          <a:cs typeface="+mn-cs"/>
                        </a:rPr>
                        <a:t>uvw</a:t>
                      </a:r>
                      <a:r>
                        <a:rPr lang="en-US" sz="2000" kern="1200" baseline="30000" dirty="0">
                          <a:solidFill>
                            <a:schemeClr val="dk1"/>
                          </a:solidFill>
                          <a:latin typeface="+mn-lt"/>
                          <a:ea typeface="+mn-ea"/>
                          <a:cs typeface="+mn-cs"/>
                        </a:rPr>
                        <a:t>”</a:t>
                      </a:r>
                    </a:p>
                  </a:txBody>
                  <a:tcPr marT="0" marB="0">
                    <a:solidFill>
                      <a:schemeClr val="accent3">
                        <a:lumMod val="40000"/>
                        <a:lumOff val="60000"/>
                      </a:schemeClr>
                    </a:solidFill>
                  </a:tcPr>
                </a:tc>
              </a:tr>
              <a:tr h="7191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Combines sets of characters into a single regular expression and then matches any of the character set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a:t>
                      </a:r>
                      <a:r>
                        <a:rPr lang="en-US" sz="2000" kern="1200" baseline="30000" dirty="0" err="1">
                          <a:solidFill>
                            <a:schemeClr val="dk1"/>
                          </a:solidFill>
                          <a:latin typeface="+mn-lt"/>
                          <a:ea typeface="+mn-ea"/>
                          <a:cs typeface="+mn-cs"/>
                        </a:rPr>
                        <a:t>xy</a:t>
                      </a:r>
                      <a:r>
                        <a:rPr lang="en-US" sz="2000" kern="1200" baseline="30000" dirty="0">
                          <a:solidFill>
                            <a:schemeClr val="dk1"/>
                          </a:solidFill>
                          <a:latin typeface="+mn-lt"/>
                          <a:ea typeface="+mn-ea"/>
                          <a:cs typeface="+mn-cs"/>
                        </a:rPr>
                        <a:t>)|(</a:t>
                      </a:r>
                      <a:r>
                        <a:rPr lang="en-US" sz="2000" kern="1200" baseline="30000" dirty="0" err="1">
                          <a:solidFill>
                            <a:schemeClr val="dk1"/>
                          </a:solidFill>
                          <a:latin typeface="+mn-lt"/>
                          <a:ea typeface="+mn-ea"/>
                          <a:cs typeface="+mn-cs"/>
                        </a:rPr>
                        <a:t>uv</a:t>
                      </a:r>
                      <a:r>
                        <a:rPr lang="en-US" sz="2000" kern="1200" baseline="30000" dirty="0">
                          <a:solidFill>
                            <a:schemeClr val="dk1"/>
                          </a:solidFill>
                          <a:latin typeface="+mn-lt"/>
                          <a:ea typeface="+mn-ea"/>
                          <a:cs typeface="+mn-cs"/>
                        </a:rPr>
                        <a:t>)|(</a:t>
                      </a:r>
                      <a:r>
                        <a:rPr lang="en-US" sz="2000" kern="1200" baseline="30000" dirty="0" err="1">
                          <a:solidFill>
                            <a:schemeClr val="dk1"/>
                          </a:solidFill>
                          <a:latin typeface="+mn-lt"/>
                          <a:ea typeface="+mn-ea"/>
                          <a:cs typeface="+mn-cs"/>
                        </a:rPr>
                        <a:t>st</a:t>
                      </a:r>
                      <a:r>
                        <a:rPr lang="en-US" sz="2000" kern="1200" baseline="30000" dirty="0">
                          <a:solidFill>
                            <a:schemeClr val="dk1"/>
                          </a:solidFill>
                          <a:latin typeface="+mn-lt"/>
                          <a:ea typeface="+mn-ea"/>
                          <a:cs typeface="+mn-cs"/>
                        </a:rPr>
                        <a:t>)/</a:t>
                      </a:r>
                    </a:p>
                    <a:p>
                      <a:pPr algn="just"/>
                      <a:r>
                        <a:rPr lang="en-US" sz="2000" kern="1200" baseline="30000" dirty="0">
                          <a:solidFill>
                            <a:schemeClr val="dk1"/>
                          </a:solidFill>
                          <a:latin typeface="+mn-lt"/>
                          <a:ea typeface="+mn-ea"/>
                          <a:cs typeface="+mn-cs"/>
                        </a:rPr>
                        <a:t>Matches “</a:t>
                      </a:r>
                      <a:r>
                        <a:rPr lang="en-US" sz="2000" kern="1200" baseline="30000" dirty="0" err="1">
                          <a:solidFill>
                            <a:schemeClr val="dk1"/>
                          </a:solidFill>
                          <a:latin typeface="+mn-lt"/>
                          <a:ea typeface="+mn-ea"/>
                          <a:cs typeface="+mn-cs"/>
                        </a:rPr>
                        <a:t>xy</a:t>
                      </a:r>
                      <a:r>
                        <a:rPr lang="en-US" sz="2000" kern="1200" baseline="30000" dirty="0">
                          <a:solidFill>
                            <a:schemeClr val="dk1"/>
                          </a:solidFill>
                          <a:latin typeface="+mn-lt"/>
                          <a:ea typeface="+mn-ea"/>
                          <a:cs typeface="+mn-cs"/>
                        </a:rPr>
                        <a:t>” or “</a:t>
                      </a:r>
                      <a:r>
                        <a:rPr lang="en-US" sz="2000" kern="1200" baseline="30000" dirty="0" err="1">
                          <a:solidFill>
                            <a:schemeClr val="dk1"/>
                          </a:solidFill>
                          <a:latin typeface="+mn-lt"/>
                          <a:ea typeface="+mn-ea"/>
                          <a:cs typeface="+mn-cs"/>
                        </a:rPr>
                        <a:t>uv</a:t>
                      </a:r>
                      <a:r>
                        <a:rPr lang="en-US" sz="2000" kern="1200" baseline="30000" dirty="0">
                          <a:solidFill>
                            <a:schemeClr val="dk1"/>
                          </a:solidFill>
                          <a:latin typeface="+mn-lt"/>
                          <a:ea typeface="+mn-ea"/>
                          <a:cs typeface="+mn-cs"/>
                        </a:rPr>
                        <a:t>” or “</a:t>
                      </a:r>
                      <a:r>
                        <a:rPr lang="en-US" sz="2000" kern="1200" baseline="30000" dirty="0" err="1">
                          <a:solidFill>
                            <a:schemeClr val="dk1"/>
                          </a:solidFill>
                          <a:latin typeface="+mn-lt"/>
                          <a:ea typeface="+mn-ea"/>
                          <a:cs typeface="+mn-cs"/>
                        </a:rPr>
                        <a:t>st</a:t>
                      </a:r>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r>
            </a:tbl>
          </a:graphicData>
        </a:graphic>
      </p:graphicFrame>
      <p:sp>
        <p:nvSpPr>
          <p:cNvPr id="9" name="Rectangle 8"/>
          <p:cNvSpPr/>
          <p:nvPr/>
        </p:nvSpPr>
        <p:spPr>
          <a:xfrm>
            <a:off x="304800" y="19826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various alternation and grouping character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32</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Back References</a:t>
            </a:r>
          </a:p>
        </p:txBody>
      </p:sp>
      <p:graphicFrame>
        <p:nvGraphicFramePr>
          <p:cNvPr id="12" name="Diagram 11"/>
          <p:cNvGraphicFramePr/>
          <p:nvPr/>
        </p:nvGraphicFramePr>
        <p:xfrm>
          <a:off x="457200" y="1066800"/>
          <a:ext cx="83820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2379660"/>
          <a:ext cx="8305800" cy="312928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242600"/>
                <a:gridCol w="3634200"/>
                <a:gridCol w="3429000"/>
              </a:tblGrid>
              <a:tr h="363540">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Symbol</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674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()\n</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Matches a parenthesized set within the pattern, where n is the number of the parenthesized set to the left</a:t>
                      </a: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/(\w+)\s+\1/</a:t>
                      </a:r>
                    </a:p>
                    <a:p>
                      <a:pPr algn="just"/>
                      <a:r>
                        <a:rPr lang="en-US" sz="2000" kern="1200" baseline="30000" dirty="0">
                          <a:solidFill>
                            <a:schemeClr val="dk1"/>
                          </a:solidFill>
                          <a:latin typeface="+mn-lt"/>
                          <a:ea typeface="+mn-ea"/>
                          <a:cs typeface="+mn-cs"/>
                        </a:rPr>
                        <a:t>Matches any word occurring twice in a line, such as “hello </a:t>
                      </a:r>
                      <a:r>
                        <a:rPr lang="en-US" sz="2000" kern="1200" baseline="30000" dirty="0" err="1" smtClean="0">
                          <a:solidFill>
                            <a:schemeClr val="dk1"/>
                          </a:solidFill>
                          <a:latin typeface="+mn-lt"/>
                          <a:ea typeface="+mn-ea"/>
                          <a:cs typeface="+mn-cs"/>
                        </a:rPr>
                        <a:t>hello</a:t>
                      </a:r>
                      <a:r>
                        <a:rPr lang="en-US" sz="2000" kern="1200" baseline="30000" dirty="0" smtClean="0">
                          <a:solidFill>
                            <a:schemeClr val="dk1"/>
                          </a:solidFill>
                          <a:latin typeface="+mn-lt"/>
                          <a:ea typeface="+mn-ea"/>
                          <a:cs typeface="+mn-cs"/>
                        </a:rPr>
                        <a:t>”. </a:t>
                      </a:r>
                      <a:r>
                        <a:rPr lang="en-US" sz="2000" kern="1200" baseline="30000" dirty="0">
                          <a:solidFill>
                            <a:schemeClr val="dk1"/>
                          </a:solidFill>
                          <a:latin typeface="+mn-lt"/>
                          <a:ea typeface="+mn-ea"/>
                          <a:cs typeface="+mn-cs"/>
                        </a:rPr>
                        <a:t>The \1 specifies that the word following the space should match the string, which already matched the pattern in the parentheses to the left of the pattern. To refer to more than one set of parentheses in the pattern, you would use \2 or \3 to match the appropriate parenthesized clauses to the left. You can have maximum 9 back references in the pattern</a:t>
                      </a:r>
                    </a:p>
                  </a:txBody>
                  <a:tcPr marT="0" marB="0">
                    <a:solidFill>
                      <a:schemeClr val="accent3">
                        <a:lumMod val="40000"/>
                        <a:lumOff val="60000"/>
                      </a:schemeClr>
                    </a:solidFill>
                  </a:tcPr>
                </a:tc>
              </a:tr>
            </a:tbl>
          </a:graphicData>
        </a:graphic>
      </p:graphicFrame>
      <p:sp>
        <p:nvSpPr>
          <p:cNvPr id="9" name="Rectangle 8"/>
          <p:cNvSpPr/>
          <p:nvPr/>
        </p:nvSpPr>
        <p:spPr>
          <a:xfrm>
            <a:off x="304800" y="19826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the various alternation and grouping character symbols.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Decision-making Statements</a:t>
            </a:r>
          </a:p>
        </p:txBody>
      </p:sp>
      <p:graphicFrame>
        <p:nvGraphicFramePr>
          <p:cNvPr id="12" name="Diagram 11"/>
          <p:cNvGraphicFramePr/>
          <p:nvPr/>
        </p:nvGraphicFramePr>
        <p:xfrm>
          <a:off x="457200" y="1066800"/>
          <a:ext cx="8382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Decision-making Statements</a:t>
            </a:r>
          </a:p>
        </p:txBody>
      </p:sp>
      <p:sp>
        <p:nvSpPr>
          <p:cNvPr id="6" name="Rectangle 5"/>
          <p:cNvSpPr/>
          <p:nvPr/>
        </p:nvSpPr>
        <p:spPr>
          <a:xfrm>
            <a:off x="304800" y="1173460"/>
            <a:ext cx="8534400" cy="210314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JavaScript supports four decision-making statements, which are as follows: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cs typeface="Courier New" pitchFamily="49" charset="0"/>
              </a:rPr>
              <a:t>if</a:t>
            </a: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cs typeface="Courier New" pitchFamily="49" charset="0"/>
              </a:rPr>
              <a:t>if-else</a:t>
            </a: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cs typeface="Courier New" pitchFamily="49" charset="0"/>
              </a:rPr>
              <a:t>if-else if</a:t>
            </a: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cs typeface="Courier New" pitchFamily="49" charset="0"/>
              </a:rPr>
              <a:t>switch</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35</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if Statement 1-2</a:t>
            </a:r>
          </a:p>
        </p:txBody>
      </p:sp>
      <p:graphicFrame>
        <p:nvGraphicFramePr>
          <p:cNvPr id="12" name="Diagram 11"/>
          <p:cNvGraphicFramePr/>
          <p:nvPr/>
        </p:nvGraphicFramePr>
        <p:xfrm>
          <a:off x="457200" y="8382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6"/>
          <a:srcRect/>
          <a:stretch>
            <a:fillRect/>
          </a:stretch>
        </p:blipFill>
        <p:spPr bwMode="auto">
          <a:xfrm>
            <a:off x="3429000" y="3048000"/>
            <a:ext cx="1905000" cy="36640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up)">
                                      <p:cBhvr>
                                        <p:cTn id="1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36</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if Statement 2-2</a:t>
            </a:r>
          </a:p>
        </p:txBody>
      </p:sp>
      <p:sp>
        <p:nvSpPr>
          <p:cNvPr id="6" name="Rectangle 5"/>
          <p:cNvSpPr/>
          <p:nvPr/>
        </p:nvSpPr>
        <p:spPr>
          <a:xfrm>
            <a:off x="304800" y="914400"/>
            <a:ext cx="8534400" cy="239039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a:t>
            </a:r>
            <a:r>
              <a:rPr lang="en-US" sz="2800" baseline="30000" dirty="0">
                <a:cs typeface="Courier New" pitchFamily="49" charset="0"/>
              </a:rPr>
              <a:t>if</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quantity = prompt(‘Enter quantity of product:’,0);</a:t>
            </a:r>
          </a:p>
          <a:p>
            <a:pPr lvl="1" indent="-274320" algn="just">
              <a:lnSpc>
                <a:spcPct val="100000"/>
              </a:lnSpc>
              <a:spcBef>
                <a:spcPts val="0"/>
              </a:spcBef>
              <a:buClr>
                <a:srgbClr val="AC1418"/>
              </a:buClr>
            </a:pPr>
            <a:r>
              <a:rPr lang="en-US" sz="2400" baseline="30000" dirty="0">
                <a:cs typeface="Courier New" pitchFamily="49" charset="0"/>
              </a:rPr>
              <a:t>  if(quantity &lt; 0 || </a:t>
            </a:r>
            <a:r>
              <a:rPr lang="en-US" sz="2400" baseline="30000" dirty="0" err="1">
                <a:cs typeface="Courier New" pitchFamily="49" charset="0"/>
              </a:rPr>
              <a:t>isNaN</a:t>
            </a:r>
            <a:r>
              <a:rPr lang="en-US" sz="2400" baseline="30000" dirty="0">
                <a:cs typeface="Courier New" pitchFamily="49" charset="0"/>
              </a:rPr>
              <a:t>(quantity))</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alert(‘Please enter a positive number.’);</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37</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if-else Statement 1-2</a:t>
            </a:r>
          </a:p>
        </p:txBody>
      </p:sp>
      <p:graphicFrame>
        <p:nvGraphicFramePr>
          <p:cNvPr id="12" name="Diagram 11"/>
          <p:cNvGraphicFramePr/>
          <p:nvPr/>
        </p:nvGraphicFramePr>
        <p:xfrm>
          <a:off x="457200" y="1143000"/>
          <a:ext cx="8382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38</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if-else Statement 2-2</a:t>
            </a:r>
          </a:p>
        </p:txBody>
      </p:sp>
      <p:sp>
        <p:nvSpPr>
          <p:cNvPr id="6" name="Rectangle 5"/>
          <p:cNvSpPr/>
          <p:nvPr/>
        </p:nvSpPr>
        <p:spPr>
          <a:xfrm>
            <a:off x="304800" y="914400"/>
            <a:ext cx="8534400" cy="411394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a:t>
            </a:r>
            <a:r>
              <a:rPr lang="en-US" sz="2800" baseline="30000" dirty="0">
                <a:cs typeface="Courier New" pitchFamily="49" charset="0"/>
              </a:rPr>
              <a:t>if-else</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firstNumber</a:t>
            </a:r>
            <a:r>
              <a:rPr lang="en-US" sz="2400" baseline="30000" dirty="0">
                <a:cs typeface="Courier New" pitchFamily="49" charset="0"/>
              </a:rPr>
              <a:t> = prompt(‘Enter first number:’,0);</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secondNumber</a:t>
            </a:r>
            <a:r>
              <a:rPr lang="en-US" sz="2400" baseline="30000" dirty="0">
                <a:cs typeface="Courier New" pitchFamily="49" charset="0"/>
              </a:rPr>
              <a:t> = prompt(‘Enter second number’,0);</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result = 0;</a:t>
            </a:r>
          </a:p>
          <a:p>
            <a:pPr lvl="1" indent="-274320" algn="just">
              <a:lnSpc>
                <a:spcPct val="100000"/>
              </a:lnSpc>
              <a:spcBef>
                <a:spcPts val="0"/>
              </a:spcBef>
              <a:buClr>
                <a:srgbClr val="AC1418"/>
              </a:buClr>
            </a:pPr>
            <a:r>
              <a:rPr lang="en-US" sz="2400" baseline="30000" dirty="0">
                <a:cs typeface="Courier New" pitchFamily="49" charset="0"/>
              </a:rPr>
              <a:t>  if (</a:t>
            </a:r>
            <a:r>
              <a:rPr lang="en-US" sz="2400" baseline="30000" dirty="0" err="1">
                <a:cs typeface="Courier New" pitchFamily="49" charset="0"/>
              </a:rPr>
              <a:t>secondNumber</a:t>
            </a:r>
            <a:r>
              <a:rPr lang="en-US" sz="2400" baseline="30000" dirty="0">
                <a:cs typeface="Courier New" pitchFamily="49" charset="0"/>
              </a:rPr>
              <a:t> == 0)</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alert(‘ERROR Message: Cannot divide by zero.’);</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else</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result = </a:t>
            </a:r>
            <a:r>
              <a:rPr lang="en-US" sz="2400" baseline="30000" dirty="0" err="1">
                <a:cs typeface="Courier New" pitchFamily="49" charset="0"/>
              </a:rPr>
              <a:t>firstNumber</a:t>
            </a:r>
            <a:r>
              <a:rPr lang="en-US" sz="2400" baseline="30000" dirty="0">
                <a:cs typeface="Courier New" pitchFamily="49" charset="0"/>
              </a:rPr>
              <a:t>/</a:t>
            </a:r>
            <a:r>
              <a:rPr lang="en-US" sz="2400" baseline="30000" dirty="0" err="1">
                <a:cs typeface="Courier New" pitchFamily="49" charset="0"/>
              </a:rPr>
              <a:t>secondNumber</a:t>
            </a:r>
            <a:r>
              <a:rPr lang="en-US" sz="2400" baseline="30000" dirty="0">
                <a:cs typeface="Courier New" pitchFamily="49" charset="0"/>
              </a:rPr>
              <a:t>;</a:t>
            </a:r>
          </a:p>
          <a:p>
            <a:pPr lvl="1" indent="-274320" algn="just">
              <a:lnSpc>
                <a:spcPct val="100000"/>
              </a:lnSpc>
              <a:spcBef>
                <a:spcPts val="0"/>
              </a:spcBef>
              <a:buClr>
                <a:srgbClr val="AC1418"/>
              </a:buClr>
            </a:pPr>
            <a:r>
              <a:rPr lang="en-US" sz="2400" baseline="30000" dirty="0">
                <a:cs typeface="Courier New" pitchFamily="49" charset="0"/>
              </a:rPr>
              <a:t>    alert(“Result: “ + result);</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39</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if-else-if Statement 1-2</a:t>
            </a:r>
          </a:p>
        </p:txBody>
      </p:sp>
      <p:graphicFrame>
        <p:nvGraphicFramePr>
          <p:cNvPr id="12" name="Diagram 11"/>
          <p:cNvGraphicFramePr/>
          <p:nvPr/>
        </p:nvGraphicFramePr>
        <p:xfrm>
          <a:off x="457200" y="1143000"/>
          <a:ext cx="8382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Basics of Operators 1-2</a:t>
            </a:r>
          </a:p>
        </p:txBody>
      </p:sp>
      <p:graphicFrame>
        <p:nvGraphicFramePr>
          <p:cNvPr id="12" name="Diagram 11"/>
          <p:cNvGraphicFramePr/>
          <p:nvPr/>
        </p:nvGraphicFramePr>
        <p:xfrm>
          <a:off x="457200" y="1219200"/>
          <a:ext cx="83820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40</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if-else-if Statement 2-2</a:t>
            </a:r>
          </a:p>
        </p:txBody>
      </p:sp>
      <p:sp>
        <p:nvSpPr>
          <p:cNvPr id="6" name="Rectangle 5"/>
          <p:cNvSpPr/>
          <p:nvPr/>
        </p:nvSpPr>
        <p:spPr>
          <a:xfrm>
            <a:off x="304800" y="914400"/>
            <a:ext cx="8534400" cy="436016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a:t>
            </a:r>
            <a:r>
              <a:rPr lang="en-US" sz="2800" baseline="30000" dirty="0">
                <a:cs typeface="Courier New" pitchFamily="49" charset="0"/>
              </a:rPr>
              <a:t>if-else-if</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percentage = prompt(‘Enter percentage:’,0);</a:t>
            </a:r>
          </a:p>
          <a:p>
            <a:pPr lvl="1" indent="-274320" algn="just">
              <a:lnSpc>
                <a:spcPct val="100000"/>
              </a:lnSpc>
              <a:spcBef>
                <a:spcPts val="0"/>
              </a:spcBef>
              <a:buClr>
                <a:srgbClr val="AC1418"/>
              </a:buClr>
            </a:pPr>
            <a:r>
              <a:rPr lang="en-US" sz="2400" baseline="30000" dirty="0">
                <a:cs typeface="Courier New" pitchFamily="49" charset="0"/>
              </a:rPr>
              <a:t>  if (percentage &gt;= 60)</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 (‘You have obtained the A grade.’);</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else if (percentage &gt;= 35 &amp;&amp; percentage &lt; 60)</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 (‘You have obtained the B class.’);</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else</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 (‘You have failed’);</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41</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Nested if Statement 1-2</a:t>
            </a:r>
          </a:p>
        </p:txBody>
      </p:sp>
      <p:graphicFrame>
        <p:nvGraphicFramePr>
          <p:cNvPr id="12" name="Diagram 11"/>
          <p:cNvGraphicFramePr/>
          <p:nvPr/>
        </p:nvGraphicFramePr>
        <p:xfrm>
          <a:off x="457200" y="1143000"/>
          <a:ext cx="8382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42</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Nested if Statement 2-2</a:t>
            </a:r>
          </a:p>
        </p:txBody>
      </p:sp>
      <p:sp>
        <p:nvSpPr>
          <p:cNvPr id="6" name="Rectangle 5"/>
          <p:cNvSpPr/>
          <p:nvPr/>
        </p:nvSpPr>
        <p:spPr>
          <a:xfrm>
            <a:off x="304800" y="914400"/>
            <a:ext cx="8534400" cy="436016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nested </a:t>
            </a:r>
            <a:r>
              <a:rPr lang="en-US" sz="2800" baseline="30000" dirty="0">
                <a:cs typeface="Courier New" pitchFamily="49" charset="0"/>
              </a:rPr>
              <a:t>if</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username = prompt(‘Enter Username:’);</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password = prompt(‘Enter Password:’);</a:t>
            </a:r>
          </a:p>
          <a:p>
            <a:pPr lvl="1" indent="-274320" algn="just">
              <a:lnSpc>
                <a:spcPct val="100000"/>
              </a:lnSpc>
              <a:spcBef>
                <a:spcPts val="0"/>
              </a:spcBef>
              <a:buClr>
                <a:srgbClr val="AC1418"/>
              </a:buClr>
            </a:pPr>
            <a:r>
              <a:rPr lang="en-US" sz="2400" baseline="30000" dirty="0">
                <a:cs typeface="Courier New" pitchFamily="49" charset="0"/>
              </a:rPr>
              <a:t>  if (username != “” &amp;&amp; password != “”)</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if (username == “admin” &amp;&amp; password == “admin123”)</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alert(‘Login Successful’);</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else</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 (‘Login Failed’);</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switch-case Statement 1-2</a:t>
            </a:r>
          </a:p>
        </p:txBody>
      </p:sp>
      <p:graphicFrame>
        <p:nvGraphicFramePr>
          <p:cNvPr id="12" name="Diagram 11"/>
          <p:cNvGraphicFramePr/>
          <p:nvPr/>
        </p:nvGraphicFramePr>
        <p:xfrm>
          <a:off x="457200" y="1143000"/>
          <a:ext cx="83820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switch-case Statement 2-2</a:t>
            </a:r>
          </a:p>
        </p:txBody>
      </p:sp>
      <p:sp>
        <p:nvSpPr>
          <p:cNvPr id="6" name="Rectangle 5"/>
          <p:cNvSpPr/>
          <p:nvPr/>
        </p:nvSpPr>
        <p:spPr>
          <a:xfrm>
            <a:off x="304800" y="914400"/>
            <a:ext cx="8534400" cy="436016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a:t>
            </a:r>
            <a:r>
              <a:rPr lang="en-US" sz="2800" baseline="30000" dirty="0">
                <a:cs typeface="Courier New" pitchFamily="49" charset="0"/>
              </a:rPr>
              <a:t>switch-case</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designation = prompt(‘Enter designation:’);</a:t>
            </a:r>
          </a:p>
          <a:p>
            <a:pPr lvl="1" indent="-274320" algn="just">
              <a:lnSpc>
                <a:spcPct val="100000"/>
              </a:lnSpc>
              <a:spcBef>
                <a:spcPts val="0"/>
              </a:spcBef>
              <a:buClr>
                <a:srgbClr val="AC1418"/>
              </a:buClr>
            </a:pPr>
            <a:r>
              <a:rPr lang="en-US" sz="2400" baseline="30000" dirty="0">
                <a:cs typeface="Courier New" pitchFamily="49" charset="0"/>
              </a:rPr>
              <a:t>  switch (designation)</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case ‘Manager’:</a:t>
            </a:r>
          </a:p>
          <a:p>
            <a:pPr lvl="1" indent="-274320" algn="just">
              <a:lnSpc>
                <a:spcPct val="100000"/>
              </a:lnSpc>
              <a:spcBef>
                <a:spcPts val="0"/>
              </a:spcBef>
              <a:buClr>
                <a:srgbClr val="AC1418"/>
              </a:buClr>
            </a:pPr>
            <a:r>
              <a:rPr lang="en-US" sz="2400" baseline="30000" dirty="0">
                <a:cs typeface="Courier New" pitchFamily="49" charset="0"/>
              </a:rPr>
              <a:t>      alert (‘Salary: $21000’);</a:t>
            </a:r>
          </a:p>
          <a:p>
            <a:pPr lvl="1" indent="-274320" algn="just">
              <a:lnSpc>
                <a:spcPct val="100000"/>
              </a:lnSpc>
              <a:spcBef>
                <a:spcPts val="0"/>
              </a:spcBef>
              <a:buClr>
                <a:srgbClr val="AC1418"/>
              </a:buClr>
            </a:pPr>
            <a:r>
              <a:rPr lang="en-US" sz="2400" baseline="30000" dirty="0">
                <a:cs typeface="Courier New" pitchFamily="49" charset="0"/>
              </a:rPr>
              <a:t>      break;</a:t>
            </a:r>
          </a:p>
          <a:p>
            <a:pPr lvl="1" indent="-274320" algn="just">
              <a:lnSpc>
                <a:spcPct val="100000"/>
              </a:lnSpc>
              <a:spcBef>
                <a:spcPts val="0"/>
              </a:spcBef>
              <a:buClr>
                <a:srgbClr val="AC1418"/>
              </a:buClr>
            </a:pPr>
            <a:r>
              <a:rPr lang="en-US" sz="2400" baseline="30000" dirty="0">
                <a:cs typeface="Courier New" pitchFamily="49" charset="0"/>
              </a:rPr>
              <a:t>    case ‘Developer’:</a:t>
            </a:r>
          </a:p>
          <a:p>
            <a:pPr lvl="1" indent="-274320" algn="just">
              <a:lnSpc>
                <a:spcPct val="100000"/>
              </a:lnSpc>
              <a:spcBef>
                <a:spcPts val="0"/>
              </a:spcBef>
              <a:buClr>
                <a:srgbClr val="AC1418"/>
              </a:buClr>
            </a:pPr>
            <a:r>
              <a:rPr lang="en-US" sz="2400" baseline="30000" dirty="0">
                <a:cs typeface="Courier New" pitchFamily="49" charset="0"/>
              </a:rPr>
              <a:t>      alert (‘Salary: $16000’);</a:t>
            </a:r>
          </a:p>
          <a:p>
            <a:pPr lvl="1" indent="-274320" algn="just">
              <a:lnSpc>
                <a:spcPct val="100000"/>
              </a:lnSpc>
              <a:spcBef>
                <a:spcPts val="0"/>
              </a:spcBef>
              <a:buClr>
                <a:srgbClr val="AC1418"/>
              </a:buClr>
            </a:pPr>
            <a:r>
              <a:rPr lang="en-US" sz="2400" baseline="30000" dirty="0">
                <a:cs typeface="Courier New" pitchFamily="49" charset="0"/>
              </a:rPr>
              <a:t>      break;</a:t>
            </a:r>
          </a:p>
          <a:p>
            <a:pPr lvl="1" indent="-274320" algn="just">
              <a:lnSpc>
                <a:spcPct val="100000"/>
              </a:lnSpc>
              <a:spcBef>
                <a:spcPts val="0"/>
              </a:spcBef>
              <a:buClr>
                <a:srgbClr val="AC1418"/>
              </a:buClr>
            </a:pPr>
            <a:r>
              <a:rPr lang="en-US" sz="2400" baseline="30000" dirty="0">
                <a:cs typeface="Courier New" pitchFamily="49" charset="0"/>
              </a:rPr>
              <a:t>    default:</a:t>
            </a:r>
          </a:p>
          <a:p>
            <a:pPr lvl="1" indent="-274320" algn="just">
              <a:lnSpc>
                <a:spcPct val="100000"/>
              </a:lnSpc>
              <a:spcBef>
                <a:spcPts val="0"/>
              </a:spcBef>
              <a:buClr>
                <a:srgbClr val="AC1418"/>
              </a:buClr>
            </a:pPr>
            <a:r>
              <a:rPr lang="en-US" sz="2400" baseline="30000" dirty="0">
                <a:cs typeface="Courier New" pitchFamily="49" charset="0"/>
              </a:rPr>
              <a:t>      alert (‘Enter proper designation.’);</a:t>
            </a:r>
          </a:p>
          <a:p>
            <a:pPr lvl="1" indent="-274320" algn="just">
              <a:lnSpc>
                <a:spcPct val="100000"/>
              </a:lnSpc>
              <a:spcBef>
                <a:spcPts val="0"/>
              </a:spcBef>
              <a:buClr>
                <a:srgbClr val="AC1418"/>
              </a:buClr>
            </a:pPr>
            <a:r>
              <a:rPr lang="en-US" sz="2400" baseline="30000" dirty="0">
                <a:cs typeface="Courier New" pitchFamily="49" charset="0"/>
              </a:rPr>
              <a:t>      break;</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14400"/>
            <a:ext cx="8305800" cy="5837495"/>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An operator specifies the type of operation to be performed on the values of variables and expressions.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JavaScript operators are classified into six categories based on the type of action they perform on operands.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There are six category of operators namely, Arithmetic, Relational, Logical, Assignment, Bitwise, and Special operators.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Operators in JavaScript have certain priority levels based on which their execution sequence is determined.</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A regular expression is a pattern that is composed of set of strings, which is to be matched to a particular textual content.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In JavaScript, there are two ways to create regular expressions namely, literal syntax and </a:t>
            </a:r>
            <a:r>
              <a:rPr lang="en-US" sz="2800" baseline="30000" dirty="0" err="1">
                <a:latin typeface="Calibri" pitchFamily="34" charset="0"/>
                <a:cs typeface="Calibri" pitchFamily="34" charset="0"/>
              </a:rPr>
              <a:t>RegExp</a:t>
            </a:r>
            <a:r>
              <a:rPr lang="en-US" sz="2800" baseline="30000" dirty="0">
                <a:latin typeface="Calibri" pitchFamily="34" charset="0"/>
                <a:cs typeface="Calibri" pitchFamily="34" charset="0"/>
              </a:rPr>
              <a:t>() constructor.</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Decision-making statements allow implementing logical decisions for executing different blocks to obtain the desired output. </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45</a:t>
            </a:fld>
            <a:endParaRPr lang="en-US"/>
          </a:p>
        </p:txBody>
      </p:sp>
      <p:sp>
        <p:nvSpPr>
          <p:cNvPr id="3" name="Footer Placeholder 2"/>
          <p:cNvSpPr>
            <a:spLocks noGrp="1"/>
          </p:cNvSpPr>
          <p:nvPr>
            <p:ph type="ftr" sz="quarter" idx="11"/>
          </p:nvPr>
        </p:nvSpPr>
        <p:spPr/>
        <p:txBody>
          <a:bodyPr/>
          <a:lstStyle/>
          <a:p>
            <a:pPr>
              <a:defRPr/>
            </a:pPr>
            <a:r>
              <a:rPr lang="en-US" dirty="0"/>
              <a:t>Operators and Statements / </a:t>
            </a:r>
            <a:r>
              <a:rPr lang="en-US"/>
              <a:t>Session 13 </a:t>
            </a:r>
            <a:endParaRPr lang="en-US" dirty="0"/>
          </a:p>
        </p:txBody>
      </p:sp>
      <p:sp>
        <p:nvSpPr>
          <p:cNvPr id="4" name="Title 3"/>
          <p:cNvSpPr>
            <a:spLocks noGrp="1"/>
          </p:cNvSpPr>
          <p:nvPr>
            <p:ph type="title"/>
          </p:nvPr>
        </p:nvSpPr>
        <p:spPr/>
        <p:txBody>
          <a:bodyPr/>
          <a:lstStyle/>
          <a:p>
            <a:r>
              <a:rPr lang="en-US" dirty="0"/>
              <a:t>Summary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2000"/>
                                        <p:tgtEl>
                                          <p:spTgt spid="6">
                                            <p:txEl>
                                              <p:pRg st="0" end="0"/>
                                            </p:txEl>
                                          </p:spTgt>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strips(downRight)">
                                      <p:cBhvr>
                                        <p:cTn id="11" dur="1000"/>
                                        <p:tgtEl>
                                          <p:spTgt spid="6">
                                            <p:txEl>
                                              <p:pRg st="2" end="2"/>
                                            </p:txEl>
                                          </p:spTgt>
                                        </p:tgtEl>
                                      </p:cBhvr>
                                    </p:animEffect>
                                  </p:childTnLst>
                                </p:cTn>
                              </p:par>
                            </p:childTnLst>
                          </p:cTn>
                        </p:par>
                        <p:par>
                          <p:cTn id="12" fill="hold">
                            <p:stCondLst>
                              <p:cond delay="3000"/>
                            </p:stCondLst>
                            <p:childTnLst>
                              <p:par>
                                <p:cTn id="13" presetID="18" presetClass="entr" presetSubtype="6"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strips(downRight)">
                                      <p:cBhvr>
                                        <p:cTn id="15" dur="1000"/>
                                        <p:tgtEl>
                                          <p:spTgt spid="6">
                                            <p:txEl>
                                              <p:pRg st="4" end="4"/>
                                            </p:txEl>
                                          </p:spTgt>
                                        </p:tgtEl>
                                      </p:cBhvr>
                                    </p:animEffect>
                                  </p:childTnLst>
                                </p:cTn>
                              </p:par>
                            </p:childTnLst>
                          </p:cTn>
                        </p:par>
                        <p:par>
                          <p:cTn id="16" fill="hold">
                            <p:stCondLst>
                              <p:cond delay="4000"/>
                            </p:stCondLst>
                            <p:childTnLst>
                              <p:par>
                                <p:cTn id="17" presetID="18" presetClass="entr" presetSubtype="6" fill="hold" nodeType="after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strips(downRight)">
                                      <p:cBhvr>
                                        <p:cTn id="19" dur="1000"/>
                                        <p:tgtEl>
                                          <p:spTgt spid="6">
                                            <p:txEl>
                                              <p:pRg st="6" end="6"/>
                                            </p:txEl>
                                          </p:spTgt>
                                        </p:tgtEl>
                                      </p:cBhvr>
                                    </p:animEffect>
                                  </p:childTnLst>
                                </p:cTn>
                              </p:par>
                            </p:childTnLst>
                          </p:cTn>
                        </p:par>
                        <p:par>
                          <p:cTn id="20" fill="hold">
                            <p:stCondLst>
                              <p:cond delay="5000"/>
                            </p:stCondLst>
                            <p:childTnLst>
                              <p:par>
                                <p:cTn id="21" presetID="18" presetClass="entr" presetSubtype="6" fill="hold" nodeType="after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animEffect transition="in" filter="strips(downRight)">
                                      <p:cBhvr>
                                        <p:cTn id="23" dur="1000"/>
                                        <p:tgtEl>
                                          <p:spTgt spid="6">
                                            <p:txEl>
                                              <p:pRg st="8" end="8"/>
                                            </p:txEl>
                                          </p:spTgt>
                                        </p:tgtEl>
                                      </p:cBhvr>
                                    </p:animEffect>
                                  </p:childTnLst>
                                </p:cTn>
                              </p:par>
                            </p:childTnLst>
                          </p:cTn>
                        </p:par>
                        <p:par>
                          <p:cTn id="24" fill="hold">
                            <p:stCondLst>
                              <p:cond delay="6000"/>
                            </p:stCondLst>
                            <p:childTnLst>
                              <p:par>
                                <p:cTn id="25" presetID="18" presetClass="entr" presetSubtype="6" fill="hold" nodeType="after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strips(downRight)">
                                      <p:cBhvr>
                                        <p:cTn id="27" dur="1000"/>
                                        <p:tgtEl>
                                          <p:spTgt spid="6">
                                            <p:txEl>
                                              <p:pRg st="10" end="10"/>
                                            </p:txEl>
                                          </p:spTgt>
                                        </p:tgtEl>
                                      </p:cBhvr>
                                    </p:animEffect>
                                  </p:childTnLst>
                                </p:cTn>
                              </p:par>
                            </p:childTnLst>
                          </p:cTn>
                        </p:par>
                        <p:par>
                          <p:cTn id="28" fill="hold">
                            <p:stCondLst>
                              <p:cond delay="7000"/>
                            </p:stCondLst>
                            <p:childTnLst>
                              <p:par>
                                <p:cTn id="29" presetID="18" presetClass="entr" presetSubtype="6" fill="hold" nodeType="after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animEffect transition="in" filter="strips(downRight)">
                                      <p:cBhvr>
                                        <p:cTn id="31" dur="10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5</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sz="3000" dirty="0"/>
              <a:t> </a:t>
            </a:r>
            <a:r>
              <a:rPr lang="en-US" dirty="0"/>
              <a:t>Basics of Operators 2-2</a:t>
            </a:r>
            <a:endParaRPr lang="en-US" sz="3000" dirty="0"/>
          </a:p>
        </p:txBody>
      </p:sp>
      <p:graphicFrame>
        <p:nvGraphicFramePr>
          <p:cNvPr id="12" name="Diagram 11"/>
          <p:cNvGraphicFramePr/>
          <p:nvPr/>
        </p:nvGraphicFramePr>
        <p:xfrm>
          <a:off x="457200" y="1371600"/>
          <a:ext cx="8382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04800" y="959778"/>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Three main types of operators are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6</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sz="3000" dirty="0"/>
              <a:t> </a:t>
            </a:r>
            <a:r>
              <a:rPr lang="en-US" dirty="0"/>
              <a:t>Operators and their Types</a:t>
            </a:r>
            <a:endParaRPr lang="en-US" sz="3000" dirty="0"/>
          </a:p>
        </p:txBody>
      </p:sp>
      <p:graphicFrame>
        <p:nvGraphicFramePr>
          <p:cNvPr id="12" name="Diagram 11"/>
          <p:cNvGraphicFramePr/>
          <p:nvPr/>
        </p:nvGraphicFramePr>
        <p:xfrm>
          <a:off x="457200" y="1066800"/>
          <a:ext cx="8382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457200" y="3962400"/>
            <a:ext cx="8534400" cy="239039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Six categories of operators are as follows: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Arithmetic operators</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Relational operators</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Logical operators</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Assignment operators</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Bitwise operators</a:t>
            </a:r>
          </a:p>
          <a:p>
            <a:pPr lvl="2"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Special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par>
                          <p:cTn id="8" fill="hold">
                            <p:stCondLst>
                              <p:cond delay="2000"/>
                            </p:stCondLst>
                            <p:childTnLst>
                              <p:par>
                                <p:cTn id="9" presetID="53"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ppt_w</p:attrName>
                                        </p:attrNameLst>
                                      </p:cBhvr>
                                      <p:tavLst>
                                        <p:tav tm="0">
                                          <p:val>
                                            <p:fltVal val="0"/>
                                          </p:val>
                                        </p:tav>
                                        <p:tav tm="100000">
                                          <p:val>
                                            <p:strVal val="#ppt_w"/>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Effect transition="in" filter="fade">
                                      <p:cBhvr>
                                        <p:cTn id="1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1342121628"/>
              </p:ext>
            </p:extLst>
          </p:nvPr>
        </p:nvGraphicFramePr>
        <p:xfrm>
          <a:off x="457200" y="2971800"/>
          <a:ext cx="8534400" cy="3546540"/>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1447800"/>
                <a:gridCol w="6019800"/>
                <a:gridCol w="1066800"/>
              </a:tblGrid>
              <a:tr h="435973">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Arithmetic Operator</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Description</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400" b="1" kern="1200" baseline="30000" dirty="0" smtClean="0">
                        <a:solidFill>
                          <a:schemeClr val="bg1"/>
                        </a:solidFill>
                        <a:latin typeface="+mn-lt"/>
                        <a:ea typeface="+mn-ea"/>
                        <a:cs typeface="+mn-cs"/>
                      </a:endParaRPr>
                    </a:p>
                    <a:p>
                      <a:pPr algn="ctr"/>
                      <a:r>
                        <a:rPr lang="en-US" sz="2400" b="1" kern="1200" baseline="30000" dirty="0" smtClean="0">
                          <a:solidFill>
                            <a:schemeClr val="bg1"/>
                          </a:solidFill>
                          <a:latin typeface="+mn-lt"/>
                          <a:ea typeface="+mn-ea"/>
                          <a:cs typeface="+mn-cs"/>
                        </a:rPr>
                        <a:t>Example</a:t>
                      </a:r>
                      <a:endParaRPr lang="en-US" sz="2400" b="1" kern="1200" baseline="30000" dirty="0">
                        <a:solidFill>
                          <a:schemeClr val="bg1"/>
                        </a:solidFill>
                        <a:latin typeface="+mn-lt"/>
                        <a:ea typeface="+mn-ea"/>
                        <a:cs typeface="+mn-cs"/>
                      </a:endParaRPr>
                    </a:p>
                  </a:txBody>
                  <a:tcPr marT="0" marB="0">
                    <a:solidFill>
                      <a:schemeClr val="accent2">
                        <a:lumMod val="75000"/>
                      </a:schemeClr>
                    </a:solidFill>
                  </a:tcPr>
                </a:tc>
              </a:tr>
              <a:tr h="701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 (Addition)</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Performs addition. In case of string values, it behaves as a string concatenation operator and appends a string at the end of the </a:t>
                      </a:r>
                      <a:r>
                        <a:rPr lang="en-US" sz="2000" kern="1200" baseline="30000" dirty="0" smtClean="0">
                          <a:solidFill>
                            <a:schemeClr val="dk1"/>
                          </a:solidFill>
                          <a:latin typeface="+mn-lt"/>
                          <a:ea typeface="+mn-ea"/>
                          <a:cs typeface="+mn-cs"/>
                        </a:rPr>
                        <a:t>other</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45 + 56</a:t>
                      </a:r>
                    </a:p>
                    <a:p>
                      <a:pPr algn="just"/>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r>
              <a:tr h="690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a:solidFill>
                            <a:schemeClr val="dk1"/>
                          </a:solidFill>
                          <a:latin typeface="+mn-lt"/>
                          <a:ea typeface="+mn-ea"/>
                          <a:cs typeface="+mn-cs"/>
                        </a:rPr>
                        <a:t>- (Subtraction)</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Performs subtraction. If a larger value is subtracted from a smaller value, it returns a negative numeric value</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76-78</a:t>
                      </a:r>
                    </a:p>
                  </a:txBody>
                  <a:tcPr marT="0" marB="0">
                    <a:solidFill>
                      <a:schemeClr val="accent2">
                        <a:lumMod val="20000"/>
                        <a:lumOff val="80000"/>
                      </a:schemeClr>
                    </a:solidFill>
                  </a:tcPr>
                </a:tc>
              </a:tr>
              <a:tr h="4918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 (Division)</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Divides the first operand by the second operand and returns the quotient</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a:solidFill>
                            <a:schemeClr val="dk1"/>
                          </a:solidFill>
                          <a:latin typeface="+mn-lt"/>
                          <a:ea typeface="+mn-ea"/>
                          <a:cs typeface="+mn-cs"/>
                        </a:rPr>
                        <a:t>24 / 8</a:t>
                      </a:r>
                    </a:p>
                  </a:txBody>
                  <a:tcPr marT="0" marB="0">
                    <a:solidFill>
                      <a:schemeClr val="accent3">
                        <a:lumMod val="40000"/>
                        <a:lumOff val="60000"/>
                      </a:schemeClr>
                    </a:solidFill>
                  </a:tcPr>
                </a:tc>
              </a:tr>
              <a:tr h="4918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 (Modulo)</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Divides the first operand by the second operand and returns the remainder</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90 % 20</a:t>
                      </a:r>
                    </a:p>
                  </a:txBody>
                  <a:tcPr marT="0" marB="0">
                    <a:solidFill>
                      <a:schemeClr val="accent2">
                        <a:lumMod val="20000"/>
                        <a:lumOff val="80000"/>
                      </a:schemeClr>
                    </a:solidFill>
                  </a:tcPr>
                </a:tc>
              </a:tr>
              <a:tr h="4393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a:solidFill>
                            <a:schemeClr val="dk1"/>
                          </a:solidFill>
                          <a:latin typeface="+mn-lt"/>
                          <a:ea typeface="+mn-ea"/>
                          <a:cs typeface="+mn-cs"/>
                        </a:rPr>
                        <a:t>* (Multiplication)</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Multiplies the two operands</a:t>
                      </a:r>
                    </a:p>
                  </a:txBody>
                  <a:tcPr marT="0" marB="0">
                    <a:solidFill>
                      <a:schemeClr val="accent3">
                        <a:lumMod val="40000"/>
                        <a:lumOff val="6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98 * 10</a:t>
                      </a:r>
                    </a:p>
                  </a:txBody>
                  <a:tcPr marT="0" marB="0">
                    <a:solidFill>
                      <a:schemeClr val="accent3">
                        <a:lumMod val="40000"/>
                        <a:lumOff val="6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7</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sz="3000" dirty="0"/>
              <a:t> </a:t>
            </a:r>
            <a:r>
              <a:rPr lang="en-US" dirty="0"/>
              <a:t>Arithmetic Operators 1-2</a:t>
            </a:r>
            <a:endParaRPr lang="en-US" sz="3000" dirty="0"/>
          </a:p>
        </p:txBody>
      </p:sp>
      <p:graphicFrame>
        <p:nvGraphicFramePr>
          <p:cNvPr id="12" name="Diagram 11"/>
          <p:cNvGraphicFramePr/>
          <p:nvPr/>
        </p:nvGraphicFramePr>
        <p:xfrm>
          <a:off x="457200" y="914400"/>
          <a:ext cx="83820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304800" y="2743200"/>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arithmetic operators.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8</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Arithmetic Operators 2-2</a:t>
            </a:r>
          </a:p>
        </p:txBody>
      </p:sp>
      <p:sp>
        <p:nvSpPr>
          <p:cNvPr id="6" name="Rectangle 5"/>
          <p:cNvSpPr/>
          <p:nvPr/>
        </p:nvSpPr>
        <p:spPr>
          <a:xfrm>
            <a:off x="304800" y="914400"/>
            <a:ext cx="8534400" cy="288284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arithmetic operators.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loanAmount</a:t>
            </a:r>
            <a:r>
              <a:rPr lang="en-US" sz="2400" baseline="30000" dirty="0">
                <a:cs typeface="Courier New" pitchFamily="49" charset="0"/>
              </a:rPr>
              <a:t> = 34500;</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interest = 8;</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a:t>
            </a:r>
            <a:r>
              <a:rPr lang="en-US" sz="2400" baseline="30000" dirty="0" err="1">
                <a:cs typeface="Courier New" pitchFamily="49" charset="0"/>
              </a:rPr>
              <a:t>interestAmount</a:t>
            </a:r>
            <a:r>
              <a:rPr lang="en-US" sz="2400" baseline="30000" dirty="0">
                <a:cs typeface="Courier New" pitchFamily="49" charset="0"/>
              </a:rPr>
              <a:t>, </a:t>
            </a:r>
            <a:r>
              <a:rPr lang="en-US" sz="2400" baseline="30000" dirty="0" err="1">
                <a:cs typeface="Courier New" pitchFamily="49" charset="0"/>
              </a:rPr>
              <a:t>totalAmount</a:t>
            </a:r>
            <a:r>
              <a:rPr lang="en-US" sz="2400" baseline="30000" dirty="0">
                <a:cs typeface="Courier New" pitchFamily="49" charset="0"/>
              </a:rPr>
              <a: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interestAmount</a:t>
            </a:r>
            <a:r>
              <a:rPr lang="en-US" sz="2400" baseline="30000" dirty="0">
                <a:cs typeface="Courier New" pitchFamily="49" charset="0"/>
              </a:rPr>
              <a:t> = </a:t>
            </a:r>
            <a:r>
              <a:rPr lang="en-US" sz="2400" baseline="30000" dirty="0" err="1">
                <a:cs typeface="Courier New" pitchFamily="49" charset="0"/>
              </a:rPr>
              <a:t>loanAmount</a:t>
            </a:r>
            <a:r>
              <a:rPr lang="en-US" sz="2400" baseline="30000" dirty="0">
                <a:cs typeface="Courier New" pitchFamily="49" charset="0"/>
              </a:rPr>
              <a:t> * (interest / 100);</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totalAmount</a:t>
            </a:r>
            <a:r>
              <a:rPr lang="en-US" sz="2400" baseline="30000" dirty="0">
                <a:cs typeface="Courier New" pitchFamily="49" charset="0"/>
              </a:rPr>
              <a:t> = </a:t>
            </a:r>
            <a:r>
              <a:rPr lang="en-US" sz="2400" baseline="30000" dirty="0" err="1">
                <a:cs typeface="Courier New" pitchFamily="49" charset="0"/>
              </a:rPr>
              <a:t>loanAmount</a:t>
            </a:r>
            <a:r>
              <a:rPr lang="en-US" sz="2400" baseline="30000" dirty="0">
                <a:cs typeface="Courier New" pitchFamily="49" charset="0"/>
              </a:rPr>
              <a:t> + </a:t>
            </a:r>
            <a:r>
              <a:rPr lang="en-US" sz="2400" baseline="30000" dirty="0" err="1">
                <a:cs typeface="Courier New" pitchFamily="49" charset="0"/>
              </a:rPr>
              <a:t>interestAmount</a:t>
            </a:r>
            <a:r>
              <a:rPr lang="en-US" sz="2400" baseline="30000" dirty="0">
                <a:cs typeface="Courier New" pitchFamily="49" charset="0"/>
              </a:rPr>
              <a: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document.write</a:t>
            </a:r>
            <a:r>
              <a:rPr lang="en-US" sz="2400" baseline="30000" dirty="0">
                <a:cs typeface="Courier New" pitchFamily="49" charset="0"/>
              </a:rPr>
              <a:t>(“&lt;B&gt;Total amount to be paid ($):&lt;/B&gt;” +</a:t>
            </a:r>
          </a:p>
          <a:p>
            <a:pPr lvl="1" indent="-274320" algn="just">
              <a:lnSpc>
                <a:spcPct val="100000"/>
              </a:lnSpc>
              <a:spcBef>
                <a:spcPts val="0"/>
              </a:spcBef>
              <a:buClr>
                <a:srgbClr val="AC1418"/>
              </a:buClr>
            </a:pPr>
            <a:r>
              <a:rPr lang="en-US" sz="2400" baseline="30000" dirty="0" err="1">
                <a:cs typeface="Courier New" pitchFamily="49" charset="0"/>
              </a:rPr>
              <a:t>totalAmount</a:t>
            </a:r>
            <a:r>
              <a:rPr lang="en-US" sz="2400" baseline="30000" dirty="0">
                <a:cs typeface="Courier New" pitchFamily="49" charset="0"/>
              </a:rPr>
              <a:t> + “&lt;BR /&gt;”);</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xmlns="" val="1342121628"/>
              </p:ext>
            </p:extLst>
          </p:nvPr>
        </p:nvGraphicFramePr>
        <p:xfrm>
          <a:off x="457200" y="3874968"/>
          <a:ext cx="8534400" cy="2546152"/>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2895600"/>
                <a:gridCol w="3352800"/>
                <a:gridCol w="2286000"/>
              </a:tblGrid>
              <a:tr h="453779">
                <a:tc>
                  <a:txBody>
                    <a:bodyPr/>
                    <a:lstStyle/>
                    <a:p>
                      <a:pPr algn="ctr"/>
                      <a:endParaRPr lang="en-US" sz="2800" b="1" kern="1200" baseline="30000" dirty="0" smtClean="0">
                        <a:solidFill>
                          <a:schemeClr val="bg1"/>
                        </a:solidFill>
                        <a:latin typeface="+mn-lt"/>
                        <a:ea typeface="+mn-ea"/>
                        <a:cs typeface="+mn-cs"/>
                      </a:endParaRPr>
                    </a:p>
                    <a:p>
                      <a:pPr algn="ctr"/>
                      <a:r>
                        <a:rPr lang="en-US" sz="2800" b="1" kern="1200" baseline="30000" dirty="0" smtClean="0">
                          <a:solidFill>
                            <a:schemeClr val="bg1"/>
                          </a:solidFill>
                          <a:latin typeface="+mn-lt"/>
                          <a:ea typeface="+mn-ea"/>
                          <a:cs typeface="+mn-cs"/>
                        </a:rPr>
                        <a:t>Expressions</a:t>
                      </a:r>
                      <a:endParaRPr lang="en-US" sz="28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800" b="1" kern="1200" baseline="30000" dirty="0" smtClean="0">
                        <a:solidFill>
                          <a:schemeClr val="bg1"/>
                        </a:solidFill>
                        <a:latin typeface="+mn-lt"/>
                        <a:ea typeface="+mn-ea"/>
                        <a:cs typeface="+mn-cs"/>
                      </a:endParaRPr>
                    </a:p>
                    <a:p>
                      <a:pPr algn="ctr"/>
                      <a:r>
                        <a:rPr lang="en-US" sz="2800" b="1" kern="1200" baseline="30000" dirty="0" smtClean="0">
                          <a:solidFill>
                            <a:schemeClr val="bg1"/>
                          </a:solidFill>
                          <a:latin typeface="+mn-lt"/>
                          <a:ea typeface="+mn-ea"/>
                          <a:cs typeface="+mn-cs"/>
                        </a:rPr>
                        <a:t>Type</a:t>
                      </a:r>
                      <a:endParaRPr lang="en-US" sz="2800" b="1" kern="1200" baseline="30000" dirty="0">
                        <a:solidFill>
                          <a:schemeClr val="bg1"/>
                        </a:solidFill>
                        <a:latin typeface="+mn-lt"/>
                        <a:ea typeface="+mn-ea"/>
                        <a:cs typeface="+mn-cs"/>
                      </a:endParaRPr>
                    </a:p>
                  </a:txBody>
                  <a:tcPr marT="0" marB="0">
                    <a:solidFill>
                      <a:schemeClr val="accent2">
                        <a:lumMod val="75000"/>
                      </a:schemeClr>
                    </a:solidFill>
                  </a:tcPr>
                </a:tc>
                <a:tc>
                  <a:txBody>
                    <a:bodyPr/>
                    <a:lstStyle/>
                    <a:p>
                      <a:pPr algn="ctr"/>
                      <a:endParaRPr lang="en-US" sz="2800" b="1" kern="1200" baseline="30000" dirty="0" smtClean="0">
                        <a:solidFill>
                          <a:schemeClr val="bg1"/>
                        </a:solidFill>
                        <a:latin typeface="+mn-lt"/>
                        <a:ea typeface="+mn-ea"/>
                        <a:cs typeface="+mn-cs"/>
                      </a:endParaRPr>
                    </a:p>
                    <a:p>
                      <a:pPr algn="ctr"/>
                      <a:r>
                        <a:rPr lang="en-US" sz="2800" b="1" kern="1200" baseline="30000" dirty="0" smtClean="0">
                          <a:solidFill>
                            <a:schemeClr val="bg1"/>
                          </a:solidFill>
                          <a:latin typeface="+mn-lt"/>
                          <a:ea typeface="+mn-ea"/>
                          <a:cs typeface="+mn-cs"/>
                        </a:rPr>
                        <a:t>Result</a:t>
                      </a:r>
                      <a:endParaRPr lang="en-US" sz="2800" b="1" kern="1200" baseline="30000" dirty="0">
                        <a:solidFill>
                          <a:schemeClr val="bg1"/>
                        </a:solidFill>
                        <a:latin typeface="+mn-lt"/>
                        <a:ea typeface="+mn-ea"/>
                        <a:cs typeface="+mn-cs"/>
                      </a:endParaRPr>
                    </a:p>
                  </a:txBody>
                  <a:tcPr marT="0" marB="0">
                    <a:solidFill>
                      <a:schemeClr val="accent2">
                        <a:lumMod val="75000"/>
                      </a:schemeClr>
                    </a:solidFill>
                  </a:tcPr>
                </a:tc>
              </a:tr>
              <a:tr h="453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numTwo</a:t>
                      </a:r>
                      <a:r>
                        <a:rPr lang="en-US" sz="2000" kern="1200" baseline="30000" dirty="0">
                          <a:solidFill>
                            <a:schemeClr val="dk1"/>
                          </a:solidFill>
                          <a:latin typeface="+mn-lt"/>
                          <a:ea typeface="+mn-ea"/>
                          <a:cs typeface="+mn-cs"/>
                        </a:rPr>
                        <a:t> = ++</a:t>
                      </a: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a:t>
                      </a: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smtClean="0">
                          <a:solidFill>
                            <a:schemeClr val="dk1"/>
                          </a:solidFill>
                          <a:latin typeface="+mn-lt"/>
                          <a:ea typeface="+mn-ea"/>
                          <a:cs typeface="+mn-cs"/>
                        </a:rPr>
                        <a:t>Pre-increment</a:t>
                      </a:r>
                      <a:endParaRPr lang="en-US" sz="2000"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err="1">
                          <a:solidFill>
                            <a:schemeClr val="dk1"/>
                          </a:solidFill>
                          <a:latin typeface="+mn-lt"/>
                          <a:ea typeface="+mn-ea"/>
                          <a:cs typeface="+mn-cs"/>
                        </a:rPr>
                        <a:t>numTwo</a:t>
                      </a:r>
                      <a:r>
                        <a:rPr lang="en-US" sz="2000" kern="1200" baseline="30000" dirty="0">
                          <a:solidFill>
                            <a:schemeClr val="dk1"/>
                          </a:solidFill>
                          <a:latin typeface="+mn-lt"/>
                          <a:ea typeface="+mn-ea"/>
                          <a:cs typeface="+mn-cs"/>
                        </a:rPr>
                        <a:t> = 3</a:t>
                      </a:r>
                    </a:p>
                  </a:txBody>
                  <a:tcPr marT="0" marB="0">
                    <a:solidFill>
                      <a:schemeClr val="accent3">
                        <a:lumMod val="40000"/>
                        <a:lumOff val="60000"/>
                      </a:schemeClr>
                    </a:solidFill>
                  </a:tcPr>
                </a:tc>
              </a:tr>
              <a:tr h="465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r>
                        <a:rPr lang="en-US" sz="2000" kern="1200" baseline="30000" dirty="0" err="1">
                          <a:solidFill>
                            <a:schemeClr val="dk1"/>
                          </a:solidFill>
                          <a:latin typeface="+mn-lt"/>
                          <a:ea typeface="+mn-ea"/>
                          <a:cs typeface="+mn-cs"/>
                        </a:rPr>
                        <a:t>numTwo</a:t>
                      </a:r>
                      <a:r>
                        <a:rPr lang="en-US" sz="2000" kern="1200" baseline="30000" dirty="0">
                          <a:solidFill>
                            <a:schemeClr val="dk1"/>
                          </a:solidFill>
                          <a:latin typeface="+mn-lt"/>
                          <a:ea typeface="+mn-ea"/>
                          <a:cs typeface="+mn-cs"/>
                        </a:rPr>
                        <a:t> = </a:t>
                      </a: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dk1"/>
                          </a:solidFill>
                          <a:latin typeface="+mn-lt"/>
                          <a:ea typeface="+mn-ea"/>
                          <a:cs typeface="+mn-cs"/>
                        </a:rPr>
                        <a:t>Post-increment</a:t>
                      </a:r>
                    </a:p>
                  </a:txBody>
                  <a:tcPr marT="0" marB="0">
                    <a:solidFill>
                      <a:schemeClr val="accent2">
                        <a:lumMod val="20000"/>
                        <a:lumOff val="80000"/>
                      </a:schemeClr>
                    </a:solidFill>
                  </a:tcPr>
                </a:tc>
                <a:tc>
                  <a:txBody>
                    <a:bodyPr/>
                    <a:lstStyle/>
                    <a:p>
                      <a:pPr algn="just"/>
                      <a:endParaRPr lang="en-US" sz="2000" kern="1200" baseline="30000" dirty="0">
                        <a:solidFill>
                          <a:schemeClr val="dk1"/>
                        </a:solidFill>
                        <a:latin typeface="+mn-lt"/>
                        <a:ea typeface="+mn-ea"/>
                        <a:cs typeface="+mn-cs"/>
                      </a:endParaRPr>
                    </a:p>
                    <a:p>
                      <a:pPr algn="just"/>
                      <a:r>
                        <a:rPr lang="en-US" sz="2000" kern="1200" baseline="30000" dirty="0" err="1">
                          <a:solidFill>
                            <a:schemeClr val="dk1"/>
                          </a:solidFill>
                          <a:latin typeface="+mn-lt"/>
                          <a:ea typeface="+mn-ea"/>
                          <a:cs typeface="+mn-cs"/>
                        </a:rPr>
                        <a:t>numTwo</a:t>
                      </a:r>
                      <a:r>
                        <a:rPr lang="en-US" sz="2000" kern="1200" baseline="30000" dirty="0">
                          <a:solidFill>
                            <a:schemeClr val="dk1"/>
                          </a:solidFill>
                          <a:latin typeface="+mn-lt"/>
                          <a:ea typeface="+mn-ea"/>
                          <a:cs typeface="+mn-cs"/>
                        </a:rPr>
                        <a:t> = 2</a:t>
                      </a:r>
                    </a:p>
                  </a:txBody>
                  <a:tcPr marT="0" marB="0">
                    <a:solidFill>
                      <a:schemeClr val="accent2">
                        <a:lumMod val="20000"/>
                        <a:lumOff val="80000"/>
                      </a:schemeClr>
                    </a:solidFill>
                  </a:tcPr>
                </a:tc>
              </a:tr>
              <a:tr h="46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numTwo</a:t>
                      </a:r>
                      <a:r>
                        <a:rPr lang="en-US" sz="2000" kern="1200" baseline="30000" dirty="0">
                          <a:solidFill>
                            <a:schemeClr val="dk1"/>
                          </a:solidFill>
                          <a:latin typeface="+mn-lt"/>
                          <a:ea typeface="+mn-ea"/>
                          <a:cs typeface="+mn-cs"/>
                        </a:rPr>
                        <a:t> = --</a:t>
                      </a: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a:t>
                      </a:r>
                      <a:endParaRPr lang="en-US" sz="2800" b="1" kern="1200" baseline="30000" dirty="0">
                        <a:solidFill>
                          <a:schemeClr val="dk1"/>
                        </a:solidFill>
                        <a:latin typeface="+mn-lt"/>
                        <a:ea typeface="+mn-ea"/>
                        <a:cs typeface="+mn-cs"/>
                      </a:endParaRPr>
                    </a:p>
                  </a:txBody>
                  <a:tcPr marT="0" marB="0">
                    <a:solidFill>
                      <a:schemeClr val="accent3">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solidFill>
                          <a:schemeClr val="dk1"/>
                        </a:solidFill>
                        <a:latin typeface="+mn-lt"/>
                        <a:ea typeface="+mn-ea"/>
                        <a:cs typeface="+mn-cs"/>
                      </a:endParaRPr>
                    </a:p>
                    <a:p>
                      <a:pPr algn="just"/>
                      <a:r>
                        <a:rPr lang="en-US" sz="2000" kern="1200" baseline="30000" dirty="0">
                          <a:solidFill>
                            <a:schemeClr val="tx1"/>
                          </a:solidFill>
                          <a:latin typeface="+mn-lt"/>
                          <a:ea typeface="+mn-ea"/>
                          <a:cs typeface="+mn-cs"/>
                        </a:rPr>
                        <a:t>Pre-decrement</a:t>
                      </a:r>
                      <a:r>
                        <a:rPr lang="en-US" sz="2000" b="1" kern="1200" baseline="30000" dirty="0">
                          <a:solidFill>
                            <a:schemeClr val="tx1"/>
                          </a:solidFill>
                          <a:latin typeface="+mn-lt"/>
                          <a:ea typeface="+mn-ea"/>
                          <a:cs typeface="+mn-cs"/>
                        </a:rPr>
                        <a:t> </a:t>
                      </a:r>
                    </a:p>
                  </a:txBody>
                  <a:tcPr marT="0" marB="0">
                    <a:solidFill>
                      <a:schemeClr val="accent3">
                        <a:lumMod val="40000"/>
                        <a:lumOff val="60000"/>
                      </a:schemeClr>
                    </a:solidFill>
                  </a:tcPr>
                </a:tc>
                <a:tc>
                  <a:txBody>
                    <a:bodyPr/>
                    <a:lstStyle/>
                    <a:p>
                      <a:pPr algn="just"/>
                      <a:endParaRPr lang="en-US" sz="2000" b="1" kern="1200" baseline="30000" dirty="0">
                        <a:solidFill>
                          <a:schemeClr val="tx1"/>
                        </a:solidFill>
                        <a:latin typeface="+mn-lt"/>
                        <a:ea typeface="+mn-ea"/>
                        <a:cs typeface="+mn-cs"/>
                      </a:endParaRPr>
                    </a:p>
                    <a:p>
                      <a:pPr algn="just"/>
                      <a:r>
                        <a:rPr lang="en-US" sz="2000" kern="1200" baseline="30000" dirty="0" err="1">
                          <a:solidFill>
                            <a:schemeClr val="dk1"/>
                          </a:solidFill>
                          <a:latin typeface="+mn-lt"/>
                          <a:ea typeface="+mn-ea"/>
                          <a:cs typeface="+mn-cs"/>
                        </a:rPr>
                        <a:t>numTwo</a:t>
                      </a:r>
                      <a:r>
                        <a:rPr lang="en-US" sz="2000" kern="1200" baseline="30000" dirty="0">
                          <a:solidFill>
                            <a:schemeClr val="dk1"/>
                          </a:solidFill>
                          <a:latin typeface="+mn-lt"/>
                          <a:ea typeface="+mn-ea"/>
                          <a:cs typeface="+mn-cs"/>
                        </a:rPr>
                        <a:t> = 1</a:t>
                      </a:r>
                    </a:p>
                  </a:txBody>
                  <a:tcPr marT="0" marB="0">
                    <a:solidFill>
                      <a:schemeClr val="accent3">
                        <a:lumMod val="40000"/>
                        <a:lumOff val="60000"/>
                      </a:schemeClr>
                    </a:solidFill>
                  </a:tcPr>
                </a:tc>
              </a:tr>
              <a:tr h="514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kern="1200" baseline="300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30000" dirty="0" err="1">
                          <a:solidFill>
                            <a:schemeClr val="dk1"/>
                          </a:solidFill>
                          <a:latin typeface="+mn-lt"/>
                          <a:ea typeface="+mn-ea"/>
                          <a:cs typeface="+mn-cs"/>
                        </a:rPr>
                        <a:t>numTwo</a:t>
                      </a:r>
                      <a:r>
                        <a:rPr lang="en-US" sz="2000" kern="1200" baseline="30000" dirty="0">
                          <a:solidFill>
                            <a:schemeClr val="dk1"/>
                          </a:solidFill>
                          <a:latin typeface="+mn-lt"/>
                          <a:ea typeface="+mn-ea"/>
                          <a:cs typeface="+mn-cs"/>
                        </a:rPr>
                        <a:t> = </a:t>
                      </a:r>
                      <a:r>
                        <a:rPr lang="en-US" sz="2000" kern="1200" baseline="30000" dirty="0" err="1">
                          <a:solidFill>
                            <a:schemeClr val="dk1"/>
                          </a:solidFill>
                          <a:latin typeface="+mn-lt"/>
                          <a:ea typeface="+mn-ea"/>
                          <a:cs typeface="+mn-cs"/>
                        </a:rPr>
                        <a:t>numOne</a:t>
                      </a:r>
                      <a:r>
                        <a:rPr lang="en-US" sz="2000" kern="1200" baseline="30000" dirty="0">
                          <a:solidFill>
                            <a:schemeClr val="dk1"/>
                          </a:solidFill>
                          <a:latin typeface="+mn-lt"/>
                          <a:ea typeface="+mn-ea"/>
                          <a:cs typeface="+mn-cs"/>
                        </a:rPr>
                        <a:t>--;</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Post-decrement</a:t>
                      </a:r>
                    </a:p>
                  </a:txBody>
                  <a:tcPr marT="0" marB="0">
                    <a:solidFill>
                      <a:schemeClr val="accent2">
                        <a:lumMod val="20000"/>
                        <a:lumOff val="80000"/>
                      </a:schemeClr>
                    </a:solidFill>
                  </a:tcPr>
                </a:tc>
                <a:tc>
                  <a:txBody>
                    <a:bodyPr/>
                    <a:lstStyle/>
                    <a:p>
                      <a:pPr algn="just"/>
                      <a:endParaRPr lang="en-US" sz="2000" kern="1200" baseline="30000" dirty="0">
                        <a:solidFill>
                          <a:schemeClr val="tx1"/>
                        </a:solidFill>
                        <a:latin typeface="+mn-lt"/>
                        <a:ea typeface="+mn-ea"/>
                        <a:cs typeface="+mn-cs"/>
                      </a:endParaRPr>
                    </a:p>
                    <a:p>
                      <a:pPr algn="just"/>
                      <a:r>
                        <a:rPr lang="en-US" sz="2000" kern="1200" baseline="30000" dirty="0">
                          <a:solidFill>
                            <a:schemeClr val="tx1"/>
                          </a:solidFill>
                          <a:latin typeface="+mn-lt"/>
                          <a:ea typeface="+mn-ea"/>
                          <a:cs typeface="+mn-cs"/>
                        </a:rPr>
                        <a:t>90 % 20</a:t>
                      </a:r>
                    </a:p>
                  </a:txBody>
                  <a:tcPr marT="0" marB="0">
                    <a:solidFill>
                      <a:schemeClr val="accent2">
                        <a:lumMod val="20000"/>
                        <a:lumOff val="80000"/>
                      </a:schemeClr>
                    </a:solidFill>
                  </a:tcPr>
                </a:tc>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9</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lstStyle/>
          <a:p>
            <a:r>
              <a:rPr lang="en-US" dirty="0"/>
              <a:t> Increment and Decrement Operators 1-2</a:t>
            </a:r>
          </a:p>
        </p:txBody>
      </p:sp>
      <p:sp>
        <p:nvSpPr>
          <p:cNvPr id="9" name="Rectangle 8"/>
          <p:cNvSpPr/>
          <p:nvPr/>
        </p:nvSpPr>
        <p:spPr>
          <a:xfrm>
            <a:off x="304800" y="3506609"/>
            <a:ext cx="8534400" cy="379591"/>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Following table lists arithmetic operators.</a:t>
            </a:r>
          </a:p>
        </p:txBody>
      </p:sp>
      <p:graphicFrame>
        <p:nvGraphicFramePr>
          <p:cNvPr id="8" name="Diagram 7"/>
          <p:cNvGraphicFramePr/>
          <p:nvPr/>
        </p:nvGraphicFramePr>
        <p:xfrm>
          <a:off x="457200" y="914400"/>
          <a:ext cx="83820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8"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15207</TotalTime>
  <Words>4504</Words>
  <Application>Microsoft Office PowerPoint</Application>
  <PresentationFormat>On-screen Show (4:3)</PresentationFormat>
  <Paragraphs>847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3_Office Theme</vt:lpstr>
      <vt:lpstr>Slide 1</vt:lpstr>
      <vt:lpstr>Objectives</vt:lpstr>
      <vt:lpstr>Introduction</vt:lpstr>
      <vt:lpstr> Basics of Operators 1-2</vt:lpstr>
      <vt:lpstr> Basics of Operators 2-2</vt:lpstr>
      <vt:lpstr> Operators and their Types</vt:lpstr>
      <vt:lpstr> Arithmetic Operators 1-2</vt:lpstr>
      <vt:lpstr> Arithmetic Operators 2-2</vt:lpstr>
      <vt:lpstr> Increment and Decrement Operators 1-2</vt:lpstr>
      <vt:lpstr> Increment and Decrement Operators 2-2</vt:lpstr>
      <vt:lpstr> Relational Operators 1-3</vt:lpstr>
      <vt:lpstr> Relational Operators 2-3</vt:lpstr>
      <vt:lpstr>Relational Operators 3-3</vt:lpstr>
      <vt:lpstr> Logical Operators 1-2</vt:lpstr>
      <vt:lpstr>Logical Operators 2-2</vt:lpstr>
      <vt:lpstr> Assignment Operators</vt:lpstr>
      <vt:lpstr> Bitwise Operators 1-2</vt:lpstr>
      <vt:lpstr> Bitwise Operators 2-2</vt:lpstr>
      <vt:lpstr> Special Operators 1-2</vt:lpstr>
      <vt:lpstr> Special Operators 2-2</vt:lpstr>
      <vt:lpstr> Operator Precedence</vt:lpstr>
      <vt:lpstr> Regular Expressions</vt:lpstr>
      <vt:lpstr> RegExp Methods and Properties</vt:lpstr>
      <vt:lpstr> RegExp Methods and Properties</vt:lpstr>
      <vt:lpstr> RegExp Methods and Properties</vt:lpstr>
      <vt:lpstr> Categories of Pattern Matching</vt:lpstr>
      <vt:lpstr> Position Matching</vt:lpstr>
      <vt:lpstr> Character Classes 1-2</vt:lpstr>
      <vt:lpstr> Character Classes 2-2</vt:lpstr>
      <vt:lpstr> Repetition</vt:lpstr>
      <vt:lpstr> Alternation and Grouping</vt:lpstr>
      <vt:lpstr> Back References</vt:lpstr>
      <vt:lpstr> Decision-making Statements</vt:lpstr>
      <vt:lpstr> Decision-making Statements</vt:lpstr>
      <vt:lpstr> if Statement 1-2</vt:lpstr>
      <vt:lpstr> if Statement 2-2</vt:lpstr>
      <vt:lpstr> if-else Statement 1-2</vt:lpstr>
      <vt:lpstr> if-else Statement 2-2</vt:lpstr>
      <vt:lpstr> if-else-if Statement 1-2</vt:lpstr>
      <vt:lpstr> if-else-if Statement 2-2</vt:lpstr>
      <vt:lpstr> Nested if Statement 1-2</vt:lpstr>
      <vt:lpstr> Nested if Statement 2-2</vt:lpstr>
      <vt:lpstr> switch-case Statement 1-2</vt:lpstr>
      <vt:lpstr> switch-case Statement 2-2</vt:lpstr>
      <vt:lpstr>Summary</vt:lpstr>
    </vt:vector>
  </TitlesOfParts>
  <Company>Aptech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13 XP</dc:title>
  <dc:creator>Aptech Limited</dc:creator>
  <cp:lastModifiedBy>dhrutis</cp:lastModifiedBy>
  <cp:revision>2661</cp:revision>
  <dcterms:created xsi:type="dcterms:W3CDTF">2006-08-16T00:00:00Z</dcterms:created>
  <dcterms:modified xsi:type="dcterms:W3CDTF">2012-08-22T06:51:20Z</dcterms:modified>
</cp:coreProperties>
</file>