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23.xml" ContentType="application/vnd.openxmlformats-officedocument.drawingml.diagram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6"/>
  </p:notesMasterIdLst>
  <p:handoutMasterIdLst>
    <p:handoutMasterId r:id="rId57"/>
  </p:handoutMasterIdLst>
  <p:sldIdLst>
    <p:sldId id="356" r:id="rId2"/>
    <p:sldId id="357" r:id="rId3"/>
    <p:sldId id="358" r:id="rId4"/>
    <p:sldId id="431" r:id="rId5"/>
    <p:sldId id="493" r:id="rId6"/>
    <p:sldId id="494" r:id="rId7"/>
    <p:sldId id="521" r:id="rId8"/>
    <p:sldId id="522" r:id="rId9"/>
    <p:sldId id="523" r:id="rId10"/>
    <p:sldId id="495" r:id="rId11"/>
    <p:sldId id="524" r:id="rId12"/>
    <p:sldId id="525" r:id="rId13"/>
    <p:sldId id="526" r:id="rId14"/>
    <p:sldId id="49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48" r:id="rId37"/>
    <p:sldId id="497" r:id="rId38"/>
    <p:sldId id="549" r:id="rId39"/>
    <p:sldId id="550" r:id="rId40"/>
    <p:sldId id="551" r:id="rId41"/>
    <p:sldId id="498" r:id="rId42"/>
    <p:sldId id="552" r:id="rId43"/>
    <p:sldId id="499" r:id="rId44"/>
    <p:sldId id="553" r:id="rId45"/>
    <p:sldId id="554" r:id="rId46"/>
    <p:sldId id="501" r:id="rId47"/>
    <p:sldId id="555" r:id="rId48"/>
    <p:sldId id="502" r:id="rId49"/>
    <p:sldId id="556" r:id="rId50"/>
    <p:sldId id="557" r:id="rId51"/>
    <p:sldId id="503" r:id="rId52"/>
    <p:sldId id="504" r:id="rId53"/>
    <p:sldId id="558" r:id="rId54"/>
    <p:sldId id="430" r:id="rId55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60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To make the code more task-oriented and manageable, JavaScript allows to group statements before they are actually invoked.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This can be achieved by using </a:t>
          </a:r>
          <a:r>
            <a:rPr lang="en-US" sz="1800" dirty="0" smtClean="0">
              <a:solidFill>
                <a:schemeClr val="tx1"/>
              </a:solidFill>
            </a:rPr>
            <a:t>functions</a:t>
          </a:r>
          <a:r>
            <a:rPr lang="en-US" sz="1800" dirty="0">
              <a:solidFill>
                <a:schemeClr val="tx1"/>
              </a:solidFill>
            </a:rPr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A function is a reusable block of code that is executed on the occurrence of an event.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Event can be a user action on the page or a call within the script.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9398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51903" custLinFactNeighborY="-649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54359" custLinFactNeighborY="-222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46331" custLinFactNeighborY="-99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C6644357-9CD6-47F1-BBCB-6B2A454485CC}" type="presOf" srcId="{32F9483E-A135-41CD-9B8E-5BB23FE4E385}" destId="{02F157C3-4AF0-4564-919C-72DA0052C758}" srcOrd="0" destOrd="0" presId="urn:microsoft.com/office/officeart/2005/8/layout/vList2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  <dgm:cxn modelId="{A16421E4-7FBB-499C-A3E6-CBB61A0C0A42}" type="presParOf" srcId="{9FF9BD46-DE44-4B30-80ED-AC3A9E213A06}" destId="{A2EE26A5-691E-4C3F-B7EF-20DE69EA838D}" srcOrd="5" destOrd="0" presId="urn:microsoft.com/office/officeart/2005/8/layout/vList2"/>
    <dgm:cxn modelId="{D97BB2CB-CC1E-4060-B6C9-23558CE53D77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An object’s template refers to a structure that specifies the custom properties and methods of an object.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First, the object type is declared using a constructor function.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108220E-877D-423E-B6B0-35F579B5AB61}">
      <dgm:prSet phldrT="[Text]" custT="1"/>
      <dgm:spPr/>
      <dgm:t>
        <a:bodyPr/>
        <a:lstStyle/>
        <a:p>
          <a:r>
            <a:rPr lang="en-US" sz="1800" dirty="0"/>
            <a:t>Second, you specify the object of the declared object type by using the </a:t>
          </a:r>
          <a:r>
            <a:rPr lang="en-US" sz="1800" b="1" dirty="0"/>
            <a:t>new</a:t>
          </a:r>
          <a:r>
            <a:rPr lang="en-US" sz="1800" dirty="0"/>
            <a:t> keyword.</a:t>
          </a:r>
        </a:p>
      </dgm:t>
    </dgm:pt>
    <dgm:pt modelId="{7DE96C91-FC46-43D7-A941-BF807D825824}" type="parTrans" cxnId="{0F2689EC-5D67-4A96-9B66-62DB63570BA0}">
      <dgm:prSet/>
      <dgm:spPr/>
      <dgm:t>
        <a:bodyPr/>
        <a:lstStyle/>
        <a:p>
          <a:endParaRPr lang="en-US" sz="1800"/>
        </a:p>
      </dgm:t>
    </dgm:pt>
    <dgm:pt modelId="{EFD0356D-8F2F-4CD9-86DF-04FD899C1984}" type="sibTrans" cxnId="{0F2689EC-5D67-4A96-9B66-62DB63570BA0}">
      <dgm:prSet/>
      <dgm:spPr/>
      <dgm:t>
        <a:bodyPr/>
        <a:lstStyle/>
        <a:p>
          <a:endParaRPr lang="en-US" sz="1800"/>
        </a:p>
      </dgm:t>
    </dgm:pt>
    <dgm:pt modelId="{72D89FB5-FC38-46C7-BBAE-EF3CD8CB6C96}">
      <dgm:prSet phldrT="[Text]" custT="1"/>
      <dgm:spPr/>
      <dgm:t>
        <a:bodyPr/>
        <a:lstStyle/>
        <a:p>
          <a:r>
            <a:rPr lang="en-US" sz="1800" dirty="0"/>
            <a:t>JavaScript allows creating a reusable template without having to redefine properties and methods repeatedly to fulfill a particular object’s requirements.</a:t>
          </a:r>
        </a:p>
      </dgm:t>
    </dgm:pt>
    <dgm:pt modelId="{7E9DAFC0-5920-4954-B553-AE0180B5C1F6}" type="parTrans" cxnId="{173C9DD9-9D45-470E-9627-A9A2AE037606}">
      <dgm:prSet/>
      <dgm:spPr/>
      <dgm:t>
        <a:bodyPr/>
        <a:lstStyle/>
        <a:p>
          <a:endParaRPr lang="en-US" sz="1800"/>
        </a:p>
      </dgm:t>
    </dgm:pt>
    <dgm:pt modelId="{BA55984A-80AA-4C2F-89F1-FB2F8FDEA03A}" type="sibTrans" cxnId="{173C9DD9-9D45-470E-9627-A9A2AE037606}">
      <dgm:prSet/>
      <dgm:spPr/>
      <dgm:t>
        <a:bodyPr/>
        <a:lstStyle/>
        <a:p>
          <a:endParaRPr lang="en-US" sz="1800"/>
        </a:p>
      </dgm:t>
    </dgm:pt>
    <dgm:pt modelId="{76E3BAAD-21E6-4FB4-85AE-D7E12633116F}">
      <dgm:prSet phldrT="[Text]" custT="1"/>
      <dgm:spPr/>
      <dgm:t>
        <a:bodyPr/>
        <a:lstStyle/>
        <a:p>
          <a:r>
            <a:rPr lang="en-US" sz="1800" dirty="0"/>
            <a:t>This template is known as the constructor function.</a:t>
          </a:r>
        </a:p>
      </dgm:t>
    </dgm:pt>
    <dgm:pt modelId="{5E7D44B2-7228-49C0-B536-4ECF9D8BD236}" type="parTrans" cxnId="{3CDE7086-BD77-4622-BE3D-16FD147F31FD}">
      <dgm:prSet/>
      <dgm:spPr/>
      <dgm:t>
        <a:bodyPr/>
        <a:lstStyle/>
        <a:p>
          <a:endParaRPr lang="en-US" sz="1800"/>
        </a:p>
      </dgm:t>
    </dgm:pt>
    <dgm:pt modelId="{167EBA95-D2D0-4045-95A1-265C026F5AD2}" type="sibTrans" cxnId="{3CDE7086-BD77-4622-BE3D-16FD147F31FD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63413" custLinFactNeighborY="-224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59B18-D08A-4989-A243-1FA1D043C498}" type="pres">
      <dgm:prSet presAssocID="{D600FDB0-EB0D-494C-8ECC-EFA51A794305}" presName="spacer" presStyleCnt="0"/>
      <dgm:spPr/>
    </dgm:pt>
    <dgm:pt modelId="{C6BBCF41-35D6-4B1B-BD42-5668B68AFC58}" type="pres">
      <dgm:prSet presAssocID="{F108220E-877D-423E-B6B0-35F579B5AB61}" presName="parentText" presStyleLbl="node1" presStyleIdx="2" presStyleCnt="5" custScaleY="63413" custLinFactNeighborY="-149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A1D39-D8BF-4AAF-BFAB-54563BA8ED12}" type="pres">
      <dgm:prSet presAssocID="{EFD0356D-8F2F-4CD9-86DF-04FD899C1984}" presName="spacer" presStyleCnt="0"/>
      <dgm:spPr/>
    </dgm:pt>
    <dgm:pt modelId="{F6D2A62E-F4C6-4346-A91A-2E77B46E08D3}" type="pres">
      <dgm:prSet presAssocID="{72D89FB5-FC38-46C7-BBAE-EF3CD8CB6C96}" presName="parentText" presStyleLbl="node1" presStyleIdx="3" presStyleCnt="5" custScaleY="63413" custLinFactNeighborY="-74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5F461-A019-47EE-89EA-7862C7EEBF58}" type="pres">
      <dgm:prSet presAssocID="{BA55984A-80AA-4C2F-89F1-FB2F8FDEA03A}" presName="spacer" presStyleCnt="0"/>
      <dgm:spPr/>
    </dgm:pt>
    <dgm:pt modelId="{59D0942D-FC3F-4A3E-A33B-A2E2D256AD27}" type="pres">
      <dgm:prSet presAssocID="{76E3BAAD-21E6-4FB4-85AE-D7E12633116F}" presName="parentText" presStyleLbl="node1" presStyleIdx="4" presStyleCnt="5" custScaleY="63413" custLinFactNeighborY="131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73C9DD9-9D45-470E-9627-A9A2AE037606}" srcId="{D32F8FCF-EDF2-4321-B49C-D5DF3D295B52}" destId="{72D89FB5-FC38-46C7-BBAE-EF3CD8CB6C96}" srcOrd="3" destOrd="0" parTransId="{7E9DAFC0-5920-4954-B553-AE0180B5C1F6}" sibTransId="{BA55984A-80AA-4C2F-89F1-FB2F8FDEA03A}"/>
    <dgm:cxn modelId="{25B983DB-765A-42D0-BC05-F13E1D5FCD94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9B7CE7F-4676-4261-AF14-B44DA4DDD9C1}" type="presOf" srcId="{FC2A7E5C-B22A-46C4-9AFD-A55CEAE725CE}" destId="{0256FAD6-365E-4CAB-8266-8CECC71F7F52}" srcOrd="0" destOrd="0" presId="urn:microsoft.com/office/officeart/2005/8/layout/vList2"/>
    <dgm:cxn modelId="{DE4CC539-4085-4680-8056-82F430F8F12A}" type="presOf" srcId="{F108220E-877D-423E-B6B0-35F579B5AB61}" destId="{C6BBCF41-35D6-4B1B-BD42-5668B68AFC58}" srcOrd="0" destOrd="0" presId="urn:microsoft.com/office/officeart/2005/8/layout/vList2"/>
    <dgm:cxn modelId="{0F2689EC-5D67-4A96-9B66-62DB63570BA0}" srcId="{D32F8FCF-EDF2-4321-B49C-D5DF3D295B52}" destId="{F108220E-877D-423E-B6B0-35F579B5AB61}" srcOrd="2" destOrd="0" parTransId="{7DE96C91-FC46-43D7-A941-BF807D825824}" sibTransId="{EFD0356D-8F2F-4CD9-86DF-04FD899C1984}"/>
    <dgm:cxn modelId="{88E5AFF3-BBBF-4A53-9BED-9F7D28F8CF9B}" type="presOf" srcId="{76E3BAAD-21E6-4FB4-85AE-D7E12633116F}" destId="{59D0942D-FC3F-4A3E-A33B-A2E2D256AD27}" srcOrd="0" destOrd="0" presId="urn:microsoft.com/office/officeart/2005/8/layout/vList2"/>
    <dgm:cxn modelId="{3CDE7086-BD77-4622-BE3D-16FD147F31FD}" srcId="{D32F8FCF-EDF2-4321-B49C-D5DF3D295B52}" destId="{76E3BAAD-21E6-4FB4-85AE-D7E12633116F}" srcOrd="4" destOrd="0" parTransId="{5E7D44B2-7228-49C0-B536-4ECF9D8BD236}" sibTransId="{167EBA95-D2D0-4045-95A1-265C026F5AD2}"/>
    <dgm:cxn modelId="{0896BE71-8F91-441B-AAE5-C317D9DF72FC}" type="presOf" srcId="{D32F8FCF-EDF2-4321-B49C-D5DF3D295B52}" destId="{9FF9BD46-DE44-4B30-80ED-AC3A9E213A06}" srcOrd="0" destOrd="0" presId="urn:microsoft.com/office/officeart/2005/8/layout/vList2"/>
    <dgm:cxn modelId="{C97E66EB-0D8E-4954-8F9D-B342D2ED5545}" type="presOf" srcId="{72D89FB5-FC38-46C7-BBAE-EF3CD8CB6C96}" destId="{F6D2A62E-F4C6-4346-A91A-2E77B46E08D3}" srcOrd="0" destOrd="0" presId="urn:microsoft.com/office/officeart/2005/8/layout/vList2"/>
    <dgm:cxn modelId="{386EC673-4FEF-419F-B5C9-8C12BD12E6C4}" type="presParOf" srcId="{9FF9BD46-DE44-4B30-80ED-AC3A9E213A06}" destId="{388723AB-37EB-4EC2-B7B0-759657273835}" srcOrd="0" destOrd="0" presId="urn:microsoft.com/office/officeart/2005/8/layout/vList2"/>
    <dgm:cxn modelId="{50B7A1DE-B32B-4A43-B78F-9F86D9DCBC9E}" type="presParOf" srcId="{9FF9BD46-DE44-4B30-80ED-AC3A9E213A06}" destId="{D877BAB3-7DBF-46AB-A039-BE8C107F0C8C}" srcOrd="1" destOrd="0" presId="urn:microsoft.com/office/officeart/2005/8/layout/vList2"/>
    <dgm:cxn modelId="{E34395C5-3404-4FFF-94E5-B4EEDE7DB1EA}" type="presParOf" srcId="{9FF9BD46-DE44-4B30-80ED-AC3A9E213A06}" destId="{0256FAD6-365E-4CAB-8266-8CECC71F7F52}" srcOrd="2" destOrd="0" presId="urn:microsoft.com/office/officeart/2005/8/layout/vList2"/>
    <dgm:cxn modelId="{E2E4DF65-9DFD-41CA-BE44-2FF95F897C16}" type="presParOf" srcId="{9FF9BD46-DE44-4B30-80ED-AC3A9E213A06}" destId="{C7659B18-D08A-4989-A243-1FA1D043C498}" srcOrd="3" destOrd="0" presId="urn:microsoft.com/office/officeart/2005/8/layout/vList2"/>
    <dgm:cxn modelId="{E80F83DB-974C-4720-A717-B384CA264F6A}" type="presParOf" srcId="{9FF9BD46-DE44-4B30-80ED-AC3A9E213A06}" destId="{C6BBCF41-35D6-4B1B-BD42-5668B68AFC58}" srcOrd="4" destOrd="0" presId="urn:microsoft.com/office/officeart/2005/8/layout/vList2"/>
    <dgm:cxn modelId="{332E8445-6002-4439-BBFD-36EC441227E0}" type="presParOf" srcId="{9FF9BD46-DE44-4B30-80ED-AC3A9E213A06}" destId="{50AA1D39-D8BF-4AAF-BFAB-54563BA8ED12}" srcOrd="5" destOrd="0" presId="urn:microsoft.com/office/officeart/2005/8/layout/vList2"/>
    <dgm:cxn modelId="{F1FF1513-8408-422F-B8B7-599C411A98B2}" type="presParOf" srcId="{9FF9BD46-DE44-4B30-80ED-AC3A9E213A06}" destId="{F6D2A62E-F4C6-4346-A91A-2E77B46E08D3}" srcOrd="6" destOrd="0" presId="urn:microsoft.com/office/officeart/2005/8/layout/vList2"/>
    <dgm:cxn modelId="{0040B1D4-BB56-41BA-A502-8E52EACA2B74}" type="presParOf" srcId="{9FF9BD46-DE44-4B30-80ED-AC3A9E213A06}" destId="{D245F461-A019-47EE-89EA-7862C7EEBF58}" srcOrd="7" destOrd="0" presId="urn:microsoft.com/office/officeart/2005/8/layout/vList2"/>
    <dgm:cxn modelId="{1FF782B6-5DB5-47BB-B78A-A81FF36AE942}" type="presParOf" srcId="{9FF9BD46-DE44-4B30-80ED-AC3A9E213A06}" destId="{59D0942D-FC3F-4A3E-A33B-A2E2D256AD27}" srcOrd="8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 constructor function is a reusable block that specifies the type of object, its properties, and its methods.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It might or might not take any parameters.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108220E-877D-423E-B6B0-35F579B5AB61}">
      <dgm:prSet phldrT="[Text]" custT="1"/>
      <dgm:spPr/>
      <dgm:t>
        <a:bodyPr/>
        <a:lstStyle/>
        <a:p>
          <a:r>
            <a:rPr lang="en-US" sz="1800" dirty="0"/>
            <a:t>After creating the constructor function, you specify an object of the declared object type using the </a:t>
          </a:r>
          <a:r>
            <a:rPr lang="en-US" sz="1800" b="1" dirty="0"/>
            <a:t>new</a:t>
          </a:r>
          <a:r>
            <a:rPr lang="en-US" sz="1800" dirty="0"/>
            <a:t> keyword.</a:t>
          </a:r>
        </a:p>
      </dgm:t>
    </dgm:pt>
    <dgm:pt modelId="{7DE96C91-FC46-43D7-A941-BF807D825824}" type="parTrans" cxnId="{0F2689EC-5D67-4A96-9B66-62DB63570BA0}">
      <dgm:prSet/>
      <dgm:spPr/>
      <dgm:t>
        <a:bodyPr/>
        <a:lstStyle/>
        <a:p>
          <a:endParaRPr lang="en-US" sz="1800"/>
        </a:p>
      </dgm:t>
    </dgm:pt>
    <dgm:pt modelId="{EFD0356D-8F2F-4CD9-86DF-04FD899C1984}" type="sibTrans" cxnId="{0F2689EC-5D67-4A96-9B66-62DB63570BA0}">
      <dgm:prSet/>
      <dgm:spPr/>
      <dgm:t>
        <a:bodyPr/>
        <a:lstStyle/>
        <a:p>
          <a:endParaRPr lang="en-US" sz="1800"/>
        </a:p>
      </dgm:t>
    </dgm:pt>
    <dgm:pt modelId="{72D89FB5-FC38-46C7-BBAE-EF3CD8CB6C96}">
      <dgm:prSet phldrT="[Text]" custT="1"/>
      <dgm:spPr/>
      <dgm:t>
        <a:bodyPr/>
        <a:lstStyle/>
        <a:p>
          <a:r>
            <a:rPr lang="en-US" sz="1800" b="1" dirty="0"/>
            <a:t>new</a:t>
          </a:r>
          <a:r>
            <a:rPr lang="en-US" sz="1800" dirty="0"/>
            <a:t> keyword allocates memory to the object and invokes the constructor function.</a:t>
          </a:r>
        </a:p>
      </dgm:t>
    </dgm:pt>
    <dgm:pt modelId="{7E9DAFC0-5920-4954-B553-AE0180B5C1F6}" type="parTrans" cxnId="{173C9DD9-9D45-470E-9627-A9A2AE037606}">
      <dgm:prSet/>
      <dgm:spPr/>
      <dgm:t>
        <a:bodyPr/>
        <a:lstStyle/>
        <a:p>
          <a:endParaRPr lang="en-US" sz="1800"/>
        </a:p>
      </dgm:t>
    </dgm:pt>
    <dgm:pt modelId="{BA55984A-80AA-4C2F-89F1-FB2F8FDEA03A}" type="sibTrans" cxnId="{173C9DD9-9D45-470E-9627-A9A2AE037606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63413" custLinFactNeighborY="-63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59B18-D08A-4989-A243-1FA1D043C498}" type="pres">
      <dgm:prSet presAssocID="{D600FDB0-EB0D-494C-8ECC-EFA51A794305}" presName="spacer" presStyleCnt="0"/>
      <dgm:spPr/>
    </dgm:pt>
    <dgm:pt modelId="{C6BBCF41-35D6-4B1B-BD42-5668B68AFC58}" type="pres">
      <dgm:prSet presAssocID="{F108220E-877D-423E-B6B0-35F579B5AB61}" presName="parentText" presStyleLbl="node1" presStyleIdx="2" presStyleCnt="4" custScaleY="63413" custLinFactY="-87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A1D39-D8BF-4AAF-BFAB-54563BA8ED12}" type="pres">
      <dgm:prSet presAssocID="{EFD0356D-8F2F-4CD9-86DF-04FD899C1984}" presName="spacer" presStyleCnt="0"/>
      <dgm:spPr/>
    </dgm:pt>
    <dgm:pt modelId="{F6D2A62E-F4C6-4346-A91A-2E77B46E08D3}" type="pres">
      <dgm:prSet presAssocID="{72D89FB5-FC38-46C7-BBAE-EF3CD8CB6C96}" presName="parentText" presStyleLbl="node1" presStyleIdx="3" presStyleCnt="4" custScaleY="63413" custLinFactY="-698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3262BB3E-DDD8-4140-90AA-F4DDBF989179}" type="presOf" srcId="{72D89FB5-FC38-46C7-BBAE-EF3CD8CB6C96}" destId="{F6D2A62E-F4C6-4346-A91A-2E77B46E08D3}" srcOrd="0" destOrd="0" presId="urn:microsoft.com/office/officeart/2005/8/layout/vList2"/>
    <dgm:cxn modelId="{29C3D7CC-A0F7-440B-B37B-9B1EAC480ACD}" type="presOf" srcId="{4E1CD5B7-2CF3-44AA-979B-6F420433627D}" destId="{388723AB-37EB-4EC2-B7B0-759657273835}" srcOrd="0" destOrd="0" presId="urn:microsoft.com/office/officeart/2005/8/layout/vList2"/>
    <dgm:cxn modelId="{173C9DD9-9D45-470E-9627-A9A2AE037606}" srcId="{D32F8FCF-EDF2-4321-B49C-D5DF3D295B52}" destId="{72D89FB5-FC38-46C7-BBAE-EF3CD8CB6C96}" srcOrd="3" destOrd="0" parTransId="{7E9DAFC0-5920-4954-B553-AE0180B5C1F6}" sibTransId="{BA55984A-80AA-4C2F-89F1-FB2F8FDEA03A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FBB1027-9DCC-4478-82B8-4BCF8E2A385A}" type="presOf" srcId="{F108220E-877D-423E-B6B0-35F579B5AB61}" destId="{C6BBCF41-35D6-4B1B-BD42-5668B68AFC58}" srcOrd="0" destOrd="0" presId="urn:microsoft.com/office/officeart/2005/8/layout/vList2"/>
    <dgm:cxn modelId="{0F2689EC-5D67-4A96-9B66-62DB63570BA0}" srcId="{D32F8FCF-EDF2-4321-B49C-D5DF3D295B52}" destId="{F108220E-877D-423E-B6B0-35F579B5AB61}" srcOrd="2" destOrd="0" parTransId="{7DE96C91-FC46-43D7-A941-BF807D825824}" sibTransId="{EFD0356D-8F2F-4CD9-86DF-04FD899C1984}"/>
    <dgm:cxn modelId="{AAD8941D-4C33-4C83-9712-63130FE06553}" type="presOf" srcId="{D32F8FCF-EDF2-4321-B49C-D5DF3D295B52}" destId="{9FF9BD46-DE44-4B30-80ED-AC3A9E213A06}" srcOrd="0" destOrd="0" presId="urn:microsoft.com/office/officeart/2005/8/layout/vList2"/>
    <dgm:cxn modelId="{1E8F6E1F-0F20-4CAA-BE2B-B44A770A6569}" type="presOf" srcId="{FC2A7E5C-B22A-46C4-9AFD-A55CEAE725CE}" destId="{0256FAD6-365E-4CAB-8266-8CECC71F7F52}" srcOrd="0" destOrd="0" presId="urn:microsoft.com/office/officeart/2005/8/layout/vList2"/>
    <dgm:cxn modelId="{12F1401F-FF98-4BCA-A835-11D97DEE2A50}" type="presParOf" srcId="{9FF9BD46-DE44-4B30-80ED-AC3A9E213A06}" destId="{388723AB-37EB-4EC2-B7B0-759657273835}" srcOrd="0" destOrd="0" presId="urn:microsoft.com/office/officeart/2005/8/layout/vList2"/>
    <dgm:cxn modelId="{55DBA3D8-1DA6-43C0-A0CB-08FA5FBA5834}" type="presParOf" srcId="{9FF9BD46-DE44-4B30-80ED-AC3A9E213A06}" destId="{D877BAB3-7DBF-46AB-A039-BE8C107F0C8C}" srcOrd="1" destOrd="0" presId="urn:microsoft.com/office/officeart/2005/8/layout/vList2"/>
    <dgm:cxn modelId="{E9E0A930-9577-4357-B120-3A227D4B9C18}" type="presParOf" srcId="{9FF9BD46-DE44-4B30-80ED-AC3A9E213A06}" destId="{0256FAD6-365E-4CAB-8266-8CECC71F7F52}" srcOrd="2" destOrd="0" presId="urn:microsoft.com/office/officeart/2005/8/layout/vList2"/>
    <dgm:cxn modelId="{952453A6-21D1-4585-B0FE-868C469E81B0}" type="presParOf" srcId="{9FF9BD46-DE44-4B30-80ED-AC3A9E213A06}" destId="{C7659B18-D08A-4989-A243-1FA1D043C498}" srcOrd="3" destOrd="0" presId="urn:microsoft.com/office/officeart/2005/8/layout/vList2"/>
    <dgm:cxn modelId="{F34FE88E-E537-46D5-9FEC-2B8A7F4E5ED3}" type="presParOf" srcId="{9FF9BD46-DE44-4B30-80ED-AC3A9E213A06}" destId="{C6BBCF41-35D6-4B1B-BD42-5668B68AFC58}" srcOrd="4" destOrd="0" presId="urn:microsoft.com/office/officeart/2005/8/layout/vList2"/>
    <dgm:cxn modelId="{B93EDBD3-F85C-4E1E-92E2-F65C5053477F}" type="presParOf" srcId="{9FF9BD46-DE44-4B30-80ED-AC3A9E213A06}" destId="{50AA1D39-D8BF-4AAF-BFAB-54563BA8ED12}" srcOrd="5" destOrd="0" presId="urn:microsoft.com/office/officeart/2005/8/layout/vList2"/>
    <dgm:cxn modelId="{5A58BA0B-CD9D-47FC-BE78-84EECDD879CF}" type="presParOf" srcId="{9FF9BD46-DE44-4B30-80ED-AC3A9E213A06}" destId="{F6D2A62E-F4C6-4346-A91A-2E77B46E08D3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Properties specify the characteristics of an object created through Object or template method.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To access a property of an object created using Object </a:t>
          </a:r>
          <a:r>
            <a:rPr lang="en-US" sz="1800" dirty="0" err="1"/>
            <a:t>object</a:t>
          </a:r>
          <a:r>
            <a:rPr lang="en-US" sz="1800" dirty="0"/>
            <a:t>, specify the object name followed by a period and the property name.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63413" custLinFactNeighborY="-63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20C5EE-D230-4A5E-BFEC-781BD013FE1E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F640C91-3D27-4370-9509-0C583D467119}" type="presOf" srcId="{FC2A7E5C-B22A-46C4-9AFD-A55CEAE725CE}" destId="{0256FAD6-365E-4CAB-8266-8CECC71F7F52}" srcOrd="0" destOrd="0" presId="urn:microsoft.com/office/officeart/2005/8/layout/vList2"/>
    <dgm:cxn modelId="{28AF8DD6-A5C6-46D7-A5DF-A20448B653EF}" type="presOf" srcId="{4E1CD5B7-2CF3-44AA-979B-6F420433627D}" destId="{388723AB-37EB-4EC2-B7B0-759657273835}" srcOrd="0" destOrd="0" presId="urn:microsoft.com/office/officeart/2005/8/layout/vList2"/>
    <dgm:cxn modelId="{94311D8D-991A-4443-AAAF-69AD153EE3F7}" type="presParOf" srcId="{9FF9BD46-DE44-4B30-80ED-AC3A9E213A06}" destId="{388723AB-37EB-4EC2-B7B0-759657273835}" srcOrd="0" destOrd="0" presId="urn:microsoft.com/office/officeart/2005/8/layout/vList2"/>
    <dgm:cxn modelId="{05FCBCB5-DFE5-4069-A904-B831F00B94C7}" type="presParOf" srcId="{9FF9BD46-DE44-4B30-80ED-AC3A9E213A06}" destId="{D877BAB3-7DBF-46AB-A039-BE8C107F0C8C}" srcOrd="1" destOrd="0" presId="urn:microsoft.com/office/officeart/2005/8/layout/vList2"/>
    <dgm:cxn modelId="{95556D25-522F-4169-9F9F-F10207BD83A9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Methods are similar to JavaScript functions.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A method is </a:t>
          </a:r>
          <a:r>
            <a:rPr lang="en-US" sz="1800" dirty="0" smtClean="0"/>
            <a:t>associated </a:t>
          </a:r>
          <a:r>
            <a:rPr lang="en-US" sz="1800" dirty="0"/>
            <a:t>with an object and is executed by referring to that object but a function is not associated with any object and is executed independently.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6BA0A1F-B9B6-41E3-B52C-391E6ABEB9DD}">
      <dgm:prSet phldrT="[Text]" custT="1"/>
      <dgm:spPr/>
      <dgm:t>
        <a:bodyPr/>
        <a:lstStyle/>
        <a:p>
          <a:r>
            <a:rPr lang="en-US" sz="1800" dirty="0"/>
            <a:t>One or more methods can be specified after creating an object using the Object </a:t>
          </a:r>
          <a:r>
            <a:rPr lang="en-US" sz="1800" dirty="0" err="1"/>
            <a:t>object</a:t>
          </a:r>
          <a:r>
            <a:rPr lang="en-US" sz="1800" dirty="0"/>
            <a:t> or while creating the template</a:t>
          </a:r>
          <a:r>
            <a:rPr lang="en-US" sz="1900" dirty="0"/>
            <a:t>.</a:t>
          </a:r>
        </a:p>
      </dgm:t>
    </dgm:pt>
    <dgm:pt modelId="{FB0A6E15-8DAD-4FE2-82EC-E25379017453}" type="parTrans" cxnId="{EC2A9B20-8AD1-41F2-BD5E-536C9EEF0294}">
      <dgm:prSet/>
      <dgm:spPr/>
      <dgm:t>
        <a:bodyPr/>
        <a:lstStyle/>
        <a:p>
          <a:endParaRPr lang="en-US"/>
        </a:p>
      </dgm:t>
    </dgm:pt>
    <dgm:pt modelId="{DA491DCA-44E0-43F0-BF03-3B445F548CCD}" type="sibTrans" cxnId="{EC2A9B20-8AD1-41F2-BD5E-536C9EEF0294}">
      <dgm:prSet/>
      <dgm:spPr/>
      <dgm:t>
        <a:bodyPr/>
        <a:lstStyle/>
        <a:p>
          <a:endParaRPr lang="en-US"/>
        </a:p>
      </dgm:t>
    </dgm:pt>
    <dgm:pt modelId="{D903FD50-501A-4219-891D-B908DEBA9E83}">
      <dgm:prSet phldrT="[Text]" custT="1"/>
      <dgm:spPr/>
      <dgm:t>
        <a:bodyPr/>
        <a:lstStyle/>
        <a:p>
          <a:r>
            <a:rPr lang="en-US" sz="1800" dirty="0"/>
            <a:t>To invoke a method, they must be specified with the object name followed by a period, method name, and parenthesis with parameters, if any.</a:t>
          </a:r>
        </a:p>
      </dgm:t>
    </dgm:pt>
    <dgm:pt modelId="{09219CE3-98F2-4482-BFE7-688257736871}" type="parTrans" cxnId="{FD0328FA-861D-442F-A52B-BE46FA69B333}">
      <dgm:prSet/>
      <dgm:spPr/>
      <dgm:t>
        <a:bodyPr/>
        <a:lstStyle/>
        <a:p>
          <a:endParaRPr lang="en-US"/>
        </a:p>
      </dgm:t>
    </dgm:pt>
    <dgm:pt modelId="{A1BDB96C-CD98-44E1-B5E5-48CDDEACB82E}" type="sibTrans" cxnId="{FD0328FA-861D-442F-A52B-BE46FA69B333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58737" custLinFactY="-193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67447" custLinFactNeighborY="-227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59B18-D08A-4989-A243-1FA1D043C498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0FD9DF1B-4C45-43CC-A6FF-4BA6057F5F2F}" type="pres">
      <dgm:prSet presAssocID="{66BA0A1F-B9B6-41E3-B52C-391E6ABEB9DD}" presName="parentText" presStyleLbl="node1" presStyleIdx="2" presStyleCnt="4" custScaleY="63413" custLinFactNeighborY="-226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068CE-FE32-4432-A07E-2618E2C8660A}" type="pres">
      <dgm:prSet presAssocID="{DA491DCA-44E0-43F0-BF03-3B445F548CCD}" presName="spacer" presStyleCnt="0"/>
      <dgm:spPr/>
      <dgm:t>
        <a:bodyPr/>
        <a:lstStyle/>
        <a:p>
          <a:endParaRPr lang="en-US"/>
        </a:p>
      </dgm:t>
    </dgm:pt>
    <dgm:pt modelId="{5BA29325-C378-4809-94BF-C2F0AFF5BAE5}" type="pres">
      <dgm:prSet presAssocID="{D903FD50-501A-4219-891D-B908DEBA9E83}" presName="parentText" presStyleLbl="node1" presStyleIdx="3" presStyleCnt="4" custScaleY="63413" custLinFactNeighborY="-356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2A9B20-8AD1-41F2-BD5E-536C9EEF0294}" srcId="{D32F8FCF-EDF2-4321-B49C-D5DF3D295B52}" destId="{66BA0A1F-B9B6-41E3-B52C-391E6ABEB9DD}" srcOrd="2" destOrd="0" parTransId="{FB0A6E15-8DAD-4FE2-82EC-E25379017453}" sibTransId="{DA491DCA-44E0-43F0-BF03-3B445F548CCD}"/>
    <dgm:cxn modelId="{7F6A0F9A-4190-4215-BCE3-E30120E91861}" type="presOf" srcId="{4E1CD5B7-2CF3-44AA-979B-6F420433627D}" destId="{388723AB-37EB-4EC2-B7B0-759657273835}" srcOrd="0" destOrd="0" presId="urn:microsoft.com/office/officeart/2005/8/layout/vList2"/>
    <dgm:cxn modelId="{FD0328FA-861D-442F-A52B-BE46FA69B333}" srcId="{D32F8FCF-EDF2-4321-B49C-D5DF3D295B52}" destId="{D903FD50-501A-4219-891D-B908DEBA9E83}" srcOrd="3" destOrd="0" parTransId="{09219CE3-98F2-4482-BFE7-688257736871}" sibTransId="{A1BDB96C-CD98-44E1-B5E5-48CDDEACB82E}"/>
    <dgm:cxn modelId="{64F0F250-5D7A-448D-B254-C43929CB9035}" type="presOf" srcId="{66BA0A1F-B9B6-41E3-B52C-391E6ABEB9DD}" destId="{0FD9DF1B-4C45-43CC-A6FF-4BA6057F5F2F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5B06A70-65E8-45AD-9780-2C811FDA2A80}" type="presOf" srcId="{FC2A7E5C-B22A-46C4-9AFD-A55CEAE725CE}" destId="{0256FAD6-365E-4CAB-8266-8CECC71F7F52}" srcOrd="0" destOrd="0" presId="urn:microsoft.com/office/officeart/2005/8/layout/vList2"/>
    <dgm:cxn modelId="{899EBBF7-67CB-4A34-AEF4-13F0D62F613A}" type="presOf" srcId="{D32F8FCF-EDF2-4321-B49C-D5DF3D295B52}" destId="{9FF9BD46-DE44-4B30-80ED-AC3A9E213A06}" srcOrd="0" destOrd="0" presId="urn:microsoft.com/office/officeart/2005/8/layout/vList2"/>
    <dgm:cxn modelId="{7B661A5F-13E3-4401-91FE-DF3B5DAB1AC5}" type="presOf" srcId="{D903FD50-501A-4219-891D-B908DEBA9E83}" destId="{5BA29325-C378-4809-94BF-C2F0AFF5BAE5}" srcOrd="0" destOrd="0" presId="urn:microsoft.com/office/officeart/2005/8/layout/vList2"/>
    <dgm:cxn modelId="{E51EF1F4-D8BC-43D4-AD51-ABEBFCE561A8}" type="presParOf" srcId="{9FF9BD46-DE44-4B30-80ED-AC3A9E213A06}" destId="{388723AB-37EB-4EC2-B7B0-759657273835}" srcOrd="0" destOrd="0" presId="urn:microsoft.com/office/officeart/2005/8/layout/vList2"/>
    <dgm:cxn modelId="{93A4441C-69C0-4F4B-B54F-0CFFF96127DA}" type="presParOf" srcId="{9FF9BD46-DE44-4B30-80ED-AC3A9E213A06}" destId="{D877BAB3-7DBF-46AB-A039-BE8C107F0C8C}" srcOrd="1" destOrd="0" presId="urn:microsoft.com/office/officeart/2005/8/layout/vList2"/>
    <dgm:cxn modelId="{277233EF-73CD-434A-A651-22FB48379B3F}" type="presParOf" srcId="{9FF9BD46-DE44-4B30-80ED-AC3A9E213A06}" destId="{0256FAD6-365E-4CAB-8266-8CECC71F7F52}" srcOrd="2" destOrd="0" presId="urn:microsoft.com/office/officeart/2005/8/layout/vList2"/>
    <dgm:cxn modelId="{DEC4C8FD-B107-4150-8E18-DEC3D5D2F39B}" type="presParOf" srcId="{9FF9BD46-DE44-4B30-80ED-AC3A9E213A06}" destId="{C7659B18-D08A-4989-A243-1FA1D043C498}" srcOrd="3" destOrd="0" presId="urn:microsoft.com/office/officeart/2005/8/layout/vList2"/>
    <dgm:cxn modelId="{4B194FC3-FAB5-4424-9D0E-798CC8CEFD0B}" type="presParOf" srcId="{9FF9BD46-DE44-4B30-80ED-AC3A9E213A06}" destId="{0FD9DF1B-4C45-43CC-A6FF-4BA6057F5F2F}" srcOrd="4" destOrd="0" presId="urn:microsoft.com/office/officeart/2005/8/layout/vList2"/>
    <dgm:cxn modelId="{4F40C425-EEF1-436A-9EE1-E6483B965FD8}" type="presParOf" srcId="{9FF9BD46-DE44-4B30-80ED-AC3A9E213A06}" destId="{416068CE-FE32-4432-A07E-2618E2C8660A}" srcOrd="5" destOrd="0" presId="urn:microsoft.com/office/officeart/2005/8/layout/vList2"/>
    <dgm:cxn modelId="{75DFE648-BA36-436E-AD41-76AFAF8B24E9}" type="presParOf" srcId="{9FF9BD46-DE44-4B30-80ED-AC3A9E213A06}" destId="{5BA29325-C378-4809-94BF-C2F0AFF5BAE5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Object model of JavaScript language forms the foundation of the language.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These objects help to provide custom functionalities in the script.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5905C5C-EE9B-4A1F-9186-048E6720B4EB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JavaScript treats the primitive data types as objects and provide equivalent object for each of them.</a:t>
          </a:r>
        </a:p>
      </dgm:t>
    </dgm:pt>
    <dgm:pt modelId="{85459610-11B4-4E75-B019-D017A1C878AB}" type="parTrans" cxnId="{17AEB438-C9B9-4316-ADA5-24EA5DC67D6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80BF707-5808-4469-9D9B-67C058762373}" type="sibTrans" cxnId="{17AEB438-C9B9-4316-ADA5-24EA5DC67D6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367C1D2-2735-4C80-B8D9-2B9670657D18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JavaScript objects are categorized as built-in objects, browser objects, and HTML objects.</a:t>
          </a:r>
        </a:p>
      </dgm:t>
    </dgm:pt>
    <dgm:pt modelId="{0765963D-FE85-4D3A-9517-A25AF9659F14}" type="parTrans" cxnId="{19BEAAC4-F005-407F-BE8C-5C92064C0EE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FE1CC01-A043-42D5-95BF-CC0CCE09BF9C}" type="sibTrans" cxnId="{19BEAAC4-F005-407F-BE8C-5C92064C0EE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B941449-92D9-49D8-A43E-37644B65737C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Built-in objects are static objects which can be used to extend the functionality in the script.</a:t>
          </a:r>
        </a:p>
      </dgm:t>
    </dgm:pt>
    <dgm:pt modelId="{29DA4F4A-CB87-4220-94C5-AC8F8676BE76}" type="parTrans" cxnId="{96C8379C-2B16-4AA1-8747-B751D6D818B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3FCBD24-FD8E-4E3A-82C0-2A7CEDFFD446}" type="sibTrans" cxnId="{96C8379C-2B16-4AA1-8747-B751D6D818B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6C8EFA5-A7C1-4AD4-A40D-71351DB71F2B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Browser objects, such as window, history, and navigator are used to work with the browser window.</a:t>
          </a:r>
        </a:p>
      </dgm:t>
    </dgm:pt>
    <dgm:pt modelId="{63AE9EDA-BB0E-4C4C-9D60-36CC5A065E26}" type="parTrans" cxnId="{ED62AC3B-2C91-4316-9929-93C09926538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90412AE-2F2F-48D0-99A6-DE5153B05A4F}" type="sibTrans" cxnId="{ED62AC3B-2C91-4316-9929-93C09926538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84139D1-9096-4D6A-B12C-E39908245239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objects, such as form, anchor, and so on are used to access elements on the Web page.</a:t>
          </a:r>
        </a:p>
      </dgm:t>
    </dgm:pt>
    <dgm:pt modelId="{7163D94A-DBA0-414A-B9F2-3259367564A6}" type="parTrans" cxnId="{59780F2C-323D-40C0-A4A3-C43F4A0DEA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ACB4255-0EEC-49DF-9AB7-7D395A23C890}" type="sibTrans" cxnId="{59780F2C-323D-40C0-A4A3-C43F4A0DEA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7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65D80-E617-4332-9E07-19127C64BE63}" type="pres">
      <dgm:prSet presAssocID="{F0AD7B48-9655-4F7B-B743-6FB4FAB6FB1F}" presName="spacer" presStyleCnt="0"/>
      <dgm:spPr/>
    </dgm:pt>
    <dgm:pt modelId="{19B2B139-2D24-4F7B-B6CF-DF493853B6CE}" type="pres">
      <dgm:prSet presAssocID="{E5905C5C-EE9B-4A1F-9186-048E6720B4EB}" presName="parentText" presStyleLbl="node1" presStyleIdx="2" presStyleCnt="7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C2BBB-7756-4B0B-B0A2-B051479D7097}" type="pres">
      <dgm:prSet presAssocID="{980BF707-5808-4469-9D9B-67C058762373}" presName="spacer" presStyleCnt="0"/>
      <dgm:spPr/>
    </dgm:pt>
    <dgm:pt modelId="{9194E121-FC33-46CA-B84A-ED519928180D}" type="pres">
      <dgm:prSet presAssocID="{0367C1D2-2735-4C80-B8D9-2B9670657D18}" presName="parentText" presStyleLbl="node1" presStyleIdx="3" presStyleCnt="7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0A7C1-E7C8-4FED-AA7C-AD263E9191BE}" type="pres">
      <dgm:prSet presAssocID="{BFE1CC01-A043-42D5-95BF-CC0CCE09BF9C}" presName="spacer" presStyleCnt="0"/>
      <dgm:spPr/>
    </dgm:pt>
    <dgm:pt modelId="{305B0549-1586-4EEE-B501-0A55376A0AF5}" type="pres">
      <dgm:prSet presAssocID="{0B941449-92D9-49D8-A43E-37644B65737C}" presName="parentText" presStyleLbl="node1" presStyleIdx="4" presStyleCnt="7" custScaleY="49801" custLinFactNeighborX="-909" custLinFactNeighborY="-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0CEB5-6736-41C2-A472-8767C28B8BB7}" type="pres">
      <dgm:prSet presAssocID="{C3FCBD24-FD8E-4E3A-82C0-2A7CEDFFD446}" presName="spacer" presStyleCnt="0"/>
      <dgm:spPr/>
    </dgm:pt>
    <dgm:pt modelId="{4F11918A-2F16-4EF4-91E2-5B560C2DAEA8}" type="pres">
      <dgm:prSet presAssocID="{16C8EFA5-A7C1-4AD4-A40D-71351DB71F2B}" presName="parentText" presStyleLbl="node1" presStyleIdx="5" presStyleCnt="7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4450C-EEFC-49F8-A63D-FDA8A5B7F5E9}" type="pres">
      <dgm:prSet presAssocID="{E90412AE-2F2F-48D0-99A6-DE5153B05A4F}" presName="spacer" presStyleCnt="0"/>
      <dgm:spPr/>
    </dgm:pt>
    <dgm:pt modelId="{06896C40-485E-4F8A-8D75-EFC248F467E6}" type="pres">
      <dgm:prSet presAssocID="{384139D1-9096-4D6A-B12C-E39908245239}" presName="parentText" presStyleLbl="node1" presStyleIdx="6" presStyleCnt="7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060425-B627-49F3-BDB6-E0DFE9A0CF75}" type="presOf" srcId="{E5905C5C-EE9B-4A1F-9186-048E6720B4EB}" destId="{19B2B139-2D24-4F7B-B6CF-DF493853B6CE}" srcOrd="0" destOrd="0" presId="urn:microsoft.com/office/officeart/2005/8/layout/vList2"/>
    <dgm:cxn modelId="{59780F2C-323D-40C0-A4A3-C43F4A0DEA43}" srcId="{D32F8FCF-EDF2-4321-B49C-D5DF3D295B52}" destId="{384139D1-9096-4D6A-B12C-E39908245239}" srcOrd="6" destOrd="0" parTransId="{7163D94A-DBA0-414A-B9F2-3259367564A6}" sibTransId="{1ACB4255-0EEC-49DF-9AB7-7D395A23C890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60071D8-224D-4126-91D5-F4E29BB0BE98}" type="presOf" srcId="{384139D1-9096-4D6A-B12C-E39908245239}" destId="{06896C40-485E-4F8A-8D75-EFC248F467E6}" srcOrd="0" destOrd="0" presId="urn:microsoft.com/office/officeart/2005/8/layout/vList2"/>
    <dgm:cxn modelId="{19BEAAC4-F005-407F-BE8C-5C92064C0EE4}" srcId="{D32F8FCF-EDF2-4321-B49C-D5DF3D295B52}" destId="{0367C1D2-2735-4C80-B8D9-2B9670657D18}" srcOrd="3" destOrd="0" parTransId="{0765963D-FE85-4D3A-9517-A25AF9659F14}" sibTransId="{BFE1CC01-A043-42D5-95BF-CC0CCE09BF9C}"/>
    <dgm:cxn modelId="{070FA765-FBEF-4450-9D23-5928E51B8998}" type="presOf" srcId="{A36E0D6C-8324-40ED-8BDF-82E7327284BF}" destId="{4129187A-68C7-4C06-A6BD-C4D1FC69683F}" srcOrd="0" destOrd="0" presId="urn:microsoft.com/office/officeart/2005/8/layout/vList2"/>
    <dgm:cxn modelId="{96C8379C-2B16-4AA1-8747-B751D6D818B3}" srcId="{D32F8FCF-EDF2-4321-B49C-D5DF3D295B52}" destId="{0B941449-92D9-49D8-A43E-37644B65737C}" srcOrd="4" destOrd="0" parTransId="{29DA4F4A-CB87-4220-94C5-AC8F8676BE76}" sibTransId="{C3FCBD24-FD8E-4E3A-82C0-2A7CEDFFD446}"/>
    <dgm:cxn modelId="{E90DC697-A6C7-4CB9-9FC2-ECB29F67549F}" type="presOf" srcId="{D32F8FCF-EDF2-4321-B49C-D5DF3D295B52}" destId="{9FF9BD46-DE44-4B30-80ED-AC3A9E213A06}" srcOrd="0" destOrd="0" presId="urn:microsoft.com/office/officeart/2005/8/layout/vList2"/>
    <dgm:cxn modelId="{17AEB438-C9B9-4316-ADA5-24EA5DC67D63}" srcId="{D32F8FCF-EDF2-4321-B49C-D5DF3D295B52}" destId="{E5905C5C-EE9B-4A1F-9186-048E6720B4EB}" srcOrd="2" destOrd="0" parTransId="{85459610-11B4-4E75-B019-D017A1C878AB}" sibTransId="{980BF707-5808-4469-9D9B-67C058762373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0EF92055-D581-4CA4-AE04-1B5A05B51566}" type="presOf" srcId="{0B941449-92D9-49D8-A43E-37644B65737C}" destId="{305B0549-1586-4EEE-B501-0A55376A0AF5}" srcOrd="0" destOrd="0" presId="urn:microsoft.com/office/officeart/2005/8/layout/vList2"/>
    <dgm:cxn modelId="{48E1E61C-9F71-4EC0-8D58-139AD39D8817}" type="presOf" srcId="{16C8EFA5-A7C1-4AD4-A40D-71351DB71F2B}" destId="{4F11918A-2F16-4EF4-91E2-5B560C2DAEA8}" srcOrd="0" destOrd="0" presId="urn:microsoft.com/office/officeart/2005/8/layout/vList2"/>
    <dgm:cxn modelId="{2764ACBE-1581-49EC-A8BC-D7743CD012B6}" type="presOf" srcId="{0367C1D2-2735-4C80-B8D9-2B9670657D18}" destId="{9194E121-FC33-46CA-B84A-ED519928180D}" srcOrd="0" destOrd="0" presId="urn:microsoft.com/office/officeart/2005/8/layout/vList2"/>
    <dgm:cxn modelId="{ED62AC3B-2C91-4316-9929-93C099265388}" srcId="{D32F8FCF-EDF2-4321-B49C-D5DF3D295B52}" destId="{16C8EFA5-A7C1-4AD4-A40D-71351DB71F2B}" srcOrd="5" destOrd="0" parTransId="{63AE9EDA-BB0E-4C4C-9D60-36CC5A065E26}" sibTransId="{E90412AE-2F2F-48D0-99A6-DE5153B05A4F}"/>
    <dgm:cxn modelId="{3CA2FA8E-55EC-412C-8DE0-3458B0AF606C}" type="presOf" srcId="{4E1CD5B7-2CF3-44AA-979B-6F420433627D}" destId="{388723AB-37EB-4EC2-B7B0-759657273835}" srcOrd="0" destOrd="0" presId="urn:microsoft.com/office/officeart/2005/8/layout/vList2"/>
    <dgm:cxn modelId="{67E02C41-1A22-414C-8C6D-36E166559020}" type="presParOf" srcId="{9FF9BD46-DE44-4B30-80ED-AC3A9E213A06}" destId="{388723AB-37EB-4EC2-B7B0-759657273835}" srcOrd="0" destOrd="0" presId="urn:microsoft.com/office/officeart/2005/8/layout/vList2"/>
    <dgm:cxn modelId="{EA63B812-A0D4-4A66-8AB0-1012767FE7B3}" type="presParOf" srcId="{9FF9BD46-DE44-4B30-80ED-AC3A9E213A06}" destId="{38381660-781B-44E8-B9C2-D758374C3862}" srcOrd="1" destOrd="0" presId="urn:microsoft.com/office/officeart/2005/8/layout/vList2"/>
    <dgm:cxn modelId="{71EE460F-FD93-4BF9-94FA-97BDB532EB5F}" type="presParOf" srcId="{9FF9BD46-DE44-4B30-80ED-AC3A9E213A06}" destId="{4129187A-68C7-4C06-A6BD-C4D1FC69683F}" srcOrd="2" destOrd="0" presId="urn:microsoft.com/office/officeart/2005/8/layout/vList2"/>
    <dgm:cxn modelId="{4FEF557F-4788-4A83-8183-AF43393EE081}" type="presParOf" srcId="{9FF9BD46-DE44-4B30-80ED-AC3A9E213A06}" destId="{48C65D80-E617-4332-9E07-19127C64BE63}" srcOrd="3" destOrd="0" presId="urn:microsoft.com/office/officeart/2005/8/layout/vList2"/>
    <dgm:cxn modelId="{8255138C-69A3-49D0-B3DE-E6A595557FEA}" type="presParOf" srcId="{9FF9BD46-DE44-4B30-80ED-AC3A9E213A06}" destId="{19B2B139-2D24-4F7B-B6CF-DF493853B6CE}" srcOrd="4" destOrd="0" presId="urn:microsoft.com/office/officeart/2005/8/layout/vList2"/>
    <dgm:cxn modelId="{C24529FD-D4BE-4827-9A48-AF1EBD996E35}" type="presParOf" srcId="{9FF9BD46-DE44-4B30-80ED-AC3A9E213A06}" destId="{DA3C2BBB-7756-4B0B-B0A2-B051479D7097}" srcOrd="5" destOrd="0" presId="urn:microsoft.com/office/officeart/2005/8/layout/vList2"/>
    <dgm:cxn modelId="{D14666AD-C096-4A49-BA2D-9A075853E1BF}" type="presParOf" srcId="{9FF9BD46-DE44-4B30-80ED-AC3A9E213A06}" destId="{9194E121-FC33-46CA-B84A-ED519928180D}" srcOrd="6" destOrd="0" presId="urn:microsoft.com/office/officeart/2005/8/layout/vList2"/>
    <dgm:cxn modelId="{9BF636BF-9EF0-4895-946A-BE6471ECDD4D}" type="presParOf" srcId="{9FF9BD46-DE44-4B30-80ED-AC3A9E213A06}" destId="{8840A7C1-E7C8-4FED-AA7C-AD263E9191BE}" srcOrd="7" destOrd="0" presId="urn:microsoft.com/office/officeart/2005/8/layout/vList2"/>
    <dgm:cxn modelId="{8DF53E81-3F3D-469F-8E28-600B07B08D4E}" type="presParOf" srcId="{9FF9BD46-DE44-4B30-80ED-AC3A9E213A06}" destId="{305B0549-1586-4EEE-B501-0A55376A0AF5}" srcOrd="8" destOrd="0" presId="urn:microsoft.com/office/officeart/2005/8/layout/vList2"/>
    <dgm:cxn modelId="{3A82947E-F785-48F0-AB08-277B109EB88B}" type="presParOf" srcId="{9FF9BD46-DE44-4B30-80ED-AC3A9E213A06}" destId="{FDC0CEB5-6736-41C2-A472-8767C28B8BB7}" srcOrd="9" destOrd="0" presId="urn:microsoft.com/office/officeart/2005/8/layout/vList2"/>
    <dgm:cxn modelId="{1CE4450F-BDE3-46BC-BC67-8FBE7AEA632B}" type="presParOf" srcId="{9FF9BD46-DE44-4B30-80ED-AC3A9E213A06}" destId="{4F11918A-2F16-4EF4-91E2-5B560C2DAEA8}" srcOrd="10" destOrd="0" presId="urn:microsoft.com/office/officeart/2005/8/layout/vList2"/>
    <dgm:cxn modelId="{B5BBA128-6940-44F2-88EF-7F1808A7F27A}" type="presParOf" srcId="{9FF9BD46-DE44-4B30-80ED-AC3A9E213A06}" destId="{6D94450C-EEFC-49F8-A63D-FDA8A5B7F5E9}" srcOrd="11" destOrd="0" presId="urn:microsoft.com/office/officeart/2005/8/layout/vList2"/>
    <dgm:cxn modelId="{72946B8F-AAA4-4E64-9749-E7365A175329}" type="presParOf" srcId="{9FF9BD46-DE44-4B30-80ED-AC3A9E213A06}" destId="{06896C40-485E-4F8A-8D75-EFC248F467E6}" srcOrd="12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Strings in JavaScript are a set of characters that are surrounded by single or double quotes.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/>
            <a:t>Built-in String object allows you to perform different text operations on them.</a:t>
          </a:r>
          <a:endParaRPr lang="en-US" sz="1800" dirty="0"/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0A2B6D65-0295-479E-9F32-5B2EA618F6B6}">
      <dgm:prSet phldrT="[Text]"/>
      <dgm:spPr/>
      <dgm:t>
        <a:bodyPr/>
        <a:lstStyle/>
        <a:p>
          <a:r>
            <a:rPr lang="en-US" dirty="0"/>
            <a:t>String object is instantiated with the </a:t>
          </a:r>
          <a:r>
            <a:rPr lang="en-US" b="1" dirty="0"/>
            <a:t>new</a:t>
          </a:r>
          <a:r>
            <a:rPr lang="en-US" dirty="0"/>
            <a:t> keyword, which invokes the predefined constructor function of the String object.</a:t>
          </a:r>
        </a:p>
      </dgm:t>
    </dgm:pt>
    <dgm:pt modelId="{010E79DE-FEEA-4947-8879-ABF017CE234F}" type="parTrans" cxnId="{2883AA3B-F622-4659-B9A6-71F6918CB516}">
      <dgm:prSet/>
      <dgm:spPr/>
      <dgm:t>
        <a:bodyPr/>
        <a:lstStyle/>
        <a:p>
          <a:endParaRPr lang="en-US"/>
        </a:p>
      </dgm:t>
    </dgm:pt>
    <dgm:pt modelId="{853C7911-B070-44BA-9B71-8E4175B2BFF4}" type="sibTrans" cxnId="{2883AA3B-F622-4659-B9A6-71F6918CB516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6811A-BB3C-476E-9A50-315B438E7846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DC3571AA-BD1A-43E7-814B-66C876DA34B1}" type="pres">
      <dgm:prSet presAssocID="{0A2B6D65-0295-479E-9F32-5B2EA618F6B6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F8900-6973-498C-90F5-B4809415A619}" type="presOf" srcId="{A36E0D6C-8324-40ED-8BDF-82E7327284BF}" destId="{4129187A-68C7-4C06-A6BD-C4D1FC69683F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C9F9AD53-566D-4948-A47D-DF760B50EB77}" type="presOf" srcId="{4E1CD5B7-2CF3-44AA-979B-6F420433627D}" destId="{388723AB-37EB-4EC2-B7B0-759657273835}" srcOrd="0" destOrd="0" presId="urn:microsoft.com/office/officeart/2005/8/layout/vList2"/>
    <dgm:cxn modelId="{C19C4897-0934-42CD-9FCC-3B91AB68B0C1}" type="presOf" srcId="{0A2B6D65-0295-479E-9F32-5B2EA618F6B6}" destId="{DC3571AA-BD1A-43E7-814B-66C876DA34B1}" srcOrd="0" destOrd="0" presId="urn:microsoft.com/office/officeart/2005/8/layout/vList2"/>
    <dgm:cxn modelId="{C806A44E-1FEA-4316-BC6C-6DED94126FD4}" type="presOf" srcId="{D32F8FCF-EDF2-4321-B49C-D5DF3D295B52}" destId="{9FF9BD46-DE44-4B30-80ED-AC3A9E213A06}" srcOrd="0" destOrd="0" presId="urn:microsoft.com/office/officeart/2005/8/layout/vList2"/>
    <dgm:cxn modelId="{2883AA3B-F622-4659-B9A6-71F6918CB516}" srcId="{D32F8FCF-EDF2-4321-B49C-D5DF3D295B52}" destId="{0A2B6D65-0295-479E-9F32-5B2EA618F6B6}" srcOrd="2" destOrd="0" parTransId="{010E79DE-FEEA-4947-8879-ABF017CE234F}" sibTransId="{853C7911-B070-44BA-9B71-8E4175B2BFF4}"/>
    <dgm:cxn modelId="{6B7F4087-9CD3-4A36-9DFD-11E1861B19D0}" type="presParOf" srcId="{9FF9BD46-DE44-4B30-80ED-AC3A9E213A06}" destId="{388723AB-37EB-4EC2-B7B0-759657273835}" srcOrd="0" destOrd="0" presId="urn:microsoft.com/office/officeart/2005/8/layout/vList2"/>
    <dgm:cxn modelId="{4880B385-EAA6-4A00-822F-33BD2EF4D7E3}" type="presParOf" srcId="{9FF9BD46-DE44-4B30-80ED-AC3A9E213A06}" destId="{38381660-781B-44E8-B9C2-D758374C3862}" srcOrd="1" destOrd="0" presId="urn:microsoft.com/office/officeart/2005/8/layout/vList2"/>
    <dgm:cxn modelId="{EB2D9190-3743-46B3-95FB-36D2E0932DD9}" type="presParOf" srcId="{9FF9BD46-DE44-4B30-80ED-AC3A9E213A06}" destId="{4129187A-68C7-4C06-A6BD-C4D1FC69683F}" srcOrd="2" destOrd="0" presId="urn:microsoft.com/office/officeart/2005/8/layout/vList2"/>
    <dgm:cxn modelId="{C89F9A73-CF89-47DB-8CC7-CF01194EFFA7}" type="presParOf" srcId="{9FF9BD46-DE44-4B30-80ED-AC3A9E213A06}" destId="{9556811A-BB3C-476E-9A50-315B438E7846}" srcOrd="3" destOrd="0" presId="urn:microsoft.com/office/officeart/2005/8/layout/vList2"/>
    <dgm:cxn modelId="{7C8F4064-F090-4A83-8514-17A66D10FD56}" type="presParOf" srcId="{9FF9BD46-DE44-4B30-80ED-AC3A9E213A06}" destId="{DC3571AA-BD1A-43E7-814B-66C876DA34B1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Math object allows the user to perform mathematical operations on numeric values.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/>
            <a:t>Math object is a pre-defined object that provides static properties and methods to perform mathematical operations.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0A2B6D65-0295-479E-9F32-5B2EA618F6B6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Properties and methods are declared as static, thus they can be invoked directly with the object name.</a:t>
          </a:r>
        </a:p>
      </dgm:t>
    </dgm:pt>
    <dgm:pt modelId="{010E79DE-FEEA-4947-8879-ABF017CE234F}" type="parTrans" cxnId="{2883AA3B-F622-4659-B9A6-71F6918CB516}">
      <dgm:prSet/>
      <dgm:spPr/>
      <dgm:t>
        <a:bodyPr/>
        <a:lstStyle/>
        <a:p>
          <a:endParaRPr lang="en-US" sz="1800"/>
        </a:p>
      </dgm:t>
    </dgm:pt>
    <dgm:pt modelId="{853C7911-B070-44BA-9B71-8E4175B2BFF4}" type="sibTrans" cxnId="{2883AA3B-F622-4659-B9A6-71F6918CB516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6811A-BB3C-476E-9A50-315B438E7846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DC3571AA-BD1A-43E7-814B-66C876DA34B1}" type="pres">
      <dgm:prSet presAssocID="{0A2B6D65-0295-479E-9F32-5B2EA618F6B6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97223C-3979-4E19-89AD-09114EB2D249}" type="presOf" srcId="{4E1CD5B7-2CF3-44AA-979B-6F420433627D}" destId="{388723AB-37EB-4EC2-B7B0-759657273835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9E46CC3-C631-4565-B4C4-A0F924E1B203}" type="presOf" srcId="{A36E0D6C-8324-40ED-8BDF-82E7327284BF}" destId="{4129187A-68C7-4C06-A6BD-C4D1FC69683F}" srcOrd="0" destOrd="0" presId="urn:microsoft.com/office/officeart/2005/8/layout/vList2"/>
    <dgm:cxn modelId="{8810D8C9-40A0-4F6C-A3AD-4039737F39C1}" type="presOf" srcId="{D32F8FCF-EDF2-4321-B49C-D5DF3D295B52}" destId="{9FF9BD46-DE44-4B30-80ED-AC3A9E213A06}" srcOrd="0" destOrd="0" presId="urn:microsoft.com/office/officeart/2005/8/layout/vList2"/>
    <dgm:cxn modelId="{3A7CEA6D-49E9-4E00-BE10-9B130FA81C50}" type="presOf" srcId="{0A2B6D65-0295-479E-9F32-5B2EA618F6B6}" destId="{DC3571AA-BD1A-43E7-814B-66C876DA34B1}" srcOrd="0" destOrd="0" presId="urn:microsoft.com/office/officeart/2005/8/layout/vList2"/>
    <dgm:cxn modelId="{2883AA3B-F622-4659-B9A6-71F6918CB516}" srcId="{D32F8FCF-EDF2-4321-B49C-D5DF3D295B52}" destId="{0A2B6D65-0295-479E-9F32-5B2EA618F6B6}" srcOrd="2" destOrd="0" parTransId="{010E79DE-FEEA-4947-8879-ABF017CE234F}" sibTransId="{853C7911-B070-44BA-9B71-8E4175B2BFF4}"/>
    <dgm:cxn modelId="{43B8D4BF-8825-454C-80C7-F5217560D7C8}" type="presParOf" srcId="{9FF9BD46-DE44-4B30-80ED-AC3A9E213A06}" destId="{388723AB-37EB-4EC2-B7B0-759657273835}" srcOrd="0" destOrd="0" presId="urn:microsoft.com/office/officeart/2005/8/layout/vList2"/>
    <dgm:cxn modelId="{60339DA8-A947-48DA-A9B0-63FBA9309ED9}" type="presParOf" srcId="{9FF9BD46-DE44-4B30-80ED-AC3A9E213A06}" destId="{38381660-781B-44E8-B9C2-D758374C3862}" srcOrd="1" destOrd="0" presId="urn:microsoft.com/office/officeart/2005/8/layout/vList2"/>
    <dgm:cxn modelId="{7CE0EAD7-4DBB-4886-8872-5E983F8E0456}" type="presParOf" srcId="{9FF9BD46-DE44-4B30-80ED-AC3A9E213A06}" destId="{4129187A-68C7-4C06-A6BD-C4D1FC69683F}" srcOrd="2" destOrd="0" presId="urn:microsoft.com/office/officeart/2005/8/layout/vList2"/>
    <dgm:cxn modelId="{A7EAC46E-1F2D-4F1B-93DE-C54D3F7E2FC0}" type="presParOf" srcId="{9FF9BD46-DE44-4B30-80ED-AC3A9E213A06}" destId="{9556811A-BB3C-476E-9A50-315B438E7846}" srcOrd="3" destOrd="0" presId="urn:microsoft.com/office/officeart/2005/8/layout/vList2"/>
    <dgm:cxn modelId="{6C6F200E-2E09-4F88-B404-984CCBFB1A4D}" type="presParOf" srcId="{9FF9BD46-DE44-4B30-80ED-AC3A9E213A06}" destId="{DC3571AA-BD1A-43E7-814B-66C876DA34B1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Date object allows you to define and manipulate the date and time values programmatically.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It supports both the Universal Time Coordinated (UTC) and Greenwich Mean Time (GMT) conventions.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A2B6D65-0295-479E-9F32-5B2EA618F6B6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Date object calculates dates in milliseconds from 01 January, 1970.</a:t>
          </a:r>
        </a:p>
      </dgm:t>
    </dgm:pt>
    <dgm:pt modelId="{010E79DE-FEEA-4947-8879-ABF017CE234F}" type="parTrans" cxnId="{2883AA3B-F622-4659-B9A6-71F6918CB51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53C7911-B070-44BA-9B71-8E4175B2BFF4}" type="sibTrans" cxnId="{2883AA3B-F622-4659-B9A6-71F6918CB51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6811A-BB3C-476E-9A50-315B438E7846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DC3571AA-BD1A-43E7-814B-66C876DA34B1}" type="pres">
      <dgm:prSet presAssocID="{0A2B6D65-0295-479E-9F32-5B2EA618F6B6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A2C92D-83C5-426F-AD09-EDB2A8BC2E9A}" type="presOf" srcId="{4E1CD5B7-2CF3-44AA-979B-6F420433627D}" destId="{388723AB-37EB-4EC2-B7B0-759657273835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B86062C-0242-4C81-838B-AD83A715CF0D}" type="presOf" srcId="{0A2B6D65-0295-479E-9F32-5B2EA618F6B6}" destId="{DC3571AA-BD1A-43E7-814B-66C876DA34B1}" srcOrd="0" destOrd="0" presId="urn:microsoft.com/office/officeart/2005/8/layout/vList2"/>
    <dgm:cxn modelId="{2D27EAD5-6C53-40CA-AB22-9AEA1A432E3A}" type="presOf" srcId="{D32F8FCF-EDF2-4321-B49C-D5DF3D295B52}" destId="{9FF9BD46-DE44-4B30-80ED-AC3A9E213A06}" srcOrd="0" destOrd="0" presId="urn:microsoft.com/office/officeart/2005/8/layout/vList2"/>
    <dgm:cxn modelId="{7216CABA-FA8B-4D39-B626-AD164F22F39C}" type="presOf" srcId="{A36E0D6C-8324-40ED-8BDF-82E7327284BF}" destId="{4129187A-68C7-4C06-A6BD-C4D1FC69683F}" srcOrd="0" destOrd="0" presId="urn:microsoft.com/office/officeart/2005/8/layout/vList2"/>
    <dgm:cxn modelId="{2883AA3B-F622-4659-B9A6-71F6918CB516}" srcId="{D32F8FCF-EDF2-4321-B49C-D5DF3D295B52}" destId="{0A2B6D65-0295-479E-9F32-5B2EA618F6B6}" srcOrd="2" destOrd="0" parTransId="{010E79DE-FEEA-4947-8879-ABF017CE234F}" sibTransId="{853C7911-B070-44BA-9B71-8E4175B2BFF4}"/>
    <dgm:cxn modelId="{24B97D41-5B07-495F-ABF2-433E5A954C17}" type="presParOf" srcId="{9FF9BD46-DE44-4B30-80ED-AC3A9E213A06}" destId="{388723AB-37EB-4EC2-B7B0-759657273835}" srcOrd="0" destOrd="0" presId="urn:microsoft.com/office/officeart/2005/8/layout/vList2"/>
    <dgm:cxn modelId="{FE0FD021-D28E-4250-B51A-DF25C8C220C5}" type="presParOf" srcId="{9FF9BD46-DE44-4B30-80ED-AC3A9E213A06}" destId="{38381660-781B-44E8-B9C2-D758374C3862}" srcOrd="1" destOrd="0" presId="urn:microsoft.com/office/officeart/2005/8/layout/vList2"/>
    <dgm:cxn modelId="{96080CEE-A548-4ECC-AEE6-53B6AEEEE78C}" type="presParOf" srcId="{9FF9BD46-DE44-4B30-80ED-AC3A9E213A06}" destId="{4129187A-68C7-4C06-A6BD-C4D1FC69683F}" srcOrd="2" destOrd="0" presId="urn:microsoft.com/office/officeart/2005/8/layout/vList2"/>
    <dgm:cxn modelId="{0674EC8E-DCAA-40D3-8FEF-AD4710A51941}" type="presParOf" srcId="{9FF9BD46-DE44-4B30-80ED-AC3A9E213A06}" destId="{9556811A-BB3C-476E-9A50-315B438E7846}" srcOrd="3" destOrd="0" presId="urn:microsoft.com/office/officeart/2005/8/layout/vList2"/>
    <dgm:cxn modelId="{7F612963-D4D7-48E8-BCD0-1F5AD0070B1C}" type="presParOf" srcId="{9FF9BD46-DE44-4B30-80ED-AC3A9E213A06}" destId="{DC3571AA-BD1A-43E7-814B-66C876DA34B1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with</a:t>
          </a:r>
          <a:r>
            <a:rPr lang="en-US" sz="1800" dirty="0">
              <a:solidFill>
                <a:schemeClr val="tx1"/>
              </a:solidFill>
            </a:rPr>
            <a:t> statement allows to remove the object reference for each JavaScript statement.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with</a:t>
          </a:r>
          <a:r>
            <a:rPr lang="en-US" sz="1800" dirty="0">
              <a:solidFill>
                <a:schemeClr val="tx1"/>
              </a:solidFill>
            </a:rPr>
            <a:t> statement starts with the </a:t>
          </a:r>
          <a:r>
            <a:rPr lang="en-US" sz="1800" b="1" dirty="0">
              <a:solidFill>
                <a:schemeClr val="tx1"/>
              </a:solidFill>
            </a:rPr>
            <a:t>with</a:t>
          </a:r>
          <a:r>
            <a:rPr lang="en-US" sz="1800" dirty="0">
              <a:solidFill>
                <a:schemeClr val="tx1"/>
              </a:solidFill>
            </a:rPr>
            <a:t> keyword followed by the open and close brackets, which holds the statements that refer to a common object.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A2B6D65-0295-479E-9F32-5B2EA618F6B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with</a:t>
          </a:r>
          <a:r>
            <a:rPr lang="en-US" sz="1800" dirty="0">
              <a:solidFill>
                <a:schemeClr val="tx1"/>
              </a:solidFill>
            </a:rPr>
            <a:t> statement increases the readability of the code and also reduces time required in writing each object reference in every related statement.</a:t>
          </a:r>
        </a:p>
      </dgm:t>
    </dgm:pt>
    <dgm:pt modelId="{010E79DE-FEEA-4947-8879-ABF017CE234F}" type="parTrans" cxnId="{2883AA3B-F622-4659-B9A6-71F6918CB51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53C7911-B070-44BA-9B71-8E4175B2BFF4}" type="sibTrans" cxnId="{2883AA3B-F622-4659-B9A6-71F6918CB51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6811A-BB3C-476E-9A50-315B438E7846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DC3571AA-BD1A-43E7-814B-66C876DA34B1}" type="pres">
      <dgm:prSet presAssocID="{0A2B6D65-0295-479E-9F32-5B2EA618F6B6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26EF14-5E5B-4D1C-B652-092D0F092AE5}" type="presOf" srcId="{A36E0D6C-8324-40ED-8BDF-82E7327284BF}" destId="{4129187A-68C7-4C06-A6BD-C4D1FC69683F}" srcOrd="0" destOrd="0" presId="urn:microsoft.com/office/officeart/2005/8/layout/vList2"/>
    <dgm:cxn modelId="{DE59C89E-19C2-477C-A23C-A8B71CE6E13F}" type="presOf" srcId="{4E1CD5B7-2CF3-44AA-979B-6F420433627D}" destId="{388723AB-37EB-4EC2-B7B0-759657273835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30D9C98-D2A0-4C05-BDE4-32CC87CE04A8}" type="presOf" srcId="{D32F8FCF-EDF2-4321-B49C-D5DF3D295B52}" destId="{9FF9BD46-DE44-4B30-80ED-AC3A9E213A06}" srcOrd="0" destOrd="0" presId="urn:microsoft.com/office/officeart/2005/8/layout/vList2"/>
    <dgm:cxn modelId="{220430E9-DE8A-455D-8DB6-DFAE6904FEFE}" type="presOf" srcId="{0A2B6D65-0295-479E-9F32-5B2EA618F6B6}" destId="{DC3571AA-BD1A-43E7-814B-66C876DA34B1}" srcOrd="0" destOrd="0" presId="urn:microsoft.com/office/officeart/2005/8/layout/vList2"/>
    <dgm:cxn modelId="{2883AA3B-F622-4659-B9A6-71F6918CB516}" srcId="{D32F8FCF-EDF2-4321-B49C-D5DF3D295B52}" destId="{0A2B6D65-0295-479E-9F32-5B2EA618F6B6}" srcOrd="2" destOrd="0" parTransId="{010E79DE-FEEA-4947-8879-ABF017CE234F}" sibTransId="{853C7911-B070-44BA-9B71-8E4175B2BFF4}"/>
    <dgm:cxn modelId="{4C997953-728D-4BC8-BB8D-7BC41C12BC59}" type="presParOf" srcId="{9FF9BD46-DE44-4B30-80ED-AC3A9E213A06}" destId="{388723AB-37EB-4EC2-B7B0-759657273835}" srcOrd="0" destOrd="0" presId="urn:microsoft.com/office/officeart/2005/8/layout/vList2"/>
    <dgm:cxn modelId="{E4D4204D-1D1E-4C89-AE7F-D641A1D87AE0}" type="presParOf" srcId="{9FF9BD46-DE44-4B30-80ED-AC3A9E213A06}" destId="{38381660-781B-44E8-B9C2-D758374C3862}" srcOrd="1" destOrd="0" presId="urn:microsoft.com/office/officeart/2005/8/layout/vList2"/>
    <dgm:cxn modelId="{53E0CC1C-D8FB-49D1-BAC2-7EB8586A7EE5}" type="presParOf" srcId="{9FF9BD46-DE44-4B30-80ED-AC3A9E213A06}" destId="{4129187A-68C7-4C06-A6BD-C4D1FC69683F}" srcOrd="2" destOrd="0" presId="urn:microsoft.com/office/officeart/2005/8/layout/vList2"/>
    <dgm:cxn modelId="{89EA02E1-2318-4591-B95F-98ED453CDCA8}" type="presParOf" srcId="{9FF9BD46-DE44-4B30-80ED-AC3A9E213A06}" destId="{9556811A-BB3C-476E-9A50-315B438E7846}" srcOrd="3" destOrd="0" presId="urn:microsoft.com/office/officeart/2005/8/layout/vList2"/>
    <dgm:cxn modelId="{DE1DD115-4FB7-478B-94D2-E13753402723}" type="presParOf" srcId="{9FF9BD46-DE44-4B30-80ED-AC3A9E213A06}" destId="{DC3571AA-BD1A-43E7-814B-66C876DA34B1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JavaScript also provides objects to access and manipulate various aspects of the Web browser.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These objects are called as browser objects.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A2B6D65-0295-479E-9F32-5B2EA618F6B6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They exist on all pages displayed in the browser and correspond to elements of a page.</a:t>
          </a:r>
          <a:endParaRPr lang="en-US" sz="1800" dirty="0">
            <a:solidFill>
              <a:schemeClr val="tx1"/>
            </a:solidFill>
          </a:endParaRPr>
        </a:p>
      </dgm:t>
    </dgm:pt>
    <dgm:pt modelId="{010E79DE-FEEA-4947-8879-ABF017CE234F}" type="parTrans" cxnId="{2883AA3B-F622-4659-B9A6-71F6918CB51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53C7911-B070-44BA-9B71-8E4175B2BFF4}" type="sibTrans" cxnId="{2883AA3B-F622-4659-B9A6-71F6918CB51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6811A-BB3C-476E-9A50-315B438E7846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DC3571AA-BD1A-43E7-814B-66C876DA34B1}" type="pres">
      <dgm:prSet presAssocID="{0A2B6D65-0295-479E-9F32-5B2EA618F6B6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075684-CE14-4F1F-B685-116FF0D9BBB0}" type="presOf" srcId="{D32F8FCF-EDF2-4321-B49C-D5DF3D295B52}" destId="{9FF9BD46-DE44-4B30-80ED-AC3A9E213A06}" srcOrd="0" destOrd="0" presId="urn:microsoft.com/office/officeart/2005/8/layout/vList2"/>
    <dgm:cxn modelId="{4FAD0EE7-02EE-4838-A370-A4E3DBF3E8D1}" type="presOf" srcId="{4E1CD5B7-2CF3-44AA-979B-6F420433627D}" destId="{388723AB-37EB-4EC2-B7B0-759657273835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F866934-5DFE-4285-93A3-1D3EF98C5BA3}" type="presOf" srcId="{0A2B6D65-0295-479E-9F32-5B2EA618F6B6}" destId="{DC3571AA-BD1A-43E7-814B-66C876DA34B1}" srcOrd="0" destOrd="0" presId="urn:microsoft.com/office/officeart/2005/8/layout/vList2"/>
    <dgm:cxn modelId="{5F68BB91-BB0F-43FC-8B00-EF874543BAC5}" type="presOf" srcId="{A36E0D6C-8324-40ED-8BDF-82E7327284BF}" destId="{4129187A-68C7-4C06-A6BD-C4D1FC69683F}" srcOrd="0" destOrd="0" presId="urn:microsoft.com/office/officeart/2005/8/layout/vList2"/>
    <dgm:cxn modelId="{2883AA3B-F622-4659-B9A6-71F6918CB516}" srcId="{D32F8FCF-EDF2-4321-B49C-D5DF3D295B52}" destId="{0A2B6D65-0295-479E-9F32-5B2EA618F6B6}" srcOrd="2" destOrd="0" parTransId="{010E79DE-FEEA-4947-8879-ABF017CE234F}" sibTransId="{853C7911-B070-44BA-9B71-8E4175B2BFF4}"/>
    <dgm:cxn modelId="{D77CDCD1-A8DA-4247-9786-4A69E4328934}" type="presParOf" srcId="{9FF9BD46-DE44-4B30-80ED-AC3A9E213A06}" destId="{388723AB-37EB-4EC2-B7B0-759657273835}" srcOrd="0" destOrd="0" presId="urn:microsoft.com/office/officeart/2005/8/layout/vList2"/>
    <dgm:cxn modelId="{A2E7117B-41F4-4514-8398-1C119D59FB3A}" type="presParOf" srcId="{9FF9BD46-DE44-4B30-80ED-AC3A9E213A06}" destId="{38381660-781B-44E8-B9C2-D758374C3862}" srcOrd="1" destOrd="0" presId="urn:microsoft.com/office/officeart/2005/8/layout/vList2"/>
    <dgm:cxn modelId="{23C0E676-1CFA-43EA-B7BD-444EB8A43715}" type="presParOf" srcId="{9FF9BD46-DE44-4B30-80ED-AC3A9E213A06}" destId="{4129187A-68C7-4C06-A6BD-C4D1FC69683F}" srcOrd="2" destOrd="0" presId="urn:microsoft.com/office/officeart/2005/8/layout/vList2"/>
    <dgm:cxn modelId="{E8626DAC-228F-4574-83F1-E46C2E45665C}" type="presParOf" srcId="{9FF9BD46-DE44-4B30-80ED-AC3A9E213A06}" destId="{9556811A-BB3C-476E-9A50-315B438E7846}" srcOrd="3" destOrd="0" presId="urn:microsoft.com/office/officeart/2005/8/layout/vList2"/>
    <dgm:cxn modelId="{FA91620B-A78E-4ABA-9C7C-DC9BB6772CBC}" type="presParOf" srcId="{9FF9BD46-DE44-4B30-80ED-AC3A9E213A06}" destId="{DC3571AA-BD1A-43E7-814B-66C876DA34B1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Is an independent reusable block of code that performs certain operations on variables and expressions to fulfill a task.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Might accept parameters, which are variables or values on which it performs operations.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Might return the resultant value to display it in the browser after the operations have been performed.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dirty="0"/>
            <a:t>JavaScript function is always created under the script element.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007C2A2C-41F7-4873-916C-7CAEF7ADEF3D}">
      <dgm:prSet phldrT="[Text]" custT="1"/>
      <dgm:spPr/>
      <dgm:t>
        <a:bodyPr/>
        <a:lstStyle/>
        <a:p>
          <a:r>
            <a:rPr lang="en-US" sz="1800" dirty="0"/>
            <a:t>JavaScript supports both user-defined and built-in functions.</a:t>
          </a:r>
        </a:p>
      </dgm:t>
    </dgm:pt>
    <dgm:pt modelId="{209F2FCC-2B01-426B-8B1F-828B8C7A7B2E}" type="parTrans" cxnId="{8DB6F1F6-D961-471A-8E08-C385191A17F8}">
      <dgm:prSet/>
      <dgm:spPr/>
      <dgm:t>
        <a:bodyPr/>
        <a:lstStyle/>
        <a:p>
          <a:endParaRPr lang="en-US"/>
        </a:p>
      </dgm:t>
    </dgm:pt>
    <dgm:pt modelId="{2F3FBF82-20B1-442A-A837-830A698E528D}" type="sibTrans" cxnId="{8DB6F1F6-D961-471A-8E08-C385191A17F8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54932" custLinFactNeighborY="842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55201" custLinFactNeighborY="656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5" custScaleY="57451" custLinFactNeighborY="646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5" custScaleY="53873" custLinFactNeighborY="509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9E964-C5D1-4C78-BC86-AD97079E9F89}" type="pres">
      <dgm:prSet presAssocID="{EC61F38A-05D6-4441-9285-A8BDCD35A03E}" presName="spacer" presStyleCnt="0"/>
      <dgm:spPr/>
    </dgm:pt>
    <dgm:pt modelId="{AF7A5ABB-EB40-459B-9B55-BC0E7A936489}" type="pres">
      <dgm:prSet presAssocID="{007C2A2C-41F7-4873-916C-7CAEF7ADEF3D}" presName="parentText" presStyleLbl="node1" presStyleIdx="4" presStyleCnt="5" custScaleY="60171" custLinFactNeighborY="323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8F58E447-90F8-44B6-9A40-FF207ED09DAA}" type="presOf" srcId="{3AE01816-02F0-4E5D-8DB9-B311CF7DB920}" destId="{8A752F96-26E5-4BA9-82C5-29DB2F211C5D}" srcOrd="0" destOrd="0" presId="urn:microsoft.com/office/officeart/2005/8/layout/vList2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15B66C63-BFE9-44CA-A4CB-C664526F02EB}" type="presOf" srcId="{007C2A2C-41F7-4873-916C-7CAEF7ADEF3D}" destId="{AF7A5ABB-EB40-459B-9B55-BC0E7A936489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8DB6F1F6-D961-471A-8E08-C385191A17F8}" srcId="{D32F8FCF-EDF2-4321-B49C-D5DF3D295B52}" destId="{007C2A2C-41F7-4873-916C-7CAEF7ADEF3D}" srcOrd="4" destOrd="0" parTransId="{209F2FCC-2B01-426B-8B1F-828B8C7A7B2E}" sibTransId="{2F3FBF82-20B1-442A-A837-830A698E528D}"/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  <dgm:cxn modelId="{C1917C8F-28D5-4D29-B004-B0DE5C3B499A}" type="presParOf" srcId="{9FF9BD46-DE44-4B30-80ED-AC3A9E213A06}" destId="{069B4023-C99C-44AB-AA8C-BFB348E78E59}" srcOrd="5" destOrd="0" presId="urn:microsoft.com/office/officeart/2005/8/layout/vList2"/>
    <dgm:cxn modelId="{790D39C6-F250-4862-9BD4-9B4F08F9D7A8}" type="presParOf" srcId="{9FF9BD46-DE44-4B30-80ED-AC3A9E213A06}" destId="{8A752F96-26E5-4BA9-82C5-29DB2F211C5D}" srcOrd="6" destOrd="0" presId="urn:microsoft.com/office/officeart/2005/8/layout/vList2"/>
    <dgm:cxn modelId="{B9855F47-56FC-4380-B372-B76ACA82E221}" type="presParOf" srcId="{9FF9BD46-DE44-4B30-80ED-AC3A9E213A06}" destId="{D419E964-C5D1-4C78-BC86-AD97079E9F89}" srcOrd="7" destOrd="0" presId="urn:microsoft.com/office/officeart/2005/8/layout/vList2"/>
    <dgm:cxn modelId="{BE72D12F-32F6-4F50-8C0C-7C528B99FC4E}" type="presParOf" srcId="{9FF9BD46-DE44-4B30-80ED-AC3A9E213A06}" destId="{AF7A5ABB-EB40-459B-9B55-BC0E7A936489}" srcOrd="8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</a:rPr>
            <a:t>A Web page contains various elements, such as buttons, text boxes, check boxes, and so 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5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5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</a:rPr>
            <a:t>These elements exist in a hierarchy and overall represent an HTML document.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5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500"/>
        </a:p>
      </dgm:t>
    </dgm:pt>
    <dgm:pt modelId="{F48E44E2-0D8C-479B-BE17-9325AE39EB94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</a:rPr>
            <a:t>JavaScript allows the user to access HTML elements and also change the existing structure of an HTML page by using Document Object Model (DOM) specification.</a:t>
          </a:r>
        </a:p>
      </dgm:t>
    </dgm:pt>
    <dgm:pt modelId="{DB542672-276C-4564-A909-4C0B97CE76E0}" type="parTrans" cxnId="{DA695C0A-5BFB-4D06-9B44-9E8D2EFF86AD}">
      <dgm:prSet/>
      <dgm:spPr/>
      <dgm:t>
        <a:bodyPr/>
        <a:lstStyle/>
        <a:p>
          <a:endParaRPr lang="en-US" sz="1500"/>
        </a:p>
      </dgm:t>
    </dgm:pt>
    <dgm:pt modelId="{D663B448-E9B4-43DB-9EDF-120B06FE368B}" type="sibTrans" cxnId="{DA695C0A-5BFB-4D06-9B44-9E8D2EFF86AD}">
      <dgm:prSet/>
      <dgm:spPr/>
      <dgm:t>
        <a:bodyPr/>
        <a:lstStyle/>
        <a:p>
          <a:endParaRPr lang="en-US" sz="1500"/>
        </a:p>
      </dgm:t>
    </dgm:pt>
    <dgm:pt modelId="{6742AED9-16A1-43C4-968B-F6144C1985E8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</a:rPr>
            <a:t>DOM is an Application Programming Interface (API) that defines the object structure for accessing and manipulating HTML elements.</a:t>
          </a:r>
        </a:p>
      </dgm:t>
    </dgm:pt>
    <dgm:pt modelId="{C0347713-65D4-41A0-9B9D-279B15A47529}" type="parTrans" cxnId="{A25D6D8C-F6F5-4982-B938-3AA9AEC2350B}">
      <dgm:prSet/>
      <dgm:spPr/>
      <dgm:t>
        <a:bodyPr/>
        <a:lstStyle/>
        <a:p>
          <a:endParaRPr lang="en-US" sz="1500"/>
        </a:p>
      </dgm:t>
    </dgm:pt>
    <dgm:pt modelId="{B2E3861D-AF4F-4C1F-B84E-90CBCA3309D4}" type="sibTrans" cxnId="{A25D6D8C-F6F5-4982-B938-3AA9AEC2350B}">
      <dgm:prSet/>
      <dgm:spPr/>
      <dgm:t>
        <a:bodyPr/>
        <a:lstStyle/>
        <a:p>
          <a:endParaRPr lang="en-US" sz="1500"/>
        </a:p>
      </dgm:t>
    </dgm:pt>
    <dgm:pt modelId="{9FA82BDC-57EF-4C92-8750-C4BFB3822002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</a:rPr>
            <a:t>Is used with JavaScript to add, modify, or delete elements and contents on the Web page.</a:t>
          </a:r>
        </a:p>
      </dgm:t>
    </dgm:pt>
    <dgm:pt modelId="{4AE49A6E-391A-4F99-B788-07A76667C51E}" type="parTrans" cxnId="{86E8CFED-2032-45F0-9DBD-D650033E582D}">
      <dgm:prSet/>
      <dgm:spPr/>
      <dgm:t>
        <a:bodyPr/>
        <a:lstStyle/>
        <a:p>
          <a:endParaRPr lang="en-US" sz="1500"/>
        </a:p>
      </dgm:t>
    </dgm:pt>
    <dgm:pt modelId="{D249845F-19FE-4A87-BBB3-540542C5CDE9}" type="sibTrans" cxnId="{86E8CFED-2032-45F0-9DBD-D650033E582D}">
      <dgm:prSet/>
      <dgm:spPr/>
      <dgm:t>
        <a:bodyPr/>
        <a:lstStyle/>
        <a:p>
          <a:endParaRPr lang="en-US" sz="1500"/>
        </a:p>
      </dgm:t>
    </dgm:pt>
    <dgm:pt modelId="{3671A9C5-3874-43EB-A9A3-06D8B3E8C0DC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</a:rPr>
            <a:t>DOM specifications are laid by World Wide Web Consortium (W3C) and are implemented by all the browsers to overcome incompatibility issues.</a:t>
          </a:r>
        </a:p>
      </dgm:t>
    </dgm:pt>
    <dgm:pt modelId="{4AC94A6C-A248-4A28-91A7-037A867440E5}" type="parTrans" cxnId="{0FF376F0-05F8-4ACC-A315-96BEDB5B7BF4}">
      <dgm:prSet/>
      <dgm:spPr/>
      <dgm:t>
        <a:bodyPr/>
        <a:lstStyle/>
        <a:p>
          <a:endParaRPr lang="en-US" sz="1500"/>
        </a:p>
      </dgm:t>
    </dgm:pt>
    <dgm:pt modelId="{E3F36541-1F2B-4171-9936-99226A3A774A}" type="sibTrans" cxnId="{0FF376F0-05F8-4ACC-A315-96BEDB5B7BF4}">
      <dgm:prSet/>
      <dgm:spPr/>
      <dgm:t>
        <a:bodyPr/>
        <a:lstStyle/>
        <a:p>
          <a:endParaRPr lang="en-US" sz="1500"/>
        </a:p>
      </dgm:t>
    </dgm:pt>
    <dgm:pt modelId="{0DAC62C3-351B-4649-ADAA-5F83A0116071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</a:rPr>
            <a:t>DOM reads all the elements contained in an HTML page and treats the HTML elements as nodes.</a:t>
          </a:r>
        </a:p>
      </dgm:t>
    </dgm:pt>
    <dgm:pt modelId="{833465C4-9640-4E20-A63F-008AE6DEB5C1}" type="parTrans" cxnId="{8C82891A-6BF3-4E6C-9DBC-8AB8EEAB5AFA}">
      <dgm:prSet/>
      <dgm:spPr/>
      <dgm:t>
        <a:bodyPr/>
        <a:lstStyle/>
        <a:p>
          <a:endParaRPr lang="en-US" sz="1500"/>
        </a:p>
      </dgm:t>
    </dgm:pt>
    <dgm:pt modelId="{6E304BA7-BCEE-4659-A817-9499547D32B5}" type="sibTrans" cxnId="{8C82891A-6BF3-4E6C-9DBC-8AB8EEAB5AFA}">
      <dgm:prSet/>
      <dgm:spPr/>
      <dgm:t>
        <a:bodyPr/>
        <a:lstStyle/>
        <a:p>
          <a:endParaRPr lang="en-US" sz="1500"/>
        </a:p>
      </dgm:t>
    </dgm:pt>
    <dgm:pt modelId="{2E226E56-85BE-42ED-91AA-2F45BD11C54A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</a:rPr>
            <a:t>The entire HTML document represents a document node. This document node consists of element nodes, attribute nodes, and text nodes. Document node is the highest level node and text nodes are the lowest ones.</a:t>
          </a:r>
        </a:p>
      </dgm:t>
    </dgm:pt>
    <dgm:pt modelId="{A681127B-6836-49C5-8692-0B34D0B68812}" type="parTrans" cxnId="{E92273CC-9634-4601-8EAE-8CD7957155F8}">
      <dgm:prSet/>
      <dgm:spPr/>
      <dgm:t>
        <a:bodyPr/>
        <a:lstStyle/>
        <a:p>
          <a:endParaRPr lang="en-US" sz="1500"/>
        </a:p>
      </dgm:t>
    </dgm:pt>
    <dgm:pt modelId="{202AA20F-A614-46C0-A25B-2141CEEEEDA2}" type="sibTrans" cxnId="{E92273CC-9634-4601-8EAE-8CD7957155F8}">
      <dgm:prSet/>
      <dgm:spPr/>
      <dgm:t>
        <a:bodyPr/>
        <a:lstStyle/>
        <a:p>
          <a:endParaRPr lang="en-US" sz="15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8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8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C1B8F-7ECB-4C45-923B-D0E260002EB5}" type="pres">
      <dgm:prSet presAssocID="{F0AD7B48-9655-4F7B-B743-6FB4FAB6FB1F}" presName="spacer" presStyleCnt="0"/>
      <dgm:spPr/>
    </dgm:pt>
    <dgm:pt modelId="{7BA1DF09-0D19-4FC7-AE14-7B7D89871937}" type="pres">
      <dgm:prSet presAssocID="{F48E44E2-0D8C-479B-BE17-9325AE39EB94}" presName="parentText" presStyleLbl="node1" presStyleIdx="2" presStyleCnt="8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5C44E-A7F9-4B71-BA0E-ED093581E52C}" type="pres">
      <dgm:prSet presAssocID="{D663B448-E9B4-43DB-9EDF-120B06FE368B}" presName="spacer" presStyleCnt="0"/>
      <dgm:spPr/>
    </dgm:pt>
    <dgm:pt modelId="{1CE5F2F0-E022-4BE7-856A-885870DA7C1F}" type="pres">
      <dgm:prSet presAssocID="{6742AED9-16A1-43C4-968B-F6144C1985E8}" presName="parentText" presStyleLbl="node1" presStyleIdx="3" presStyleCnt="8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5A616-FBFC-46E8-9F93-940C92BFB971}" type="pres">
      <dgm:prSet presAssocID="{B2E3861D-AF4F-4C1F-B84E-90CBCA3309D4}" presName="spacer" presStyleCnt="0"/>
      <dgm:spPr/>
    </dgm:pt>
    <dgm:pt modelId="{D0C60C9B-CE31-41DB-9B2B-83567E6F8AE1}" type="pres">
      <dgm:prSet presAssocID="{9FA82BDC-57EF-4C92-8750-C4BFB3822002}" presName="parentText" presStyleLbl="node1" presStyleIdx="4" presStyleCnt="8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8525C-09CD-463D-81B9-BBB94ED0CCBC}" type="pres">
      <dgm:prSet presAssocID="{D249845F-19FE-4A87-BBB3-540542C5CDE9}" presName="spacer" presStyleCnt="0"/>
      <dgm:spPr/>
    </dgm:pt>
    <dgm:pt modelId="{527024C8-B8BC-4A7E-9BB7-6A5CB129F1CC}" type="pres">
      <dgm:prSet presAssocID="{3671A9C5-3874-43EB-A9A3-06D8B3E8C0DC}" presName="parentText" presStyleLbl="node1" presStyleIdx="5" presStyleCnt="8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27E6E-ED3B-4704-92FB-85D180E29395}" type="pres">
      <dgm:prSet presAssocID="{E3F36541-1F2B-4171-9936-99226A3A774A}" presName="spacer" presStyleCnt="0"/>
      <dgm:spPr/>
    </dgm:pt>
    <dgm:pt modelId="{3B297040-E4F1-47EC-89AE-7128689E2418}" type="pres">
      <dgm:prSet presAssocID="{0DAC62C3-351B-4649-ADAA-5F83A0116071}" presName="parentText" presStyleLbl="node1" presStyleIdx="6" presStyleCnt="8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5527D-19F7-4BC5-99CC-563C51AF2996}" type="pres">
      <dgm:prSet presAssocID="{6E304BA7-BCEE-4659-A817-9499547D32B5}" presName="spacer" presStyleCnt="0"/>
      <dgm:spPr/>
    </dgm:pt>
    <dgm:pt modelId="{8AA672E3-7045-47F5-8FEF-A90FC95168AE}" type="pres">
      <dgm:prSet presAssocID="{2E226E56-85BE-42ED-91AA-2F45BD11C54A}" presName="parentText" presStyleLbl="node1" presStyleIdx="7" presStyleCnt="8" custScaleY="73346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4CEECE-E154-428A-AA66-782F1B876CCA}" type="presOf" srcId="{4E1CD5B7-2CF3-44AA-979B-6F420433627D}" destId="{388723AB-37EB-4EC2-B7B0-759657273835}" srcOrd="0" destOrd="0" presId="urn:microsoft.com/office/officeart/2005/8/layout/vList2"/>
    <dgm:cxn modelId="{A25D6D8C-F6F5-4982-B938-3AA9AEC2350B}" srcId="{D32F8FCF-EDF2-4321-B49C-D5DF3D295B52}" destId="{6742AED9-16A1-43C4-968B-F6144C1985E8}" srcOrd="3" destOrd="0" parTransId="{C0347713-65D4-41A0-9B9D-279B15A47529}" sibTransId="{B2E3861D-AF4F-4C1F-B84E-90CBCA3309D4}"/>
    <dgm:cxn modelId="{4523FEF1-34A1-4C75-A99A-D3B1261CBFDC}" type="presOf" srcId="{2E226E56-85BE-42ED-91AA-2F45BD11C54A}" destId="{8AA672E3-7045-47F5-8FEF-A90FC95168AE}" srcOrd="0" destOrd="0" presId="urn:microsoft.com/office/officeart/2005/8/layout/vList2"/>
    <dgm:cxn modelId="{0FF376F0-05F8-4ACC-A315-96BEDB5B7BF4}" srcId="{D32F8FCF-EDF2-4321-B49C-D5DF3D295B52}" destId="{3671A9C5-3874-43EB-A9A3-06D8B3E8C0DC}" srcOrd="5" destOrd="0" parTransId="{4AC94A6C-A248-4A28-91A7-037A867440E5}" sibTransId="{E3F36541-1F2B-4171-9936-99226A3A774A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EFDA78C-6C0A-484B-9ECB-F15068F18936}" type="presOf" srcId="{6742AED9-16A1-43C4-968B-F6144C1985E8}" destId="{1CE5F2F0-E022-4BE7-856A-885870DA7C1F}" srcOrd="0" destOrd="0" presId="urn:microsoft.com/office/officeart/2005/8/layout/vList2"/>
    <dgm:cxn modelId="{F84E54C9-31A5-4D8D-8A84-7D34032C9EF1}" type="presOf" srcId="{D32F8FCF-EDF2-4321-B49C-D5DF3D295B52}" destId="{9FF9BD46-DE44-4B30-80ED-AC3A9E213A06}" srcOrd="0" destOrd="0" presId="urn:microsoft.com/office/officeart/2005/8/layout/vList2"/>
    <dgm:cxn modelId="{86E8CFED-2032-45F0-9DBD-D650033E582D}" srcId="{D32F8FCF-EDF2-4321-B49C-D5DF3D295B52}" destId="{9FA82BDC-57EF-4C92-8750-C4BFB3822002}" srcOrd="4" destOrd="0" parTransId="{4AE49A6E-391A-4F99-B788-07A76667C51E}" sibTransId="{D249845F-19FE-4A87-BBB3-540542C5CDE9}"/>
    <dgm:cxn modelId="{30AA33BE-C8E2-402B-A7AE-25A05802DC42}" type="presOf" srcId="{0DAC62C3-351B-4649-ADAA-5F83A0116071}" destId="{3B297040-E4F1-47EC-89AE-7128689E2418}" srcOrd="0" destOrd="0" presId="urn:microsoft.com/office/officeart/2005/8/layout/vList2"/>
    <dgm:cxn modelId="{FD5A18DB-0874-47F1-BD43-A058B9120EF0}" type="presOf" srcId="{9FA82BDC-57EF-4C92-8750-C4BFB3822002}" destId="{D0C60C9B-CE31-41DB-9B2B-83567E6F8AE1}" srcOrd="0" destOrd="0" presId="urn:microsoft.com/office/officeart/2005/8/layout/vList2"/>
    <dgm:cxn modelId="{F5DF6965-2E12-43F7-B100-8DCC52BDAA3C}" type="presOf" srcId="{A36E0D6C-8324-40ED-8BDF-82E7327284BF}" destId="{4129187A-68C7-4C06-A6BD-C4D1FC69683F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B1434419-C055-4F5B-AD3C-7F35A9EF60C8}" type="presOf" srcId="{F48E44E2-0D8C-479B-BE17-9325AE39EB94}" destId="{7BA1DF09-0D19-4FC7-AE14-7B7D89871937}" srcOrd="0" destOrd="0" presId="urn:microsoft.com/office/officeart/2005/8/layout/vList2"/>
    <dgm:cxn modelId="{8C82891A-6BF3-4E6C-9DBC-8AB8EEAB5AFA}" srcId="{D32F8FCF-EDF2-4321-B49C-D5DF3D295B52}" destId="{0DAC62C3-351B-4649-ADAA-5F83A0116071}" srcOrd="6" destOrd="0" parTransId="{833465C4-9640-4E20-A63F-008AE6DEB5C1}" sibTransId="{6E304BA7-BCEE-4659-A817-9499547D32B5}"/>
    <dgm:cxn modelId="{D1004B00-3BD9-4D98-98E8-685E9EE85A39}" type="presOf" srcId="{3671A9C5-3874-43EB-A9A3-06D8B3E8C0DC}" destId="{527024C8-B8BC-4A7E-9BB7-6A5CB129F1CC}" srcOrd="0" destOrd="0" presId="urn:microsoft.com/office/officeart/2005/8/layout/vList2"/>
    <dgm:cxn modelId="{DA695C0A-5BFB-4D06-9B44-9E8D2EFF86AD}" srcId="{D32F8FCF-EDF2-4321-B49C-D5DF3D295B52}" destId="{F48E44E2-0D8C-479B-BE17-9325AE39EB94}" srcOrd="2" destOrd="0" parTransId="{DB542672-276C-4564-A909-4C0B97CE76E0}" sibTransId="{D663B448-E9B4-43DB-9EDF-120B06FE368B}"/>
    <dgm:cxn modelId="{E92273CC-9634-4601-8EAE-8CD7957155F8}" srcId="{D32F8FCF-EDF2-4321-B49C-D5DF3D295B52}" destId="{2E226E56-85BE-42ED-91AA-2F45BD11C54A}" srcOrd="7" destOrd="0" parTransId="{A681127B-6836-49C5-8692-0B34D0B68812}" sibTransId="{202AA20F-A614-46C0-A25B-2141CEEEEDA2}"/>
    <dgm:cxn modelId="{8A0FB4B9-043F-4AF9-A699-9A45D0AF6DCC}" type="presParOf" srcId="{9FF9BD46-DE44-4B30-80ED-AC3A9E213A06}" destId="{388723AB-37EB-4EC2-B7B0-759657273835}" srcOrd="0" destOrd="0" presId="urn:microsoft.com/office/officeart/2005/8/layout/vList2"/>
    <dgm:cxn modelId="{AECA05B1-05B1-4DD0-8475-DEC04FCA3AFE}" type="presParOf" srcId="{9FF9BD46-DE44-4B30-80ED-AC3A9E213A06}" destId="{38381660-781B-44E8-B9C2-D758374C3862}" srcOrd="1" destOrd="0" presId="urn:microsoft.com/office/officeart/2005/8/layout/vList2"/>
    <dgm:cxn modelId="{C0864CE2-F2C0-4677-9ABE-AC538E26764F}" type="presParOf" srcId="{9FF9BD46-DE44-4B30-80ED-AC3A9E213A06}" destId="{4129187A-68C7-4C06-A6BD-C4D1FC69683F}" srcOrd="2" destOrd="0" presId="urn:microsoft.com/office/officeart/2005/8/layout/vList2"/>
    <dgm:cxn modelId="{FB860739-7F6F-43D5-A182-4246576D712F}" type="presParOf" srcId="{9FF9BD46-DE44-4B30-80ED-AC3A9E213A06}" destId="{792C1B8F-7ECB-4C45-923B-D0E260002EB5}" srcOrd="3" destOrd="0" presId="urn:microsoft.com/office/officeart/2005/8/layout/vList2"/>
    <dgm:cxn modelId="{E9404037-F931-42C2-BFA8-9BE15152DCCE}" type="presParOf" srcId="{9FF9BD46-DE44-4B30-80ED-AC3A9E213A06}" destId="{7BA1DF09-0D19-4FC7-AE14-7B7D89871937}" srcOrd="4" destOrd="0" presId="urn:microsoft.com/office/officeart/2005/8/layout/vList2"/>
    <dgm:cxn modelId="{752D8FCD-1D89-4831-99C8-5878EA87786A}" type="presParOf" srcId="{9FF9BD46-DE44-4B30-80ED-AC3A9E213A06}" destId="{D9B5C44E-A7F9-4B71-BA0E-ED093581E52C}" srcOrd="5" destOrd="0" presId="urn:microsoft.com/office/officeart/2005/8/layout/vList2"/>
    <dgm:cxn modelId="{B7C4E6BD-8C38-48E4-9379-A1A379C86D19}" type="presParOf" srcId="{9FF9BD46-DE44-4B30-80ED-AC3A9E213A06}" destId="{1CE5F2F0-E022-4BE7-856A-885870DA7C1F}" srcOrd="6" destOrd="0" presId="urn:microsoft.com/office/officeart/2005/8/layout/vList2"/>
    <dgm:cxn modelId="{14A0D160-5FB8-43B2-B001-EB06DFCB20D2}" type="presParOf" srcId="{9FF9BD46-DE44-4B30-80ED-AC3A9E213A06}" destId="{FBE5A616-FBFC-46E8-9F93-940C92BFB971}" srcOrd="7" destOrd="0" presId="urn:microsoft.com/office/officeart/2005/8/layout/vList2"/>
    <dgm:cxn modelId="{5827DDB6-03C4-4D63-A35A-2031F1315D95}" type="presParOf" srcId="{9FF9BD46-DE44-4B30-80ED-AC3A9E213A06}" destId="{D0C60C9B-CE31-41DB-9B2B-83567E6F8AE1}" srcOrd="8" destOrd="0" presId="urn:microsoft.com/office/officeart/2005/8/layout/vList2"/>
    <dgm:cxn modelId="{13BEC5A7-648C-4E00-B11A-6C315B6002AD}" type="presParOf" srcId="{9FF9BD46-DE44-4B30-80ED-AC3A9E213A06}" destId="{2888525C-09CD-463D-81B9-BBB94ED0CCBC}" srcOrd="9" destOrd="0" presId="urn:microsoft.com/office/officeart/2005/8/layout/vList2"/>
    <dgm:cxn modelId="{2FAA75F4-8C88-46F0-9BA6-54DD3AA7C735}" type="presParOf" srcId="{9FF9BD46-DE44-4B30-80ED-AC3A9E213A06}" destId="{527024C8-B8BC-4A7E-9BB7-6A5CB129F1CC}" srcOrd="10" destOrd="0" presId="urn:microsoft.com/office/officeart/2005/8/layout/vList2"/>
    <dgm:cxn modelId="{A6C926D1-8DC3-49E1-8ABE-25318F3D2562}" type="presParOf" srcId="{9FF9BD46-DE44-4B30-80ED-AC3A9E213A06}" destId="{87427E6E-ED3B-4704-92FB-85D180E29395}" srcOrd="11" destOrd="0" presId="urn:microsoft.com/office/officeart/2005/8/layout/vList2"/>
    <dgm:cxn modelId="{69A80055-A6DC-4AB8-8BA2-8FFE9F961831}" type="presParOf" srcId="{9FF9BD46-DE44-4B30-80ED-AC3A9E213A06}" destId="{3B297040-E4F1-47EC-89AE-7128689E2418}" srcOrd="12" destOrd="0" presId="urn:microsoft.com/office/officeart/2005/8/layout/vList2"/>
    <dgm:cxn modelId="{95ED1CC2-DDC8-433D-9E46-59D4777107B8}" type="presParOf" srcId="{9FF9BD46-DE44-4B30-80ED-AC3A9E213A06}" destId="{E075527D-19F7-4BC5-99CC-563C51AF2996}" srcOrd="13" destOrd="0" presId="urn:microsoft.com/office/officeart/2005/8/layout/vList2"/>
    <dgm:cxn modelId="{2670FAF7-6CF6-4B01-958A-3DF4DE2E568C}" type="presParOf" srcId="{9FF9BD46-DE44-4B30-80ED-AC3A9E213A06}" destId="{8AA672E3-7045-47F5-8FEF-A90FC95168AE}" srcOrd="1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nodeName</a:t>
          </a:r>
          <a:r>
            <a:rPr lang="en-US" sz="1800" dirty="0">
              <a:solidFill>
                <a:schemeClr val="tx1"/>
              </a:solidFill>
            </a:rPr>
            <a:t> - Represents the name of the node. It contains the tag name of the HTML element in upper case.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nodeValue</a:t>
          </a:r>
          <a:r>
            <a:rPr lang="en-US" sz="1800" dirty="0">
              <a:solidFill>
                <a:schemeClr val="tx1"/>
              </a:solidFill>
            </a:rPr>
            <a:t> - Represents the text contained within the node. This property is only available for attribute nodes and not for document and element nodes.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544FC375-18FE-419F-A1B9-8C66CC06D2EC}">
      <dgm:prSet phldrT="[Text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nodeType</a:t>
          </a:r>
          <a:r>
            <a:rPr lang="en-US" sz="1800" dirty="0">
              <a:solidFill>
                <a:schemeClr val="tx1"/>
              </a:solidFill>
            </a:rPr>
            <a:t> - Represents the type of the node. For example, the document node, element node, and so on.</a:t>
          </a:r>
        </a:p>
      </dgm:t>
    </dgm:pt>
    <dgm:pt modelId="{D4C406F5-48BB-48C5-97E6-615714023957}" type="parTrans" cxnId="{2A0A7219-F937-4E73-AEE5-DE0D413D283E}">
      <dgm:prSet/>
      <dgm:spPr/>
      <dgm:t>
        <a:bodyPr/>
        <a:lstStyle/>
        <a:p>
          <a:endParaRPr lang="en-US" sz="1800"/>
        </a:p>
      </dgm:t>
    </dgm:pt>
    <dgm:pt modelId="{532C0C6C-D81F-4C16-A676-7BD940C598CC}" type="sibTrans" cxnId="{2A0A7219-F937-4E73-AEE5-DE0D413D283E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A0A7F-CE4A-4A50-A471-6B90B6C8B0F3}" type="pres">
      <dgm:prSet presAssocID="{F0AD7B48-9655-4F7B-B743-6FB4FAB6FB1F}" presName="spacer" presStyleCnt="0"/>
      <dgm:spPr/>
    </dgm:pt>
    <dgm:pt modelId="{A2D78BA2-1778-493A-A16E-9C94FCDCA998}" type="pres">
      <dgm:prSet presAssocID="{544FC375-18FE-419F-A1B9-8C66CC06D2EC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0A7219-F937-4E73-AEE5-DE0D413D283E}" srcId="{D32F8FCF-EDF2-4321-B49C-D5DF3D295B52}" destId="{544FC375-18FE-419F-A1B9-8C66CC06D2EC}" srcOrd="2" destOrd="0" parTransId="{D4C406F5-48BB-48C5-97E6-615714023957}" sibTransId="{532C0C6C-D81F-4C16-A676-7BD940C598CC}"/>
    <dgm:cxn modelId="{D1E18C26-694E-4148-967C-91759C0E697B}" type="presOf" srcId="{4E1CD5B7-2CF3-44AA-979B-6F420433627D}" destId="{388723AB-37EB-4EC2-B7B0-759657273835}" srcOrd="0" destOrd="0" presId="urn:microsoft.com/office/officeart/2005/8/layout/vList2"/>
    <dgm:cxn modelId="{A2720E85-8FE2-42F3-997B-B7C16843ABBF}" type="presOf" srcId="{544FC375-18FE-419F-A1B9-8C66CC06D2EC}" destId="{A2D78BA2-1778-493A-A16E-9C94FCDCA998}" srcOrd="0" destOrd="0" presId="urn:microsoft.com/office/officeart/2005/8/layout/vList2"/>
    <dgm:cxn modelId="{2C7F8625-E134-4DD6-9863-CAC1E258D24B}" type="presOf" srcId="{D32F8FCF-EDF2-4321-B49C-D5DF3D295B52}" destId="{9FF9BD46-DE44-4B30-80ED-AC3A9E213A06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E0A263C-11E3-4169-9B8B-6677636A9F6F}" type="presOf" srcId="{A36E0D6C-8324-40ED-8BDF-82E7327284BF}" destId="{4129187A-68C7-4C06-A6BD-C4D1FC69683F}" srcOrd="0" destOrd="0" presId="urn:microsoft.com/office/officeart/2005/8/layout/vList2"/>
    <dgm:cxn modelId="{2DEA4447-9B39-49C7-B6E5-53E7F142E680}" type="presParOf" srcId="{9FF9BD46-DE44-4B30-80ED-AC3A9E213A06}" destId="{388723AB-37EB-4EC2-B7B0-759657273835}" srcOrd="0" destOrd="0" presId="urn:microsoft.com/office/officeart/2005/8/layout/vList2"/>
    <dgm:cxn modelId="{EB0BE595-60EA-4633-BF78-A16096DE2BF7}" type="presParOf" srcId="{9FF9BD46-DE44-4B30-80ED-AC3A9E213A06}" destId="{38381660-781B-44E8-B9C2-D758374C3862}" srcOrd="1" destOrd="0" presId="urn:microsoft.com/office/officeart/2005/8/layout/vList2"/>
    <dgm:cxn modelId="{79BFBA2C-C3A3-461E-9D1F-808DE02DEFCF}" type="presParOf" srcId="{9FF9BD46-DE44-4B30-80ED-AC3A9E213A06}" destId="{4129187A-68C7-4C06-A6BD-C4D1FC69683F}" srcOrd="2" destOrd="0" presId="urn:microsoft.com/office/officeart/2005/8/layout/vList2"/>
    <dgm:cxn modelId="{13168224-9647-405C-99E5-22E09C85AC89}" type="presParOf" srcId="{9FF9BD46-DE44-4B30-80ED-AC3A9E213A06}" destId="{66BA0A7F-CE4A-4A50-A471-6B90B6C8B0F3}" srcOrd="3" destOrd="0" presId="urn:microsoft.com/office/officeart/2005/8/layout/vList2"/>
    <dgm:cxn modelId="{979ADDDD-FE77-4008-AE31-ADF2AF513188}" type="presParOf" srcId="{9FF9BD46-DE44-4B30-80ED-AC3A9E213A06}" destId="{A2D78BA2-1778-493A-A16E-9C94FCDCA998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Is used within the JavaScript to access all HTML elements presented on the page.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/>
            <a:t>Represents the entire HTML document and provides access to other elements, such as links, anchors, and so on.</a:t>
          </a:r>
          <a:endParaRPr lang="en-US" sz="1800" dirty="0"/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1F5787BA-4F50-43A8-9193-27EEFE7C0753}">
      <dgm:prSet phldrT="[Text]" custT="1"/>
      <dgm:spPr/>
      <dgm:t>
        <a:bodyPr/>
        <a:lstStyle/>
        <a:p>
          <a:r>
            <a:rPr lang="en-US" sz="1800"/>
            <a:t>Has only one document object which is created when the BODY element is loaded on the Web page.</a:t>
          </a:r>
          <a:endParaRPr lang="en-US" sz="1800" dirty="0"/>
        </a:p>
      </dgm:t>
    </dgm:pt>
    <dgm:pt modelId="{DBA2C83F-EFD4-4A9E-B520-4EC2B0DE5B22}" type="parTrans" cxnId="{D761440C-6965-43D4-BB11-47857A52C9D9}">
      <dgm:prSet/>
      <dgm:spPr/>
      <dgm:t>
        <a:bodyPr/>
        <a:lstStyle/>
        <a:p>
          <a:endParaRPr lang="en-US" sz="1800"/>
        </a:p>
      </dgm:t>
    </dgm:pt>
    <dgm:pt modelId="{0F00CAB2-0A8D-4A9C-8E6C-52249A3B0EDB}" type="sibTrans" cxnId="{D761440C-6965-43D4-BB11-47857A52C9D9}">
      <dgm:prSet/>
      <dgm:spPr/>
      <dgm:t>
        <a:bodyPr/>
        <a:lstStyle/>
        <a:p>
          <a:endParaRPr lang="en-US" sz="1800"/>
        </a:p>
      </dgm:t>
    </dgm:pt>
    <dgm:pt modelId="{D38CC3BE-01B5-4B79-BEFF-7248151B138F}">
      <dgm:prSet phldrT="[Text]" custT="1"/>
      <dgm:spPr/>
      <dgm:t>
        <a:bodyPr/>
        <a:lstStyle/>
        <a:p>
          <a:r>
            <a:rPr lang="en-US" sz="1800" dirty="0"/>
            <a:t>Is also the part of the window object and is accessed as, </a:t>
          </a:r>
          <a:r>
            <a:rPr lang="en-US" sz="1800" b="1" dirty="0" err="1"/>
            <a:t>window.document</a:t>
          </a:r>
          <a:r>
            <a:rPr lang="en-US" sz="1800" dirty="0"/>
            <a:t>.</a:t>
          </a:r>
        </a:p>
      </dgm:t>
    </dgm:pt>
    <dgm:pt modelId="{2053BF80-F78F-4EFB-9008-A3EBA83707DB}" type="parTrans" cxnId="{5110572F-DEEA-45B9-87CD-55BE72AC652A}">
      <dgm:prSet/>
      <dgm:spPr/>
      <dgm:t>
        <a:bodyPr/>
        <a:lstStyle/>
        <a:p>
          <a:endParaRPr lang="en-US" sz="1800"/>
        </a:p>
      </dgm:t>
    </dgm:pt>
    <dgm:pt modelId="{5D443B17-014C-4A32-8F9C-5BA3B036692C}" type="sibTrans" cxnId="{5110572F-DEEA-45B9-87CD-55BE72AC652A}">
      <dgm:prSet/>
      <dgm:spPr/>
      <dgm:t>
        <a:bodyPr/>
        <a:lstStyle/>
        <a:p>
          <a:endParaRPr lang="en-US" sz="1800"/>
        </a:p>
      </dgm:t>
    </dgm:pt>
    <dgm:pt modelId="{03E4F104-6ECE-4CCD-A12E-FA5F2BA51111}">
      <dgm:prSet phldrT="[Text]" custT="1"/>
      <dgm:spPr/>
      <dgm:t>
        <a:bodyPr/>
        <a:lstStyle/>
        <a:p>
          <a:r>
            <a:rPr lang="en-US" sz="1800" dirty="0"/>
            <a:t>Provides properties that allow the user to specify or retrieve the information about the elements and its content.</a:t>
          </a:r>
        </a:p>
      </dgm:t>
    </dgm:pt>
    <dgm:pt modelId="{B7E3B963-F3E8-4729-8774-894EB4E7B102}" type="parTrans" cxnId="{1B03204B-F00E-4B94-84B3-859D3F6E1411}">
      <dgm:prSet/>
      <dgm:spPr/>
      <dgm:t>
        <a:bodyPr/>
        <a:lstStyle/>
        <a:p>
          <a:endParaRPr lang="en-US" sz="1800"/>
        </a:p>
      </dgm:t>
    </dgm:pt>
    <dgm:pt modelId="{14CF86C0-9EB4-4D0A-B8B1-0F25BEDCA4CE}" type="sibTrans" cxnId="{1B03204B-F00E-4B94-84B3-859D3F6E1411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801" custLinFactNeighborY="-552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5" custScaleY="49801" custLinFactNeighborY="-171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BD599-A0A0-4348-9577-0E35523A5ACE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197B1D87-296B-44D1-BA3B-F8827A117C2B}" type="pres">
      <dgm:prSet presAssocID="{1F5787BA-4F50-43A8-9193-27EEFE7C0753}" presName="parentText" presStyleLbl="node1" presStyleIdx="2" presStyleCnt="5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32298-53DD-4088-A17C-A37C67298422}" type="pres">
      <dgm:prSet presAssocID="{0F00CAB2-0A8D-4A9C-8E6C-52249A3B0EDB}" presName="spacer" presStyleCnt="0"/>
      <dgm:spPr/>
      <dgm:t>
        <a:bodyPr/>
        <a:lstStyle/>
        <a:p>
          <a:endParaRPr lang="en-US"/>
        </a:p>
      </dgm:t>
    </dgm:pt>
    <dgm:pt modelId="{9EEDEA3D-6978-4CB0-B875-C389C5AE65CC}" type="pres">
      <dgm:prSet presAssocID="{D38CC3BE-01B5-4B79-BEFF-7248151B138F}" presName="parentText" presStyleLbl="node1" presStyleIdx="3" presStyleCnt="5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31DD7-6DBC-4B0B-B977-2280E4937133}" type="pres">
      <dgm:prSet presAssocID="{5D443B17-014C-4A32-8F9C-5BA3B036692C}" presName="spacer" presStyleCnt="0"/>
      <dgm:spPr/>
      <dgm:t>
        <a:bodyPr/>
        <a:lstStyle/>
        <a:p>
          <a:endParaRPr lang="en-US"/>
        </a:p>
      </dgm:t>
    </dgm:pt>
    <dgm:pt modelId="{AF04DADC-DE42-4B7D-A5EC-0FF28B7B9235}" type="pres">
      <dgm:prSet presAssocID="{03E4F104-6ECE-4CCD-A12E-FA5F2BA51111}" presName="parentText" presStyleLbl="node1" presStyleIdx="4" presStyleCnt="5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B4832A-F87B-4E02-A078-0B622BEC24D9}" type="presOf" srcId="{1F5787BA-4F50-43A8-9193-27EEFE7C0753}" destId="{197B1D87-296B-44D1-BA3B-F8827A117C2B}" srcOrd="0" destOrd="0" presId="urn:microsoft.com/office/officeart/2005/8/layout/vList2"/>
    <dgm:cxn modelId="{DDFDB983-BB63-4237-AAE7-770BFEFAA217}" type="presOf" srcId="{4E1CD5B7-2CF3-44AA-979B-6F420433627D}" destId="{388723AB-37EB-4EC2-B7B0-759657273835}" srcOrd="0" destOrd="0" presId="urn:microsoft.com/office/officeart/2005/8/layout/vList2"/>
    <dgm:cxn modelId="{1B03204B-F00E-4B94-84B3-859D3F6E1411}" srcId="{D32F8FCF-EDF2-4321-B49C-D5DF3D295B52}" destId="{03E4F104-6ECE-4CCD-A12E-FA5F2BA51111}" srcOrd="4" destOrd="0" parTransId="{B7E3B963-F3E8-4729-8774-894EB4E7B102}" sibTransId="{14CF86C0-9EB4-4D0A-B8B1-0F25BEDCA4CE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FB66AE8F-8AD4-48A0-AC61-0D34D2BB4765}" type="presOf" srcId="{03E4F104-6ECE-4CCD-A12E-FA5F2BA51111}" destId="{AF04DADC-DE42-4B7D-A5EC-0FF28B7B92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6B3B8CC-F73D-4EE3-AF20-644880CF5FD7}" type="presOf" srcId="{A36E0D6C-8324-40ED-8BDF-82E7327284BF}" destId="{4129187A-68C7-4C06-A6BD-C4D1FC69683F}" srcOrd="0" destOrd="0" presId="urn:microsoft.com/office/officeart/2005/8/layout/vList2"/>
    <dgm:cxn modelId="{5AFD61AA-5FAE-4312-A8B9-8A780920C308}" type="presOf" srcId="{D32F8FCF-EDF2-4321-B49C-D5DF3D295B52}" destId="{9FF9BD46-DE44-4B30-80ED-AC3A9E213A06}" srcOrd="0" destOrd="0" presId="urn:microsoft.com/office/officeart/2005/8/layout/vList2"/>
    <dgm:cxn modelId="{5110572F-DEEA-45B9-87CD-55BE72AC652A}" srcId="{D32F8FCF-EDF2-4321-B49C-D5DF3D295B52}" destId="{D38CC3BE-01B5-4B79-BEFF-7248151B138F}" srcOrd="3" destOrd="0" parTransId="{2053BF80-F78F-4EFB-9008-A3EBA83707DB}" sibTransId="{5D443B17-014C-4A32-8F9C-5BA3B036692C}"/>
    <dgm:cxn modelId="{D761440C-6965-43D4-BB11-47857A52C9D9}" srcId="{D32F8FCF-EDF2-4321-B49C-D5DF3D295B52}" destId="{1F5787BA-4F50-43A8-9193-27EEFE7C0753}" srcOrd="2" destOrd="0" parTransId="{DBA2C83F-EFD4-4A9E-B520-4EC2B0DE5B22}" sibTransId="{0F00CAB2-0A8D-4A9C-8E6C-52249A3B0EDB}"/>
    <dgm:cxn modelId="{CA97EF38-FA2C-40F5-94D3-25588A0DC52A}" type="presOf" srcId="{D38CC3BE-01B5-4B79-BEFF-7248151B138F}" destId="{9EEDEA3D-6978-4CB0-B875-C389C5AE65CC}" srcOrd="0" destOrd="0" presId="urn:microsoft.com/office/officeart/2005/8/layout/vList2"/>
    <dgm:cxn modelId="{2BEA7521-1802-42EB-AAA2-4D2EA72BD5EE}" type="presParOf" srcId="{9FF9BD46-DE44-4B30-80ED-AC3A9E213A06}" destId="{388723AB-37EB-4EC2-B7B0-759657273835}" srcOrd="0" destOrd="0" presId="urn:microsoft.com/office/officeart/2005/8/layout/vList2"/>
    <dgm:cxn modelId="{88A224AF-8FA2-410A-8EDC-D459127C7AEB}" type="presParOf" srcId="{9FF9BD46-DE44-4B30-80ED-AC3A9E213A06}" destId="{38381660-781B-44E8-B9C2-D758374C3862}" srcOrd="1" destOrd="0" presId="urn:microsoft.com/office/officeart/2005/8/layout/vList2"/>
    <dgm:cxn modelId="{1CFED81F-B204-4919-83B1-6B9ECFF6FB04}" type="presParOf" srcId="{9FF9BD46-DE44-4B30-80ED-AC3A9E213A06}" destId="{4129187A-68C7-4C06-A6BD-C4D1FC69683F}" srcOrd="2" destOrd="0" presId="urn:microsoft.com/office/officeart/2005/8/layout/vList2"/>
    <dgm:cxn modelId="{AAE51C11-92D0-4A60-8CAC-F6DE5319CB5F}" type="presParOf" srcId="{9FF9BD46-DE44-4B30-80ED-AC3A9E213A06}" destId="{8AABD599-A0A0-4348-9577-0E35523A5ACE}" srcOrd="3" destOrd="0" presId="urn:microsoft.com/office/officeart/2005/8/layout/vList2"/>
    <dgm:cxn modelId="{D2306A26-F56D-4122-B674-E0951089A56F}" type="presParOf" srcId="{9FF9BD46-DE44-4B30-80ED-AC3A9E213A06}" destId="{197B1D87-296B-44D1-BA3B-F8827A117C2B}" srcOrd="4" destOrd="0" presId="urn:microsoft.com/office/officeart/2005/8/layout/vList2"/>
    <dgm:cxn modelId="{09662552-FB6A-43CE-9D73-0A4FED1C9C41}" type="presParOf" srcId="{9FF9BD46-DE44-4B30-80ED-AC3A9E213A06}" destId="{7FA32298-53DD-4088-A17C-A37C67298422}" srcOrd="5" destOrd="0" presId="urn:microsoft.com/office/officeart/2005/8/layout/vList2"/>
    <dgm:cxn modelId="{C12D7AB0-E5B4-44B8-943E-41BC9269D138}" type="presParOf" srcId="{9FF9BD46-DE44-4B30-80ED-AC3A9E213A06}" destId="{9EEDEA3D-6978-4CB0-B875-C389C5AE65CC}" srcOrd="6" destOrd="0" presId="urn:microsoft.com/office/officeart/2005/8/layout/vList2"/>
    <dgm:cxn modelId="{2D3DC7CF-962C-46C7-818F-BCD075D9ED0A}" type="presParOf" srcId="{9FF9BD46-DE44-4B30-80ED-AC3A9E213A06}" destId="{C6E31DD7-6DBC-4B0B-B977-2280E4937133}" srcOrd="7" destOrd="0" presId="urn:microsoft.com/office/officeart/2005/8/layout/vList2"/>
    <dgm:cxn modelId="{E5B3B4E3-440A-49F4-8031-5AA344834570}" type="presParOf" srcId="{9FF9BD46-DE44-4B30-80ED-AC3A9E213A06}" destId="{AF04DADC-DE42-4B7D-A5EC-0FF28B7B9235}" srcOrd="8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smtClean="0"/>
            <a:t>Accepts input from the user and sends the user data for validation.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smtClean="0"/>
            <a:t>A single HTML document can contain multiple forms.</a:t>
          </a:r>
          <a:endParaRPr lang="en-US" sz="1800" dirty="0"/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F5787BA-4F50-43A8-9193-27EEFE7C0753}">
      <dgm:prSet phldrT="[Text]" custT="1"/>
      <dgm:spPr/>
      <dgm:t>
        <a:bodyPr/>
        <a:lstStyle/>
        <a:p>
          <a:r>
            <a:rPr lang="en-US" sz="1800" smtClean="0"/>
            <a:t>DOM specification provides a form object that represents an HTML form which is created for each &lt;form&gt; tag in an HTML document.</a:t>
          </a:r>
          <a:endParaRPr lang="en-US" sz="1800" dirty="0"/>
        </a:p>
      </dgm:t>
    </dgm:pt>
    <dgm:pt modelId="{DBA2C83F-EFD4-4A9E-B520-4EC2B0DE5B22}" type="parTrans" cxnId="{D761440C-6965-43D4-BB11-47857A52C9D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F00CAB2-0A8D-4A9C-8E6C-52249A3B0EDB}" type="sibTrans" cxnId="{D761440C-6965-43D4-BB11-47857A52C9D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NeighborY="-552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171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BD599-A0A0-4348-9577-0E35523A5ACE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197B1D87-296B-44D1-BA3B-F8827A117C2B}" type="pres">
      <dgm:prSet presAssocID="{1F5787BA-4F50-43A8-9193-27EEFE7C0753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2FC140-1F23-456B-BF41-50B04346CACF}" type="presOf" srcId="{1F5787BA-4F50-43A8-9193-27EEFE7C0753}" destId="{197B1D87-296B-44D1-BA3B-F8827A117C2B}" srcOrd="0" destOrd="0" presId="urn:microsoft.com/office/officeart/2005/8/layout/vList2"/>
    <dgm:cxn modelId="{CB0EF425-F9DC-41AA-971C-68F97E2F35DC}" type="presOf" srcId="{4E1CD5B7-2CF3-44AA-979B-6F420433627D}" destId="{388723AB-37EB-4EC2-B7B0-759657273835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16A85C8-0D93-4589-BE71-0ED4F67AC542}" type="presOf" srcId="{D32F8FCF-EDF2-4321-B49C-D5DF3D295B52}" destId="{9FF9BD46-DE44-4B30-80ED-AC3A9E213A06}" srcOrd="0" destOrd="0" presId="urn:microsoft.com/office/officeart/2005/8/layout/vList2"/>
    <dgm:cxn modelId="{D761440C-6965-43D4-BB11-47857A52C9D9}" srcId="{D32F8FCF-EDF2-4321-B49C-D5DF3D295B52}" destId="{1F5787BA-4F50-43A8-9193-27EEFE7C0753}" srcOrd="2" destOrd="0" parTransId="{DBA2C83F-EFD4-4A9E-B520-4EC2B0DE5B22}" sibTransId="{0F00CAB2-0A8D-4A9C-8E6C-52249A3B0EDB}"/>
    <dgm:cxn modelId="{26E9251C-200B-4A9B-8862-FB39AF67EBE7}" type="presOf" srcId="{A36E0D6C-8324-40ED-8BDF-82E7327284BF}" destId="{4129187A-68C7-4C06-A6BD-C4D1FC69683F}" srcOrd="0" destOrd="0" presId="urn:microsoft.com/office/officeart/2005/8/layout/vList2"/>
    <dgm:cxn modelId="{41E81B6B-1401-4411-B148-266AC1DB2D55}" type="presParOf" srcId="{9FF9BD46-DE44-4B30-80ED-AC3A9E213A06}" destId="{388723AB-37EB-4EC2-B7B0-759657273835}" srcOrd="0" destOrd="0" presId="urn:microsoft.com/office/officeart/2005/8/layout/vList2"/>
    <dgm:cxn modelId="{1A92386C-AFAE-4D47-9A0D-27D9C8449CF3}" type="presParOf" srcId="{9FF9BD46-DE44-4B30-80ED-AC3A9E213A06}" destId="{38381660-781B-44E8-B9C2-D758374C3862}" srcOrd="1" destOrd="0" presId="urn:microsoft.com/office/officeart/2005/8/layout/vList2"/>
    <dgm:cxn modelId="{B08DF73F-945B-41B1-B4E0-9DCF42B43154}" type="presParOf" srcId="{9FF9BD46-DE44-4B30-80ED-AC3A9E213A06}" destId="{4129187A-68C7-4C06-A6BD-C4D1FC69683F}" srcOrd="2" destOrd="0" presId="urn:microsoft.com/office/officeart/2005/8/layout/vList2"/>
    <dgm:cxn modelId="{1E05F14F-943F-46C3-A990-DE2B0FB7F6F1}" type="presParOf" srcId="{9FF9BD46-DE44-4B30-80ED-AC3A9E213A06}" destId="{8AABD599-A0A0-4348-9577-0E35523A5ACE}" srcOrd="3" destOrd="0" presId="urn:microsoft.com/office/officeart/2005/8/layout/vList2"/>
    <dgm:cxn modelId="{475C0DB7-4AD8-4B8B-B36A-3BF371963EB3}" type="presParOf" srcId="{9FF9BD46-DE44-4B30-80ED-AC3A9E213A06}" destId="{197B1D87-296B-44D1-BA3B-F8827A117C2B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JavaScript allows declaring a function using the function keyword.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Keyword is followed by the name of the function and the parameters enclosed within the parenthesis.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8B8BF0E-5DD1-46FB-AD2D-AD5BA68D622E}">
      <dgm:prSet phldrT="[Text]" custT="1"/>
      <dgm:spPr/>
      <dgm:t>
        <a:bodyPr/>
        <a:lstStyle/>
        <a:p>
          <a:r>
            <a:rPr lang="en-US" sz="1800" dirty="0"/>
            <a:t>If the function does not accept any parameters, then it must be specified with an empty parenthesis.</a:t>
          </a:r>
        </a:p>
      </dgm:t>
    </dgm:pt>
    <dgm:pt modelId="{8F8B039F-871D-476B-8050-446C9D10B944}" type="parTrans" cxnId="{18CD09C9-058F-41F0-83F2-49F40929BB44}">
      <dgm:prSet/>
      <dgm:spPr/>
      <dgm:t>
        <a:bodyPr/>
        <a:lstStyle/>
        <a:p>
          <a:endParaRPr lang="en-US" sz="1800"/>
        </a:p>
      </dgm:t>
    </dgm:pt>
    <dgm:pt modelId="{6E0CF978-2404-4913-B9C5-04511233C1B2}" type="sibTrans" cxnId="{18CD09C9-058F-41F0-83F2-49F40929BB44}">
      <dgm:prSet/>
      <dgm:spPr/>
      <dgm:t>
        <a:bodyPr/>
        <a:lstStyle/>
        <a:p>
          <a:endParaRPr lang="en-US" sz="1800"/>
        </a:p>
      </dgm:t>
    </dgm:pt>
    <dgm:pt modelId="{6A23F60C-9C56-4BF0-BC36-D4432B3A657A}">
      <dgm:prSet phldrT="[Text]" custT="1"/>
      <dgm:spPr/>
      <dgm:t>
        <a:bodyPr/>
        <a:lstStyle/>
        <a:p>
          <a:r>
            <a:rPr lang="en-US" sz="1800" dirty="0"/>
            <a:t>Once the function is declared, you need to define the function by specifying the operations or instructions within the curly braces “{“ and “}”.</a:t>
          </a:r>
        </a:p>
      </dgm:t>
    </dgm:pt>
    <dgm:pt modelId="{6B40D5DC-92FA-4A02-82E5-59359E816855}" type="parTrans" cxnId="{0F0021B4-09EA-487A-B621-AFF2CE79F903}">
      <dgm:prSet/>
      <dgm:spPr/>
      <dgm:t>
        <a:bodyPr/>
        <a:lstStyle/>
        <a:p>
          <a:endParaRPr lang="en-US" sz="1800"/>
        </a:p>
      </dgm:t>
    </dgm:pt>
    <dgm:pt modelId="{2A487111-C8C4-4CDB-B422-E0803B9E3978}" type="sibTrans" cxnId="{0F0021B4-09EA-487A-B621-AFF2CE79F903}">
      <dgm:prSet/>
      <dgm:spPr/>
      <dgm:t>
        <a:bodyPr/>
        <a:lstStyle/>
        <a:p>
          <a:endParaRPr lang="en-US" sz="1800"/>
        </a:p>
      </dgm:t>
    </dgm:pt>
    <dgm:pt modelId="{0EB5EED8-3B4B-4FC5-97A1-A0B07A542724}">
      <dgm:prSet phldrT="[Text]" custT="1"/>
      <dgm:spPr/>
      <dgm:t>
        <a:bodyPr/>
        <a:lstStyle/>
        <a:p>
          <a:r>
            <a:rPr lang="en-US" sz="1800" dirty="0"/>
            <a:t>Curly braces indicate the start and end of the function block, which is collectively referred to as the body of the function.</a:t>
          </a:r>
        </a:p>
      </dgm:t>
    </dgm:pt>
    <dgm:pt modelId="{BFB60AFA-6A80-4F2A-B845-386C89478DC6}" type="parTrans" cxnId="{D26D7B28-78CA-4A44-9969-7BA93F8B8293}">
      <dgm:prSet/>
      <dgm:spPr/>
      <dgm:t>
        <a:bodyPr/>
        <a:lstStyle/>
        <a:p>
          <a:endParaRPr lang="en-US" sz="1800"/>
        </a:p>
      </dgm:t>
    </dgm:pt>
    <dgm:pt modelId="{851902D3-3BFB-4EB5-AF55-9509C5D363AB}" type="sibTrans" cxnId="{D26D7B28-78CA-4A44-9969-7BA93F8B8293}">
      <dgm:prSet/>
      <dgm:spPr/>
      <dgm:t>
        <a:bodyPr/>
        <a:lstStyle/>
        <a:p>
          <a:endParaRPr lang="en-US" sz="1800"/>
        </a:p>
      </dgm:t>
    </dgm:pt>
    <dgm:pt modelId="{A6B8FB47-66FC-4728-9F1B-4A17B05B9AB3}">
      <dgm:prSet phldrT="[Text]" custT="1"/>
      <dgm:spPr/>
      <dgm:t>
        <a:bodyPr/>
        <a:lstStyle/>
        <a:p>
          <a:r>
            <a:rPr lang="en-US" sz="1800" dirty="0"/>
            <a:t>A function must be defined before it can be invoked in the script and multiple functions can be defined within the script element.</a:t>
          </a:r>
        </a:p>
      </dgm:t>
    </dgm:pt>
    <dgm:pt modelId="{05D42D0E-522A-4F79-ACE2-BFA91C061DC7}" type="parTrans" cxnId="{1026702C-BEF1-427B-9C13-3D59600F1BF6}">
      <dgm:prSet/>
      <dgm:spPr/>
      <dgm:t>
        <a:bodyPr/>
        <a:lstStyle/>
        <a:p>
          <a:endParaRPr lang="en-US" sz="1800"/>
        </a:p>
      </dgm:t>
    </dgm:pt>
    <dgm:pt modelId="{398429F2-4011-4BDE-B6AD-9D116EEE62DB}" type="sibTrans" cxnId="{1026702C-BEF1-427B-9C13-3D59600F1BF6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58737" custLinFactNeighborY="-134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63413" custLinFactNeighborY="-263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E8DD9-8F79-4940-97C7-CEC9F327F382}" type="pres">
      <dgm:prSet presAssocID="{D600FDB0-EB0D-494C-8ECC-EFA51A794305}" presName="spacer" presStyleCnt="0"/>
      <dgm:spPr/>
    </dgm:pt>
    <dgm:pt modelId="{C7B46CAC-7C6E-4242-BF4E-5CA15FCD90C3}" type="pres">
      <dgm:prSet presAssocID="{68B8BF0E-5DD1-46FB-AD2D-AD5BA68D622E}" presName="parentText" presStyleLbl="node1" presStyleIdx="2" presStyleCnt="6" custScaleY="63413" custLinFactNeighborY="-391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7D29F-E818-4170-AD28-7BF9728F2F85}" type="pres">
      <dgm:prSet presAssocID="{6E0CF978-2404-4913-B9C5-04511233C1B2}" presName="spacer" presStyleCnt="0"/>
      <dgm:spPr/>
    </dgm:pt>
    <dgm:pt modelId="{25E88A19-225A-4E40-94A7-8CAF4C6F64C5}" type="pres">
      <dgm:prSet presAssocID="{6A23F60C-9C56-4BF0-BC36-D4432B3A657A}" presName="parentText" presStyleLbl="node1" presStyleIdx="3" presStyleCnt="6" custScaleY="63413" custLinFactNeighborY="-52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469A6-76C7-4CCB-AE80-947F8081104D}" type="pres">
      <dgm:prSet presAssocID="{2A487111-C8C4-4CDB-B422-E0803B9E3978}" presName="spacer" presStyleCnt="0"/>
      <dgm:spPr/>
    </dgm:pt>
    <dgm:pt modelId="{3342BACB-CD9E-46C4-B2FE-D61DB5BE9ADA}" type="pres">
      <dgm:prSet presAssocID="{0EB5EED8-3B4B-4FC5-97A1-A0B07A542724}" presName="parentText" presStyleLbl="node1" presStyleIdx="4" presStyleCnt="6" custScaleY="63413" custLinFactNeighborY="-649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19803-D24B-4A60-B3C3-B6561C80FF69}" type="pres">
      <dgm:prSet presAssocID="{851902D3-3BFB-4EB5-AF55-9509C5D363AB}" presName="spacer" presStyleCnt="0"/>
      <dgm:spPr/>
    </dgm:pt>
    <dgm:pt modelId="{B7F43A92-10B5-427B-B172-481439D41312}" type="pres">
      <dgm:prSet presAssocID="{A6B8FB47-66FC-4728-9F1B-4A17B05B9AB3}" presName="parentText" presStyleLbl="node1" presStyleIdx="5" presStyleCnt="6" custScaleY="63413" custLinFactNeighborY="-649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0401453-B7B6-48D6-B204-DF7EC8716575}" type="presOf" srcId="{D32F8FCF-EDF2-4321-B49C-D5DF3D295B52}" destId="{9FF9BD46-DE44-4B30-80ED-AC3A9E213A06}" srcOrd="0" destOrd="0" presId="urn:microsoft.com/office/officeart/2005/8/layout/vList2"/>
    <dgm:cxn modelId="{B9A8E8CE-2259-4C4A-B859-0D3053DFBAFB}" type="presOf" srcId="{6A23F60C-9C56-4BF0-BC36-D4432B3A657A}" destId="{25E88A19-225A-4E40-94A7-8CAF4C6F64C5}" srcOrd="0" destOrd="0" presId="urn:microsoft.com/office/officeart/2005/8/layout/vList2"/>
    <dgm:cxn modelId="{1026702C-BEF1-427B-9C13-3D59600F1BF6}" srcId="{D32F8FCF-EDF2-4321-B49C-D5DF3D295B52}" destId="{A6B8FB47-66FC-4728-9F1B-4A17B05B9AB3}" srcOrd="5" destOrd="0" parTransId="{05D42D0E-522A-4F79-ACE2-BFA91C061DC7}" sibTransId="{398429F2-4011-4BDE-B6AD-9D116EEE62DB}"/>
    <dgm:cxn modelId="{18CD09C9-058F-41F0-83F2-49F40929BB44}" srcId="{D32F8FCF-EDF2-4321-B49C-D5DF3D295B52}" destId="{68B8BF0E-5DD1-46FB-AD2D-AD5BA68D622E}" srcOrd="2" destOrd="0" parTransId="{8F8B039F-871D-476B-8050-446C9D10B944}" sibTransId="{6E0CF978-2404-4913-B9C5-04511233C1B2}"/>
    <dgm:cxn modelId="{0BBDDAE8-422B-40F1-BE34-5D204270CF98}" type="presOf" srcId="{68B8BF0E-5DD1-46FB-AD2D-AD5BA68D622E}" destId="{C7B46CAC-7C6E-4242-BF4E-5CA15FCD90C3}" srcOrd="0" destOrd="0" presId="urn:microsoft.com/office/officeart/2005/8/layout/vList2"/>
    <dgm:cxn modelId="{FBD2D9EC-80A8-4935-ACEB-8BDE3469750B}" type="presOf" srcId="{A6B8FB47-66FC-4728-9F1B-4A17B05B9AB3}" destId="{B7F43A92-10B5-427B-B172-481439D4131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2FB58FB-8C6F-42B4-A2D4-7325B9DC3EA2}" type="presOf" srcId="{4E1CD5B7-2CF3-44AA-979B-6F420433627D}" destId="{388723AB-37EB-4EC2-B7B0-759657273835}" srcOrd="0" destOrd="0" presId="urn:microsoft.com/office/officeart/2005/8/layout/vList2"/>
    <dgm:cxn modelId="{3BCBC7FE-5CA0-4DE4-9D1E-3B34604090C2}" type="presOf" srcId="{0EB5EED8-3B4B-4FC5-97A1-A0B07A542724}" destId="{3342BACB-CD9E-46C4-B2FE-D61DB5BE9ADA}" srcOrd="0" destOrd="0" presId="urn:microsoft.com/office/officeart/2005/8/layout/vList2"/>
    <dgm:cxn modelId="{0F0021B4-09EA-487A-B621-AFF2CE79F903}" srcId="{D32F8FCF-EDF2-4321-B49C-D5DF3D295B52}" destId="{6A23F60C-9C56-4BF0-BC36-D4432B3A657A}" srcOrd="3" destOrd="0" parTransId="{6B40D5DC-92FA-4A02-82E5-59359E816855}" sibTransId="{2A487111-C8C4-4CDB-B422-E0803B9E3978}"/>
    <dgm:cxn modelId="{D26D7B28-78CA-4A44-9969-7BA93F8B8293}" srcId="{D32F8FCF-EDF2-4321-B49C-D5DF3D295B52}" destId="{0EB5EED8-3B4B-4FC5-97A1-A0B07A542724}" srcOrd="4" destOrd="0" parTransId="{BFB60AFA-6A80-4F2A-B845-386C89478DC6}" sibTransId="{851902D3-3BFB-4EB5-AF55-9509C5D363AB}"/>
    <dgm:cxn modelId="{2E14F1C8-786B-48F0-A313-672215272839}" type="presOf" srcId="{FC2A7E5C-B22A-46C4-9AFD-A55CEAE725CE}" destId="{0256FAD6-365E-4CAB-8266-8CECC71F7F52}" srcOrd="0" destOrd="0" presId="urn:microsoft.com/office/officeart/2005/8/layout/vList2"/>
    <dgm:cxn modelId="{C50805B4-C734-4C31-98A4-77EA560D1BD7}" type="presParOf" srcId="{9FF9BD46-DE44-4B30-80ED-AC3A9E213A06}" destId="{388723AB-37EB-4EC2-B7B0-759657273835}" srcOrd="0" destOrd="0" presId="urn:microsoft.com/office/officeart/2005/8/layout/vList2"/>
    <dgm:cxn modelId="{09579E63-A1E3-4866-B7F8-744CF9AC4A71}" type="presParOf" srcId="{9FF9BD46-DE44-4B30-80ED-AC3A9E213A06}" destId="{D877BAB3-7DBF-46AB-A039-BE8C107F0C8C}" srcOrd="1" destOrd="0" presId="urn:microsoft.com/office/officeart/2005/8/layout/vList2"/>
    <dgm:cxn modelId="{B11F48B5-74EA-4148-A09D-580EEE6CB656}" type="presParOf" srcId="{9FF9BD46-DE44-4B30-80ED-AC3A9E213A06}" destId="{0256FAD6-365E-4CAB-8266-8CECC71F7F52}" srcOrd="2" destOrd="0" presId="urn:microsoft.com/office/officeart/2005/8/layout/vList2"/>
    <dgm:cxn modelId="{B1F09EDE-30B7-4913-9D22-BA7F9ECB6C5E}" type="presParOf" srcId="{9FF9BD46-DE44-4B30-80ED-AC3A9E213A06}" destId="{F9CE8DD9-8F79-4940-97C7-CEC9F327F382}" srcOrd="3" destOrd="0" presId="urn:microsoft.com/office/officeart/2005/8/layout/vList2"/>
    <dgm:cxn modelId="{F670ADB3-D68A-4D2C-AB8E-73125BA2A2DA}" type="presParOf" srcId="{9FF9BD46-DE44-4B30-80ED-AC3A9E213A06}" destId="{C7B46CAC-7C6E-4242-BF4E-5CA15FCD90C3}" srcOrd="4" destOrd="0" presId="urn:microsoft.com/office/officeart/2005/8/layout/vList2"/>
    <dgm:cxn modelId="{1FB767B1-F0A6-41AC-B0FC-83A8F25400B8}" type="presParOf" srcId="{9FF9BD46-DE44-4B30-80ED-AC3A9E213A06}" destId="{6887D29F-E818-4170-AD28-7BF9728F2F85}" srcOrd="5" destOrd="0" presId="urn:microsoft.com/office/officeart/2005/8/layout/vList2"/>
    <dgm:cxn modelId="{38E5A7C4-45A3-4074-A1E8-BD61CCCD0FBC}" type="presParOf" srcId="{9FF9BD46-DE44-4B30-80ED-AC3A9E213A06}" destId="{25E88A19-225A-4E40-94A7-8CAF4C6F64C5}" srcOrd="6" destOrd="0" presId="urn:microsoft.com/office/officeart/2005/8/layout/vList2"/>
    <dgm:cxn modelId="{E50737B0-36B6-4982-BAFB-065563F37202}" type="presParOf" srcId="{9FF9BD46-DE44-4B30-80ED-AC3A9E213A06}" destId="{EEE469A6-76C7-4CCB-AE80-947F8081104D}" srcOrd="7" destOrd="0" presId="urn:microsoft.com/office/officeart/2005/8/layout/vList2"/>
    <dgm:cxn modelId="{A2634D15-908A-4506-A328-2BDC2545BCF8}" type="presParOf" srcId="{9FF9BD46-DE44-4B30-80ED-AC3A9E213A06}" destId="{3342BACB-CD9E-46C4-B2FE-D61DB5BE9ADA}" srcOrd="8" destOrd="0" presId="urn:microsoft.com/office/officeart/2005/8/layout/vList2"/>
    <dgm:cxn modelId="{CCC8A2D4-FF6B-44D9-AEF7-1DD1BEEC2A16}" type="presParOf" srcId="{9FF9BD46-DE44-4B30-80ED-AC3A9E213A06}" destId="{A9B19803-D24B-4A60-B3C3-B6561C80FF69}" srcOrd="9" destOrd="0" presId="urn:microsoft.com/office/officeart/2005/8/layout/vList2"/>
    <dgm:cxn modelId="{047B87B2-71CD-488E-8832-88F1CB5A55EF}" type="presParOf" srcId="{9FF9BD46-DE44-4B30-80ED-AC3A9E213A06}" destId="{B7F43A92-10B5-427B-B172-481439D41312}" srcOrd="1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 function need to be invoked or called to execute it in the browser.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To invoke a function, specify the function name followed by parenthesis outside the function block.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A8B2CF6-8B0F-468F-8112-A22058DF91D6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 function can be defined and invoked even in an external JavaScript file.</a:t>
          </a:r>
        </a:p>
      </dgm:t>
    </dgm:pt>
    <dgm:pt modelId="{A35CDE55-CFE6-40BD-99E4-C92BF305900E}" type="parTrans" cxnId="{404D83D5-A1BE-4463-99F9-2370103EEA6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A55490-1101-481F-8DE4-CD9E8FFF4F7D}" type="sibTrans" cxnId="{404D83D5-A1BE-4463-99F9-2370103EEA6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F163437-D22D-4769-B26F-7CC0A02CDBB4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 function can be called from another function in JavaScript.</a:t>
          </a:r>
        </a:p>
      </dgm:t>
    </dgm:pt>
    <dgm:pt modelId="{B34413CA-C9E1-42FF-935E-522BF3FE7984}" type="parTrans" cxnId="{3AEB3DC9-57A0-4184-8639-2F4FCF3B15D7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78EB1EC-28D9-4931-B8CC-DEA10C8B9F27}" type="sibTrans" cxnId="{3AEB3DC9-57A0-4184-8639-2F4FCF3B15D7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ADFBC0C-EC5A-49EE-94F6-7F8E5BCB8AC5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 function that invokes another function is called the calling function; whereas the function that is called is referred to as the called function.</a:t>
          </a:r>
        </a:p>
      </dgm:t>
    </dgm:pt>
    <dgm:pt modelId="{E0AD56E1-6894-4E3A-B5C2-D05D5563C9D2}" type="parTrans" cxnId="{15297E8C-F407-438F-A0FD-C5B8D605D2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8E3B0CF-1F84-4B3F-84D9-D47DB103155E}" type="sibTrans" cxnId="{15297E8C-F407-438F-A0FD-C5B8D605D2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33EAAFB-E600-4473-967A-761B30F27392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Functions provide the benefit of code reusability by allowing the user to call a function multiple times.</a:t>
          </a:r>
        </a:p>
      </dgm:t>
    </dgm:pt>
    <dgm:pt modelId="{6CC8AA89-A106-4FCF-83BA-69069DFE8AFB}" type="parTrans" cxnId="{E80F7246-9AD0-4FDE-9995-02356D3B4D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B030A65-BF24-4A23-941D-B7C1AECEE422}" type="sibTrans" cxnId="{E80F7246-9AD0-4FDE-9995-02356D3B4D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6" custScaleY="49801" custLinFactNeighborY="-556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1D71F-FF01-46CD-B75E-87859091C308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B47F8E1F-285E-454D-A36D-1C63094FD08C}" type="pres">
      <dgm:prSet presAssocID="{AA8B2CF6-8B0F-468F-8112-A22058DF91D6}" presName="parentText" presStyleLbl="node1" presStyleIdx="2" presStyleCnt="6" custScaleY="49801" custLinFactNeighborY="-81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CF610-EF4F-4EA3-84EF-8F811EA5E4DC}" type="pres">
      <dgm:prSet presAssocID="{9FA55490-1101-481F-8DE4-CD9E8FFF4F7D}" presName="spacer" presStyleCnt="0"/>
      <dgm:spPr/>
      <dgm:t>
        <a:bodyPr/>
        <a:lstStyle/>
        <a:p>
          <a:endParaRPr lang="en-US"/>
        </a:p>
      </dgm:t>
    </dgm:pt>
    <dgm:pt modelId="{4EC6EE5A-D3D9-475C-BE28-AE35D38CA6E3}" type="pres">
      <dgm:prSet presAssocID="{DF163437-D22D-4769-B26F-7CC0A02CDBB4}" presName="parentText" presStyleLbl="node1" presStyleIdx="3" presStyleCnt="6" custScaleY="49801" custLinFactNeighborY="-913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D291D-0045-468C-9ABA-161906D53230}" type="pres">
      <dgm:prSet presAssocID="{B78EB1EC-28D9-4931-B8CC-DEA10C8B9F27}" presName="spacer" presStyleCnt="0"/>
      <dgm:spPr/>
      <dgm:t>
        <a:bodyPr/>
        <a:lstStyle/>
        <a:p>
          <a:endParaRPr lang="en-US"/>
        </a:p>
      </dgm:t>
    </dgm:pt>
    <dgm:pt modelId="{5D7D6FBC-07F0-494E-9C8B-1347E43D3C2A}" type="pres">
      <dgm:prSet presAssocID="{3ADFBC0C-EC5A-49EE-94F6-7F8E5BCB8AC5}" presName="parentText" presStyleLbl="node1" presStyleIdx="4" presStyleCnt="6" custScaleY="49801" custLinFactY="-25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B726-F515-4F9D-9725-CAFED119B21D}" type="pres">
      <dgm:prSet presAssocID="{78E3B0CF-1F84-4B3F-84D9-D47DB103155E}" presName="spacer" presStyleCnt="0"/>
      <dgm:spPr/>
    </dgm:pt>
    <dgm:pt modelId="{5AFBEB52-2018-4361-84D7-F795C2118A00}" type="pres">
      <dgm:prSet presAssocID="{633EAAFB-E600-4473-967A-761B30F27392}" presName="parentText" presStyleLbl="node1" presStyleIdx="5" presStyleCnt="6" custScaleY="49801" custLinFactY="-183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E418B-EF78-4867-980A-015EB2AA66D0}" type="presOf" srcId="{633EAAFB-E600-4473-967A-761B30F27392}" destId="{5AFBEB52-2018-4361-84D7-F795C2118A00}" srcOrd="0" destOrd="0" presId="urn:microsoft.com/office/officeart/2005/8/layout/vList2"/>
    <dgm:cxn modelId="{89DC28FB-7713-4AC2-A32D-180A23A04B9D}" type="presOf" srcId="{AA8B2CF6-8B0F-468F-8112-A22058DF91D6}" destId="{B47F8E1F-285E-454D-A36D-1C63094FD08C}" srcOrd="0" destOrd="0" presId="urn:microsoft.com/office/officeart/2005/8/layout/vList2"/>
    <dgm:cxn modelId="{2EACBDA5-FB4F-4705-98C0-87A680D00B07}" type="presOf" srcId="{4E1CD5B7-2CF3-44AA-979B-6F420433627D}" destId="{388723AB-37EB-4EC2-B7B0-759657273835}" srcOrd="0" destOrd="0" presId="urn:microsoft.com/office/officeart/2005/8/layout/vList2"/>
    <dgm:cxn modelId="{E80F7246-9AD0-4FDE-9995-02356D3B4D43}" srcId="{D32F8FCF-EDF2-4321-B49C-D5DF3D295B52}" destId="{633EAAFB-E600-4473-967A-761B30F27392}" srcOrd="5" destOrd="0" parTransId="{6CC8AA89-A106-4FCF-83BA-69069DFE8AFB}" sibTransId="{4B030A65-BF24-4A23-941D-B7C1AECEE422}"/>
    <dgm:cxn modelId="{15297E8C-F407-438F-A0FD-C5B8D605D243}" srcId="{D32F8FCF-EDF2-4321-B49C-D5DF3D295B52}" destId="{3ADFBC0C-EC5A-49EE-94F6-7F8E5BCB8AC5}" srcOrd="4" destOrd="0" parTransId="{E0AD56E1-6894-4E3A-B5C2-D05D5563C9D2}" sibTransId="{78E3B0CF-1F84-4B3F-84D9-D47DB103155E}"/>
    <dgm:cxn modelId="{0E5CEB60-2A3B-49F0-9F26-5E22A9B7E9D2}" type="presOf" srcId="{DF163437-D22D-4769-B26F-7CC0A02CDBB4}" destId="{4EC6EE5A-D3D9-475C-BE28-AE35D38CA6E3}" srcOrd="0" destOrd="0" presId="urn:microsoft.com/office/officeart/2005/8/layout/vList2"/>
    <dgm:cxn modelId="{CDA1CB8F-832B-42C4-9908-7EC2F11D6C51}" type="presOf" srcId="{D32F8FCF-EDF2-4321-B49C-D5DF3D295B52}" destId="{9FF9BD46-DE44-4B30-80ED-AC3A9E213A06}" srcOrd="0" destOrd="0" presId="urn:microsoft.com/office/officeart/2005/8/layout/vList2"/>
    <dgm:cxn modelId="{19EA4ACB-09F4-4C61-BA62-6B914C570A99}" type="presOf" srcId="{3ADFBC0C-EC5A-49EE-94F6-7F8E5BCB8AC5}" destId="{5D7D6FBC-07F0-494E-9C8B-1347E43D3C2A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404D83D5-A1BE-4463-99F9-2370103EEA65}" srcId="{D32F8FCF-EDF2-4321-B49C-D5DF3D295B52}" destId="{AA8B2CF6-8B0F-468F-8112-A22058DF91D6}" srcOrd="2" destOrd="0" parTransId="{A35CDE55-CFE6-40BD-99E4-C92BF305900E}" sibTransId="{9FA55490-1101-481F-8DE4-CD9E8FFF4F7D}"/>
    <dgm:cxn modelId="{A9AA4B8B-AB2B-422C-B6E8-098997AE463D}" type="presOf" srcId="{A36E0D6C-8324-40ED-8BDF-82E7327284BF}" destId="{4129187A-68C7-4C06-A6BD-C4D1FC69683F}" srcOrd="0" destOrd="0" presId="urn:microsoft.com/office/officeart/2005/8/layout/vList2"/>
    <dgm:cxn modelId="{3AEB3DC9-57A0-4184-8639-2F4FCF3B15D7}" srcId="{D32F8FCF-EDF2-4321-B49C-D5DF3D295B52}" destId="{DF163437-D22D-4769-B26F-7CC0A02CDBB4}" srcOrd="3" destOrd="0" parTransId="{B34413CA-C9E1-42FF-935E-522BF3FE7984}" sibTransId="{B78EB1EC-28D9-4931-B8CC-DEA10C8B9F27}"/>
    <dgm:cxn modelId="{729C2E5E-5F16-4E32-A0C6-B931E150FBDF}" type="presParOf" srcId="{9FF9BD46-DE44-4B30-80ED-AC3A9E213A06}" destId="{388723AB-37EB-4EC2-B7B0-759657273835}" srcOrd="0" destOrd="0" presId="urn:microsoft.com/office/officeart/2005/8/layout/vList2"/>
    <dgm:cxn modelId="{FDE5EE67-17F5-4D4F-9A7B-D77B15387C9B}" type="presParOf" srcId="{9FF9BD46-DE44-4B30-80ED-AC3A9E213A06}" destId="{38381660-781B-44E8-B9C2-D758374C3862}" srcOrd="1" destOrd="0" presId="urn:microsoft.com/office/officeart/2005/8/layout/vList2"/>
    <dgm:cxn modelId="{70663C27-C8AC-47FE-B624-005E7D052CD3}" type="presParOf" srcId="{9FF9BD46-DE44-4B30-80ED-AC3A9E213A06}" destId="{4129187A-68C7-4C06-A6BD-C4D1FC69683F}" srcOrd="2" destOrd="0" presId="urn:microsoft.com/office/officeart/2005/8/layout/vList2"/>
    <dgm:cxn modelId="{420AF9BF-1167-4A3F-9D57-E4EBECDBEE41}" type="presParOf" srcId="{9FF9BD46-DE44-4B30-80ED-AC3A9E213A06}" destId="{E381D71F-FF01-46CD-B75E-87859091C308}" srcOrd="3" destOrd="0" presId="urn:microsoft.com/office/officeart/2005/8/layout/vList2"/>
    <dgm:cxn modelId="{64A8D448-4752-4419-850A-8A9F689C69B7}" type="presParOf" srcId="{9FF9BD46-DE44-4B30-80ED-AC3A9E213A06}" destId="{B47F8E1F-285E-454D-A36D-1C63094FD08C}" srcOrd="4" destOrd="0" presId="urn:microsoft.com/office/officeart/2005/8/layout/vList2"/>
    <dgm:cxn modelId="{120C9756-197E-4BE2-B7C1-40B45C7FD20B}" type="presParOf" srcId="{9FF9BD46-DE44-4B30-80ED-AC3A9E213A06}" destId="{3B1CF610-EF4F-4EA3-84EF-8F811EA5E4DC}" srcOrd="5" destOrd="0" presId="urn:microsoft.com/office/officeart/2005/8/layout/vList2"/>
    <dgm:cxn modelId="{1C966ECD-491B-4395-A33E-55288CDD95A1}" type="presParOf" srcId="{9FF9BD46-DE44-4B30-80ED-AC3A9E213A06}" destId="{4EC6EE5A-D3D9-475C-BE28-AE35D38CA6E3}" srcOrd="6" destOrd="0" presId="urn:microsoft.com/office/officeart/2005/8/layout/vList2"/>
    <dgm:cxn modelId="{F5ACDF81-6B0B-461C-948B-6026F58BC70A}" type="presParOf" srcId="{9FF9BD46-DE44-4B30-80ED-AC3A9E213A06}" destId="{21AD291D-0045-468C-9ABA-161906D53230}" srcOrd="7" destOrd="0" presId="urn:microsoft.com/office/officeart/2005/8/layout/vList2"/>
    <dgm:cxn modelId="{91CFC763-7A2E-43A8-901F-1EEDE70115D5}" type="presParOf" srcId="{9FF9BD46-DE44-4B30-80ED-AC3A9E213A06}" destId="{5D7D6FBC-07F0-494E-9C8B-1347E43D3C2A}" srcOrd="8" destOrd="0" presId="urn:microsoft.com/office/officeart/2005/8/layout/vList2"/>
    <dgm:cxn modelId="{F28F2F4A-1716-414A-930D-709C1A59CD4C}" type="presParOf" srcId="{9FF9BD46-DE44-4B30-80ED-AC3A9E213A06}" destId="{006EB726-F515-4F9D-9725-CAFED119B21D}" srcOrd="9" destOrd="0" presId="urn:microsoft.com/office/officeart/2005/8/layout/vList2"/>
    <dgm:cxn modelId="{4CBAA0D4-E284-4818-B9F5-6EC937C2D0DE}" type="presParOf" srcId="{9FF9BD46-DE44-4B30-80ED-AC3A9E213A06}" destId="{5AFBEB52-2018-4361-84D7-F795C2118A00}" srcOrd="1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There are two ways of passing arguments to a function namely, pass by value and pass by reference.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1" dirty="0"/>
            <a:t>Passing by value</a:t>
          </a:r>
          <a:r>
            <a:rPr lang="en-US" sz="1800" dirty="0"/>
            <a:t> - Refers to passing variables as arguments to a function. Called function do not change the values of the parameters passed to it from the calling function.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63413" custLinFactNeighborY="-39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60BBC3E5-2126-4EEF-911A-07FEEA89470B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63B07F5-34B6-41F3-81F4-BB428F45C0DB}" type="presOf" srcId="{FC2A7E5C-B22A-46C4-9AFD-A55CEAE725CE}" destId="{0256FAD6-365E-4CAB-8266-8CECC71F7F52}" srcOrd="0" destOrd="0" presId="urn:microsoft.com/office/officeart/2005/8/layout/vList2"/>
    <dgm:cxn modelId="{F646A39D-20DD-43E5-AAD6-4BA8BA0F552B}" type="presOf" srcId="{4E1CD5B7-2CF3-44AA-979B-6F420433627D}" destId="{388723AB-37EB-4EC2-B7B0-759657273835}" srcOrd="0" destOrd="0" presId="urn:microsoft.com/office/officeart/2005/8/layout/vList2"/>
    <dgm:cxn modelId="{4CC414B1-6D07-47ED-9756-4C9F27D36058}" type="presParOf" srcId="{9FF9BD46-DE44-4B30-80ED-AC3A9E213A06}" destId="{388723AB-37EB-4EC2-B7B0-759657273835}" srcOrd="0" destOrd="0" presId="urn:microsoft.com/office/officeart/2005/8/layout/vList2"/>
    <dgm:cxn modelId="{9D5F5C70-03F4-4CBA-866A-06AFE42B523A}" type="presParOf" srcId="{9FF9BD46-DE44-4B30-80ED-AC3A9E213A06}" destId="{D877BAB3-7DBF-46AB-A039-BE8C107F0C8C}" srcOrd="1" destOrd="0" presId="urn:microsoft.com/office/officeart/2005/8/layout/vList2"/>
    <dgm:cxn modelId="{99EC7C74-07C8-45AA-A25D-615878B03CC1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b="1" dirty="0"/>
            <a:t>Passing by reference</a:t>
          </a:r>
          <a:r>
            <a:rPr lang="en-US" sz="1800" dirty="0"/>
            <a:t> - Refers to passing objects as arguments to a function.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The called function modifies the value of the parameters passed to it from the calling function.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1562967-FB84-4E38-82F8-FED982C95316}">
      <dgm:prSet phldrT="[Text]" custT="1"/>
      <dgm:spPr/>
      <dgm:t>
        <a:bodyPr/>
        <a:lstStyle/>
        <a:p>
          <a:r>
            <a:rPr lang="en-US" sz="1800" dirty="0"/>
            <a:t>This change is reflected when the control passes back to the calling function.</a:t>
          </a:r>
        </a:p>
      </dgm:t>
    </dgm:pt>
    <dgm:pt modelId="{9B9D281A-32B8-4B25-84AB-485334674D31}" type="parTrans" cxnId="{2FA6E40D-96FF-422D-94E3-56AD6D086709}">
      <dgm:prSet/>
      <dgm:spPr/>
      <dgm:t>
        <a:bodyPr/>
        <a:lstStyle/>
        <a:p>
          <a:endParaRPr lang="en-US" sz="1800"/>
        </a:p>
      </dgm:t>
    </dgm:pt>
    <dgm:pt modelId="{704D49BF-E96D-47E7-B8B3-801C6293FC95}" type="sibTrans" cxnId="{2FA6E40D-96FF-422D-94E3-56AD6D086709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63413" custLinFactNeighborY="-39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5E409-21BC-4175-ACA4-98703AD83CCD}" type="pres">
      <dgm:prSet presAssocID="{D600FDB0-EB0D-494C-8ECC-EFA51A794305}" presName="spacer" presStyleCnt="0"/>
      <dgm:spPr/>
    </dgm:pt>
    <dgm:pt modelId="{A615CE5F-32BD-4275-A04A-D12D0E3C82F0}" type="pres">
      <dgm:prSet presAssocID="{E1562967-FB84-4E38-82F8-FED982C95316}" presName="parentText" presStyleLbl="node1" presStyleIdx="2" presStyleCnt="3" custScaleY="63413" custLinFactNeighborY="-39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3D0B16C0-3174-4D69-AA99-611E0261B229}" type="presOf" srcId="{FC2A7E5C-B22A-46C4-9AFD-A55CEAE725CE}" destId="{0256FAD6-365E-4CAB-8266-8CECC71F7F52}" srcOrd="0" destOrd="0" presId="urn:microsoft.com/office/officeart/2005/8/layout/vList2"/>
    <dgm:cxn modelId="{2FA6E40D-96FF-422D-94E3-56AD6D086709}" srcId="{D32F8FCF-EDF2-4321-B49C-D5DF3D295B52}" destId="{E1562967-FB84-4E38-82F8-FED982C95316}" srcOrd="2" destOrd="0" parTransId="{9B9D281A-32B8-4B25-84AB-485334674D31}" sibTransId="{704D49BF-E96D-47E7-B8B3-801C6293FC9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14573AA-B472-4668-AD23-8D0F993AF269}" type="presOf" srcId="{4E1CD5B7-2CF3-44AA-979B-6F420433627D}" destId="{388723AB-37EB-4EC2-B7B0-759657273835}" srcOrd="0" destOrd="0" presId="urn:microsoft.com/office/officeart/2005/8/layout/vList2"/>
    <dgm:cxn modelId="{F1803A46-94A3-4934-9379-191671667F77}" type="presOf" srcId="{D32F8FCF-EDF2-4321-B49C-D5DF3D295B52}" destId="{9FF9BD46-DE44-4B30-80ED-AC3A9E213A06}" srcOrd="0" destOrd="0" presId="urn:microsoft.com/office/officeart/2005/8/layout/vList2"/>
    <dgm:cxn modelId="{BE9C414B-5223-47E7-A875-B97DD6D22E0F}" type="presOf" srcId="{E1562967-FB84-4E38-82F8-FED982C95316}" destId="{A615CE5F-32BD-4275-A04A-D12D0E3C82F0}" srcOrd="0" destOrd="0" presId="urn:microsoft.com/office/officeart/2005/8/layout/vList2"/>
    <dgm:cxn modelId="{7AD0CDB3-5B96-4400-B170-EA96C026DD60}" type="presParOf" srcId="{9FF9BD46-DE44-4B30-80ED-AC3A9E213A06}" destId="{388723AB-37EB-4EC2-B7B0-759657273835}" srcOrd="0" destOrd="0" presId="urn:microsoft.com/office/officeart/2005/8/layout/vList2"/>
    <dgm:cxn modelId="{68CD341F-1036-4B6E-A2D2-D0AD608901D6}" type="presParOf" srcId="{9FF9BD46-DE44-4B30-80ED-AC3A9E213A06}" destId="{D877BAB3-7DBF-46AB-A039-BE8C107F0C8C}" srcOrd="1" destOrd="0" presId="urn:microsoft.com/office/officeart/2005/8/layout/vList2"/>
    <dgm:cxn modelId="{240A179D-246C-4AC3-921C-E687566704EA}" type="presParOf" srcId="{9FF9BD46-DE44-4B30-80ED-AC3A9E213A06}" destId="{0256FAD6-365E-4CAB-8266-8CECC71F7F52}" srcOrd="2" destOrd="0" presId="urn:microsoft.com/office/officeart/2005/8/layout/vList2"/>
    <dgm:cxn modelId="{DDAD0B4A-2A07-4846-A891-B04357FCF197}" type="presParOf" srcId="{9FF9BD46-DE44-4B30-80ED-AC3A9E213A06}" destId="{4775E409-21BC-4175-ACA4-98703AD83CCD}" srcOrd="3" destOrd="0" presId="urn:microsoft.com/office/officeart/2005/8/layout/vList2"/>
    <dgm:cxn modelId="{AD4389B3-B785-49C0-BF6E-3B9565304899}" type="presParOf" srcId="{9FF9BD46-DE44-4B30-80ED-AC3A9E213A06}" destId="{A615CE5F-32BD-4275-A04A-D12D0E3C82F0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Are entities with properties and methods and resemble to real life objects.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Properties specify the characteristics or attributes of an object.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BB19993-C444-4097-B8A9-973B8287577F}">
      <dgm:prSet phldrT="[Text]" custT="1"/>
      <dgm:spPr/>
      <dgm:t>
        <a:bodyPr/>
        <a:lstStyle/>
        <a:p>
          <a:r>
            <a:rPr lang="en-US" sz="1800" dirty="0"/>
            <a:t>Methods identify the behavior of an object.</a:t>
          </a:r>
        </a:p>
      </dgm:t>
    </dgm:pt>
    <dgm:pt modelId="{8B3B6F43-832E-4DED-9B5C-CC2E2B04075A}" type="parTrans" cxnId="{AE5084A1-29A4-4B04-95EB-5DE598F06BF7}">
      <dgm:prSet/>
      <dgm:spPr/>
      <dgm:t>
        <a:bodyPr/>
        <a:lstStyle/>
        <a:p>
          <a:endParaRPr lang="en-US" sz="1800"/>
        </a:p>
      </dgm:t>
    </dgm:pt>
    <dgm:pt modelId="{5AF70132-3568-463E-8489-8DD6EFADEA0B}" type="sibTrans" cxnId="{AE5084A1-29A4-4B04-95EB-5DE598F06BF7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63413" custLinFactNeighborY="-63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59B18-D08A-4989-A243-1FA1D043C498}" type="pres">
      <dgm:prSet presAssocID="{D600FDB0-EB0D-494C-8ECC-EFA51A794305}" presName="spacer" presStyleCnt="0"/>
      <dgm:spPr/>
    </dgm:pt>
    <dgm:pt modelId="{29728346-31E9-45D0-9891-500F3B3D8107}" type="pres">
      <dgm:prSet presAssocID="{CBB19993-C444-4097-B8A9-973B8287577F}" presName="parentText" presStyleLbl="node1" presStyleIdx="2" presStyleCnt="3" custScaleY="63413" custLinFactY="-509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71EF2E-9B45-47AD-B8ED-F8C5308A6BCA}" type="presOf" srcId="{4E1CD5B7-2CF3-44AA-979B-6F420433627D}" destId="{388723AB-37EB-4EC2-B7B0-759657273835}" srcOrd="0" destOrd="0" presId="urn:microsoft.com/office/officeart/2005/8/layout/vList2"/>
    <dgm:cxn modelId="{9A94E0A3-6A18-4D67-A7A8-2CD993927DD3}" type="presOf" srcId="{CBB19993-C444-4097-B8A9-973B8287577F}" destId="{29728346-31E9-45D0-9891-500F3B3D8107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C10B6886-889C-4CBD-9062-87211E99A4C6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13A1094-1845-4AB9-AB6B-4FEF4254EA34}" type="presOf" srcId="{FC2A7E5C-B22A-46C4-9AFD-A55CEAE725CE}" destId="{0256FAD6-365E-4CAB-8266-8CECC71F7F52}" srcOrd="0" destOrd="0" presId="urn:microsoft.com/office/officeart/2005/8/layout/vList2"/>
    <dgm:cxn modelId="{AE5084A1-29A4-4B04-95EB-5DE598F06BF7}" srcId="{D32F8FCF-EDF2-4321-B49C-D5DF3D295B52}" destId="{CBB19993-C444-4097-B8A9-973B8287577F}" srcOrd="2" destOrd="0" parTransId="{8B3B6F43-832E-4DED-9B5C-CC2E2B04075A}" sibTransId="{5AF70132-3568-463E-8489-8DD6EFADEA0B}"/>
    <dgm:cxn modelId="{E9D9A5E4-07BB-4EDF-8A53-BCCFA3989895}" type="presParOf" srcId="{9FF9BD46-DE44-4B30-80ED-AC3A9E213A06}" destId="{388723AB-37EB-4EC2-B7B0-759657273835}" srcOrd="0" destOrd="0" presId="urn:microsoft.com/office/officeart/2005/8/layout/vList2"/>
    <dgm:cxn modelId="{EA1EB251-073B-4ABA-B1C6-F6CD8D6022BB}" type="presParOf" srcId="{9FF9BD46-DE44-4B30-80ED-AC3A9E213A06}" destId="{D877BAB3-7DBF-46AB-A039-BE8C107F0C8C}" srcOrd="1" destOrd="0" presId="urn:microsoft.com/office/officeart/2005/8/layout/vList2"/>
    <dgm:cxn modelId="{4CA699BA-0B6E-4510-8BBE-FAB71F32E3F4}" type="presParOf" srcId="{9FF9BD46-DE44-4B30-80ED-AC3A9E213A06}" destId="{0256FAD6-365E-4CAB-8266-8CECC71F7F52}" srcOrd="2" destOrd="0" presId="urn:microsoft.com/office/officeart/2005/8/layout/vList2"/>
    <dgm:cxn modelId="{D0411264-617A-402A-9470-67CC8CCA2B2A}" type="presParOf" srcId="{9FF9BD46-DE44-4B30-80ED-AC3A9E213A06}" destId="{C7659B18-D08A-4989-A243-1FA1D043C498}" srcOrd="3" destOrd="0" presId="urn:microsoft.com/office/officeart/2005/8/layout/vList2"/>
    <dgm:cxn modelId="{725B1372-AF7E-4A20-8FAD-8F8E7CB4D3B1}" type="presParOf" srcId="{9FF9BD46-DE44-4B30-80ED-AC3A9E213A06}" destId="{29728346-31E9-45D0-9891-500F3B3D8107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/>
            <a:t>Built-in Objects - Are pre-defined objects which are already defined. Their properties and methods need to be called to fulfill a task.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/>
            <a:t>Custom Objects - Are user-defined objects, which the developer explicitly creates in the script and defines their properties and methods.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63413" custLinFactNeighborY="-63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EE4D38-B4B8-4AA4-96D5-D55595458AAA}" type="presOf" srcId="{FC2A7E5C-B22A-46C4-9AFD-A55CEAE725CE}" destId="{0256FAD6-365E-4CAB-8266-8CECC71F7F52}" srcOrd="0" destOrd="0" presId="urn:microsoft.com/office/officeart/2005/8/layout/vList2"/>
    <dgm:cxn modelId="{E9249653-077E-4739-8D3C-C4BA42472AC3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B43BCF6-CA87-488E-9A64-CA5C69FABFFC}" type="presOf" srcId="{4E1CD5B7-2CF3-44AA-979B-6F420433627D}" destId="{388723AB-37EB-4EC2-B7B0-759657273835}" srcOrd="0" destOrd="0" presId="urn:microsoft.com/office/officeart/2005/8/layout/vList2"/>
    <dgm:cxn modelId="{96810C6E-38FD-4B59-9218-9BC0412B845A}" type="presParOf" srcId="{9FF9BD46-DE44-4B30-80ED-AC3A9E213A06}" destId="{388723AB-37EB-4EC2-B7B0-759657273835}" srcOrd="0" destOrd="0" presId="urn:microsoft.com/office/officeart/2005/8/layout/vList2"/>
    <dgm:cxn modelId="{79A351FF-5462-4D4B-B9E1-1392899D291A}" type="presParOf" srcId="{9FF9BD46-DE44-4B30-80ED-AC3A9E213A06}" destId="{D877BAB3-7DBF-46AB-A039-BE8C107F0C8C}" srcOrd="1" destOrd="0" presId="urn:microsoft.com/office/officeart/2005/8/layout/vList2"/>
    <dgm:cxn modelId="{55338064-EAEF-4628-9B45-A4F85BF5C85A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Object </a:t>
          </a:r>
          <a:r>
            <a:rPr lang="en-US" sz="1800" dirty="0" err="1"/>
            <a:t>object</a:t>
          </a:r>
          <a:r>
            <a:rPr lang="en-US" sz="1800" dirty="0"/>
            <a:t> is the parent object from which all the JavaScript objects are derived.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Custom objects can be derived from this object by using the </a:t>
          </a:r>
          <a:r>
            <a:rPr lang="en-US" sz="1800" b="1" dirty="0"/>
            <a:t>new</a:t>
          </a:r>
          <a:r>
            <a:rPr lang="en-US" sz="1800" dirty="0"/>
            <a:t> keyword.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108220E-877D-423E-B6B0-35F579B5AB61}">
      <dgm:prSet phldrT="[Text]" custT="1"/>
      <dgm:spPr/>
      <dgm:t>
        <a:bodyPr/>
        <a:lstStyle/>
        <a:p>
          <a:r>
            <a:rPr lang="en-US" sz="1800" dirty="0"/>
            <a:t>Two main methods to create a custom object namely, direct method and by defining a template and initializing it with the </a:t>
          </a:r>
          <a:r>
            <a:rPr lang="en-US" sz="1800" b="1" dirty="0"/>
            <a:t>new</a:t>
          </a:r>
          <a:r>
            <a:rPr lang="en-US" sz="1800" dirty="0"/>
            <a:t> keyword.</a:t>
          </a:r>
        </a:p>
      </dgm:t>
    </dgm:pt>
    <dgm:pt modelId="{7DE96C91-FC46-43D7-A941-BF807D825824}" type="parTrans" cxnId="{0F2689EC-5D67-4A96-9B66-62DB63570BA0}">
      <dgm:prSet/>
      <dgm:spPr/>
      <dgm:t>
        <a:bodyPr/>
        <a:lstStyle/>
        <a:p>
          <a:endParaRPr lang="en-US" sz="1800"/>
        </a:p>
      </dgm:t>
    </dgm:pt>
    <dgm:pt modelId="{EFD0356D-8F2F-4CD9-86DF-04FD899C1984}" type="sibTrans" cxnId="{0F2689EC-5D67-4A96-9B66-62DB63570BA0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63413" custLinFactNeighborY="143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59B18-D08A-4989-A243-1FA1D043C498}" type="pres">
      <dgm:prSet presAssocID="{D600FDB0-EB0D-494C-8ECC-EFA51A794305}" presName="spacer" presStyleCnt="0"/>
      <dgm:spPr/>
    </dgm:pt>
    <dgm:pt modelId="{C6BBCF41-35D6-4B1B-BD42-5668B68AFC58}" type="pres">
      <dgm:prSet presAssocID="{F108220E-877D-423E-B6B0-35F579B5AB61}" presName="parentText" presStyleLbl="node1" presStyleIdx="2" presStyleCnt="3" custScaleY="63413" custLinFactNeighborY="39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62EDA47-7D04-449A-AE1C-B24CAE03A5F5}" type="presOf" srcId="{F108220E-877D-423E-B6B0-35F579B5AB61}" destId="{C6BBCF41-35D6-4B1B-BD42-5668B68AFC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F2689EC-5D67-4A96-9B66-62DB63570BA0}" srcId="{D32F8FCF-EDF2-4321-B49C-D5DF3D295B52}" destId="{F108220E-877D-423E-B6B0-35F579B5AB61}" srcOrd="2" destOrd="0" parTransId="{7DE96C91-FC46-43D7-A941-BF807D825824}" sibTransId="{EFD0356D-8F2F-4CD9-86DF-04FD899C1984}"/>
    <dgm:cxn modelId="{FDEA3B1F-5EAF-4B2F-A7BF-A16896571100}" type="presOf" srcId="{4E1CD5B7-2CF3-44AA-979B-6F420433627D}" destId="{388723AB-37EB-4EC2-B7B0-759657273835}" srcOrd="0" destOrd="0" presId="urn:microsoft.com/office/officeart/2005/8/layout/vList2"/>
    <dgm:cxn modelId="{93CADCC0-B0E9-4941-A329-0E7B48458231}" type="presOf" srcId="{FC2A7E5C-B22A-46C4-9AFD-A55CEAE725CE}" destId="{0256FAD6-365E-4CAB-8266-8CECC71F7F52}" srcOrd="0" destOrd="0" presId="urn:microsoft.com/office/officeart/2005/8/layout/vList2"/>
    <dgm:cxn modelId="{1111891F-3C8F-40C8-B50A-426BCE0CD15D}" type="presOf" srcId="{D32F8FCF-EDF2-4321-B49C-D5DF3D295B52}" destId="{9FF9BD46-DE44-4B30-80ED-AC3A9E213A06}" srcOrd="0" destOrd="0" presId="urn:microsoft.com/office/officeart/2005/8/layout/vList2"/>
    <dgm:cxn modelId="{1706EF63-FB43-4726-8ABF-D632906B11AA}" type="presParOf" srcId="{9FF9BD46-DE44-4B30-80ED-AC3A9E213A06}" destId="{388723AB-37EB-4EC2-B7B0-759657273835}" srcOrd="0" destOrd="0" presId="urn:microsoft.com/office/officeart/2005/8/layout/vList2"/>
    <dgm:cxn modelId="{694951E9-B01A-4CF3-A33A-EA139D822197}" type="presParOf" srcId="{9FF9BD46-DE44-4B30-80ED-AC3A9E213A06}" destId="{D877BAB3-7DBF-46AB-A039-BE8C107F0C8C}" srcOrd="1" destOrd="0" presId="urn:microsoft.com/office/officeart/2005/8/layout/vList2"/>
    <dgm:cxn modelId="{54D38B34-39F7-4F6C-81E6-A39B436A319F}" type="presParOf" srcId="{9FF9BD46-DE44-4B30-80ED-AC3A9E213A06}" destId="{0256FAD6-365E-4CAB-8266-8CECC71F7F52}" srcOrd="2" destOrd="0" presId="urn:microsoft.com/office/officeart/2005/8/layout/vList2"/>
    <dgm:cxn modelId="{83F4BF30-C57D-4600-AB3D-5CD16DA51844}" type="presParOf" srcId="{9FF9BD46-DE44-4B30-80ED-AC3A9E213A06}" destId="{C7659B18-D08A-4989-A243-1FA1D043C498}" srcOrd="3" destOrd="0" presId="urn:microsoft.com/office/officeart/2005/8/layout/vList2"/>
    <dgm:cxn modelId="{969F3CE5-9997-4B60-B3FE-72DAF097F6ED}" type="presParOf" srcId="{9FF9BD46-DE44-4B30-80ED-AC3A9E213A06}" destId="{C6BBCF41-35D6-4B1B-BD42-5668B68AFC58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8/22/2012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8/22/2012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15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Functions</a:t>
            </a:r>
            <a:r>
              <a:rPr lang="en-US" sz="4500" b="1" i="1" baseline="0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 and Objects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Parameterized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939800" y="13716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50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Refer to the JavaScript functions that accept parameters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553200" y="12954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be created when there is a need to accept values from the user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1371600" y="2819400"/>
            <a:ext cx="2294467" cy="1143000"/>
          </a:xfrm>
          <a:prstGeom prst="wedgeRectCallout">
            <a:avLst>
              <a:gd name="adj1" fmla="val 82464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Parameters hold values on which the function needs to perform operations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5200" y="1066800"/>
            <a:ext cx="2438400" cy="11430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Parameterized Functions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895600"/>
            <a:ext cx="45053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Ways of Passing Arguments 1-3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1430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3143250"/>
            <a:ext cx="52101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Ways of Passing Arguments 2-3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143000"/>
          <a:ext cx="8382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95463" y="3781425"/>
            <a:ext cx="55530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Passing Arguments 3-3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200" baseline="30000" dirty="0">
                <a:latin typeface="Calibri" pitchFamily="34" charset="0"/>
                <a:cs typeface="Calibri" pitchFamily="34" charset="0"/>
              </a:rPr>
              <a:t>demonstrates passing of Array object as a parameter to a function.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var names =new Array(‘James’, ‘Kevin’, ‘Brad’);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function </a:t>
            </a:r>
            <a:r>
              <a:rPr lang="en-US" sz="2200" baseline="30000" dirty="0" err="1">
                <a:cs typeface="Courier New" pitchFamily="49" charset="0"/>
              </a:rPr>
              <a:t>change_names</a:t>
            </a:r>
            <a:r>
              <a:rPr lang="en-US" sz="2200" baseline="30000" dirty="0">
                <a:cs typeface="Courier New" pitchFamily="49" charset="0"/>
              </a:rPr>
              <a:t>(names){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names[0]= ‘Stuart’;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function </a:t>
            </a:r>
            <a:r>
              <a:rPr lang="en-US" sz="2200" baseline="30000" dirty="0" err="1">
                <a:cs typeface="Courier New" pitchFamily="49" charset="0"/>
              </a:rPr>
              <a:t>display_names</a:t>
            </a:r>
            <a:r>
              <a:rPr lang="en-US" sz="2200" baseline="30000" dirty="0">
                <a:cs typeface="Courier New" pitchFamily="49" charset="0"/>
              </a:rPr>
              <a:t>(){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document.writeln</a:t>
            </a:r>
            <a:r>
              <a:rPr lang="en-US" sz="2200" baseline="30000" dirty="0">
                <a:cs typeface="Courier New" pitchFamily="49" charset="0"/>
              </a:rPr>
              <a:t>(‘&lt;H3&gt; List of Student Names:&lt;/H3&gt;’);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(‘&lt;UL&gt;’);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for(</a:t>
            </a:r>
            <a:r>
              <a:rPr lang="en-US" sz="2200" baseline="30000" dirty="0" err="1">
                <a:cs typeface="Courier New" pitchFamily="49" charset="0"/>
              </a:rPr>
              <a:t>vari</a:t>
            </a:r>
            <a:r>
              <a:rPr lang="en-US" sz="2200" baseline="30000" dirty="0">
                <a:cs typeface="Courier New" pitchFamily="49" charset="0"/>
              </a:rPr>
              <a:t>=0; </a:t>
            </a:r>
            <a:r>
              <a:rPr lang="en-US" sz="2200" baseline="30000" dirty="0" err="1">
                <a:cs typeface="Courier New" pitchFamily="49" charset="0"/>
              </a:rPr>
              <a:t>i</a:t>
            </a:r>
            <a:r>
              <a:rPr lang="en-US" sz="2200" baseline="30000" dirty="0">
                <a:cs typeface="Courier New" pitchFamily="49" charset="0"/>
              </a:rPr>
              <a:t>&lt;</a:t>
            </a:r>
            <a:r>
              <a:rPr lang="en-US" sz="2200" baseline="30000" dirty="0" err="1">
                <a:cs typeface="Courier New" pitchFamily="49" charset="0"/>
              </a:rPr>
              <a:t>names.length</a:t>
            </a:r>
            <a:r>
              <a:rPr lang="en-US" sz="2200" baseline="30000" dirty="0">
                <a:cs typeface="Courier New" pitchFamily="49" charset="0"/>
              </a:rPr>
              <a:t>; </a:t>
            </a:r>
            <a:r>
              <a:rPr lang="en-US" sz="2200" baseline="30000" dirty="0" err="1">
                <a:cs typeface="Courier New" pitchFamily="49" charset="0"/>
              </a:rPr>
              <a:t>i</a:t>
            </a:r>
            <a:r>
              <a:rPr lang="en-US" sz="2200" baseline="30000" dirty="0">
                <a:cs typeface="Courier New" pitchFamily="49" charset="0"/>
              </a:rPr>
              <a:t>++)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(‘&lt;LI&gt;’ + names[</a:t>
            </a:r>
            <a:r>
              <a:rPr lang="en-US" sz="2200" baseline="30000" dirty="0" err="1">
                <a:cs typeface="Courier New" pitchFamily="49" charset="0"/>
              </a:rPr>
              <a:t>i</a:t>
            </a:r>
            <a:r>
              <a:rPr lang="en-US" sz="2200" baseline="30000" dirty="0">
                <a:cs typeface="Courier New" pitchFamily="49" charset="0"/>
              </a:rPr>
              <a:t>]+ ‘&lt;/LI&gt;’);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(‘&lt;/UL&gt;’);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change_names</a:t>
            </a:r>
            <a:r>
              <a:rPr lang="en-US" sz="2200" baseline="30000" dirty="0">
                <a:cs typeface="Courier New" pitchFamily="49" charset="0"/>
              </a:rPr>
              <a:t>(names);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(‘&lt;H3&gt; List of Changed Students Names:&lt;/H3&gt;’);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(‘&lt;UL&gt;’);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for(</a:t>
            </a:r>
            <a:r>
              <a:rPr lang="en-US" sz="2200" baseline="30000" dirty="0" err="1">
                <a:cs typeface="Courier New" pitchFamily="49" charset="0"/>
              </a:rPr>
              <a:t>vari</a:t>
            </a:r>
            <a:r>
              <a:rPr lang="en-US" sz="2200" baseline="30000" dirty="0">
                <a:cs typeface="Courier New" pitchFamily="49" charset="0"/>
              </a:rPr>
              <a:t>=0; </a:t>
            </a:r>
            <a:r>
              <a:rPr lang="en-US" sz="2200" baseline="30000" dirty="0" err="1">
                <a:cs typeface="Courier New" pitchFamily="49" charset="0"/>
              </a:rPr>
              <a:t>i</a:t>
            </a:r>
            <a:r>
              <a:rPr lang="en-US" sz="2200" baseline="30000" dirty="0">
                <a:cs typeface="Courier New" pitchFamily="49" charset="0"/>
              </a:rPr>
              <a:t>&lt;</a:t>
            </a:r>
            <a:r>
              <a:rPr lang="en-US" sz="2200" baseline="30000" dirty="0" err="1">
                <a:cs typeface="Courier New" pitchFamily="49" charset="0"/>
              </a:rPr>
              <a:t>names.length</a:t>
            </a:r>
            <a:r>
              <a:rPr lang="en-US" sz="2200" baseline="30000" dirty="0">
                <a:cs typeface="Courier New" pitchFamily="49" charset="0"/>
              </a:rPr>
              <a:t>; </a:t>
            </a:r>
            <a:r>
              <a:rPr lang="en-US" sz="2200" baseline="30000" dirty="0" err="1">
                <a:cs typeface="Courier New" pitchFamily="49" charset="0"/>
              </a:rPr>
              <a:t>i</a:t>
            </a:r>
            <a:r>
              <a:rPr lang="en-US" sz="2200" baseline="30000" dirty="0">
                <a:cs typeface="Courier New" pitchFamily="49" charset="0"/>
              </a:rPr>
              <a:t>++)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(‘&lt;LI&gt;’ + names[</a:t>
            </a:r>
            <a:r>
              <a:rPr lang="en-US" sz="2200" baseline="30000" dirty="0" err="1">
                <a:cs typeface="Courier New" pitchFamily="49" charset="0"/>
              </a:rPr>
              <a:t>i</a:t>
            </a:r>
            <a:r>
              <a:rPr lang="en-US" sz="2200" baseline="30000" dirty="0">
                <a:cs typeface="Courier New" pitchFamily="49" charset="0"/>
              </a:rPr>
              <a:t>]+ ‘&lt;/LI&gt;’);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(‘&lt;/UL&gt;’);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</a:t>
            </a:r>
            <a:r>
              <a:rPr lang="en-US" sz="2200" baseline="30000" dirty="0" err="1">
                <a:cs typeface="Courier New" pitchFamily="49" charset="0"/>
              </a:rPr>
              <a:t>display_names</a:t>
            </a:r>
            <a:r>
              <a:rPr lang="en-US" sz="2200" baseline="30000" dirty="0">
                <a:cs typeface="Courier New" pitchFamily="49" charset="0"/>
              </a:rPr>
              <a:t>(names);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return Statement 1-2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31242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50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Allows sending the result back to the calling function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419600"/>
            <a:ext cx="2294467" cy="1143000"/>
          </a:xfrm>
          <a:prstGeom prst="wedgeRectCallout">
            <a:avLst>
              <a:gd name="adj1" fmla="val 6923"/>
              <a:gd name="adj2" fmla="val -105424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Begins with return keyword followed by the variable or value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971800"/>
            <a:ext cx="1905000" cy="8382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return Statement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798" y="1438275"/>
            <a:ext cx="2209801" cy="1000125"/>
          </a:xfrm>
          <a:prstGeom prst="wedgeRectCallout">
            <a:avLst>
              <a:gd name="adj1" fmla="val 17487"/>
              <a:gd name="adj2" fmla="val 100710"/>
            </a:avLst>
          </a:prstGeom>
          <a:solidFill>
            <a:schemeClr val="accent2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Returns the control to the calling function because of unexpected results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096000" y="3048000"/>
            <a:ext cx="2057400" cy="1076325"/>
          </a:xfrm>
          <a:prstGeom prst="wedgeRectCallout">
            <a:avLst>
              <a:gd name="adj1" fmla="val 78764"/>
              <a:gd name="adj2" fmla="val -17806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also be used to halt the execution of the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</a:t>
            </a:r>
            <a:r>
              <a:rPr lang="en-US" sz="2800" baseline="30000" dirty="0">
                <a:cs typeface="Courier New" pitchFamily="49" charset="0"/>
              </a:rPr>
              <a:t>return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statement.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function factorial(num)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if(num==0)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return0;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</a:t>
            </a:r>
            <a:r>
              <a:rPr lang="en-US" sz="2400" baseline="30000" dirty="0" err="1">
                <a:cs typeface="Courier New" pitchFamily="49" charset="0"/>
              </a:rPr>
              <a:t>elseif</a:t>
            </a:r>
            <a:r>
              <a:rPr lang="en-US" sz="2400" baseline="30000" dirty="0">
                <a:cs typeface="Courier New" pitchFamily="49" charset="0"/>
              </a:rPr>
              <a:t>(num==1)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return1;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else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var result =num;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while(num&gt;1)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  result = result *(num-1);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  num--;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return result;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varnum</a:t>
            </a:r>
            <a:r>
              <a:rPr lang="en-US" sz="2400" baseline="30000" dirty="0">
                <a:cs typeface="Courier New" pitchFamily="49" charset="0"/>
              </a:rPr>
              <a:t>=prompt(‘Enter number:’,’’);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result = factorial(num);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alert(‘Factorial of ‘ +num+ ‘ is ‘ + result + ‘.’);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162175"/>
            <a:ext cx="54673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Objects 1-2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143000"/>
          <a:ext cx="8382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95500" y="3048000"/>
            <a:ext cx="40767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Objects 2-2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600200"/>
          <a:ext cx="8382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992009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JavaScript provides built-in objects and allows creating user-defined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Creating Custom Objects 1-5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371600"/>
          <a:ext cx="8382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Objects 2-5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558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to create object using these methods is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="1" baseline="30000" dirty="0">
                <a:latin typeface="Calibri" pitchFamily="34" charset="0"/>
                <a:cs typeface="Calibri" pitchFamily="34" charset="0"/>
              </a:rPr>
              <a:t>Direct Method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 = new Object();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err="1">
                <a:cs typeface="Courier New" pitchFamily="49" charset="0"/>
              </a:rPr>
              <a:t>object_name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: Is the name of the object.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new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: Is the keyword that allocates memory to the custom object. This is known as instantiation of an object.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object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: Is the built-in JavaScript object that allows creating custom objects.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pPr marL="519113"/>
            <a:endParaRPr lang="en-US" dirty="0"/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990600"/>
            <a:ext cx="8839200" cy="2667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functions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parameterized functions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return statement  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Describe objects 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different browser objects  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Describe Document Object Model (DOM)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Creating Custom Objects 3-5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600200"/>
          <a:ext cx="8382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92009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Template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Creating Custom Objects 4-5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447800"/>
          <a:ext cx="8382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92009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Template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343400"/>
            <a:ext cx="8534400" cy="165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to create a constructor function is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function </a:t>
            </a:r>
            <a:r>
              <a:rPr lang="en-US" sz="2400" baseline="30000" dirty="0" err="1">
                <a:cs typeface="Courier New" pitchFamily="49" charset="0"/>
              </a:rPr>
              <a:t>object_type</a:t>
            </a:r>
            <a:r>
              <a:rPr lang="en-US" sz="2400" baseline="30000" dirty="0">
                <a:cs typeface="Courier New" pitchFamily="49" charset="0"/>
              </a:rPr>
              <a:t>(list of parameters)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// Body specifying properties and methods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Objects 5-5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5344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to create a object using the </a:t>
            </a:r>
            <a:r>
              <a:rPr lang="en-US" sz="2800" baseline="30000" dirty="0">
                <a:cs typeface="Courier New" pitchFamily="49" charset="0"/>
              </a:rPr>
              <a:t>new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keyword is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 = new </a:t>
            </a:r>
            <a:r>
              <a:rPr lang="en-US" sz="2400" baseline="30000" dirty="0" err="1">
                <a:cs typeface="Courier New" pitchFamily="49" charset="0"/>
              </a:rPr>
              <a:t>object_type</a:t>
            </a:r>
            <a:r>
              <a:rPr lang="en-US" sz="2400" baseline="30000" dirty="0">
                <a:cs typeface="Courier New" pitchFamily="49" charset="0"/>
              </a:rPr>
              <a:t>(optional list of arguments);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209800"/>
            <a:ext cx="85344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shows the creation of objects using direct and template method is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//create an object using direct method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</a:t>
            </a:r>
            <a:r>
              <a:rPr lang="en-US" sz="2400" baseline="30000" dirty="0" err="1">
                <a:cs typeface="Courier New" pitchFamily="49" charset="0"/>
              </a:rPr>
              <a:t>doctor_details</a:t>
            </a:r>
            <a:r>
              <a:rPr lang="en-US" sz="2400" baseline="30000" dirty="0">
                <a:cs typeface="Courier New" pitchFamily="49" charset="0"/>
              </a:rPr>
              <a:t>=new Object();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//create an object using new keyword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studOne</a:t>
            </a:r>
            <a:r>
              <a:rPr lang="en-US" sz="2400" baseline="30000" dirty="0">
                <a:cs typeface="Courier New" pitchFamily="49" charset="0"/>
              </a:rPr>
              <a:t> = new </a:t>
            </a:r>
            <a:r>
              <a:rPr lang="en-US" sz="2400" baseline="30000" dirty="0" err="1">
                <a:cs typeface="Courier New" pitchFamily="49" charset="0"/>
              </a:rPr>
              <a:t>student_info</a:t>
            </a:r>
            <a:r>
              <a:rPr lang="en-US" sz="2400" baseline="30000" dirty="0">
                <a:cs typeface="Courier New" pitchFamily="49" charset="0"/>
              </a:rPr>
              <a:t> (‘James’, ‘23’, ‘New Jersey’);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8229600" cy="411162"/>
          </a:xfrm>
        </p:spPr>
        <p:txBody>
          <a:bodyPr/>
          <a:lstStyle/>
          <a:p>
            <a:r>
              <a:rPr lang="en-US" dirty="0"/>
              <a:t>Creating Properties for Custom Objects 1-2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2192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2971800"/>
            <a:ext cx="8534400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script that creates the student_details object.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student_details=new Object();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student_details.first_name= ‘John’;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student_details.last_name= ‘Fernando’;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student_details.age= ‘15’;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alert(‘Student\’s name: ‘ +student_details.first_name+ ‘ ‘ +student_details.last_name);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43400" y="4953000"/>
            <a:ext cx="4419600" cy="167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8305800" cy="411162"/>
          </a:xfrm>
        </p:spPr>
        <p:txBody>
          <a:bodyPr/>
          <a:lstStyle/>
          <a:p>
            <a:r>
              <a:rPr lang="en-US" dirty="0"/>
              <a:t>Creating Properties for Custom Objects 2-2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44781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creates the employee_info object and adds properties in the constructor function.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// To define the object type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function </a:t>
            </a:r>
            <a:r>
              <a:rPr lang="en-US" sz="2400" baseline="30000" dirty="0" err="1">
                <a:cs typeface="Courier New" pitchFamily="49" charset="0"/>
              </a:rPr>
              <a:t>employee_info</a:t>
            </a:r>
            <a:r>
              <a:rPr lang="en-US" sz="2400" baseline="30000" dirty="0">
                <a:cs typeface="Courier New" pitchFamily="49" charset="0"/>
              </a:rPr>
              <a:t>(name, age, experience)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this.name = name;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</a:t>
            </a:r>
            <a:r>
              <a:rPr lang="en-US" sz="2400" baseline="30000" dirty="0" err="1">
                <a:cs typeface="Courier New" pitchFamily="49" charset="0"/>
              </a:rPr>
              <a:t>this.age</a:t>
            </a:r>
            <a:r>
              <a:rPr lang="en-US" sz="2400" baseline="30000" dirty="0">
                <a:cs typeface="Courier New" pitchFamily="49" charset="0"/>
              </a:rPr>
              <a:t>= age;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</a:t>
            </a:r>
            <a:r>
              <a:rPr lang="en-US" sz="2400" baseline="30000" dirty="0" err="1">
                <a:cs typeface="Courier New" pitchFamily="49" charset="0"/>
              </a:rPr>
              <a:t>this.experience</a:t>
            </a:r>
            <a:r>
              <a:rPr lang="en-US" sz="2400" baseline="30000" dirty="0">
                <a:cs typeface="Courier New" pitchFamily="49" charset="0"/>
              </a:rPr>
              <a:t>= experience;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// Creates an object using new keyword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empMary</a:t>
            </a:r>
            <a:r>
              <a:rPr lang="en-US" sz="2400" baseline="30000" dirty="0">
                <a:cs typeface="Courier New" pitchFamily="49" charset="0"/>
              </a:rPr>
              <a:t>=</a:t>
            </a:r>
            <a:r>
              <a:rPr lang="en-US" sz="2400" baseline="30000" dirty="0" err="1">
                <a:cs typeface="Courier New" pitchFamily="49" charset="0"/>
              </a:rPr>
              <a:t>newemployee_info</a:t>
            </a:r>
            <a:r>
              <a:rPr lang="en-US" sz="2400" baseline="30000" dirty="0">
                <a:cs typeface="Courier New" pitchFamily="49" charset="0"/>
              </a:rPr>
              <a:t>(‘Mary’, ‘34’, ‘5 years’);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alert(“Name: “+ empMary.name + ‘\</a:t>
            </a:r>
            <a:r>
              <a:rPr lang="en-US" sz="2400" baseline="30000" dirty="0" err="1">
                <a:cs typeface="Courier New" pitchFamily="49" charset="0"/>
              </a:rPr>
              <a:t>n’</a:t>
            </a:r>
            <a:r>
              <a:rPr lang="en-US" sz="2400" baseline="30000" dirty="0">
                <a:cs typeface="Courier New" pitchFamily="49" charset="0"/>
              </a:rPr>
              <a:t> +”Age: “+</a:t>
            </a:r>
            <a:r>
              <a:rPr lang="en-US" sz="2400" baseline="30000" dirty="0" err="1">
                <a:cs typeface="Courier New" pitchFamily="49" charset="0"/>
              </a:rPr>
              <a:t>empMary.age</a:t>
            </a:r>
            <a:r>
              <a:rPr lang="en-US" sz="2400" baseline="30000" dirty="0">
                <a:cs typeface="Courier New" pitchFamily="49" charset="0"/>
              </a:rPr>
              <a:t>+ ‘\</a:t>
            </a:r>
            <a:r>
              <a:rPr lang="en-US" sz="2400" baseline="30000" dirty="0" err="1">
                <a:cs typeface="Courier New" pitchFamily="49" charset="0"/>
              </a:rPr>
              <a:t>n’</a:t>
            </a:r>
            <a:r>
              <a:rPr lang="en-US" sz="2400" baseline="30000" dirty="0">
                <a:cs typeface="Courier New" pitchFamily="49" charset="0"/>
              </a:rPr>
              <a:t> +”Experience: “+</a:t>
            </a:r>
            <a:r>
              <a:rPr lang="en-US" sz="2400" baseline="30000" dirty="0" err="1">
                <a:cs typeface="Courier New" pitchFamily="49" charset="0"/>
              </a:rPr>
              <a:t>empMary.experience</a:t>
            </a:r>
            <a:r>
              <a:rPr lang="en-US" sz="2400" baseline="30000" dirty="0">
                <a:cs typeface="Courier New" pitchFamily="49" charset="0"/>
              </a:rPr>
              <a:t>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724400"/>
            <a:ext cx="4191000" cy="183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4114800"/>
            <a:ext cx="8534400" cy="27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script that defines a custom method.</a:t>
            </a:r>
          </a:p>
          <a:p>
            <a:pPr lvl="1" indent="6350" algn="just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square =new Object();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square.length</a:t>
            </a:r>
            <a:r>
              <a:rPr lang="en-US" sz="2400" baseline="30000" dirty="0">
                <a:cs typeface="Courier New" pitchFamily="49" charset="0"/>
              </a:rPr>
              <a:t>=</a:t>
            </a:r>
            <a:r>
              <a:rPr lang="en-US" sz="2400" baseline="30000" dirty="0" err="1">
                <a:cs typeface="Courier New" pitchFamily="49" charset="0"/>
              </a:rPr>
              <a:t>parseInt</a:t>
            </a:r>
            <a:r>
              <a:rPr lang="en-US" sz="2400" baseline="30000" dirty="0">
                <a:cs typeface="Courier New" pitchFamily="49" charset="0"/>
              </a:rPr>
              <a:t>(“5”);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square.cal_area</a:t>
            </a:r>
            <a:r>
              <a:rPr lang="en-US" sz="2400" baseline="30000" dirty="0">
                <a:cs typeface="Courier New" pitchFamily="49" charset="0"/>
              </a:rPr>
              <a:t>=function()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var area =(</a:t>
            </a:r>
            <a:r>
              <a:rPr lang="en-US" sz="2400" baseline="30000" dirty="0" err="1">
                <a:cs typeface="Courier New" pitchFamily="49" charset="0"/>
              </a:rPr>
              <a:t>parseInt</a:t>
            </a:r>
            <a:r>
              <a:rPr lang="en-US" sz="2400" baseline="30000" dirty="0">
                <a:cs typeface="Courier New" pitchFamily="49" charset="0"/>
              </a:rPr>
              <a:t>(</a:t>
            </a:r>
            <a:r>
              <a:rPr lang="en-US" sz="2400" baseline="30000" dirty="0" err="1">
                <a:cs typeface="Courier New" pitchFamily="49" charset="0"/>
              </a:rPr>
              <a:t>square.length</a:t>
            </a:r>
            <a:r>
              <a:rPr lang="en-US" sz="2400" baseline="30000" dirty="0">
                <a:cs typeface="Courier New" pitchFamily="49" charset="0"/>
              </a:rPr>
              <a:t>)*</a:t>
            </a:r>
            <a:r>
              <a:rPr lang="en-US" sz="2400" baseline="30000" dirty="0" err="1">
                <a:cs typeface="Courier New" pitchFamily="49" charset="0"/>
              </a:rPr>
              <a:t>parseInt</a:t>
            </a:r>
            <a:r>
              <a:rPr lang="en-US" sz="2400" baseline="30000" dirty="0">
                <a:cs typeface="Courier New" pitchFamily="49" charset="0"/>
              </a:rPr>
              <a:t>(“4”));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return area;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alert(“Area: “+</a:t>
            </a:r>
            <a:r>
              <a:rPr lang="en-US" sz="2400" baseline="30000" dirty="0" err="1">
                <a:cs typeface="Courier New" pitchFamily="49" charset="0"/>
              </a:rPr>
              <a:t>square.cal_area</a:t>
            </a:r>
            <a:r>
              <a:rPr lang="en-US" sz="2400" baseline="30000" dirty="0">
                <a:cs typeface="Courier New" pitchFamily="49" charset="0"/>
              </a:rPr>
              <a:t>());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8229600" cy="411162"/>
          </a:xfrm>
        </p:spPr>
        <p:txBody>
          <a:bodyPr/>
          <a:lstStyle/>
          <a:p>
            <a:r>
              <a:rPr lang="en-US" dirty="0"/>
              <a:t>Creating Methods for Custom </a:t>
            </a:r>
            <a:r>
              <a:rPr lang="en-US" dirty="0" smtClean="0"/>
              <a:t>Objects</a:t>
            </a:r>
            <a:endParaRPr lang="en-US" dirty="0"/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914400"/>
          <a:ext cx="83820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Built-in Objects</a:t>
            </a:r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447800"/>
          <a:ext cx="8382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String Object </a:t>
            </a:r>
            <a:r>
              <a:rPr lang="en-US" dirty="0" smtClean="0"/>
              <a:t>1-3</a:t>
            </a:r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457200" y="4495800"/>
          <a:ext cx="8153400" cy="167674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329543"/>
                <a:gridCol w="5823857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number of characters in a string.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user-defined properties and methods to the String instance.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4115142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properties of the </a:t>
            </a:r>
            <a:r>
              <a:rPr lang="en-US" sz="2800" baseline="30000" dirty="0">
                <a:cs typeface="Courier New" pitchFamily="49" charset="0"/>
              </a:rPr>
              <a:t>String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3336588"/>
            <a:ext cx="8534400" cy="62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to initialize the </a:t>
            </a:r>
            <a:r>
              <a:rPr lang="en-US" sz="2800" baseline="30000" dirty="0">
                <a:cs typeface="Courier New" pitchFamily="49" charset="0"/>
              </a:rPr>
              <a:t>String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 is as follows: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 = new String(“Set of characters”)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String Object </a:t>
            </a:r>
            <a:r>
              <a:rPr lang="en-US" dirty="0" smtClean="0"/>
              <a:t>2-3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38382473"/>
              </p:ext>
            </p:extLst>
          </p:nvPr>
        </p:nvGraphicFramePr>
        <p:xfrm>
          <a:off x="457200" y="1371600"/>
          <a:ext cx="8229600" cy="518365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68580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a character from a particular position within a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Merges characters from one string with the characters from another string and retrieves a single new string.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position at which the specified string value first occurred in the string.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lastIndexOf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position at which the specified string value last occurred in the string.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 regular expression with the string and replaces it with a new string.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Searches for a match where the string is in the same format as specified by a regular expression.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5076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Divides the string into substrings and defines an array of these substrings.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substring()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a part of a string between the specified positions of a string.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lowercase display of the string.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methods of the </a:t>
            </a:r>
            <a:r>
              <a:rPr lang="en-US" sz="2800" baseline="30000" dirty="0">
                <a:cs typeface="Courier New" pitchFamily="49" charset="0"/>
              </a:rPr>
              <a:t>String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 3-3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script that creates a </a:t>
            </a:r>
            <a:r>
              <a:rPr lang="en-US" sz="2800" baseline="30000" dirty="0">
                <a:cs typeface="Courier New" pitchFamily="49" charset="0"/>
              </a:rPr>
              <a:t>String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 and test various methods.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</a:t>
            </a:r>
            <a:r>
              <a:rPr lang="en-US" sz="2400" baseline="30000" dirty="0" err="1">
                <a:cs typeface="Courier New" pitchFamily="49" charset="0"/>
              </a:rPr>
              <a:t>full_name</a:t>
            </a:r>
            <a:r>
              <a:rPr lang="en-US" sz="2400" baseline="30000" dirty="0">
                <a:cs typeface="Courier New" pitchFamily="49" charset="0"/>
              </a:rPr>
              <a:t>=new String(‘David James Taylor’);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(‘Number of Characters are: ‘ +</a:t>
            </a:r>
            <a:r>
              <a:rPr lang="en-US" sz="2400" baseline="30000" dirty="0" err="1">
                <a:cs typeface="Courier New" pitchFamily="49" charset="0"/>
              </a:rPr>
              <a:t>full_name.length</a:t>
            </a:r>
            <a:r>
              <a:rPr lang="en-US" sz="2400" baseline="30000" dirty="0">
                <a:cs typeface="Courier New" pitchFamily="49" charset="0"/>
              </a:rPr>
              <a:t>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(‘Character at Position 6 is: ‘ +</a:t>
            </a:r>
            <a:r>
              <a:rPr lang="en-US" sz="2400" baseline="30000" dirty="0" err="1">
                <a:cs typeface="Courier New" pitchFamily="49" charset="0"/>
              </a:rPr>
              <a:t>full_name.charAt</a:t>
            </a:r>
            <a:r>
              <a:rPr lang="en-US" sz="2400" baseline="30000" dirty="0">
                <a:cs typeface="Courier New" pitchFamily="49" charset="0"/>
              </a:rPr>
              <a:t>(6)+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(‘Student\’s Name and their Father\’s name are: ‘ +</a:t>
            </a:r>
            <a:r>
              <a:rPr lang="en-US" sz="2400" baseline="30000" dirty="0" err="1">
                <a:cs typeface="Courier New" pitchFamily="49" charset="0"/>
              </a:rPr>
              <a:t>full_name.split</a:t>
            </a:r>
            <a:r>
              <a:rPr lang="en-US" sz="2400" baseline="30000" dirty="0">
                <a:cs typeface="Courier New" pitchFamily="49" charset="0"/>
              </a:rPr>
              <a:t>(‘ ‘,2)+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(‘Student\’s Full Name is: ‘ +</a:t>
            </a:r>
            <a:r>
              <a:rPr lang="en-US" sz="2400" baseline="30000" dirty="0" err="1">
                <a:cs typeface="Courier New" pitchFamily="49" charset="0"/>
              </a:rPr>
              <a:t>full_name.toUpperCase</a:t>
            </a:r>
            <a:r>
              <a:rPr lang="en-US" sz="2400" baseline="30000" dirty="0">
                <a:cs typeface="Courier New" pitchFamily="49" charset="0"/>
              </a:rPr>
              <a:t>());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324350"/>
            <a:ext cx="37242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="" xmlns:p14="http://schemas.microsoft.com/office/powerpoint/2010/main" val="843041163"/>
              </p:ext>
            </p:extLst>
          </p:nvPr>
        </p:nvGraphicFramePr>
        <p:xfrm>
          <a:off x="457200" y="13716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Math Object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4115142"/>
            <a:ext cx="8534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to invoke the methods of the </a:t>
            </a:r>
            <a:r>
              <a:rPr lang="en-US" sz="2800" baseline="30000" dirty="0">
                <a:cs typeface="Courier New" pitchFamily="49" charset="0"/>
              </a:rPr>
              <a:t>Math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 is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variable_name</a:t>
            </a:r>
            <a:r>
              <a:rPr lang="en-US" sz="2400" baseline="30000" dirty="0">
                <a:cs typeface="Courier New" pitchFamily="49" charset="0"/>
              </a:rPr>
              <a:t> = </a:t>
            </a:r>
            <a:r>
              <a:rPr lang="en-US" sz="2400" baseline="30000" dirty="0" err="1">
                <a:cs typeface="Courier New" pitchFamily="49" charset="0"/>
              </a:rPr>
              <a:t>Math.MethodName</a:t>
            </a:r>
            <a:r>
              <a:rPr lang="en-US" sz="2400" baseline="30000" dirty="0">
                <a:cs typeface="Courier New" pitchFamily="49" charset="0"/>
              </a:rPr>
              <a:t>(optional list of parameters);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336588"/>
            <a:ext cx="8534400" cy="62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to access the properties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of the </a:t>
            </a:r>
            <a:r>
              <a:rPr lang="en-US" sz="2800" baseline="30000" dirty="0">
                <a:cs typeface="Courier New" pitchFamily="49" charset="0"/>
              </a:rPr>
              <a:t>Math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 is as follows: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variable_name</a:t>
            </a:r>
            <a:r>
              <a:rPr lang="en-US" sz="2400" baseline="30000" dirty="0">
                <a:cs typeface="Courier New" pitchFamily="49" charset="0"/>
              </a:rPr>
              <a:t> = </a:t>
            </a:r>
            <a:r>
              <a:rPr lang="en-US" sz="2400" baseline="30000" dirty="0" err="1">
                <a:cs typeface="Courier New" pitchFamily="49" charset="0"/>
              </a:rPr>
              <a:t>Math.PropertyName</a:t>
            </a:r>
            <a:r>
              <a:rPr lang="en-US" sz="2400" baseline="30000" dirty="0"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76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script that creates a </a:t>
            </a:r>
            <a:r>
              <a:rPr lang="en-US" sz="2800" baseline="30000" dirty="0">
                <a:cs typeface="Courier New" pitchFamily="49" charset="0"/>
              </a:rPr>
              <a:t>Math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</a:t>
            </a:r>
            <a:r>
              <a:rPr lang="en-US" sz="2400" baseline="30000" dirty="0" err="1">
                <a:cs typeface="Courier New" pitchFamily="49" charset="0"/>
              </a:rPr>
              <a:t>full_name</a:t>
            </a:r>
            <a:r>
              <a:rPr lang="en-US" sz="2400" baseline="30000" dirty="0">
                <a:cs typeface="Courier New" pitchFamily="49" charset="0"/>
              </a:rPr>
              <a:t>=new String(‘David James Taylor’);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(‘Number of Characters are: ‘ +</a:t>
            </a:r>
            <a:r>
              <a:rPr lang="en-US" sz="2400" baseline="30000" dirty="0" err="1">
                <a:cs typeface="Courier New" pitchFamily="49" charset="0"/>
              </a:rPr>
              <a:t>full_name.length</a:t>
            </a:r>
            <a:r>
              <a:rPr lang="en-US" sz="2400" baseline="30000" dirty="0">
                <a:cs typeface="Courier New" pitchFamily="49" charset="0"/>
              </a:rPr>
              <a:t>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var area =</a:t>
            </a:r>
            <a:r>
              <a:rPr lang="en-US" sz="2400" baseline="30000" dirty="0" err="1">
                <a:cs typeface="Courier New" pitchFamily="49" charset="0"/>
              </a:rPr>
              <a:t>Math.floor</a:t>
            </a:r>
            <a:r>
              <a:rPr lang="en-US" sz="2400" baseline="30000" dirty="0">
                <a:cs typeface="Courier New" pitchFamily="49" charset="0"/>
              </a:rPr>
              <a:t>(</a:t>
            </a:r>
            <a:r>
              <a:rPr lang="en-US" sz="2400" baseline="30000" dirty="0" err="1">
                <a:cs typeface="Courier New" pitchFamily="49" charset="0"/>
              </a:rPr>
              <a:t>tempArea</a:t>
            </a:r>
            <a:r>
              <a:rPr lang="en-US" sz="2400" baseline="30000" dirty="0">
                <a:cs typeface="Courier New" pitchFamily="49" charset="0"/>
              </a:rPr>
              <a:t>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return area;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alert(‘Area of circle is: ‘ +</a:t>
            </a:r>
            <a:r>
              <a:rPr lang="en-US" sz="2400" baseline="30000" dirty="0" err="1">
                <a:cs typeface="Courier New" pitchFamily="49" charset="0"/>
              </a:rPr>
              <a:t>area_circle</a:t>
            </a:r>
            <a:r>
              <a:rPr lang="en-US" sz="2400" baseline="30000" dirty="0">
                <a:cs typeface="Courier New" pitchFamily="49" charset="0"/>
              </a:rPr>
              <a:t>(5));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886200"/>
            <a:ext cx="46482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Date Object </a:t>
            </a:r>
            <a:r>
              <a:rPr lang="en-US" dirty="0" smtClean="0"/>
              <a:t>1-3</a:t>
            </a:r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3336588"/>
            <a:ext cx="8534400" cy="185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to instantiate the </a:t>
            </a:r>
            <a:r>
              <a:rPr lang="en-US" sz="2800" baseline="30000" dirty="0">
                <a:cs typeface="Courier New" pitchFamily="49" charset="0"/>
              </a:rPr>
              <a:t>Date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 is as follows: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 = new Date();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 = new Date(milliseconds);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 = new Date(year, month, day, hour, minutes, seconds, milliseconds);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var 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 = new Date(“</a:t>
            </a:r>
            <a:r>
              <a:rPr lang="en-US" sz="2400" baseline="30000" dirty="0" err="1">
                <a:cs typeface="Courier New" pitchFamily="49" charset="0"/>
              </a:rPr>
              <a:t>dateString</a:t>
            </a:r>
            <a:r>
              <a:rPr lang="en-US" sz="2400" baseline="30000" dirty="0">
                <a:cs typeface="Courier New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Date Object </a:t>
            </a:r>
            <a:r>
              <a:rPr lang="en-US" dirty="0" smtClean="0"/>
              <a:t>2-3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457200" y="1563614"/>
          <a:ext cx="8229600" cy="270358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68580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getDate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a numeric value between 1 and 31, which indicates the day of the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getDay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a numeric value between 0 and 6, which indicates the day of the week.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getTime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a numeric value, which indicates the time passed in milliseconds since midnight 01/01/1970.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getFullYear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a four digit numeric value, which indicates the year in the given date.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methods of the </a:t>
            </a:r>
            <a:r>
              <a:rPr lang="en-US" sz="2800" baseline="30000" dirty="0">
                <a:cs typeface="Courier New" pitchFamily="49" charset="0"/>
              </a:rPr>
              <a:t>Date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 </a:t>
            </a:r>
            <a:r>
              <a:rPr lang="en-US" dirty="0" smtClean="0"/>
              <a:t>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76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script that displays the current date in the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mm/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dd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yyyy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format.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smtClean="0">
                <a:cs typeface="Courier New" pitchFamily="49" charset="0"/>
              </a:rPr>
              <a:t>function </a:t>
            </a:r>
            <a:r>
              <a:rPr lang="en-US" sz="2400" baseline="30000" dirty="0" err="1" smtClean="0">
                <a:cs typeface="Courier New" pitchFamily="49" charset="0"/>
              </a:rPr>
              <a:t>display_date</a:t>
            </a:r>
            <a:r>
              <a:rPr lang="en-US" sz="2400" baseline="30000" dirty="0">
                <a:cs typeface="Courier New" pitchFamily="49" charset="0"/>
              </a:rPr>
              <a:t>()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var today =new Date();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var date =</a:t>
            </a:r>
            <a:r>
              <a:rPr lang="en-US" sz="2400" baseline="30000" dirty="0" err="1">
                <a:cs typeface="Courier New" pitchFamily="49" charset="0"/>
              </a:rPr>
              <a:t>today.getDate</a:t>
            </a:r>
            <a:r>
              <a:rPr lang="en-US" sz="2400" baseline="30000" dirty="0">
                <a:cs typeface="Courier New" pitchFamily="49" charset="0"/>
              </a:rPr>
              <a:t>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var month =</a:t>
            </a:r>
            <a:r>
              <a:rPr lang="en-US" sz="2400" baseline="30000" dirty="0" err="1">
                <a:cs typeface="Courier New" pitchFamily="49" charset="0"/>
              </a:rPr>
              <a:t>today.getMonth</a:t>
            </a:r>
            <a:r>
              <a:rPr lang="en-US" sz="2400" baseline="30000" dirty="0">
                <a:cs typeface="Courier New" pitchFamily="49" charset="0"/>
              </a:rPr>
              <a:t>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month++;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var year =</a:t>
            </a:r>
            <a:r>
              <a:rPr lang="en-US" sz="2400" baseline="30000" dirty="0" err="1">
                <a:cs typeface="Courier New" pitchFamily="49" charset="0"/>
              </a:rPr>
              <a:t>today.getFullYear</a:t>
            </a:r>
            <a:r>
              <a:rPr lang="en-US" sz="2400" baseline="30000" dirty="0">
                <a:cs typeface="Courier New" pitchFamily="49" charset="0"/>
              </a:rPr>
              <a:t>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alert(‘Today\’s date is: ‘ + month + ‘/’ + date + ‘/’ + year);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display_date</a:t>
            </a:r>
            <a:r>
              <a:rPr lang="en-US" sz="2400" baseline="30000" dirty="0">
                <a:cs typeface="Courier New" pitchFamily="49" charset="0"/>
              </a:rPr>
              <a:t>();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191000"/>
            <a:ext cx="47053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with </a:t>
            </a:r>
            <a:r>
              <a:rPr lang="en-US" dirty="0" smtClean="0"/>
              <a:t>Statement</a:t>
            </a:r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3336588"/>
            <a:ext cx="8534400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to declare the </a:t>
            </a:r>
            <a:r>
              <a:rPr lang="en-US" sz="2800" baseline="30000" dirty="0">
                <a:cs typeface="Courier New" pitchFamily="49" charset="0"/>
              </a:rPr>
              <a:t>with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statement is as follows: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with(</a:t>
            </a:r>
            <a:r>
              <a:rPr lang="en-US" sz="2400" baseline="30000" dirty="0" err="1">
                <a:cs typeface="Courier New" pitchFamily="49" charset="0"/>
              </a:rPr>
              <a:t>object_name</a:t>
            </a:r>
            <a:r>
              <a:rPr lang="en-US" sz="2400" baseline="30000" dirty="0">
                <a:cs typeface="Courier New" pitchFamily="49" charset="0"/>
              </a:rPr>
              <a:t>)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//Statements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3581400"/>
            <a:ext cx="4114800" cy="286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Browser </a:t>
            </a:r>
            <a:r>
              <a:rPr lang="en-US" dirty="0" smtClean="0"/>
              <a:t>Objects</a:t>
            </a:r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9144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200400"/>
            <a:ext cx="40290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window Object 1-4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14400" y="3048000"/>
            <a:ext cx="21082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Is the top level object in the JavaScript hierarchy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8" y="3048000"/>
            <a:ext cx="2362201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window object represents a browser window and contains browser information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9897"/>
              <a:gd name="adj2" fmla="val -130499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 the objects in the hierarchy are descendants of the window object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895600"/>
            <a:ext cx="1676400" cy="7620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window Object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797" y="1066800"/>
            <a:ext cx="2438402" cy="1076325"/>
          </a:xfrm>
          <a:prstGeom prst="wedgeRectCallout">
            <a:avLst>
              <a:gd name="adj1" fmla="val 18819"/>
              <a:gd name="adj2" fmla="val 121179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properties that allows setting a default text for the status bar, name of the browser window, 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window Object 2-4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457200" y="1492494"/>
          <a:ext cx="8229600" cy="277470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68580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defaultStatus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or retrieves the default text to be displayed in the status bar of the browser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an HTML document that contains different elements.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history of the visited Uniform Resource Locators (URLs).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the content of the specified URL.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commonly used properties of the </a:t>
            </a:r>
            <a:r>
              <a:rPr lang="en-US" sz="2800" baseline="30000" dirty="0">
                <a:cs typeface="Courier New" pitchFamily="49" charset="0"/>
              </a:rPr>
              <a:t>window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window Object 3-4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457200" y="1492494"/>
          <a:ext cx="8229600" cy="355805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68580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an alert box that states the message and an OK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Prompts a dialog box that displays a message with the OK and Cancel buttons.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createPopup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pop-up window.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Focuses the current window.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 the specified file in a new browser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prompt()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Prompts a dialog box that accepts input from the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methods of the </a:t>
            </a:r>
            <a:r>
              <a:rPr lang="en-US" sz="2800" baseline="30000" dirty="0">
                <a:cs typeface="Courier New" pitchFamily="49" charset="0"/>
              </a:rPr>
              <a:t>window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Functions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="" xmlns:p14="http://schemas.microsoft.com/office/powerpoint/2010/main" val="62982934"/>
              </p:ext>
            </p:extLst>
          </p:nvPr>
        </p:nvGraphicFramePr>
        <p:xfrm>
          <a:off x="457200" y="990600"/>
          <a:ext cx="838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 4-4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76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methods of the </a:t>
            </a:r>
            <a:r>
              <a:rPr lang="en-US" sz="2800" baseline="30000" dirty="0">
                <a:cs typeface="Courier New" pitchFamily="49" charset="0"/>
              </a:rPr>
              <a:t>window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&lt;head&gt;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&lt;title&gt; window Object &lt;/title&gt;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function </a:t>
            </a:r>
            <a:r>
              <a:rPr lang="en-US" sz="2400" baseline="30000" dirty="0" err="1">
                <a:cs typeface="Courier New" pitchFamily="49" charset="0"/>
              </a:rPr>
              <a:t>new_window</a:t>
            </a:r>
            <a:r>
              <a:rPr lang="en-US" sz="2400" baseline="30000" dirty="0">
                <a:cs typeface="Courier New" pitchFamily="49" charset="0"/>
              </a:rPr>
              <a:t>()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if(confirm(‘Do you want to open a new page?’))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</a:t>
            </a:r>
            <a:r>
              <a:rPr lang="en-US" sz="2400" baseline="30000" dirty="0" err="1">
                <a:cs typeface="Courier New" pitchFamily="49" charset="0"/>
              </a:rPr>
              <a:t>window.open</a:t>
            </a:r>
            <a:r>
              <a:rPr lang="en-US" sz="2400" baseline="30000" dirty="0">
                <a:cs typeface="Courier New" pitchFamily="49" charset="0"/>
              </a:rPr>
              <a:t>(‘http://www.aptech-education.com/pages/about-us/about-aptech.html’, ‘_parent’);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else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</a:t>
            </a:r>
            <a:r>
              <a:rPr lang="en-US" sz="2400" baseline="30000" dirty="0" err="1">
                <a:cs typeface="Courier New" pitchFamily="49" charset="0"/>
              </a:rPr>
              <a:t>window.alert</a:t>
            </a:r>
            <a:r>
              <a:rPr lang="en-US" sz="2400" baseline="30000" dirty="0">
                <a:cs typeface="Courier New" pitchFamily="49" charset="0"/>
              </a:rPr>
              <a:t>(‘In the Current Window’);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&lt;/head&gt;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&lt;body&gt;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&lt;input type=”button” value=”Click to move to the next </a:t>
            </a:r>
            <a:r>
              <a:rPr lang="en-US" sz="2400" baseline="30000" dirty="0" err="1">
                <a:cs typeface="Courier New" pitchFamily="49" charset="0"/>
              </a:rPr>
              <a:t>page”onClick</a:t>
            </a:r>
            <a:r>
              <a:rPr lang="en-US" sz="2400" baseline="30000" dirty="0">
                <a:cs typeface="Courier New" pitchFamily="49" charset="0"/>
              </a:rPr>
              <a:t>=”</a:t>
            </a:r>
            <a:r>
              <a:rPr lang="en-US" sz="2400" baseline="30000" dirty="0" err="1">
                <a:cs typeface="Courier New" pitchFamily="49" charset="0"/>
              </a:rPr>
              <a:t>new_window</a:t>
            </a:r>
            <a:r>
              <a:rPr lang="en-US" sz="2400" baseline="30000" dirty="0">
                <a:cs typeface="Courier New" pitchFamily="49" charset="0"/>
              </a:rPr>
              <a:t>();”/&gt;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&lt;/body&gt;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history Object 1-2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838200" y="2971800"/>
            <a:ext cx="2184400" cy="11525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50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Is a part of the window object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8" y="3048000"/>
            <a:ext cx="2438401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Is an array that allows referring to a particular URL by specifying its index number in the array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76601" y="4343400"/>
            <a:ext cx="2209799" cy="1143000"/>
          </a:xfrm>
          <a:prstGeom prst="wedgeRectCallout">
            <a:avLst>
              <a:gd name="adj1" fmla="val 6923"/>
              <a:gd name="adj2" fmla="val -105424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Contains a set of URLs visited by a user in a browser window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819400"/>
            <a:ext cx="1828800" cy="8382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history Object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3733796" y="914400"/>
            <a:ext cx="2743203" cy="1076325"/>
          </a:xfrm>
          <a:prstGeom prst="wedgeRectCallout">
            <a:avLst>
              <a:gd name="adj1" fmla="val 18819"/>
              <a:gd name="adj2" fmla="val 121179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Allows you to determine the number of URLs in the history list by using the length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history Object 2-2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2121628"/>
              </p:ext>
            </p:extLst>
          </p:nvPr>
        </p:nvGraphicFramePr>
        <p:xfrm>
          <a:off x="457200" y="1492494"/>
          <a:ext cx="8229600" cy="221556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68580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and displays the previous URL from the history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and displays the next URL from the history list.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the specified URL. It accepts a parameter, which can either be a string or a number to go to specific page.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methods of the </a:t>
            </a:r>
            <a:r>
              <a:rPr lang="en-US" sz="2800" baseline="30000" dirty="0">
                <a:cs typeface="Courier New" pitchFamily="49" charset="0"/>
              </a:rPr>
              <a:t>history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navigator Object 1-2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838200" y="1743075"/>
            <a:ext cx="21082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Contains information about the browser used by the client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172200" y="1666875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Allows the user to retrieve information, such as name, version number, and so 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1524000"/>
            <a:ext cx="1981200" cy="8382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navigator Object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670555"/>
              </p:ext>
            </p:extLst>
          </p:nvPr>
        </p:nvGraphicFramePr>
        <p:xfrm>
          <a:off x="457200" y="3406970"/>
          <a:ext cx="8229600" cy="307003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57400"/>
                <a:gridCol w="61722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appName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name of the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browser.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appVersion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version number and platform of the browser.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browserLanguage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language of the browser.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cookieEnabled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Determines whether the cookies are enabled in the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browser.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machine type such as Win32, of the client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browser.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" y="2997542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properties of the </a:t>
            </a:r>
            <a:r>
              <a:rPr lang="en-US" sz="2800" baseline="30000" dirty="0">
                <a:cs typeface="Courier New" pitchFamily="49" charset="0"/>
              </a:rPr>
              <a:t>navigator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14401"/>
            <a:ext cx="85344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7663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</a:t>
            </a:r>
            <a:r>
              <a:rPr lang="en-US" sz="2800" baseline="30000" dirty="0">
                <a:cs typeface="Courier New" pitchFamily="49" charset="0"/>
              </a:rPr>
              <a:t>navigator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 to retrieve information of the browser.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&lt;!DOCTYPE html&gt;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&lt;head&gt;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&lt;title&gt; navigator Object &lt;/title&gt;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function </a:t>
            </a:r>
            <a:r>
              <a:rPr lang="en-US" sz="2200" baseline="30000" dirty="0" err="1">
                <a:cs typeface="Courier New" pitchFamily="49" charset="0"/>
              </a:rPr>
              <a:t>display_browser</a:t>
            </a:r>
            <a:r>
              <a:rPr lang="en-US" sz="2200" baseline="30000" dirty="0">
                <a:cs typeface="Courier New" pitchFamily="49" charset="0"/>
              </a:rPr>
              <a:t>()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(‘Browser name: ‘ +</a:t>
            </a:r>
            <a:r>
              <a:rPr lang="en-US" sz="2200" baseline="30000" dirty="0" err="1">
                <a:cs typeface="Courier New" pitchFamily="49" charset="0"/>
              </a:rPr>
              <a:t>navigator.appName</a:t>
            </a:r>
            <a:r>
              <a:rPr lang="en-US" sz="2200" baseline="30000" dirty="0">
                <a:cs typeface="Courier New" pitchFamily="49" charset="0"/>
              </a:rPr>
              <a:t>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(‘Browser version: ‘ +</a:t>
            </a:r>
            <a:r>
              <a:rPr lang="en-US" sz="2200" baseline="30000" dirty="0" err="1">
                <a:cs typeface="Courier New" pitchFamily="49" charset="0"/>
              </a:rPr>
              <a:t>navigator.appVersion</a:t>
            </a:r>
            <a:r>
              <a:rPr lang="en-US" sz="2200" baseline="30000" dirty="0">
                <a:cs typeface="Courier New" pitchFamily="49" charset="0"/>
              </a:rPr>
              <a:t>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(‘Browser language: ‘ +</a:t>
            </a:r>
            <a:r>
              <a:rPr lang="en-US" sz="2200" baseline="30000" dirty="0" err="1">
                <a:cs typeface="Courier New" pitchFamily="49" charset="0"/>
              </a:rPr>
              <a:t>navigator.browserLanguage</a:t>
            </a:r>
            <a:r>
              <a:rPr lang="en-US" sz="2200" baseline="30000" dirty="0">
                <a:cs typeface="Courier New" pitchFamily="49" charset="0"/>
              </a:rPr>
              <a:t>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(‘Platform: ‘ +</a:t>
            </a:r>
            <a:r>
              <a:rPr lang="en-US" sz="2200" baseline="30000" dirty="0" err="1">
                <a:cs typeface="Courier New" pitchFamily="49" charset="0"/>
              </a:rPr>
              <a:t>navigator.platform</a:t>
            </a:r>
            <a:r>
              <a:rPr lang="en-US" sz="2200" baseline="30000" dirty="0">
                <a:cs typeface="Courier New" pitchFamily="49" charset="0"/>
              </a:rPr>
              <a:t>+ ‘&lt;BR/&gt;’);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if(</a:t>
            </a:r>
            <a:r>
              <a:rPr lang="en-US" sz="2200" baseline="30000" dirty="0" err="1">
                <a:cs typeface="Courier New" pitchFamily="49" charset="0"/>
              </a:rPr>
              <a:t>navigator.cookieEnabled</a:t>
            </a:r>
            <a:r>
              <a:rPr lang="en-US" sz="2200" baseline="30000" dirty="0">
                <a:cs typeface="Courier New" pitchFamily="49" charset="0"/>
              </a:rPr>
              <a:t>) {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</a:t>
            </a:r>
            <a:r>
              <a:rPr lang="en-US" sz="2200" baseline="30000" dirty="0" err="1">
                <a:cs typeface="Courier New" pitchFamily="49" charset="0"/>
              </a:rPr>
              <a:t>document.write</a:t>
            </a:r>
            <a:r>
              <a:rPr lang="en-US" sz="2200" baseline="30000" dirty="0">
                <a:cs typeface="Courier New" pitchFamily="49" charset="0"/>
              </a:rPr>
              <a:t>(‘Cookie is enabled in the browser.’);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}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&lt;/script&gt;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&lt;/head&gt;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&lt;body&gt;</a:t>
            </a:r>
          </a:p>
          <a:p>
            <a:pPr lvl="1" indent="635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&lt;input type=”button” value=”Browser Information” </a:t>
            </a:r>
            <a:r>
              <a:rPr lang="en-US" sz="2200" baseline="30000" dirty="0" err="1">
                <a:cs typeface="Courier New" pitchFamily="49" charset="0"/>
              </a:rPr>
              <a:t>onclick</a:t>
            </a:r>
            <a:r>
              <a:rPr lang="en-US" sz="2200" baseline="30000" dirty="0">
                <a:cs typeface="Courier New" pitchFamily="49" charset="0"/>
              </a:rPr>
              <a:t>=”</a:t>
            </a:r>
            <a:r>
              <a:rPr lang="en-US" sz="2200" baseline="30000" dirty="0" err="1">
                <a:cs typeface="Courier New" pitchFamily="49" charset="0"/>
              </a:rPr>
              <a:t>display_browser</a:t>
            </a:r>
            <a:r>
              <a:rPr lang="en-US" sz="2200" baseline="30000" dirty="0">
                <a:cs typeface="Courier New" pitchFamily="49" charset="0"/>
              </a:rPr>
              <a:t>()”/&gt;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&lt;/body&gt;</a:t>
            </a:r>
          </a:p>
          <a:p>
            <a:pPr lvl="1" indent="635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&lt;/html&gt;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Object 2-2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location Object 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838200" y="1209675"/>
            <a:ext cx="21082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Allows to access complete information of the URL loaded in the browser window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172200" y="1133475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Is a part of the Window object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990600"/>
            <a:ext cx="1981200" cy="8382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location Object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5286180"/>
              </p:ext>
            </p:extLst>
          </p:nvPr>
        </p:nvGraphicFramePr>
        <p:xfrm>
          <a:off x="457200" y="2864094"/>
          <a:ext cx="8229600" cy="355805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57400"/>
                <a:gridCol w="6172200"/>
              </a:tblGrid>
              <a:tr h="584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Property/Method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6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hostname and port number of the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or retrieves the entire URL.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pathname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or retrieves the path name of the URL.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Loads a new document with the specified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reload()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Reloads the current document by again sending the request to the server.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Overwrites the URL history for the current document with the new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" y="2438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properties and methods of the </a:t>
            </a:r>
            <a:r>
              <a:rPr lang="en-US" sz="2800" baseline="30000" dirty="0">
                <a:cs typeface="Courier New" pitchFamily="49" charset="0"/>
              </a:rPr>
              <a:t>location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Document Object Model 1-3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2-3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31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shows an HTML document.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&lt;html </a:t>
            </a:r>
            <a:r>
              <a:rPr lang="en-US" sz="2400" baseline="30000" dirty="0" err="1">
                <a:cs typeface="Courier New" pitchFamily="49" charset="0"/>
              </a:rPr>
              <a:t>lang</a:t>
            </a:r>
            <a:r>
              <a:rPr lang="en-US" sz="2400" baseline="30000" dirty="0">
                <a:cs typeface="Courier New" pitchFamily="49" charset="0"/>
              </a:rPr>
              <a:t>=”en”&gt;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&lt;title&gt;Welcome&lt;/title&gt;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&lt;h1&gt; Introduction 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ahref</a:t>
            </a:r>
            <a:r>
              <a:rPr lang="en-US" sz="2400" baseline="30000" dirty="0">
                <a:cs typeface="Courier New" pitchFamily="49" charset="0"/>
              </a:rPr>
              <a:t>=”#”&gt;Click Here&lt;/a&gt;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057400"/>
            <a:ext cx="476451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Document Object Model 3-3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20574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0668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All the nodes present in the node hierarchy contain certain properties.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These properties provide information about the node. The different node properties are as follows: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4303693"/>
            <a:ext cx="8534400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HTML DOM provides standard objects for HTML documents and some of these objects are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Document object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Form object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Link object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Table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8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Document Object 1-3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143000"/>
          <a:ext cx="8382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Declaring and Defining Functions 1-3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143000"/>
          <a:ext cx="838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Document Object 2-3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3900871"/>
              </p:ext>
            </p:extLst>
          </p:nvPr>
        </p:nvGraphicFramePr>
        <p:xfrm>
          <a:off x="457200" y="1492495"/>
          <a:ext cx="8229600" cy="31394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6858000"/>
              </a:tblGrid>
              <a:tr h="6706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access to the BODY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or retrieves the title of the document.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anchors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collection containing all the anchors contained in a document.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collection containing all the forms contained in a document.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collection containing all the images contained in a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collection containing all the links contained in a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commonly used properties of the </a:t>
            </a:r>
            <a:r>
              <a:rPr lang="en-US" sz="2800" baseline="30000" dirty="0">
                <a:cs typeface="Courier New" pitchFamily="49" charset="0"/>
              </a:rPr>
              <a:t>document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13236473"/>
              </p:ext>
            </p:extLst>
          </p:nvPr>
        </p:nvGraphicFramePr>
        <p:xfrm>
          <a:off x="606188" y="1752600"/>
          <a:ext cx="8229600" cy="33426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209800"/>
                <a:gridCol w="6019800"/>
              </a:tblGrid>
              <a:tr h="6706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Closes a data stream and displays the data collected using the open()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getElementById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a collection of HTML elements by using the specified ID.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getElementsByName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a collection of HTML elements by using the specified name.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getElementsByTagName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a collection of HTML elements with the specified tag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 a stream to accept the output from write() or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8777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text or HTML expression to a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11430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commonly used methods of the </a:t>
            </a:r>
            <a:r>
              <a:rPr lang="en-US" sz="2800" baseline="30000" dirty="0">
                <a:cs typeface="Courier New" pitchFamily="49" charset="0"/>
              </a:rPr>
              <a:t>document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9" grpId="2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3-3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5806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how to use the document object.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3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&lt;head&gt; &lt;title&gt; Document Object 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function </a:t>
            </a:r>
            <a:r>
              <a:rPr lang="en-US" sz="2300" baseline="30000" dirty="0" err="1">
                <a:cs typeface="Courier New" pitchFamily="49" charset="0"/>
              </a:rPr>
              <a:t>change_image</a:t>
            </a:r>
            <a:r>
              <a:rPr lang="en-US" sz="2300" baseline="30000" dirty="0">
                <a:cs typeface="Courier New" pitchFamily="49" charset="0"/>
              </a:rPr>
              <a:t>()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</a:t>
            </a:r>
            <a:r>
              <a:rPr lang="en-US" sz="2300" baseline="30000" dirty="0" err="1">
                <a:cs typeface="Courier New" pitchFamily="49" charset="0"/>
              </a:rPr>
              <a:t>var</a:t>
            </a:r>
            <a:r>
              <a:rPr lang="en-US" sz="2300" baseline="30000" dirty="0">
                <a:cs typeface="Courier New" pitchFamily="49" charset="0"/>
              </a:rPr>
              <a:t> </a:t>
            </a:r>
            <a:r>
              <a:rPr lang="en-US" sz="2300" baseline="30000" dirty="0" err="1">
                <a:cs typeface="Courier New" pitchFamily="49" charset="0"/>
              </a:rPr>
              <a:t>imgText</a:t>
            </a:r>
            <a:r>
              <a:rPr lang="en-US" sz="2300" baseline="30000" dirty="0">
                <a:cs typeface="Courier New" pitchFamily="49" charset="0"/>
              </a:rPr>
              <a:t>=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myImg</a:t>
            </a:r>
            <a:r>
              <a:rPr lang="en-US" sz="2300" baseline="30000" dirty="0">
                <a:cs typeface="Courier New" pitchFamily="49" charset="0"/>
              </a:rPr>
              <a:t>’).alt;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if(</a:t>
            </a:r>
            <a:r>
              <a:rPr lang="en-US" sz="2300" baseline="30000" dirty="0" err="1">
                <a:cs typeface="Courier New" pitchFamily="49" charset="0"/>
              </a:rPr>
              <a:t>imgText</a:t>
            </a:r>
            <a:r>
              <a:rPr lang="en-US" sz="2300" baseline="30000" dirty="0">
                <a:cs typeface="Courier New" pitchFamily="49" charset="0"/>
              </a:rPr>
              <a:t>==”ford”)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myImg</a:t>
            </a:r>
            <a:r>
              <a:rPr lang="en-US" sz="2300" baseline="30000" dirty="0">
                <a:cs typeface="Courier New" pitchFamily="49" charset="0"/>
              </a:rPr>
              <a:t>’).</a:t>
            </a:r>
            <a:r>
              <a:rPr lang="en-US" sz="2300" baseline="30000" dirty="0" err="1">
                <a:cs typeface="Courier New" pitchFamily="49" charset="0"/>
              </a:rPr>
              <a:t>src</a:t>
            </a:r>
            <a:r>
              <a:rPr lang="en-US" sz="2300" baseline="30000" dirty="0">
                <a:cs typeface="Courier New" pitchFamily="49" charset="0"/>
              </a:rPr>
              <a:t>=”ferrari.jpg”;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myImg</a:t>
            </a:r>
            <a:r>
              <a:rPr lang="en-US" sz="2300" baseline="30000" dirty="0">
                <a:cs typeface="Courier New" pitchFamily="49" charset="0"/>
              </a:rPr>
              <a:t>’).alt =”</a:t>
            </a:r>
            <a:r>
              <a:rPr lang="en-US" sz="2300" baseline="30000" dirty="0" err="1">
                <a:cs typeface="Courier New" pitchFamily="49" charset="0"/>
              </a:rPr>
              <a:t>ferrari</a:t>
            </a:r>
            <a:r>
              <a:rPr lang="en-US" sz="2300" baseline="30000" dirty="0">
                <a:cs typeface="Courier New" pitchFamily="49" charset="0"/>
              </a:rPr>
              <a:t>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mytext</a:t>
            </a:r>
            <a:r>
              <a:rPr lang="en-US" sz="2300" baseline="30000" dirty="0">
                <a:cs typeface="Courier New" pitchFamily="49" charset="0"/>
              </a:rPr>
              <a:t>’).value =”Ferrari Car”;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} else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myImg</a:t>
            </a:r>
            <a:r>
              <a:rPr lang="en-US" sz="2300" baseline="30000" dirty="0">
                <a:cs typeface="Courier New" pitchFamily="49" charset="0"/>
              </a:rPr>
              <a:t>’).</a:t>
            </a:r>
            <a:r>
              <a:rPr lang="en-US" sz="2300" baseline="30000" dirty="0" err="1">
                <a:cs typeface="Courier New" pitchFamily="49" charset="0"/>
              </a:rPr>
              <a:t>src</a:t>
            </a:r>
            <a:r>
              <a:rPr lang="en-US" sz="2300" baseline="30000" dirty="0">
                <a:cs typeface="Courier New" pitchFamily="49" charset="0"/>
              </a:rPr>
              <a:t>=”ford.jpg”;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myImg</a:t>
            </a:r>
            <a:r>
              <a:rPr lang="en-US" sz="2300" baseline="30000" dirty="0">
                <a:cs typeface="Courier New" pitchFamily="49" charset="0"/>
              </a:rPr>
              <a:t>’).alt =”ford”;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(‘</a:t>
            </a:r>
            <a:r>
              <a:rPr lang="en-US" sz="2300" baseline="30000" dirty="0" err="1">
                <a:cs typeface="Courier New" pitchFamily="49" charset="0"/>
              </a:rPr>
              <a:t>mytext</a:t>
            </a:r>
            <a:r>
              <a:rPr lang="en-US" sz="2300" baseline="30000" dirty="0">
                <a:cs typeface="Courier New" pitchFamily="49" charset="0"/>
              </a:rPr>
              <a:t>’).value =”Ford Car”;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}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&lt;/script&gt;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</a:t>
            </a:r>
            <a:r>
              <a:rPr lang="en-US" sz="2300" baseline="30000" dirty="0" err="1">
                <a:cs typeface="Courier New" pitchFamily="49" charset="0"/>
              </a:rPr>
              <a:t>imgid</a:t>
            </a:r>
            <a:r>
              <a:rPr lang="en-US" sz="2300" baseline="30000" dirty="0">
                <a:cs typeface="Courier New" pitchFamily="49" charset="0"/>
              </a:rPr>
              <a:t>=”</a:t>
            </a:r>
            <a:r>
              <a:rPr lang="en-US" sz="2300" baseline="30000" dirty="0" err="1">
                <a:cs typeface="Courier New" pitchFamily="49" charset="0"/>
              </a:rPr>
              <a:t>myImg</a:t>
            </a:r>
            <a:r>
              <a:rPr lang="en-US" sz="2300" baseline="30000" dirty="0">
                <a:cs typeface="Courier New" pitchFamily="49" charset="0"/>
              </a:rPr>
              <a:t>” </a:t>
            </a:r>
            <a:r>
              <a:rPr lang="en-US" sz="2300" baseline="30000" dirty="0" err="1">
                <a:cs typeface="Courier New" pitchFamily="49" charset="0"/>
              </a:rPr>
              <a:t>src</a:t>
            </a:r>
            <a:r>
              <a:rPr lang="en-US" sz="2300" baseline="30000" dirty="0">
                <a:cs typeface="Courier New" pitchFamily="49" charset="0"/>
              </a:rPr>
              <a:t>=”ford.jpg” width=”300” height=”300” alt=”ford” /&gt; &lt;</a:t>
            </a:r>
            <a:r>
              <a:rPr lang="en-US" sz="2300" baseline="30000" dirty="0" err="1">
                <a:cs typeface="Courier New" pitchFamily="49" charset="0"/>
              </a:rPr>
              <a:t>br</a:t>
            </a:r>
            <a:r>
              <a:rPr lang="en-US" sz="2300" baseline="30000" dirty="0">
                <a:cs typeface="Courier New" pitchFamily="49" charset="0"/>
              </a:rPr>
              <a:t>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Model: &lt;input type=”text” id=”</a:t>
            </a:r>
            <a:r>
              <a:rPr lang="en-US" sz="2300" baseline="30000" dirty="0" err="1">
                <a:cs typeface="Courier New" pitchFamily="49" charset="0"/>
              </a:rPr>
              <a:t>mytext</a:t>
            </a:r>
            <a:r>
              <a:rPr lang="en-US" sz="2300" baseline="30000" dirty="0">
                <a:cs typeface="Courier New" pitchFamily="49" charset="0"/>
              </a:rPr>
              <a:t>” value=”Ford Car” </a:t>
            </a:r>
            <a:r>
              <a:rPr lang="en-US" sz="2300" baseline="30000" dirty="0" err="1">
                <a:cs typeface="Courier New" pitchFamily="49" charset="0"/>
              </a:rPr>
              <a:t>readonly</a:t>
            </a:r>
            <a:r>
              <a:rPr lang="en-US" sz="2300" baseline="30000" dirty="0">
                <a:cs typeface="Courier New" pitchFamily="49" charset="0"/>
              </a:rPr>
              <a:t>=”</a:t>
            </a:r>
            <a:r>
              <a:rPr lang="en-US" sz="2300" baseline="30000" dirty="0" err="1">
                <a:cs typeface="Courier New" pitchFamily="49" charset="0"/>
              </a:rPr>
              <a:t>readonly</a:t>
            </a:r>
            <a:r>
              <a:rPr lang="en-US" sz="2300" baseline="30000" dirty="0">
                <a:cs typeface="Courier New" pitchFamily="49" charset="0"/>
              </a:rPr>
              <a:t>”/&gt;&lt;</a:t>
            </a:r>
            <a:r>
              <a:rPr lang="en-US" sz="2300" baseline="30000" dirty="0" err="1">
                <a:cs typeface="Courier New" pitchFamily="49" charset="0"/>
              </a:rPr>
              <a:t>br</a:t>
            </a:r>
            <a:r>
              <a:rPr lang="en-US" sz="2300" baseline="30000" dirty="0">
                <a:cs typeface="Courier New" pitchFamily="49" charset="0"/>
              </a:rPr>
              <a:t>/&gt;&lt;</a:t>
            </a:r>
            <a:r>
              <a:rPr lang="en-US" sz="2300" baseline="30000" dirty="0" err="1">
                <a:cs typeface="Courier New" pitchFamily="49" charset="0"/>
              </a:rPr>
              <a:t>br</a:t>
            </a:r>
            <a:r>
              <a:rPr lang="en-US" sz="2300" baseline="30000" dirty="0">
                <a:cs typeface="Courier New" pitchFamily="49" charset="0"/>
              </a:rPr>
              <a:t>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&lt;input type=”button” value=”Change Image” </a:t>
            </a:r>
            <a:r>
              <a:rPr lang="en-US" sz="2300" baseline="30000" dirty="0" err="1">
                <a:cs typeface="Courier New" pitchFamily="49" charset="0"/>
              </a:rPr>
              <a:t>onclick</a:t>
            </a:r>
            <a:r>
              <a:rPr lang="en-US" sz="2300" baseline="30000" dirty="0">
                <a:cs typeface="Courier New" pitchFamily="49" charset="0"/>
              </a:rPr>
              <a:t>=”</a:t>
            </a:r>
            <a:r>
              <a:rPr lang="en-US" sz="2300" baseline="30000" dirty="0" err="1">
                <a:cs typeface="Courier New" pitchFamily="49" charset="0"/>
              </a:rPr>
              <a:t>change_image</a:t>
            </a:r>
            <a:r>
              <a:rPr lang="en-US" sz="2300" baseline="30000" dirty="0">
                <a:cs typeface="Courier New" pitchFamily="49" charset="0"/>
              </a:rPr>
              <a:t>()”/&gt;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Form Object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1430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850483"/>
            <a:ext cx="8534400" cy="608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how to use the </a:t>
            </a:r>
            <a:r>
              <a:rPr lang="en-US" sz="2800" baseline="30000" dirty="0">
                <a:cs typeface="Courier New" pitchFamily="49" charset="0"/>
              </a:rPr>
              <a:t>form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object.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&lt;head&gt;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&lt;title&gt; Form Object 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</a:t>
            </a:r>
            <a:r>
              <a:rPr lang="en-US" sz="2300" baseline="30000" dirty="0" err="1">
                <a:cs typeface="Courier New" pitchFamily="49" charset="0"/>
              </a:rPr>
              <a:t>functiondisplay_length</a:t>
            </a:r>
            <a:r>
              <a:rPr lang="en-US" sz="2300" baseline="30000" dirty="0">
                <a:cs typeface="Courier New" pitchFamily="49" charset="0"/>
              </a:rPr>
              <a:t>()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</a:t>
            </a:r>
            <a:r>
              <a:rPr lang="en-US" sz="2300" baseline="30000" dirty="0" err="1">
                <a:cs typeface="Courier New" pitchFamily="49" charset="0"/>
              </a:rPr>
              <a:t>var</a:t>
            </a:r>
            <a:r>
              <a:rPr lang="en-US" sz="2300" baseline="30000" dirty="0">
                <a:cs typeface="Courier New" pitchFamily="49" charset="0"/>
              </a:rPr>
              <a:t> count =</a:t>
            </a:r>
            <a:r>
              <a:rPr lang="en-US" sz="2300" baseline="30000" dirty="0" err="1">
                <a:cs typeface="Courier New" pitchFamily="49" charset="0"/>
              </a:rPr>
              <a:t>document.getElementById</a:t>
            </a:r>
            <a:r>
              <a:rPr lang="en-US" sz="2300" baseline="30000" dirty="0">
                <a:cs typeface="Courier New" pitchFamily="49" charset="0"/>
              </a:rPr>
              <a:t>(“form1”).length;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  alert(‘Number of controls on the form: ‘ + count);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&lt;/script&gt;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&lt;form id=”form1” action=”welcome.php”&gt;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First name: &lt;input type=”text” name=”</a:t>
            </a:r>
            <a:r>
              <a:rPr lang="en-US" sz="2300" baseline="30000" dirty="0" err="1">
                <a:cs typeface="Courier New" pitchFamily="49" charset="0"/>
              </a:rPr>
              <a:t>firstname</a:t>
            </a:r>
            <a:r>
              <a:rPr lang="en-US" sz="2300" baseline="30000" dirty="0">
                <a:cs typeface="Courier New" pitchFamily="49" charset="0"/>
              </a:rPr>
              <a:t>” value=”John” /&gt;&lt;</a:t>
            </a:r>
            <a:r>
              <a:rPr lang="en-US" sz="2300" baseline="30000" dirty="0" err="1">
                <a:cs typeface="Courier New" pitchFamily="49" charset="0"/>
              </a:rPr>
              <a:t>br</a:t>
            </a:r>
            <a:r>
              <a:rPr lang="en-US" sz="2300" baseline="30000" dirty="0">
                <a:cs typeface="Courier New" pitchFamily="49" charset="0"/>
              </a:rPr>
              <a:t> 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Last name: &lt;input type=”text” name=”</a:t>
            </a:r>
            <a:r>
              <a:rPr lang="en-US" sz="2300" baseline="30000" dirty="0" err="1">
                <a:cs typeface="Courier New" pitchFamily="49" charset="0"/>
              </a:rPr>
              <a:t>lastname</a:t>
            </a:r>
            <a:r>
              <a:rPr lang="en-US" sz="2300" baseline="30000" dirty="0">
                <a:cs typeface="Courier New" pitchFamily="49" charset="0"/>
              </a:rPr>
              <a:t>” value=”Smith” /&gt;&lt;</a:t>
            </a:r>
            <a:r>
              <a:rPr lang="en-US" sz="2300" baseline="30000" dirty="0" err="1">
                <a:cs typeface="Courier New" pitchFamily="49" charset="0"/>
              </a:rPr>
              <a:t>br</a:t>
            </a:r>
            <a:r>
              <a:rPr lang="en-US" sz="2300" baseline="30000" dirty="0">
                <a:cs typeface="Courier New" pitchFamily="49" charset="0"/>
              </a:rPr>
              <a:t> 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Age : &lt;input type=”text” name=”age” value=”40” /&gt;&lt;</a:t>
            </a:r>
            <a:r>
              <a:rPr lang="en-US" sz="2300" baseline="30000" dirty="0" err="1">
                <a:cs typeface="Courier New" pitchFamily="49" charset="0"/>
              </a:rPr>
              <a:t>br</a:t>
            </a:r>
            <a:r>
              <a:rPr lang="en-US" sz="2300" baseline="30000" dirty="0">
                <a:cs typeface="Courier New" pitchFamily="49" charset="0"/>
              </a:rPr>
              <a:t> 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  &lt;input type=”button” value = ”Controls” </a:t>
            </a:r>
            <a:r>
              <a:rPr lang="en-US" sz="2300" baseline="30000" dirty="0" err="1">
                <a:cs typeface="Courier New" pitchFamily="49" charset="0"/>
              </a:rPr>
              <a:t>onClick</a:t>
            </a:r>
            <a:r>
              <a:rPr lang="en-US" sz="2300" baseline="30000" dirty="0">
                <a:cs typeface="Courier New" pitchFamily="49" charset="0"/>
              </a:rPr>
              <a:t>=”</a:t>
            </a:r>
            <a:r>
              <a:rPr lang="en-US" sz="2300" baseline="30000" dirty="0" err="1">
                <a:cs typeface="Courier New" pitchFamily="49" charset="0"/>
              </a:rPr>
              <a:t>display_length</a:t>
            </a:r>
            <a:r>
              <a:rPr lang="en-US" sz="2300" baseline="30000" dirty="0">
                <a:cs typeface="Courier New" pitchFamily="49" charset="0"/>
              </a:rPr>
              <a:t>()”/&gt;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  &lt;/form&gt;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300" baseline="30000" dirty="0">
                <a:cs typeface="Courier New" pitchFamily="49" charset="0"/>
              </a:rPr>
              <a:t>&lt;/html&gt;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Form Object 2-2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function is reusable piece of code, which performs calculations on parameters and other variables.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return statement passes the resultant output to the calling function after the execution of the called function.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Objects are entities with properties and methods and resemble to real life objects.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There are two ways to create a custom object namely, by directly instantiating the Object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object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or by creating a constructor function.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JavaScript provides various built-in objects, such as String, Math, and Date.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JavaScript also provides browser objects, such as window, history, location, and navigator.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DOM is a standard technique for dynamically accessing and manipulating HTML elements. The DOM provides a document object which is used within the JavaScript to access all HTML elements presented on the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Declaring and Defining Functions 2-3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90600" y="31242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consist of letter, digits, and underscore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867400" y="30480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Cannot be a JavaScript keyword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6923"/>
              <a:gd name="adj2" fmla="val -104230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begin only with a letter or an underscore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5200" y="2667000"/>
            <a:ext cx="18288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Naming of Functions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800" y="11430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Cannot begin with a digit and cannot contain 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Defining Functions 3-3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to create a function in JavaScript is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function </a:t>
            </a:r>
            <a:r>
              <a:rPr lang="en-US" sz="2400" baseline="30000" dirty="0" err="1">
                <a:cs typeface="Courier New" pitchFamily="49" charset="0"/>
              </a:rPr>
              <a:t>function_name</a:t>
            </a:r>
            <a:r>
              <a:rPr lang="en-US" sz="2400" baseline="30000" dirty="0">
                <a:cs typeface="Courier New" pitchFamily="49" charset="0"/>
              </a:rPr>
              <a:t>(list of parameters)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// Body of the function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45243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Invoking Functions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447800"/>
          <a:ext cx="8382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Functions 2-2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774" y="1433513"/>
            <a:ext cx="4772025" cy="436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15397</TotalTime>
  <Words>5192</Words>
  <Application>Microsoft Office PowerPoint</Application>
  <PresentationFormat>On-screen Show (4:3)</PresentationFormat>
  <Paragraphs>823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3_Office Theme</vt:lpstr>
      <vt:lpstr>Slide 1</vt:lpstr>
      <vt:lpstr>Objectives</vt:lpstr>
      <vt:lpstr> Introduction</vt:lpstr>
      <vt:lpstr> Functions</vt:lpstr>
      <vt:lpstr>Declaring and Defining Functions 1-3</vt:lpstr>
      <vt:lpstr>Declaring and Defining Functions 2-3</vt:lpstr>
      <vt:lpstr>Declaring and Defining Functions 3-3</vt:lpstr>
      <vt:lpstr> Invoking Functions 1-2</vt:lpstr>
      <vt:lpstr>Invoking Functions 2-2</vt:lpstr>
      <vt:lpstr>Parameterized Functions</vt:lpstr>
      <vt:lpstr>Ways of Passing Arguments 1-3</vt:lpstr>
      <vt:lpstr>Ways of Passing Arguments 2-3</vt:lpstr>
      <vt:lpstr>Ways of Passing Arguments 3-3</vt:lpstr>
      <vt:lpstr>return Statement 1-2</vt:lpstr>
      <vt:lpstr>return Statement 2-2</vt:lpstr>
      <vt:lpstr>Objects 1-2</vt:lpstr>
      <vt:lpstr>Objects 2-2</vt:lpstr>
      <vt:lpstr>Creating Custom Objects 1-5</vt:lpstr>
      <vt:lpstr>Creating Custom Objects 2-5</vt:lpstr>
      <vt:lpstr>Creating Custom Objects 3-5</vt:lpstr>
      <vt:lpstr>Creating Custom Objects 4-5</vt:lpstr>
      <vt:lpstr>Creating Custom Objects 5-5</vt:lpstr>
      <vt:lpstr>Creating Properties for Custom Objects 1-2</vt:lpstr>
      <vt:lpstr>Creating Properties for Custom Objects 2-2</vt:lpstr>
      <vt:lpstr>Creating Methods for Custom Objects</vt:lpstr>
      <vt:lpstr> Built-in Objects</vt:lpstr>
      <vt:lpstr> String Object 1-3</vt:lpstr>
      <vt:lpstr> String Object 2-3</vt:lpstr>
      <vt:lpstr>String Object 3-3</vt:lpstr>
      <vt:lpstr> Math Object 1-2</vt:lpstr>
      <vt:lpstr>Math Object 2-2</vt:lpstr>
      <vt:lpstr> Date Object 1-3</vt:lpstr>
      <vt:lpstr> Date Object 2-3</vt:lpstr>
      <vt:lpstr>Date Object 3-3</vt:lpstr>
      <vt:lpstr> with Statement</vt:lpstr>
      <vt:lpstr> Browser Objects</vt:lpstr>
      <vt:lpstr>window Object 1-4</vt:lpstr>
      <vt:lpstr> window Object 2-4</vt:lpstr>
      <vt:lpstr> window Object 3-4</vt:lpstr>
      <vt:lpstr>window Object 4-4</vt:lpstr>
      <vt:lpstr>history Object 1-2</vt:lpstr>
      <vt:lpstr> history Object 2-2</vt:lpstr>
      <vt:lpstr>navigator Object 1-2</vt:lpstr>
      <vt:lpstr>navigator Object 2-2</vt:lpstr>
      <vt:lpstr>location Object </vt:lpstr>
      <vt:lpstr> Document Object Model 1-3</vt:lpstr>
      <vt:lpstr>Document Object Model 2-3</vt:lpstr>
      <vt:lpstr> Document Object Model 3-3</vt:lpstr>
      <vt:lpstr> Document Object 1-3</vt:lpstr>
      <vt:lpstr> Document Object 2-3</vt:lpstr>
      <vt:lpstr>Document Object 3-3</vt:lpstr>
      <vt:lpstr> Form Object 1-2</vt:lpstr>
      <vt:lpstr> Form Object 2-2</vt:lpstr>
      <vt:lpstr>Summary </vt:lpstr>
    </vt:vector>
  </TitlesOfParts>
  <Company>Aptech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15 XP</dc:title>
  <dc:creator>Aptech Limited</dc:creator>
  <cp:lastModifiedBy>dhrutis</cp:lastModifiedBy>
  <cp:revision>2755</cp:revision>
  <dcterms:created xsi:type="dcterms:W3CDTF">2006-08-16T00:00:00Z</dcterms:created>
  <dcterms:modified xsi:type="dcterms:W3CDTF">2012-08-22T10:41:33Z</dcterms:modified>
</cp:coreProperties>
</file>