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38"/>
  </p:notesMasterIdLst>
  <p:handoutMasterIdLst>
    <p:handoutMasterId r:id="rId39"/>
  </p:handoutMasterIdLst>
  <p:sldIdLst>
    <p:sldId id="356" r:id="rId2"/>
    <p:sldId id="357" r:id="rId3"/>
    <p:sldId id="358" r:id="rId4"/>
    <p:sldId id="431" r:id="rId5"/>
    <p:sldId id="493" r:id="rId6"/>
    <p:sldId id="559" r:id="rId7"/>
    <p:sldId id="560" r:id="rId8"/>
    <p:sldId id="561" r:id="rId9"/>
    <p:sldId id="562" r:id="rId10"/>
    <p:sldId id="563" r:id="rId11"/>
    <p:sldId id="564" r:id="rId12"/>
    <p:sldId id="565" r:id="rId13"/>
    <p:sldId id="566" r:id="rId14"/>
    <p:sldId id="567" r:id="rId15"/>
    <p:sldId id="568" r:id="rId16"/>
    <p:sldId id="569" r:id="rId17"/>
    <p:sldId id="570" r:id="rId18"/>
    <p:sldId id="571" r:id="rId19"/>
    <p:sldId id="572" r:id="rId20"/>
    <p:sldId id="573" r:id="rId21"/>
    <p:sldId id="574" r:id="rId22"/>
    <p:sldId id="575" r:id="rId23"/>
    <p:sldId id="576" r:id="rId24"/>
    <p:sldId id="577" r:id="rId25"/>
    <p:sldId id="578" r:id="rId26"/>
    <p:sldId id="579" r:id="rId27"/>
    <p:sldId id="580" r:id="rId28"/>
    <p:sldId id="581" r:id="rId29"/>
    <p:sldId id="582" r:id="rId30"/>
    <p:sldId id="583" r:id="rId31"/>
    <p:sldId id="584" r:id="rId32"/>
    <p:sldId id="585" r:id="rId33"/>
    <p:sldId id="586" r:id="rId34"/>
    <p:sldId id="587" r:id="rId35"/>
    <p:sldId id="588" r:id="rId36"/>
    <p:sldId id="430" r:id="rId37"/>
  </p:sldIdLst>
  <p:sldSz cx="9144000" cy="6858000" type="screen4x3"/>
  <p:notesSz cx="6858000" cy="9144000"/>
  <p:custDataLst>
    <p:tags r:id="rId40"/>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1828"/>
    <a:srgbClr val="FFFF99"/>
    <a:srgbClr val="0036A2"/>
    <a:srgbClr val="007E39"/>
    <a:srgbClr val="4411D5"/>
    <a:srgbClr val="C0007B"/>
    <a:srgbClr val="AC1418"/>
    <a:srgbClr val="FFCC00"/>
    <a:srgbClr val="004E4C"/>
    <a:srgbClr val="6B8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7" autoAdjust="0"/>
    <p:restoredTop sz="96448" autoAdjust="0"/>
  </p:normalViewPr>
  <p:slideViewPr>
    <p:cSldViewPr>
      <p:cViewPr>
        <p:scale>
          <a:sx n="70" d="100"/>
          <a:sy n="70" d="100"/>
        </p:scale>
        <p:origin x="-133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en-US" sz="1800" dirty="0">
              <a:solidFill>
                <a:schemeClr val="tx1"/>
              </a:solidFill>
            </a:rPr>
            <a:t>Traditionally, over the last few decades, Web applications have been using cookies to store small amounts of information on a user’s computer.</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solidFill>
                <a:schemeClr val="tx1"/>
              </a:solidFill>
            </a:rPr>
            <a:t>A cookie is a file that stores user-related information and may either be temporary or permanent.</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en-US" sz="1800" dirty="0">
              <a:solidFill>
                <a:schemeClr val="tx1"/>
              </a:solidFill>
            </a:rPr>
            <a:t>A cookie can be created for login details which can be saved for a specified period on a user’s computer.</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49398"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custScaleY="51903" custLinFactNeighborY="-64982">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3" custScaleY="54359" custLinFactY="-3452" custLinFactNeighborY="-100000">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FA9ACFDB-7F48-4228-AB09-439F85061F70}" type="presOf" srcId="{FC2A7E5C-B22A-46C4-9AFD-A55CEAE725CE}" destId="{0256FAD6-365E-4CAB-8266-8CECC71F7F52}" srcOrd="0" destOrd="0" presId="urn:microsoft.com/office/officeart/2005/8/layout/vList2"/>
    <dgm:cxn modelId="{C2C21B58-1035-4811-9D99-467FA42C9B5C}" type="presOf" srcId="{D32F8FCF-EDF2-4321-B49C-D5DF3D295B52}" destId="{9FF9BD46-DE44-4B30-80ED-AC3A9E213A06}" srcOrd="0" destOrd="0" presId="urn:microsoft.com/office/officeart/2005/8/layout/vList2"/>
    <dgm:cxn modelId="{E8B6EC06-33C9-40F2-AE91-12DAA28AF165}" type="presOf" srcId="{562882C0-AB97-4E3B-8D46-8E574B04BE56}" destId="{A6445519-E36D-458F-8F29-D286534B965D}"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5576631-81ED-4463-9345-3043D4AF8CB1}"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66A55B97-354F-49C9-8D14-D83A4B3BBFE1}" type="presParOf" srcId="{9FF9BD46-DE44-4B30-80ED-AC3A9E213A06}" destId="{388723AB-37EB-4EC2-B7B0-759657273835}" srcOrd="0" destOrd="0" presId="urn:microsoft.com/office/officeart/2005/8/layout/vList2"/>
    <dgm:cxn modelId="{7EF83FF0-B51E-4FA3-A304-1CDC76F20F9E}" type="presParOf" srcId="{9FF9BD46-DE44-4B30-80ED-AC3A9E213A06}" destId="{D877BAB3-7DBF-46AB-A039-BE8C107F0C8C}" srcOrd="1" destOrd="0" presId="urn:microsoft.com/office/officeart/2005/8/layout/vList2"/>
    <dgm:cxn modelId="{F67DA5BC-9E53-431A-873A-040454BE6D18}" type="presParOf" srcId="{9FF9BD46-DE44-4B30-80ED-AC3A9E213A06}" destId="{0256FAD6-365E-4CAB-8266-8CECC71F7F52}" srcOrd="2" destOrd="0" presId="urn:microsoft.com/office/officeart/2005/8/layout/vList2"/>
    <dgm:cxn modelId="{A9363E30-C000-4B21-BD35-177FB24629A4}" type="presParOf" srcId="{9FF9BD46-DE44-4B30-80ED-AC3A9E213A06}" destId="{C88DBDBC-73BA-40D4-ACAA-61468FA8920B}" srcOrd="3" destOrd="0" presId="urn:microsoft.com/office/officeart/2005/8/layout/vList2"/>
    <dgm:cxn modelId="{52B682F2-684E-49C6-8470-181C9C584FC3}"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2_4" csCatId="accent2" phldr="1"/>
      <dgm:spPr/>
      <dgm:t>
        <a:bodyPr/>
        <a:lstStyle/>
        <a:p>
          <a:endParaRPr lang="en-US"/>
        </a:p>
      </dgm:t>
    </dgm:pt>
    <dgm:pt modelId="{4E1CD5B7-2CF3-44AA-979B-6F420433627D}">
      <dgm:prSet phldrT="[Text]" custT="1"/>
      <dgm:spPr/>
      <dgm:t>
        <a:bodyPr/>
        <a:lstStyle/>
        <a:p>
          <a:r>
            <a:rPr lang="en-US" sz="1800" dirty="0"/>
            <a:t>Indexed Database API is a specification also known as </a:t>
          </a:r>
          <a:r>
            <a:rPr lang="en-US" sz="1800" dirty="0" err="1"/>
            <a:t>IndexedDB</a:t>
          </a:r>
          <a:r>
            <a:rPr lang="en-US" sz="1800" dirty="0"/>
            <a: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dirty="0"/>
            <a:t>It is basically an object store that can be used to store and manipulate data on the client-side.</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a:t>The object store is the primary storage mechanism that stores the object in the database managed locally within the browser.</a:t>
          </a:r>
          <a:endParaRPr lang="en-US" sz="1800" dirty="0"/>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en-US" sz="1800" dirty="0">
              <a:solidFill>
                <a:schemeClr val="tx1"/>
              </a:solidFill>
            </a:rPr>
            <a:t>It enables to create an object store of a particular type in which objects can be persisted using JavaScript.</a:t>
          </a: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en-US" sz="1800" dirty="0" err="1">
              <a:solidFill>
                <a:schemeClr val="tx1"/>
              </a:solidFill>
            </a:rPr>
            <a:t>IndexedDB</a:t>
          </a:r>
          <a:r>
            <a:rPr lang="en-US" sz="1800" dirty="0">
              <a:solidFill>
                <a:schemeClr val="tx1"/>
              </a:solidFill>
            </a:rPr>
            <a:t> enables to create Web applications with rich query abilities and which can work both online and offline.</a:t>
          </a:r>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633EAAFB-E600-4473-967A-761B30F27392}">
      <dgm:prSet phldrT="[Text]" custT="1"/>
      <dgm:spPr/>
      <dgm:t>
        <a:bodyPr/>
        <a:lstStyle/>
        <a:p>
          <a:r>
            <a:rPr lang="en-US" sz="1800" dirty="0" err="1"/>
            <a:t>IndexedDB</a:t>
          </a:r>
          <a:r>
            <a:rPr lang="en-US" sz="1800" dirty="0"/>
            <a:t> supports two types of API namely, synchronous and asynchronous.</a:t>
          </a:r>
        </a:p>
      </dgm:t>
    </dgm:pt>
    <dgm:pt modelId="{6CC8AA89-A106-4FCF-83BA-69069DFE8AFB}" type="parTrans" cxnId="{E80F7246-9AD0-4FDE-9995-02356D3B4D43}">
      <dgm:prSet/>
      <dgm:spPr/>
      <dgm:t>
        <a:bodyPr/>
        <a:lstStyle/>
        <a:p>
          <a:endParaRPr lang="en-US" sz="1800"/>
        </a:p>
      </dgm:t>
    </dgm:pt>
    <dgm:pt modelId="{4B030A65-BF24-4A23-941D-B7C1AECEE422}" type="sibTrans" cxnId="{E80F7246-9AD0-4FDE-9995-02356D3B4D43}">
      <dgm:prSet/>
      <dgm:spPr/>
      <dgm:t>
        <a:bodyPr/>
        <a:lstStyle/>
        <a:p>
          <a:endParaRPr lang="en-US" sz="1800"/>
        </a:p>
      </dgm:t>
    </dgm:pt>
    <dgm:pt modelId="{644BEEE4-1449-4261-9146-2D1431B9B550}">
      <dgm:prSet phldrT="[Text]"/>
      <dgm:spPr/>
      <dgm:t>
        <a:bodyPr/>
        <a:lstStyle/>
        <a:p>
          <a:r>
            <a:rPr lang="en-US" dirty="0"/>
            <a:t>The synchronous API can be used with </a:t>
          </a:r>
          <a:r>
            <a:rPr lang="en-US" dirty="0" err="1"/>
            <a:t>WebWorkers</a:t>
          </a:r>
          <a:r>
            <a:rPr lang="en-US" dirty="0"/>
            <a:t>, whereas asynchronous API can be used for Web applications.</a:t>
          </a:r>
        </a:p>
      </dgm:t>
    </dgm:pt>
    <dgm:pt modelId="{9CBDDB8A-E50C-4C41-BF9C-330E93C20A8A}" type="parTrans" cxnId="{3940ED3E-D384-4049-8E21-CBC7E3D850D4}">
      <dgm:prSet/>
      <dgm:spPr/>
      <dgm:t>
        <a:bodyPr/>
        <a:lstStyle/>
        <a:p>
          <a:endParaRPr lang="en-US"/>
        </a:p>
      </dgm:t>
    </dgm:pt>
    <dgm:pt modelId="{05DDAA13-6623-47C1-877F-16C5F89B4731}" type="sibTrans" cxnId="{3940ED3E-D384-4049-8E21-CBC7E3D850D4}">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7"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7" custScaleY="49801"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7" custScaleY="49801"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7" custScaleY="49801" custLinFactNeighborY="-91341">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7" custScaleY="49801" custLinFactY="-252" custLinFactNeighborY="-100000">
        <dgm:presLayoutVars>
          <dgm:chMax val="0"/>
          <dgm:bulletEnabled val="1"/>
        </dgm:presLayoutVars>
      </dgm:prSet>
      <dgm:spPr/>
      <dgm:t>
        <a:bodyPr/>
        <a:lstStyle/>
        <a:p>
          <a:endParaRPr lang="en-US"/>
        </a:p>
      </dgm:t>
    </dgm:pt>
    <dgm:pt modelId="{006EB726-F515-4F9D-9725-CAFED119B21D}" type="pres">
      <dgm:prSet presAssocID="{78E3B0CF-1F84-4B3F-84D9-D47DB103155E}" presName="spacer" presStyleCnt="0"/>
      <dgm:spPr/>
      <dgm:t>
        <a:bodyPr/>
        <a:lstStyle/>
        <a:p>
          <a:endParaRPr lang="en-US"/>
        </a:p>
      </dgm:t>
    </dgm:pt>
    <dgm:pt modelId="{5AFBEB52-2018-4361-84D7-F795C2118A00}" type="pres">
      <dgm:prSet presAssocID="{633EAAFB-E600-4473-967A-761B30F27392}" presName="parentText" presStyleLbl="node1" presStyleIdx="5" presStyleCnt="7" custScaleY="49801" custLinFactY="-1836" custLinFactNeighborY="-100000">
        <dgm:presLayoutVars>
          <dgm:chMax val="0"/>
          <dgm:bulletEnabled val="1"/>
        </dgm:presLayoutVars>
      </dgm:prSet>
      <dgm:spPr/>
      <dgm:t>
        <a:bodyPr/>
        <a:lstStyle/>
        <a:p>
          <a:endParaRPr lang="en-US"/>
        </a:p>
      </dgm:t>
    </dgm:pt>
    <dgm:pt modelId="{5E7DBCBB-374D-4E79-A3BD-90E9B944E72D}" type="pres">
      <dgm:prSet presAssocID="{4B030A65-BF24-4A23-941D-B7C1AECEE422}" presName="spacer" presStyleCnt="0"/>
      <dgm:spPr/>
      <dgm:t>
        <a:bodyPr/>
        <a:lstStyle/>
        <a:p>
          <a:endParaRPr lang="en-US"/>
        </a:p>
      </dgm:t>
    </dgm:pt>
    <dgm:pt modelId="{AE8148B9-D564-4E25-97B0-D4F41E0F49ED}" type="pres">
      <dgm:prSet presAssocID="{644BEEE4-1449-4261-9146-2D1431B9B550}" presName="parentText" presStyleLbl="node1" presStyleIdx="6" presStyleCnt="7" custScaleY="49801" custLinFactY="-1836" custLinFactNeighborY="-100000">
        <dgm:presLayoutVars>
          <dgm:chMax val="0"/>
          <dgm:bulletEnabled val="1"/>
        </dgm:presLayoutVars>
      </dgm:prSet>
      <dgm:spPr/>
      <dgm:t>
        <a:bodyPr/>
        <a:lstStyle/>
        <a:p>
          <a:endParaRPr lang="en-US"/>
        </a:p>
      </dgm:t>
    </dgm:pt>
  </dgm:ptLst>
  <dgm:cxnLst>
    <dgm:cxn modelId="{15297E8C-F407-438F-A0FD-C5B8D605D243}" srcId="{D32F8FCF-EDF2-4321-B49C-D5DF3D295B52}" destId="{3ADFBC0C-EC5A-49EE-94F6-7F8E5BCB8AC5}" srcOrd="4" destOrd="0" parTransId="{E0AD56E1-6894-4E3A-B5C2-D05D5563C9D2}" sibTransId="{78E3B0CF-1F84-4B3F-84D9-D47DB103155E}"/>
    <dgm:cxn modelId="{FED39B8D-496A-474F-B728-35675DC2629F}" type="presOf" srcId="{AA8B2CF6-8B0F-468F-8112-A22058DF91D6}" destId="{B47F8E1F-285E-454D-A36D-1C63094FD08C}" srcOrd="0" destOrd="0" presId="urn:microsoft.com/office/officeart/2005/8/layout/vList2"/>
    <dgm:cxn modelId="{404D83D5-A1BE-4463-99F9-2370103EEA65}" srcId="{D32F8FCF-EDF2-4321-B49C-D5DF3D295B52}" destId="{AA8B2CF6-8B0F-468F-8112-A22058DF91D6}" srcOrd="2" destOrd="0" parTransId="{A35CDE55-CFE6-40BD-99E4-C92BF305900E}" sibTransId="{9FA55490-1101-481F-8DE4-CD9E8FFF4F7D}"/>
    <dgm:cxn modelId="{B8B16CCC-6872-4CDE-AA2B-846987FB2D09}" type="presOf" srcId="{633EAAFB-E600-4473-967A-761B30F27392}" destId="{5AFBEB52-2018-4361-84D7-F795C2118A00}" srcOrd="0" destOrd="0" presId="urn:microsoft.com/office/officeart/2005/8/layout/vList2"/>
    <dgm:cxn modelId="{F36C56E0-80E0-4770-87E5-852D6BF210DB}" type="presOf" srcId="{DF163437-D22D-4769-B26F-7CC0A02CDBB4}" destId="{4EC6EE5A-D3D9-475C-BE28-AE35D38CA6E3}" srcOrd="0" destOrd="0" presId="urn:microsoft.com/office/officeart/2005/8/layout/vList2"/>
    <dgm:cxn modelId="{2F214464-ABD5-4AC1-A822-AB4612395537}" type="presOf" srcId="{A36E0D6C-8324-40ED-8BDF-82E7327284BF}" destId="{4129187A-68C7-4C06-A6BD-C4D1FC69683F}" srcOrd="0" destOrd="0" presId="urn:microsoft.com/office/officeart/2005/8/layout/vList2"/>
    <dgm:cxn modelId="{AD001550-6CDA-4CEB-B773-01653813ED9F}" type="presOf" srcId="{3ADFBC0C-EC5A-49EE-94F6-7F8E5BCB8AC5}" destId="{5D7D6FBC-07F0-494E-9C8B-1347E43D3C2A}" srcOrd="0" destOrd="0" presId="urn:microsoft.com/office/officeart/2005/8/layout/vList2"/>
    <dgm:cxn modelId="{643F2718-B4C1-4A0B-9D35-41C20DB2D258}" type="presOf" srcId="{644BEEE4-1449-4261-9146-2D1431B9B550}" destId="{AE8148B9-D564-4E25-97B0-D4F41E0F49ED}" srcOrd="0" destOrd="0" presId="urn:microsoft.com/office/officeart/2005/8/layout/vList2"/>
    <dgm:cxn modelId="{2A2E2651-81FD-4190-AF35-CB169CFE37EC}" type="presOf" srcId="{D32F8FCF-EDF2-4321-B49C-D5DF3D295B52}" destId="{9FF9BD46-DE44-4B30-80ED-AC3A9E213A06}" srcOrd="0" destOrd="0" presId="urn:microsoft.com/office/officeart/2005/8/layout/vList2"/>
    <dgm:cxn modelId="{3940ED3E-D384-4049-8E21-CBC7E3D850D4}" srcId="{D32F8FCF-EDF2-4321-B49C-D5DF3D295B52}" destId="{644BEEE4-1449-4261-9146-2D1431B9B550}" srcOrd="6" destOrd="0" parTransId="{9CBDDB8A-E50C-4C41-BF9C-330E93C20A8A}" sibTransId="{05DDAA13-6623-47C1-877F-16C5F89B4731}"/>
    <dgm:cxn modelId="{BA1EA3D2-2906-4005-818F-6A8F03C24ABE}" srcId="{D32F8FCF-EDF2-4321-B49C-D5DF3D295B52}" destId="{A36E0D6C-8324-40ED-8BDF-82E7327284BF}" srcOrd="1" destOrd="0" parTransId="{5AB61FDE-D9E9-43EB-B88D-DBCB9395DD69}" sibTransId="{F0AD7B48-9655-4F7B-B743-6FB4FAB6FB1F}"/>
    <dgm:cxn modelId="{EC90D957-0420-4F9F-B46E-78A7F7B0F39E}" srcId="{D32F8FCF-EDF2-4321-B49C-D5DF3D295B52}" destId="{4E1CD5B7-2CF3-44AA-979B-6F420433627D}" srcOrd="0" destOrd="0" parTransId="{FBC00986-3EA4-4861-B52A-BDA881DCC91F}" sibTransId="{2809EA95-811D-4B67-9AD8-C4A1090D9C07}"/>
    <dgm:cxn modelId="{E80F7246-9AD0-4FDE-9995-02356D3B4D43}" srcId="{D32F8FCF-EDF2-4321-B49C-D5DF3D295B52}" destId="{633EAAFB-E600-4473-967A-761B30F27392}" srcOrd="5" destOrd="0" parTransId="{6CC8AA89-A106-4FCF-83BA-69069DFE8AFB}" sibTransId="{4B030A65-BF24-4A23-941D-B7C1AECEE422}"/>
    <dgm:cxn modelId="{3AEB3DC9-57A0-4184-8639-2F4FCF3B15D7}" srcId="{D32F8FCF-EDF2-4321-B49C-D5DF3D295B52}" destId="{DF163437-D22D-4769-B26F-7CC0A02CDBB4}" srcOrd="3" destOrd="0" parTransId="{B34413CA-C9E1-42FF-935E-522BF3FE7984}" sibTransId="{B78EB1EC-28D9-4931-B8CC-DEA10C8B9F27}"/>
    <dgm:cxn modelId="{10A8D759-58CA-404A-BC5E-0FB6779FD9A5}" type="presOf" srcId="{4E1CD5B7-2CF3-44AA-979B-6F420433627D}" destId="{388723AB-37EB-4EC2-B7B0-759657273835}" srcOrd="0" destOrd="0" presId="urn:microsoft.com/office/officeart/2005/8/layout/vList2"/>
    <dgm:cxn modelId="{3147E783-9748-4D74-945B-E37FABB88397}" type="presParOf" srcId="{9FF9BD46-DE44-4B30-80ED-AC3A9E213A06}" destId="{388723AB-37EB-4EC2-B7B0-759657273835}" srcOrd="0" destOrd="0" presId="urn:microsoft.com/office/officeart/2005/8/layout/vList2"/>
    <dgm:cxn modelId="{0BC99325-E30E-441B-B8DF-486C96AF17F0}" type="presParOf" srcId="{9FF9BD46-DE44-4B30-80ED-AC3A9E213A06}" destId="{38381660-781B-44E8-B9C2-D758374C3862}" srcOrd="1" destOrd="0" presId="urn:microsoft.com/office/officeart/2005/8/layout/vList2"/>
    <dgm:cxn modelId="{A177EF48-BD29-4C73-9C55-0BBBDBA0D499}" type="presParOf" srcId="{9FF9BD46-DE44-4B30-80ED-AC3A9E213A06}" destId="{4129187A-68C7-4C06-A6BD-C4D1FC69683F}" srcOrd="2" destOrd="0" presId="urn:microsoft.com/office/officeart/2005/8/layout/vList2"/>
    <dgm:cxn modelId="{6C69430F-396D-4AA6-8028-DD1E2F9638FC}" type="presParOf" srcId="{9FF9BD46-DE44-4B30-80ED-AC3A9E213A06}" destId="{E381D71F-FF01-46CD-B75E-87859091C308}" srcOrd="3" destOrd="0" presId="urn:microsoft.com/office/officeart/2005/8/layout/vList2"/>
    <dgm:cxn modelId="{29A035A2-C89E-4926-8991-43D079091D30}" type="presParOf" srcId="{9FF9BD46-DE44-4B30-80ED-AC3A9E213A06}" destId="{B47F8E1F-285E-454D-A36D-1C63094FD08C}" srcOrd="4" destOrd="0" presId="urn:microsoft.com/office/officeart/2005/8/layout/vList2"/>
    <dgm:cxn modelId="{2392E274-2157-49E3-8E2A-665E080C15BA}" type="presParOf" srcId="{9FF9BD46-DE44-4B30-80ED-AC3A9E213A06}" destId="{3B1CF610-EF4F-4EA3-84EF-8F811EA5E4DC}" srcOrd="5" destOrd="0" presId="urn:microsoft.com/office/officeart/2005/8/layout/vList2"/>
    <dgm:cxn modelId="{5005ABB8-03D6-46DE-BE4D-E9268E0D1BF1}" type="presParOf" srcId="{9FF9BD46-DE44-4B30-80ED-AC3A9E213A06}" destId="{4EC6EE5A-D3D9-475C-BE28-AE35D38CA6E3}" srcOrd="6" destOrd="0" presId="urn:microsoft.com/office/officeart/2005/8/layout/vList2"/>
    <dgm:cxn modelId="{FDB0751B-2049-45D8-BD61-88DEC2B0562D}" type="presParOf" srcId="{9FF9BD46-DE44-4B30-80ED-AC3A9E213A06}" destId="{21AD291D-0045-468C-9ABA-161906D53230}" srcOrd="7" destOrd="0" presId="urn:microsoft.com/office/officeart/2005/8/layout/vList2"/>
    <dgm:cxn modelId="{32195048-AD19-4966-81AE-CBA84493A646}" type="presParOf" srcId="{9FF9BD46-DE44-4B30-80ED-AC3A9E213A06}" destId="{5D7D6FBC-07F0-494E-9C8B-1347E43D3C2A}" srcOrd="8" destOrd="0" presId="urn:microsoft.com/office/officeart/2005/8/layout/vList2"/>
    <dgm:cxn modelId="{0B3E47CB-5854-4C4D-8934-8FEFE3EAEF68}" type="presParOf" srcId="{9FF9BD46-DE44-4B30-80ED-AC3A9E213A06}" destId="{006EB726-F515-4F9D-9725-CAFED119B21D}" srcOrd="9" destOrd="0" presId="urn:microsoft.com/office/officeart/2005/8/layout/vList2"/>
    <dgm:cxn modelId="{850F063B-7340-4801-87DC-3A9A6E81CF47}" type="presParOf" srcId="{9FF9BD46-DE44-4B30-80ED-AC3A9E213A06}" destId="{5AFBEB52-2018-4361-84D7-F795C2118A00}" srcOrd="10" destOrd="0" presId="urn:microsoft.com/office/officeart/2005/8/layout/vList2"/>
    <dgm:cxn modelId="{A1AEEC79-AA22-4957-ACB0-3A1D58E0D50C}" type="presParOf" srcId="{9FF9BD46-DE44-4B30-80ED-AC3A9E213A06}" destId="{5E7DBCBB-374D-4E79-A3BD-90E9B944E72D}" srcOrd="11" destOrd="0" presId="urn:microsoft.com/office/officeart/2005/8/layout/vList2"/>
    <dgm:cxn modelId="{F63C1276-1A2E-4CF5-BFB8-CA3D866D4697}" type="presParOf" srcId="{9FF9BD46-DE44-4B30-80ED-AC3A9E213A06}" destId="{AE8148B9-D564-4E25-97B0-D4F41E0F49E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accent4_3" csCatId="accent4" phldr="1"/>
      <dgm:spPr/>
      <dgm:t>
        <a:bodyPr/>
        <a:lstStyle/>
        <a:p>
          <a:endParaRPr lang="en-US"/>
        </a:p>
      </dgm:t>
    </dgm:pt>
    <dgm:pt modelId="{4E1CD5B7-2CF3-44AA-979B-6F420433627D}">
      <dgm:prSet phldrT="[Text]" custT="1"/>
      <dgm:spPr/>
      <dgm:t>
        <a:bodyPr/>
        <a:lstStyle/>
        <a:p>
          <a:r>
            <a:rPr lang="en-US" sz="1800" dirty="0" err="1"/>
            <a:t>IndexedDB</a:t>
          </a:r>
          <a:r>
            <a:rPr lang="en-US" sz="1800" dirty="0"/>
            <a:t> API is implemented using </a:t>
          </a:r>
          <a:r>
            <a:rPr lang="en-US" sz="1800" b="1" dirty="0" err="1"/>
            <a:t>window.indexedDB</a:t>
          </a:r>
          <a:r>
            <a:rPr lang="en-US" sz="1800" dirty="0"/>
            <a:t> object.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en-US" sz="1800" b="0" dirty="0"/>
            <a:t>Browsers implement the </a:t>
          </a:r>
          <a:r>
            <a:rPr lang="en-US" sz="1800" b="0" dirty="0" err="1"/>
            <a:t>IndexedDB</a:t>
          </a:r>
          <a:r>
            <a:rPr lang="en-US" sz="1800" b="0" dirty="0"/>
            <a:t> object with their own prefixes. For example, Chrome browser uses the </a:t>
          </a:r>
          <a:r>
            <a:rPr lang="en-US" sz="1800" b="1" dirty="0" err="1"/>
            <a:t>webkit</a:t>
          </a:r>
          <a:r>
            <a:rPr lang="en-US" sz="1800" b="0" dirty="0"/>
            <a:t> prefix, whereas Mozilla supports </a:t>
          </a:r>
          <a:r>
            <a:rPr lang="en-US" sz="1800" b="1" dirty="0"/>
            <a:t>–</a:t>
          </a:r>
          <a:r>
            <a:rPr lang="en-US" sz="1800" b="1" dirty="0" err="1"/>
            <a:t>moz</a:t>
          </a:r>
          <a:r>
            <a:rPr lang="en-US" sz="1800" b="0" dirty="0"/>
            <a:t> prefix.</a:t>
          </a:r>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58737" custLinFactY="-18813"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2" custScaleY="63413" custLinFactNeighborY="-75508">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EC90D957-0420-4F9F-B46E-78A7F7B0F39E}" srcId="{D32F8FCF-EDF2-4321-B49C-D5DF3D295B52}" destId="{4E1CD5B7-2CF3-44AA-979B-6F420433627D}" srcOrd="0" destOrd="0" parTransId="{FBC00986-3EA4-4861-B52A-BDA881DCC91F}" sibTransId="{2809EA95-811D-4B67-9AD8-C4A1090D9C07}"/>
    <dgm:cxn modelId="{00196E4F-42F2-4763-8421-D8F2A3C5E5BA}" type="presOf" srcId="{FC2A7E5C-B22A-46C4-9AFD-A55CEAE725CE}" destId="{0256FAD6-365E-4CAB-8266-8CECC71F7F52}" srcOrd="0" destOrd="0" presId="urn:microsoft.com/office/officeart/2005/8/layout/vList2"/>
    <dgm:cxn modelId="{B99FA56D-4147-419E-B938-1A0FC5A98D03}" type="presOf" srcId="{D32F8FCF-EDF2-4321-B49C-D5DF3D295B52}" destId="{9FF9BD46-DE44-4B30-80ED-AC3A9E213A06}" srcOrd="0" destOrd="0" presId="urn:microsoft.com/office/officeart/2005/8/layout/vList2"/>
    <dgm:cxn modelId="{36797E96-05AA-4F50-B098-4A23697F723A}" type="presOf" srcId="{4E1CD5B7-2CF3-44AA-979B-6F420433627D}" destId="{388723AB-37EB-4EC2-B7B0-759657273835}" srcOrd="0" destOrd="0" presId="urn:microsoft.com/office/officeart/2005/8/layout/vList2"/>
    <dgm:cxn modelId="{255455AC-C04D-40CC-9F23-9665AA0ED16E}" type="presParOf" srcId="{9FF9BD46-DE44-4B30-80ED-AC3A9E213A06}" destId="{388723AB-37EB-4EC2-B7B0-759657273835}" srcOrd="0" destOrd="0" presId="urn:microsoft.com/office/officeart/2005/8/layout/vList2"/>
    <dgm:cxn modelId="{8D39C182-2E45-4375-A395-2822A8ADE1AD}" type="presParOf" srcId="{9FF9BD46-DE44-4B30-80ED-AC3A9E213A06}" destId="{D877BAB3-7DBF-46AB-A039-BE8C107F0C8C}" srcOrd="1" destOrd="0" presId="urn:microsoft.com/office/officeart/2005/8/layout/vList2"/>
    <dgm:cxn modelId="{1A96740D-5AE0-4C1A-8FBA-5131833910D9}" type="presParOf" srcId="{9FF9BD46-DE44-4B30-80ED-AC3A9E213A06}" destId="{0256FAD6-365E-4CAB-8266-8CECC71F7F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5_4" csCatId="accent5" phldr="1"/>
      <dgm:spPr/>
      <dgm:t>
        <a:bodyPr/>
        <a:lstStyle/>
        <a:p>
          <a:endParaRPr lang="en-US"/>
        </a:p>
      </dgm:t>
    </dgm:pt>
    <dgm:pt modelId="{4E1CD5B7-2CF3-44AA-979B-6F420433627D}">
      <dgm:prSet phldrT="[Text]" custT="1"/>
      <dgm:spPr/>
      <dgm:t>
        <a:bodyPr/>
        <a:lstStyle/>
        <a:p>
          <a:r>
            <a:rPr lang="en-US" sz="1800" b="1" dirty="0"/>
            <a:t>Database</a:t>
          </a:r>
          <a:r>
            <a:rPr lang="en-US" sz="1800" dirty="0"/>
            <a:t> - The </a:t>
          </a:r>
          <a:r>
            <a:rPr lang="en-US" sz="1800" dirty="0" err="1"/>
            <a:t>IndexedDB</a:t>
          </a:r>
          <a:r>
            <a:rPr lang="en-US" sz="1800" dirty="0"/>
            <a:t> database comprises more than one object store. Each database contains a name that identifies the origin of the database and a version number which identifies the lifetime of the database.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b="1" dirty="0"/>
            <a:t>Object Store</a:t>
          </a:r>
          <a:r>
            <a:rPr lang="en-US" sz="1800" dirty="0"/>
            <a:t> - Is the main mechanism to store data in a database. They hold the data stored in the database in the form of records.</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b="1" dirty="0"/>
            <a:t>Keys</a:t>
          </a:r>
          <a:r>
            <a:rPr lang="en-US" sz="1800" dirty="0"/>
            <a:t> - Each record stored in the database is identified by a unique key.</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en-US" sz="1800" b="1" dirty="0">
              <a:solidFill>
                <a:schemeClr val="tx1"/>
              </a:solidFill>
            </a:rPr>
            <a:t>Values</a:t>
          </a:r>
          <a:r>
            <a:rPr lang="en-US" sz="1800" dirty="0">
              <a:solidFill>
                <a:schemeClr val="tx1"/>
              </a:solidFill>
            </a:rPr>
            <a:t> - Are the data stored in the records.</a:t>
          </a: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en-US" sz="1800" b="1" dirty="0">
              <a:solidFill>
                <a:schemeClr val="tx1"/>
              </a:solidFill>
            </a:rPr>
            <a:t>Key Path</a:t>
          </a:r>
          <a:r>
            <a:rPr lang="en-US" sz="1800" dirty="0">
              <a:solidFill>
                <a:schemeClr val="tx1"/>
              </a:solidFill>
            </a:rPr>
            <a:t> - Is a string that defines how the browser should extract key from a value. The key from a value can be extracted either in the object store or index.</a:t>
          </a:r>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633EAAFB-E600-4473-967A-761B30F27392}">
      <dgm:prSet phldrT="[Text]" custT="1"/>
      <dgm:spPr/>
      <dgm:t>
        <a:bodyPr/>
        <a:lstStyle/>
        <a:p>
          <a:r>
            <a:rPr lang="en-US" sz="1800" b="1" dirty="0"/>
            <a:t>Index</a:t>
          </a:r>
          <a:r>
            <a:rPr lang="en-US" sz="1800" dirty="0"/>
            <a:t> - Is used when the data from the object store is retrieved based on some other values other than a key.</a:t>
          </a:r>
        </a:p>
      </dgm:t>
    </dgm:pt>
    <dgm:pt modelId="{6CC8AA89-A106-4FCF-83BA-69069DFE8AFB}" type="parTrans" cxnId="{E80F7246-9AD0-4FDE-9995-02356D3B4D43}">
      <dgm:prSet/>
      <dgm:spPr/>
      <dgm:t>
        <a:bodyPr/>
        <a:lstStyle/>
        <a:p>
          <a:endParaRPr lang="en-US" sz="1800"/>
        </a:p>
      </dgm:t>
    </dgm:pt>
    <dgm:pt modelId="{4B030A65-BF24-4A23-941D-B7C1AECEE422}" type="sibTrans" cxnId="{E80F7246-9AD0-4FDE-9995-02356D3B4D43}">
      <dgm:prSet/>
      <dgm:spPr/>
      <dgm:t>
        <a:bodyPr/>
        <a:lstStyle/>
        <a:p>
          <a:endParaRPr lang="en-US" sz="1800"/>
        </a:p>
      </dgm:t>
    </dgm:pt>
    <dgm:pt modelId="{644BEEE4-1449-4261-9146-2D1431B9B550}">
      <dgm:prSet phldrT="[Text]" custT="1"/>
      <dgm:spPr/>
      <dgm:t>
        <a:bodyPr/>
        <a:lstStyle/>
        <a:p>
          <a:r>
            <a:rPr lang="en-US" sz="1800" b="1" dirty="0"/>
            <a:t>Transaction</a:t>
          </a:r>
          <a:r>
            <a:rPr lang="en-US" sz="1800" dirty="0"/>
            <a:t> - Any addition or retrieval of the data in a database is performed by using transaction. Each transaction has a mode, scope, and a request list</a:t>
          </a:r>
        </a:p>
      </dgm:t>
    </dgm:pt>
    <dgm:pt modelId="{9CBDDB8A-E50C-4C41-BF9C-330E93C20A8A}" type="parTrans" cxnId="{3940ED3E-D384-4049-8E21-CBC7E3D850D4}">
      <dgm:prSet/>
      <dgm:spPr/>
      <dgm:t>
        <a:bodyPr/>
        <a:lstStyle/>
        <a:p>
          <a:endParaRPr lang="en-US" sz="1800"/>
        </a:p>
      </dgm:t>
    </dgm:pt>
    <dgm:pt modelId="{05DDAA13-6623-47C1-877F-16C5F89B4731}" type="sibTrans" cxnId="{3940ED3E-D384-4049-8E21-CBC7E3D850D4}">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7" custScaleY="69437"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7" custScaleY="49801"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7" custScaleY="49801"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7" custScaleY="49801" custLinFactNeighborY="-91341">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7" custScaleY="49801" custLinFactY="-252" custLinFactNeighborY="-100000">
        <dgm:presLayoutVars>
          <dgm:chMax val="0"/>
          <dgm:bulletEnabled val="1"/>
        </dgm:presLayoutVars>
      </dgm:prSet>
      <dgm:spPr/>
      <dgm:t>
        <a:bodyPr/>
        <a:lstStyle/>
        <a:p>
          <a:endParaRPr lang="en-US"/>
        </a:p>
      </dgm:t>
    </dgm:pt>
    <dgm:pt modelId="{006EB726-F515-4F9D-9725-CAFED119B21D}" type="pres">
      <dgm:prSet presAssocID="{78E3B0CF-1F84-4B3F-84D9-D47DB103155E}" presName="spacer" presStyleCnt="0"/>
      <dgm:spPr/>
      <dgm:t>
        <a:bodyPr/>
        <a:lstStyle/>
        <a:p>
          <a:endParaRPr lang="en-US"/>
        </a:p>
      </dgm:t>
    </dgm:pt>
    <dgm:pt modelId="{5AFBEB52-2018-4361-84D7-F795C2118A00}" type="pres">
      <dgm:prSet presAssocID="{633EAAFB-E600-4473-967A-761B30F27392}" presName="parentText" presStyleLbl="node1" presStyleIdx="5" presStyleCnt="7" custScaleY="49801" custLinFactY="-1836" custLinFactNeighborY="-100000">
        <dgm:presLayoutVars>
          <dgm:chMax val="0"/>
          <dgm:bulletEnabled val="1"/>
        </dgm:presLayoutVars>
      </dgm:prSet>
      <dgm:spPr/>
      <dgm:t>
        <a:bodyPr/>
        <a:lstStyle/>
        <a:p>
          <a:endParaRPr lang="en-US"/>
        </a:p>
      </dgm:t>
    </dgm:pt>
    <dgm:pt modelId="{5E7DBCBB-374D-4E79-A3BD-90E9B944E72D}" type="pres">
      <dgm:prSet presAssocID="{4B030A65-BF24-4A23-941D-B7C1AECEE422}" presName="spacer" presStyleCnt="0"/>
      <dgm:spPr/>
      <dgm:t>
        <a:bodyPr/>
        <a:lstStyle/>
        <a:p>
          <a:endParaRPr lang="en-US"/>
        </a:p>
      </dgm:t>
    </dgm:pt>
    <dgm:pt modelId="{AE8148B9-D564-4E25-97B0-D4F41E0F49ED}" type="pres">
      <dgm:prSet presAssocID="{644BEEE4-1449-4261-9146-2D1431B9B550}" presName="parentText" presStyleLbl="node1" presStyleIdx="6" presStyleCnt="7" custScaleY="49801" custLinFactY="-1836" custLinFactNeighborY="-100000">
        <dgm:presLayoutVars>
          <dgm:chMax val="0"/>
          <dgm:bulletEnabled val="1"/>
        </dgm:presLayoutVars>
      </dgm:prSet>
      <dgm:spPr/>
      <dgm:t>
        <a:bodyPr/>
        <a:lstStyle/>
        <a:p>
          <a:endParaRPr lang="en-US"/>
        </a:p>
      </dgm:t>
    </dgm:pt>
  </dgm:ptLst>
  <dgm:cxnLst>
    <dgm:cxn modelId="{F93CBB17-8F31-46E4-8C03-4E0E9DCA61A9}" type="presOf" srcId="{DF163437-D22D-4769-B26F-7CC0A02CDBB4}" destId="{4EC6EE5A-D3D9-475C-BE28-AE35D38CA6E3}" srcOrd="0" destOrd="0" presId="urn:microsoft.com/office/officeart/2005/8/layout/vList2"/>
    <dgm:cxn modelId="{404D83D5-A1BE-4463-99F9-2370103EEA65}" srcId="{D32F8FCF-EDF2-4321-B49C-D5DF3D295B52}" destId="{AA8B2CF6-8B0F-468F-8112-A22058DF91D6}" srcOrd="2" destOrd="0" parTransId="{A35CDE55-CFE6-40BD-99E4-C92BF305900E}" sibTransId="{9FA55490-1101-481F-8DE4-CD9E8FFF4F7D}"/>
    <dgm:cxn modelId="{530EE1D3-5014-439E-BC46-DE6A5EEF656F}" type="presOf" srcId="{644BEEE4-1449-4261-9146-2D1431B9B550}" destId="{AE8148B9-D564-4E25-97B0-D4F41E0F49ED}" srcOrd="0" destOrd="0" presId="urn:microsoft.com/office/officeart/2005/8/layout/vList2"/>
    <dgm:cxn modelId="{15297E8C-F407-438F-A0FD-C5B8D605D243}" srcId="{D32F8FCF-EDF2-4321-B49C-D5DF3D295B52}" destId="{3ADFBC0C-EC5A-49EE-94F6-7F8E5BCB8AC5}" srcOrd="4" destOrd="0" parTransId="{E0AD56E1-6894-4E3A-B5C2-D05D5563C9D2}" sibTransId="{78E3B0CF-1F84-4B3F-84D9-D47DB103155E}"/>
    <dgm:cxn modelId="{EC90D957-0420-4F9F-B46E-78A7F7B0F39E}" srcId="{D32F8FCF-EDF2-4321-B49C-D5DF3D295B52}" destId="{4E1CD5B7-2CF3-44AA-979B-6F420433627D}" srcOrd="0" destOrd="0" parTransId="{FBC00986-3EA4-4861-B52A-BDA881DCC91F}" sibTransId="{2809EA95-811D-4B67-9AD8-C4A1090D9C07}"/>
    <dgm:cxn modelId="{BA1EA3D2-2906-4005-818F-6A8F03C24ABE}" srcId="{D32F8FCF-EDF2-4321-B49C-D5DF3D295B52}" destId="{A36E0D6C-8324-40ED-8BDF-82E7327284BF}" srcOrd="1" destOrd="0" parTransId="{5AB61FDE-D9E9-43EB-B88D-DBCB9395DD69}" sibTransId="{F0AD7B48-9655-4F7B-B743-6FB4FAB6FB1F}"/>
    <dgm:cxn modelId="{1B82036F-0A76-420F-9F5F-DF62842EFC2E}" type="presOf" srcId="{A36E0D6C-8324-40ED-8BDF-82E7327284BF}" destId="{4129187A-68C7-4C06-A6BD-C4D1FC69683F}" srcOrd="0" destOrd="0" presId="urn:microsoft.com/office/officeart/2005/8/layout/vList2"/>
    <dgm:cxn modelId="{E80F7246-9AD0-4FDE-9995-02356D3B4D43}" srcId="{D32F8FCF-EDF2-4321-B49C-D5DF3D295B52}" destId="{633EAAFB-E600-4473-967A-761B30F27392}" srcOrd="5" destOrd="0" parTransId="{6CC8AA89-A106-4FCF-83BA-69069DFE8AFB}" sibTransId="{4B030A65-BF24-4A23-941D-B7C1AECEE422}"/>
    <dgm:cxn modelId="{F5C96D73-A68A-436D-AF59-4B22047E91AD}" type="presOf" srcId="{3ADFBC0C-EC5A-49EE-94F6-7F8E5BCB8AC5}" destId="{5D7D6FBC-07F0-494E-9C8B-1347E43D3C2A}" srcOrd="0" destOrd="0" presId="urn:microsoft.com/office/officeart/2005/8/layout/vList2"/>
    <dgm:cxn modelId="{3940ED3E-D384-4049-8E21-CBC7E3D850D4}" srcId="{D32F8FCF-EDF2-4321-B49C-D5DF3D295B52}" destId="{644BEEE4-1449-4261-9146-2D1431B9B550}" srcOrd="6" destOrd="0" parTransId="{9CBDDB8A-E50C-4C41-BF9C-330E93C20A8A}" sibTransId="{05DDAA13-6623-47C1-877F-16C5F89B4731}"/>
    <dgm:cxn modelId="{D67D37C4-5C7E-4EE7-8FE2-686644A0A9CD}" type="presOf" srcId="{4E1CD5B7-2CF3-44AA-979B-6F420433627D}" destId="{388723AB-37EB-4EC2-B7B0-759657273835}" srcOrd="0" destOrd="0" presId="urn:microsoft.com/office/officeart/2005/8/layout/vList2"/>
    <dgm:cxn modelId="{08AEF038-7174-4F9C-83DD-7A31452D8A43}" type="presOf" srcId="{633EAAFB-E600-4473-967A-761B30F27392}" destId="{5AFBEB52-2018-4361-84D7-F795C2118A00}" srcOrd="0" destOrd="0" presId="urn:microsoft.com/office/officeart/2005/8/layout/vList2"/>
    <dgm:cxn modelId="{B9453EF7-2ED1-4D78-B376-5FB9A245A0C8}" type="presOf" srcId="{AA8B2CF6-8B0F-468F-8112-A22058DF91D6}" destId="{B47F8E1F-285E-454D-A36D-1C63094FD08C}" srcOrd="0" destOrd="0" presId="urn:microsoft.com/office/officeart/2005/8/layout/vList2"/>
    <dgm:cxn modelId="{3AEB3DC9-57A0-4184-8639-2F4FCF3B15D7}" srcId="{D32F8FCF-EDF2-4321-B49C-D5DF3D295B52}" destId="{DF163437-D22D-4769-B26F-7CC0A02CDBB4}" srcOrd="3" destOrd="0" parTransId="{B34413CA-C9E1-42FF-935E-522BF3FE7984}" sibTransId="{B78EB1EC-28D9-4931-B8CC-DEA10C8B9F27}"/>
    <dgm:cxn modelId="{1D5D06FF-5D66-45F2-9C03-D5DA5739AA12}" type="presOf" srcId="{D32F8FCF-EDF2-4321-B49C-D5DF3D295B52}" destId="{9FF9BD46-DE44-4B30-80ED-AC3A9E213A06}" srcOrd="0" destOrd="0" presId="urn:microsoft.com/office/officeart/2005/8/layout/vList2"/>
    <dgm:cxn modelId="{7638CF8E-ABEF-4190-B275-561E44F5721C}" type="presParOf" srcId="{9FF9BD46-DE44-4B30-80ED-AC3A9E213A06}" destId="{388723AB-37EB-4EC2-B7B0-759657273835}" srcOrd="0" destOrd="0" presId="urn:microsoft.com/office/officeart/2005/8/layout/vList2"/>
    <dgm:cxn modelId="{A4195B42-1540-4268-9DC9-6E34121015F6}" type="presParOf" srcId="{9FF9BD46-DE44-4B30-80ED-AC3A9E213A06}" destId="{38381660-781B-44E8-B9C2-D758374C3862}" srcOrd="1" destOrd="0" presId="urn:microsoft.com/office/officeart/2005/8/layout/vList2"/>
    <dgm:cxn modelId="{BA1BE37C-7C43-4809-8BF5-EC417438E615}" type="presParOf" srcId="{9FF9BD46-DE44-4B30-80ED-AC3A9E213A06}" destId="{4129187A-68C7-4C06-A6BD-C4D1FC69683F}" srcOrd="2" destOrd="0" presId="urn:microsoft.com/office/officeart/2005/8/layout/vList2"/>
    <dgm:cxn modelId="{38CD86B8-C64A-4FEE-948B-BCD6912A40A1}" type="presParOf" srcId="{9FF9BD46-DE44-4B30-80ED-AC3A9E213A06}" destId="{E381D71F-FF01-46CD-B75E-87859091C308}" srcOrd="3" destOrd="0" presId="urn:microsoft.com/office/officeart/2005/8/layout/vList2"/>
    <dgm:cxn modelId="{7E87A212-3E2C-4C5E-8982-188BA907C5DD}" type="presParOf" srcId="{9FF9BD46-DE44-4B30-80ED-AC3A9E213A06}" destId="{B47F8E1F-285E-454D-A36D-1C63094FD08C}" srcOrd="4" destOrd="0" presId="urn:microsoft.com/office/officeart/2005/8/layout/vList2"/>
    <dgm:cxn modelId="{50E4FEEB-B09A-4A00-9A82-5D438925F63C}" type="presParOf" srcId="{9FF9BD46-DE44-4B30-80ED-AC3A9E213A06}" destId="{3B1CF610-EF4F-4EA3-84EF-8F811EA5E4DC}" srcOrd="5" destOrd="0" presId="urn:microsoft.com/office/officeart/2005/8/layout/vList2"/>
    <dgm:cxn modelId="{CB8475EF-EC9E-4406-9583-F33524CBA7B3}" type="presParOf" srcId="{9FF9BD46-DE44-4B30-80ED-AC3A9E213A06}" destId="{4EC6EE5A-D3D9-475C-BE28-AE35D38CA6E3}" srcOrd="6" destOrd="0" presId="urn:microsoft.com/office/officeart/2005/8/layout/vList2"/>
    <dgm:cxn modelId="{2282016F-7D00-4FF8-85E8-7A6B79D86EDD}" type="presParOf" srcId="{9FF9BD46-DE44-4B30-80ED-AC3A9E213A06}" destId="{21AD291D-0045-468C-9ABA-161906D53230}" srcOrd="7" destOrd="0" presId="urn:microsoft.com/office/officeart/2005/8/layout/vList2"/>
    <dgm:cxn modelId="{2550F8F7-7099-4A8D-A34E-EEAA12584ACA}" type="presParOf" srcId="{9FF9BD46-DE44-4B30-80ED-AC3A9E213A06}" destId="{5D7D6FBC-07F0-494E-9C8B-1347E43D3C2A}" srcOrd="8" destOrd="0" presId="urn:microsoft.com/office/officeart/2005/8/layout/vList2"/>
    <dgm:cxn modelId="{175AFC1D-34C7-4D55-8BF1-3909D45A4794}" type="presParOf" srcId="{9FF9BD46-DE44-4B30-80ED-AC3A9E213A06}" destId="{006EB726-F515-4F9D-9725-CAFED119B21D}" srcOrd="9" destOrd="0" presId="urn:microsoft.com/office/officeart/2005/8/layout/vList2"/>
    <dgm:cxn modelId="{62FCDB17-7BE7-435C-B432-1F482A331FA5}" type="presParOf" srcId="{9FF9BD46-DE44-4B30-80ED-AC3A9E213A06}" destId="{5AFBEB52-2018-4361-84D7-F795C2118A00}" srcOrd="10" destOrd="0" presId="urn:microsoft.com/office/officeart/2005/8/layout/vList2"/>
    <dgm:cxn modelId="{3B547DD7-959A-4DC0-9206-1DD2FEA42E1F}" type="presParOf" srcId="{9FF9BD46-DE44-4B30-80ED-AC3A9E213A06}" destId="{5E7DBCBB-374D-4E79-A3BD-90E9B944E72D}" srcOrd="11" destOrd="0" presId="urn:microsoft.com/office/officeart/2005/8/layout/vList2"/>
    <dgm:cxn modelId="{B458A23C-D19D-4090-A023-13CCAD98D52C}" type="presParOf" srcId="{9FF9BD46-DE44-4B30-80ED-AC3A9E213A06}" destId="{AE8148B9-D564-4E25-97B0-D4F41E0F49E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en-US"/>
        </a:p>
      </dgm:t>
    </dgm:pt>
    <dgm:pt modelId="{4E1CD5B7-2CF3-44AA-979B-6F420433627D}">
      <dgm:prSet phldrT="[Text]" custT="1"/>
      <dgm:spPr/>
      <dgm:t>
        <a:bodyPr/>
        <a:lstStyle/>
        <a:p>
          <a:r>
            <a:rPr lang="en-US" sz="1800" b="1" dirty="0"/>
            <a:t>Requests </a:t>
          </a:r>
          <a:r>
            <a:rPr lang="en-US" sz="1800" b="0" dirty="0"/>
            <a:t>- Operations, such as reading or writing on the database is performed using a request. Each request contain attributes, such as flag, source object, result, and error</a:t>
          </a:r>
          <a:r>
            <a:rPr lang="en-US" sz="1800" dirty="0"/>
            <a: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A8B2CF6-8B0F-468F-8112-A22058DF91D6}">
      <dgm:prSet phldrT="[Text]" custT="1"/>
      <dgm:spPr/>
      <dgm:t>
        <a:bodyPr/>
        <a:lstStyle/>
        <a:p>
          <a:r>
            <a:rPr lang="en-US" sz="1800" b="1"/>
            <a:t>Key Range </a:t>
          </a:r>
          <a:r>
            <a:rPr lang="en-US" sz="1800" b="0"/>
            <a:t>- Records from the object stores and indexes are retrieved using keys or key ranges. A key range refers to retrieval of data between specified bounds based on the keys</a:t>
          </a:r>
          <a:r>
            <a:rPr lang="en-US" sz="1800"/>
            <a:t>.</a:t>
          </a:r>
          <a:endParaRPr lang="en-US" sz="1800" dirty="0"/>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A36E0D6C-8324-40ED-8BDF-82E7327284BF}">
      <dgm:prSet phldrT="[Text]" custT="1"/>
      <dgm:spPr/>
      <dgm:t>
        <a:bodyPr/>
        <a:lstStyle/>
        <a:p>
          <a:r>
            <a:rPr lang="en-US" sz="1800" b="1" dirty="0"/>
            <a:t>Cursor </a:t>
          </a:r>
          <a:r>
            <a:rPr lang="en-US" sz="1800" b="0" dirty="0"/>
            <a:t>- Is a mechanism used to retrieve multiple records from a database</a:t>
          </a:r>
          <a:r>
            <a:rPr lang="en-US" sz="1800" dirty="0"/>
            <a:t>.</a:t>
          </a:r>
        </a:p>
      </dgm:t>
    </dgm:pt>
    <dgm:pt modelId="{F0AD7B48-9655-4F7B-B743-6FB4FAB6FB1F}" type="sibTrans" cxnId="{BA1EA3D2-2906-4005-818F-6A8F03C24ABE}">
      <dgm:prSet/>
      <dgm:spPr/>
      <dgm:t>
        <a:bodyPr/>
        <a:lstStyle/>
        <a:p>
          <a:endParaRPr lang="en-US" sz="1800"/>
        </a:p>
      </dgm:t>
    </dgm:pt>
    <dgm:pt modelId="{5AB61FDE-D9E9-43EB-B88D-DBCB9395DD69}" type="par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9437" custLinFactNeighborY="13051">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3" custScaleY="62913" custLinFactNeighborY="-44274">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3" custScaleY="77841" custLinFactNeighborY="-80319">
        <dgm:presLayoutVars>
          <dgm:chMax val="0"/>
          <dgm:bulletEnabled val="1"/>
        </dgm:presLayoutVars>
      </dgm:prSet>
      <dgm:spPr/>
      <dgm:t>
        <a:bodyPr/>
        <a:lstStyle/>
        <a:p>
          <a:endParaRPr lang="en-US"/>
        </a:p>
      </dgm:t>
    </dgm:pt>
  </dgm:ptLst>
  <dgm:cxnLst>
    <dgm:cxn modelId="{BA1EA3D2-2906-4005-818F-6A8F03C24ABE}" srcId="{D32F8FCF-EDF2-4321-B49C-D5DF3D295B52}" destId="{A36E0D6C-8324-40ED-8BDF-82E7327284BF}" srcOrd="1" destOrd="0" parTransId="{5AB61FDE-D9E9-43EB-B88D-DBCB9395DD69}" sibTransId="{F0AD7B48-9655-4F7B-B743-6FB4FAB6FB1F}"/>
    <dgm:cxn modelId="{893AEE18-8DC5-4816-800C-A2CD77FEA04D}" type="presOf" srcId="{D32F8FCF-EDF2-4321-B49C-D5DF3D295B52}" destId="{9FF9BD46-DE44-4B30-80ED-AC3A9E213A06}" srcOrd="0" destOrd="0" presId="urn:microsoft.com/office/officeart/2005/8/layout/vList2"/>
    <dgm:cxn modelId="{404D83D5-A1BE-4463-99F9-2370103EEA65}" srcId="{D32F8FCF-EDF2-4321-B49C-D5DF3D295B52}" destId="{AA8B2CF6-8B0F-468F-8112-A22058DF91D6}" srcOrd="2" destOrd="0" parTransId="{A35CDE55-CFE6-40BD-99E4-C92BF305900E}" sibTransId="{9FA55490-1101-481F-8DE4-CD9E8FFF4F7D}"/>
    <dgm:cxn modelId="{EC90D957-0420-4F9F-B46E-78A7F7B0F39E}" srcId="{D32F8FCF-EDF2-4321-B49C-D5DF3D295B52}" destId="{4E1CD5B7-2CF3-44AA-979B-6F420433627D}" srcOrd="0" destOrd="0" parTransId="{FBC00986-3EA4-4861-B52A-BDA881DCC91F}" sibTransId="{2809EA95-811D-4B67-9AD8-C4A1090D9C07}"/>
    <dgm:cxn modelId="{761407EE-7810-4201-9AF7-68A1A8B3695D}" type="presOf" srcId="{4E1CD5B7-2CF3-44AA-979B-6F420433627D}" destId="{388723AB-37EB-4EC2-B7B0-759657273835}" srcOrd="0" destOrd="0" presId="urn:microsoft.com/office/officeart/2005/8/layout/vList2"/>
    <dgm:cxn modelId="{17C62C33-1BB1-4017-B4FE-116235D9CC2E}" type="presOf" srcId="{AA8B2CF6-8B0F-468F-8112-A22058DF91D6}" destId="{B47F8E1F-285E-454D-A36D-1C63094FD08C}" srcOrd="0" destOrd="0" presId="urn:microsoft.com/office/officeart/2005/8/layout/vList2"/>
    <dgm:cxn modelId="{E565B5E8-0F5F-4089-92C2-15DDECFFBFC0}" type="presOf" srcId="{A36E0D6C-8324-40ED-8BDF-82E7327284BF}" destId="{4129187A-68C7-4C06-A6BD-C4D1FC69683F}" srcOrd="0" destOrd="0" presId="urn:microsoft.com/office/officeart/2005/8/layout/vList2"/>
    <dgm:cxn modelId="{0309C457-CCC5-46F8-8EEB-C8617ECD9E44}" type="presParOf" srcId="{9FF9BD46-DE44-4B30-80ED-AC3A9E213A06}" destId="{388723AB-37EB-4EC2-B7B0-759657273835}" srcOrd="0" destOrd="0" presId="urn:microsoft.com/office/officeart/2005/8/layout/vList2"/>
    <dgm:cxn modelId="{095B1185-BF35-4368-AECA-3D6EB101CD20}" type="presParOf" srcId="{9FF9BD46-DE44-4B30-80ED-AC3A9E213A06}" destId="{38381660-781B-44E8-B9C2-D758374C3862}" srcOrd="1" destOrd="0" presId="urn:microsoft.com/office/officeart/2005/8/layout/vList2"/>
    <dgm:cxn modelId="{836A1598-12E4-4C28-89F8-ECB17CC4AC3E}" type="presParOf" srcId="{9FF9BD46-DE44-4B30-80ED-AC3A9E213A06}" destId="{4129187A-68C7-4C06-A6BD-C4D1FC69683F}" srcOrd="2" destOrd="0" presId="urn:microsoft.com/office/officeart/2005/8/layout/vList2"/>
    <dgm:cxn modelId="{42E5DE75-8708-4315-B6B2-4F0E7543BCBF}" type="presParOf" srcId="{9FF9BD46-DE44-4B30-80ED-AC3A9E213A06}" destId="{E381D71F-FF01-46CD-B75E-87859091C308}" srcOrd="3" destOrd="0" presId="urn:microsoft.com/office/officeart/2005/8/layout/vList2"/>
    <dgm:cxn modelId="{6EF27F36-8FAD-4629-AF72-9D49A3FB8F88}" type="presParOf" srcId="{9FF9BD46-DE44-4B30-80ED-AC3A9E213A06}" destId="{B47F8E1F-285E-454D-A36D-1C63094FD0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Open a database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en-US" sz="1800" b="0" dirty="0"/>
            <a:t>Create an object store</a:t>
          </a:r>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264DFB88-C1B6-4DFB-8A56-46024C67E815}">
      <dgm:prSet phldrT="[Text]" custT="1"/>
      <dgm:spPr/>
      <dgm:t>
        <a:bodyPr/>
        <a:lstStyle/>
        <a:p>
          <a:r>
            <a:rPr lang="en-US" sz="1800" b="0" dirty="0"/>
            <a:t>Start a transaction</a:t>
          </a:r>
        </a:p>
      </dgm:t>
    </dgm:pt>
    <dgm:pt modelId="{E9C621BD-098A-49B7-A4D8-8BF5355CE8EF}" type="parTrans" cxnId="{51A4229F-9EA5-4F43-8163-26A6DACD59BB}">
      <dgm:prSet/>
      <dgm:spPr/>
      <dgm:t>
        <a:bodyPr/>
        <a:lstStyle/>
        <a:p>
          <a:endParaRPr lang="en-US" sz="1800"/>
        </a:p>
      </dgm:t>
    </dgm:pt>
    <dgm:pt modelId="{D3975C30-630E-45EF-9051-6CFAA4903B1D}" type="sibTrans" cxnId="{51A4229F-9EA5-4F43-8163-26A6DACD59BB}">
      <dgm:prSet/>
      <dgm:spPr/>
      <dgm:t>
        <a:bodyPr/>
        <a:lstStyle/>
        <a:p>
          <a:endParaRPr lang="en-US" sz="1800"/>
        </a:p>
      </dgm:t>
    </dgm:pt>
    <dgm:pt modelId="{E56ED458-778A-4F12-BE3A-7AF76E7FA0BC}">
      <dgm:prSet phldrT="[Text]" custT="1"/>
      <dgm:spPr/>
      <dgm:t>
        <a:bodyPr/>
        <a:lstStyle/>
        <a:p>
          <a:r>
            <a:rPr lang="en-US" sz="1800" b="0" dirty="0"/>
            <a:t>Perform some database operations, such as add and retrieve</a:t>
          </a:r>
        </a:p>
      </dgm:t>
    </dgm:pt>
    <dgm:pt modelId="{2B069695-61C0-4D37-B873-F5936A293CA1}" type="parTrans" cxnId="{DF9D922E-2D92-4436-8F94-CDA4ADE44013}">
      <dgm:prSet/>
      <dgm:spPr/>
      <dgm:t>
        <a:bodyPr/>
        <a:lstStyle/>
        <a:p>
          <a:endParaRPr lang="en-US" sz="1800"/>
        </a:p>
      </dgm:t>
    </dgm:pt>
    <dgm:pt modelId="{FCF837CF-A823-42E1-A687-12F537238382}" type="sibTrans" cxnId="{DF9D922E-2D92-4436-8F94-CDA4ADE44013}">
      <dgm:prSet/>
      <dgm:spPr/>
      <dgm:t>
        <a:bodyPr/>
        <a:lstStyle/>
        <a:p>
          <a:endParaRPr lang="en-US" sz="1800"/>
        </a:p>
      </dgm:t>
    </dgm:pt>
    <dgm:pt modelId="{192863E7-4B3C-4175-9938-69149D2CFB6D}">
      <dgm:prSet phldrT="[Text]" custT="1"/>
      <dgm:spPr/>
      <dgm:t>
        <a:bodyPr/>
        <a:lstStyle/>
        <a:p>
          <a:r>
            <a:rPr lang="en-US" sz="1800" b="0" dirty="0"/>
            <a:t>Work with the retrieved results</a:t>
          </a:r>
        </a:p>
      </dgm:t>
    </dgm:pt>
    <dgm:pt modelId="{D02FA005-4475-4EC8-8568-791CBACAB80F}" type="parTrans" cxnId="{4E9DC719-A519-4C6D-82BB-DEE6A12732B1}">
      <dgm:prSet/>
      <dgm:spPr/>
      <dgm:t>
        <a:bodyPr/>
        <a:lstStyle/>
        <a:p>
          <a:endParaRPr lang="en-US" sz="1800"/>
        </a:p>
      </dgm:t>
    </dgm:pt>
    <dgm:pt modelId="{EC48E1E3-163F-4824-9F87-43108D62670C}" type="sibTrans" cxnId="{4E9DC719-A519-4C6D-82BB-DEE6A12732B1}">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58737" custLinFactY="-18813"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5" custScaleY="63413" custLinFactNeighborY="-39936">
        <dgm:presLayoutVars>
          <dgm:chMax val="0"/>
          <dgm:bulletEnabled val="1"/>
        </dgm:presLayoutVars>
      </dgm:prSet>
      <dgm:spPr/>
      <dgm:t>
        <a:bodyPr/>
        <a:lstStyle/>
        <a:p>
          <a:endParaRPr lang="en-US"/>
        </a:p>
      </dgm:t>
    </dgm:pt>
    <dgm:pt modelId="{9CF1BBDB-2528-4782-9468-10543DC8469A}" type="pres">
      <dgm:prSet presAssocID="{D600FDB0-EB0D-494C-8ECC-EFA51A794305}" presName="spacer" presStyleCnt="0"/>
      <dgm:spPr/>
    </dgm:pt>
    <dgm:pt modelId="{6330079B-ED67-424D-B9BA-F0710DFB7F47}" type="pres">
      <dgm:prSet presAssocID="{264DFB88-C1B6-4DFB-8A56-46024C67E815}" presName="parentText" presStyleLbl="node1" presStyleIdx="2" presStyleCnt="5" custScaleY="63413" custLinFactNeighborY="-39936">
        <dgm:presLayoutVars>
          <dgm:chMax val="0"/>
          <dgm:bulletEnabled val="1"/>
        </dgm:presLayoutVars>
      </dgm:prSet>
      <dgm:spPr/>
      <dgm:t>
        <a:bodyPr/>
        <a:lstStyle/>
        <a:p>
          <a:endParaRPr lang="en-US"/>
        </a:p>
      </dgm:t>
    </dgm:pt>
    <dgm:pt modelId="{D5587C86-FEEF-44DB-B7AF-342F0E7BEECE}" type="pres">
      <dgm:prSet presAssocID="{D3975C30-630E-45EF-9051-6CFAA4903B1D}" presName="spacer" presStyleCnt="0"/>
      <dgm:spPr/>
    </dgm:pt>
    <dgm:pt modelId="{FD19ECE2-2C76-4160-B970-88053659CB85}" type="pres">
      <dgm:prSet presAssocID="{E56ED458-778A-4F12-BE3A-7AF76E7FA0BC}" presName="parentText" presStyleLbl="node1" presStyleIdx="3" presStyleCnt="5" custScaleY="63413" custLinFactNeighborY="-39936">
        <dgm:presLayoutVars>
          <dgm:chMax val="0"/>
          <dgm:bulletEnabled val="1"/>
        </dgm:presLayoutVars>
      </dgm:prSet>
      <dgm:spPr/>
      <dgm:t>
        <a:bodyPr/>
        <a:lstStyle/>
        <a:p>
          <a:endParaRPr lang="en-US"/>
        </a:p>
      </dgm:t>
    </dgm:pt>
    <dgm:pt modelId="{E05564A6-2B57-4885-8CBD-7B9E6C4EA99B}" type="pres">
      <dgm:prSet presAssocID="{FCF837CF-A823-42E1-A687-12F537238382}" presName="spacer" presStyleCnt="0"/>
      <dgm:spPr/>
    </dgm:pt>
    <dgm:pt modelId="{9E079DB9-1A08-408C-9A7B-7A1164632CB1}" type="pres">
      <dgm:prSet presAssocID="{192863E7-4B3C-4175-9938-69149D2CFB6D}" presName="parentText" presStyleLbl="node1" presStyleIdx="4" presStyleCnt="5" custScaleY="63413" custLinFactNeighborY="-39936">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9E9EB061-FB0D-4941-A0A6-A89AA2DEFD1B}" type="presOf" srcId="{192863E7-4B3C-4175-9938-69149D2CFB6D}" destId="{9E079DB9-1A08-408C-9A7B-7A1164632CB1}" srcOrd="0" destOrd="0" presId="urn:microsoft.com/office/officeart/2005/8/layout/vList2"/>
    <dgm:cxn modelId="{DA362ABF-3A5B-478F-8E76-891DFD75C605}" type="presOf" srcId="{264DFB88-C1B6-4DFB-8A56-46024C67E815}" destId="{6330079B-ED67-424D-B9BA-F0710DFB7F47}"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DF9D922E-2D92-4436-8F94-CDA4ADE44013}" srcId="{D32F8FCF-EDF2-4321-B49C-D5DF3D295B52}" destId="{E56ED458-778A-4F12-BE3A-7AF76E7FA0BC}" srcOrd="3" destOrd="0" parTransId="{2B069695-61C0-4D37-B873-F5936A293CA1}" sibTransId="{FCF837CF-A823-42E1-A687-12F537238382}"/>
    <dgm:cxn modelId="{C0658313-958E-4091-ADA9-57B74751B530}" type="presOf" srcId="{D32F8FCF-EDF2-4321-B49C-D5DF3D295B52}" destId="{9FF9BD46-DE44-4B30-80ED-AC3A9E213A06}" srcOrd="0" destOrd="0" presId="urn:microsoft.com/office/officeart/2005/8/layout/vList2"/>
    <dgm:cxn modelId="{4E9DC719-A519-4C6D-82BB-DEE6A12732B1}" srcId="{D32F8FCF-EDF2-4321-B49C-D5DF3D295B52}" destId="{192863E7-4B3C-4175-9938-69149D2CFB6D}" srcOrd="4" destOrd="0" parTransId="{D02FA005-4475-4EC8-8568-791CBACAB80F}" sibTransId="{EC48E1E3-163F-4824-9F87-43108D62670C}"/>
    <dgm:cxn modelId="{89BEBFF2-8A97-408D-A785-FA823AF4020A}" type="presOf" srcId="{4E1CD5B7-2CF3-44AA-979B-6F420433627D}" destId="{388723AB-37EB-4EC2-B7B0-759657273835}" srcOrd="0" destOrd="0" presId="urn:microsoft.com/office/officeart/2005/8/layout/vList2"/>
    <dgm:cxn modelId="{3EFEB990-182C-4493-AB3A-5013ABACA5B9}" type="presOf" srcId="{FC2A7E5C-B22A-46C4-9AFD-A55CEAE725CE}" destId="{0256FAD6-365E-4CAB-8266-8CECC71F7F52}" srcOrd="0" destOrd="0" presId="urn:microsoft.com/office/officeart/2005/8/layout/vList2"/>
    <dgm:cxn modelId="{51A4229F-9EA5-4F43-8163-26A6DACD59BB}" srcId="{D32F8FCF-EDF2-4321-B49C-D5DF3D295B52}" destId="{264DFB88-C1B6-4DFB-8A56-46024C67E815}" srcOrd="2" destOrd="0" parTransId="{E9C621BD-098A-49B7-A4D8-8BF5355CE8EF}" sibTransId="{D3975C30-630E-45EF-9051-6CFAA4903B1D}"/>
    <dgm:cxn modelId="{DF82111C-215B-4809-8E96-54FD89E0832D}" type="presOf" srcId="{E56ED458-778A-4F12-BE3A-7AF76E7FA0BC}" destId="{FD19ECE2-2C76-4160-B970-88053659CB85}" srcOrd="0" destOrd="0" presId="urn:microsoft.com/office/officeart/2005/8/layout/vList2"/>
    <dgm:cxn modelId="{3146F052-01F5-4A09-9EF1-7F49FE779E5F}" type="presParOf" srcId="{9FF9BD46-DE44-4B30-80ED-AC3A9E213A06}" destId="{388723AB-37EB-4EC2-B7B0-759657273835}" srcOrd="0" destOrd="0" presId="urn:microsoft.com/office/officeart/2005/8/layout/vList2"/>
    <dgm:cxn modelId="{6B1743AE-900C-47D2-B1EA-9CC7E89409E6}" type="presParOf" srcId="{9FF9BD46-DE44-4B30-80ED-AC3A9E213A06}" destId="{D877BAB3-7DBF-46AB-A039-BE8C107F0C8C}" srcOrd="1" destOrd="0" presId="urn:microsoft.com/office/officeart/2005/8/layout/vList2"/>
    <dgm:cxn modelId="{F2028AEC-8753-43F6-886C-2C0042BF6013}" type="presParOf" srcId="{9FF9BD46-DE44-4B30-80ED-AC3A9E213A06}" destId="{0256FAD6-365E-4CAB-8266-8CECC71F7F52}" srcOrd="2" destOrd="0" presId="urn:microsoft.com/office/officeart/2005/8/layout/vList2"/>
    <dgm:cxn modelId="{7B92F993-0014-44FD-BBC5-A5695A223810}" type="presParOf" srcId="{9FF9BD46-DE44-4B30-80ED-AC3A9E213A06}" destId="{9CF1BBDB-2528-4782-9468-10543DC8469A}" srcOrd="3" destOrd="0" presId="urn:microsoft.com/office/officeart/2005/8/layout/vList2"/>
    <dgm:cxn modelId="{ADD42EBD-31BE-4175-A271-D4158749593C}" type="presParOf" srcId="{9FF9BD46-DE44-4B30-80ED-AC3A9E213A06}" destId="{6330079B-ED67-424D-B9BA-F0710DFB7F47}" srcOrd="4" destOrd="0" presId="urn:microsoft.com/office/officeart/2005/8/layout/vList2"/>
    <dgm:cxn modelId="{BBC88794-7F32-4A2E-90AB-174E6A9E9828}" type="presParOf" srcId="{9FF9BD46-DE44-4B30-80ED-AC3A9E213A06}" destId="{D5587C86-FEEF-44DB-B7AF-342F0E7BEECE}" srcOrd="5" destOrd="0" presId="urn:microsoft.com/office/officeart/2005/8/layout/vList2"/>
    <dgm:cxn modelId="{1400409D-372F-42AC-A1C8-52F3AEBC08CD}" type="presParOf" srcId="{9FF9BD46-DE44-4B30-80ED-AC3A9E213A06}" destId="{FD19ECE2-2C76-4160-B970-88053659CB85}" srcOrd="6" destOrd="0" presId="urn:microsoft.com/office/officeart/2005/8/layout/vList2"/>
    <dgm:cxn modelId="{9B07B2EE-CD97-4E84-B160-84D65E52A660}" type="presParOf" srcId="{9FF9BD46-DE44-4B30-80ED-AC3A9E213A06}" destId="{E05564A6-2B57-4885-8CBD-7B9E6C4EA99B}" srcOrd="7" destOrd="0" presId="urn:microsoft.com/office/officeart/2005/8/layout/vList2"/>
    <dgm:cxn modelId="{A873EE62-BAA9-40B4-8C46-28543D639D84}" type="presParOf" srcId="{9FF9BD46-DE44-4B30-80ED-AC3A9E213A06}" destId="{9E079DB9-1A08-408C-9A7B-7A1164632CB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After the database is opened, it can be structured by providing a version number</a:t>
          </a:r>
        </a:p>
        <a:p>
          <a:r>
            <a:rPr lang="en-US" sz="1800" dirty="0"/>
            <a:t>which helps to set up the database.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58737" custLinFactY="-18813" custLinFactNeighborY="-100000">
        <dgm:presLayoutVars>
          <dgm:chMax val="0"/>
          <dgm:bulletEnabled val="1"/>
        </dgm:presLayoutVars>
      </dgm:prSet>
      <dgm:spPr/>
      <dgm:t>
        <a:bodyPr/>
        <a:lstStyle/>
        <a:p>
          <a:endParaRPr lang="en-US"/>
        </a:p>
      </dgm:t>
    </dgm:pt>
  </dgm:ptLst>
  <dgm:cxnLst>
    <dgm:cxn modelId="{53F527FB-3CC5-4DCC-B806-5FEECB167908}"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32BD688D-E8C6-46C9-8494-8A74F1AAA5D2}" type="presOf" srcId="{4E1CD5B7-2CF3-44AA-979B-6F420433627D}" destId="{388723AB-37EB-4EC2-B7B0-759657273835}" srcOrd="0" destOrd="0" presId="urn:microsoft.com/office/officeart/2005/8/layout/vList2"/>
    <dgm:cxn modelId="{1733AB50-B6B6-4B9B-BCB4-38DEC0CFD0B4}"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Structure of </a:t>
          </a:r>
          <a:r>
            <a:rPr lang="en-US" sz="1800" dirty="0" err="1"/>
            <a:t>IndexedDB</a:t>
          </a:r>
          <a:r>
            <a:rPr lang="en-US" sz="1800" dirty="0"/>
            <a:t> database facilitates the storage of multiple object stores.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542D18F8-349D-4332-BEE6-F247BF726FCE}">
      <dgm:prSet phldrT="[Text]" custT="1"/>
      <dgm:spPr/>
      <dgm:t>
        <a:bodyPr/>
        <a:lstStyle/>
        <a:p>
          <a:r>
            <a:rPr lang="en-US" sz="1800" dirty="0"/>
            <a:t>Object store is created using </a:t>
          </a:r>
          <a:r>
            <a:rPr lang="en-US" sz="1800" dirty="0" err="1"/>
            <a:t>createObjectStore</a:t>
          </a:r>
          <a:r>
            <a:rPr lang="en-US" sz="1800" dirty="0"/>
            <a:t>() method which accepts two arguments namely, the store name and a parameter object.</a:t>
          </a:r>
        </a:p>
      </dgm:t>
    </dgm:pt>
    <dgm:pt modelId="{2C155B15-A667-473C-A4CD-6D6A4D6671DC}" type="parTrans" cxnId="{65CC701D-DB5C-45BE-85B2-55A70D0CC511}">
      <dgm:prSet/>
      <dgm:spPr/>
      <dgm:t>
        <a:bodyPr/>
        <a:lstStyle/>
        <a:p>
          <a:endParaRPr lang="en-US"/>
        </a:p>
      </dgm:t>
    </dgm:pt>
    <dgm:pt modelId="{15DF2604-FE4B-4B32-811B-882ECD5F0814}" type="sibTrans" cxnId="{65CC701D-DB5C-45BE-85B2-55A70D0CC511}">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58737" custLinFactY="-18813"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DE0F360C-A2DC-464F-8EEC-FE8CA6BD18EC}" type="pres">
      <dgm:prSet presAssocID="{542D18F8-349D-4332-BEE6-F247BF726FCE}" presName="parentText" presStyleLbl="node1" presStyleIdx="1" presStyleCnt="2" custScaleY="58737" custLinFactY="2503" custLinFactNeighborY="100000">
        <dgm:presLayoutVars>
          <dgm:chMax val="0"/>
          <dgm:bulletEnabled val="1"/>
        </dgm:presLayoutVars>
      </dgm:prSet>
      <dgm:spPr/>
      <dgm:t>
        <a:bodyPr/>
        <a:lstStyle/>
        <a:p>
          <a:endParaRPr lang="en-US"/>
        </a:p>
      </dgm:t>
    </dgm:pt>
  </dgm:ptLst>
  <dgm:cxnLst>
    <dgm:cxn modelId="{9C78C3F7-E9C6-49CA-AF48-042484CBC64A}"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D0ECC394-1CD6-4267-B0A2-6AC7A8480CA2}" type="presOf" srcId="{542D18F8-349D-4332-BEE6-F247BF726FCE}" destId="{DE0F360C-A2DC-464F-8EEC-FE8CA6BD18EC}" srcOrd="0" destOrd="0" presId="urn:microsoft.com/office/officeart/2005/8/layout/vList2"/>
    <dgm:cxn modelId="{65CC701D-DB5C-45BE-85B2-55A70D0CC511}" srcId="{D32F8FCF-EDF2-4321-B49C-D5DF3D295B52}" destId="{542D18F8-349D-4332-BEE6-F247BF726FCE}" srcOrd="1" destOrd="0" parTransId="{2C155B15-A667-473C-A4CD-6D6A4D6671DC}" sibTransId="{15DF2604-FE4B-4B32-811B-882ECD5F0814}"/>
    <dgm:cxn modelId="{CFC935EB-1108-48D1-A933-4C7B8F0D7B1E}" type="presOf" srcId="{4E1CD5B7-2CF3-44AA-979B-6F420433627D}" destId="{388723AB-37EB-4EC2-B7B0-759657273835}" srcOrd="0" destOrd="0" presId="urn:microsoft.com/office/officeart/2005/8/layout/vList2"/>
    <dgm:cxn modelId="{E32AB8D6-F1D0-4A96-BB73-68C8C94B61A4}" type="presParOf" srcId="{9FF9BD46-DE44-4B30-80ED-AC3A9E213A06}" destId="{388723AB-37EB-4EC2-B7B0-759657273835}" srcOrd="0" destOrd="0" presId="urn:microsoft.com/office/officeart/2005/8/layout/vList2"/>
    <dgm:cxn modelId="{924420A6-98A8-40A9-89AD-FE5A24BDE499}" type="presParOf" srcId="{9FF9BD46-DE44-4B30-80ED-AC3A9E213A06}" destId="{D877BAB3-7DBF-46AB-A039-BE8C107F0C8C}" srcOrd="1" destOrd="0" presId="urn:microsoft.com/office/officeart/2005/8/layout/vList2"/>
    <dgm:cxn modelId="{71AEF5BA-06A0-491F-A6AF-3B4F82741237}" type="presParOf" srcId="{9FF9BD46-DE44-4B30-80ED-AC3A9E213A06}" destId="{DE0F360C-A2DC-464F-8EEC-FE8CA6BD18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To perform database operation, such as retrieving data from the object store, </a:t>
          </a:r>
          <a:r>
            <a:rPr lang="en-US" sz="1800" dirty="0" err="1"/>
            <a:t>IndexedDB</a:t>
          </a:r>
          <a:r>
            <a:rPr lang="en-US" sz="1800" dirty="0"/>
            <a:t> provides a </a:t>
          </a:r>
          <a:r>
            <a:rPr lang="en-US" sz="1800" dirty="0" err="1"/>
            <a:t>IDBTransaction</a:t>
          </a:r>
          <a:r>
            <a:rPr lang="en-US" sz="1800" dirty="0"/>
            <a:t> object.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542D18F8-349D-4332-BEE6-F247BF726FCE}">
      <dgm:prSet phldrT="[Text]" custT="1"/>
      <dgm:spPr/>
      <dgm:t>
        <a:bodyPr/>
        <a:lstStyle/>
        <a:p>
          <a:r>
            <a:rPr lang="en-US" sz="1800" dirty="0"/>
            <a:t>This object can be created in three mode namely, read-only, read-write, and snapshot.</a:t>
          </a:r>
        </a:p>
      </dgm:t>
    </dgm:pt>
    <dgm:pt modelId="{2C155B15-A667-473C-A4CD-6D6A4D6671DC}" type="parTrans" cxnId="{65CC701D-DB5C-45BE-85B2-55A70D0CC511}">
      <dgm:prSet/>
      <dgm:spPr/>
      <dgm:t>
        <a:bodyPr/>
        <a:lstStyle/>
        <a:p>
          <a:endParaRPr lang="en-US"/>
        </a:p>
      </dgm:t>
    </dgm:pt>
    <dgm:pt modelId="{15DF2604-FE4B-4B32-811B-882ECD5F0814}" type="sibTrans" cxnId="{65CC701D-DB5C-45BE-85B2-55A70D0CC511}">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58737" custLinFactY="-18813"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DE0F360C-A2DC-464F-8EEC-FE8CA6BD18EC}" type="pres">
      <dgm:prSet presAssocID="{542D18F8-349D-4332-BEE6-F247BF726FCE}" presName="parentText" presStyleLbl="node1" presStyleIdx="1" presStyleCnt="2" custScaleY="58737" custLinFactY="2503" custLinFactNeighborY="100000">
        <dgm:presLayoutVars>
          <dgm:chMax val="0"/>
          <dgm:bulletEnabled val="1"/>
        </dgm:presLayoutVars>
      </dgm:prSet>
      <dgm:spPr/>
      <dgm:t>
        <a:bodyPr/>
        <a:lstStyle/>
        <a:p>
          <a:endParaRPr lang="en-US"/>
        </a:p>
      </dgm:t>
    </dgm:pt>
  </dgm:ptLst>
  <dgm:cxnLst>
    <dgm:cxn modelId="{C0DF6700-7DC8-44D2-90FD-41B80DD10277}"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E468BFB-DF6E-4362-B313-7077460DDD29}" type="presOf" srcId="{542D18F8-349D-4332-BEE6-F247BF726FCE}" destId="{DE0F360C-A2DC-464F-8EEC-FE8CA6BD18EC}" srcOrd="0" destOrd="0" presId="urn:microsoft.com/office/officeart/2005/8/layout/vList2"/>
    <dgm:cxn modelId="{9E514510-5AE0-49B1-B1C4-9FDCB1ED99F4}" type="presOf" srcId="{4E1CD5B7-2CF3-44AA-979B-6F420433627D}" destId="{388723AB-37EB-4EC2-B7B0-759657273835}" srcOrd="0" destOrd="0" presId="urn:microsoft.com/office/officeart/2005/8/layout/vList2"/>
    <dgm:cxn modelId="{65CC701D-DB5C-45BE-85B2-55A70D0CC511}" srcId="{D32F8FCF-EDF2-4321-B49C-D5DF3D295B52}" destId="{542D18F8-349D-4332-BEE6-F247BF726FCE}" srcOrd="1" destOrd="0" parTransId="{2C155B15-A667-473C-A4CD-6D6A4D6671DC}" sibTransId="{15DF2604-FE4B-4B32-811B-882ECD5F0814}"/>
    <dgm:cxn modelId="{6826C725-D3D4-404F-85EF-F43855958F8D}" type="presParOf" srcId="{9FF9BD46-DE44-4B30-80ED-AC3A9E213A06}" destId="{388723AB-37EB-4EC2-B7B0-759657273835}" srcOrd="0" destOrd="0" presId="urn:microsoft.com/office/officeart/2005/8/layout/vList2"/>
    <dgm:cxn modelId="{6A00BA34-6C21-4EBB-A5C0-91BBCB8423DF}" type="presParOf" srcId="{9FF9BD46-DE44-4B30-80ED-AC3A9E213A06}" destId="{D877BAB3-7DBF-46AB-A039-BE8C107F0C8C}" srcOrd="1" destOrd="0" presId="urn:microsoft.com/office/officeart/2005/8/layout/vList2"/>
    <dgm:cxn modelId="{17CCE2C5-5CBE-454B-B4AE-1B1CC7F22616}" type="presParOf" srcId="{9FF9BD46-DE44-4B30-80ED-AC3A9E213A06}" destId="{DE0F360C-A2DC-464F-8EEC-FE8CA6BD18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Cursor is used to retrieve multiple records from an object store.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542D18F8-349D-4332-BEE6-F247BF726FCE}">
      <dgm:prSet phldrT="[Text]" custT="1"/>
      <dgm:spPr/>
      <dgm:t>
        <a:bodyPr/>
        <a:lstStyle/>
        <a:p>
          <a:r>
            <a:rPr lang="en-US" sz="1800" dirty="0"/>
            <a:t>They can be used when the value of key path is not known. They are part of a transaction and are opened for a particular object store.</a:t>
          </a:r>
        </a:p>
      </dgm:t>
    </dgm:pt>
    <dgm:pt modelId="{2C155B15-A667-473C-A4CD-6D6A4D6671DC}" type="parTrans" cxnId="{65CC701D-DB5C-45BE-85B2-55A70D0CC511}">
      <dgm:prSet/>
      <dgm:spPr/>
      <dgm:t>
        <a:bodyPr/>
        <a:lstStyle/>
        <a:p>
          <a:endParaRPr lang="en-US"/>
        </a:p>
      </dgm:t>
    </dgm:pt>
    <dgm:pt modelId="{15DF2604-FE4B-4B32-811B-882ECD5F0814}" type="sibTrans" cxnId="{65CC701D-DB5C-45BE-85B2-55A70D0CC511}">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58737" custLinFactY="-18813"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DE0F360C-A2DC-464F-8EEC-FE8CA6BD18EC}" type="pres">
      <dgm:prSet presAssocID="{542D18F8-349D-4332-BEE6-F247BF726FCE}" presName="parentText" presStyleLbl="node1" presStyleIdx="1" presStyleCnt="2" custScaleY="58737" custLinFactY="2503" custLinFactNeighborY="100000">
        <dgm:presLayoutVars>
          <dgm:chMax val="0"/>
          <dgm:bulletEnabled val="1"/>
        </dgm:presLayoutVars>
      </dgm:prSet>
      <dgm:spPr/>
      <dgm:t>
        <a:bodyPr/>
        <a:lstStyle/>
        <a:p>
          <a:endParaRPr lang="en-US"/>
        </a:p>
      </dgm:t>
    </dgm:pt>
  </dgm:ptLst>
  <dgm:cxnLst>
    <dgm:cxn modelId="{EC90D957-0420-4F9F-B46E-78A7F7B0F39E}" srcId="{D32F8FCF-EDF2-4321-B49C-D5DF3D295B52}" destId="{4E1CD5B7-2CF3-44AA-979B-6F420433627D}" srcOrd="0" destOrd="0" parTransId="{FBC00986-3EA4-4861-B52A-BDA881DCC91F}" sibTransId="{2809EA95-811D-4B67-9AD8-C4A1090D9C07}"/>
    <dgm:cxn modelId="{17367BA4-CDE0-41BF-A892-365DBDE151FA}" type="presOf" srcId="{542D18F8-349D-4332-BEE6-F247BF726FCE}" destId="{DE0F360C-A2DC-464F-8EEC-FE8CA6BD18EC}" srcOrd="0" destOrd="0" presId="urn:microsoft.com/office/officeart/2005/8/layout/vList2"/>
    <dgm:cxn modelId="{D46B883E-6694-40C4-9C3A-6A1CCDC4B777}" type="presOf" srcId="{D32F8FCF-EDF2-4321-B49C-D5DF3D295B52}" destId="{9FF9BD46-DE44-4B30-80ED-AC3A9E213A06}" srcOrd="0" destOrd="0" presId="urn:microsoft.com/office/officeart/2005/8/layout/vList2"/>
    <dgm:cxn modelId="{3CAE7892-5F74-407D-8DF9-618F8C3D9578}" type="presOf" srcId="{4E1CD5B7-2CF3-44AA-979B-6F420433627D}" destId="{388723AB-37EB-4EC2-B7B0-759657273835}" srcOrd="0" destOrd="0" presId="urn:microsoft.com/office/officeart/2005/8/layout/vList2"/>
    <dgm:cxn modelId="{65CC701D-DB5C-45BE-85B2-55A70D0CC511}" srcId="{D32F8FCF-EDF2-4321-B49C-D5DF3D295B52}" destId="{542D18F8-349D-4332-BEE6-F247BF726FCE}" srcOrd="1" destOrd="0" parTransId="{2C155B15-A667-473C-A4CD-6D6A4D6671DC}" sibTransId="{15DF2604-FE4B-4B32-811B-882ECD5F0814}"/>
    <dgm:cxn modelId="{596CD020-CA2A-4257-9AC3-9FB4037C8A59}" type="presParOf" srcId="{9FF9BD46-DE44-4B30-80ED-AC3A9E213A06}" destId="{388723AB-37EB-4EC2-B7B0-759657273835}" srcOrd="0" destOrd="0" presId="urn:microsoft.com/office/officeart/2005/8/layout/vList2"/>
    <dgm:cxn modelId="{C80FAD9D-53DC-4AD9-A83E-007945040904}" type="presParOf" srcId="{9FF9BD46-DE44-4B30-80ED-AC3A9E213A06}" destId="{D877BAB3-7DBF-46AB-A039-BE8C107F0C8C}" srcOrd="1" destOrd="0" presId="urn:microsoft.com/office/officeart/2005/8/layout/vList2"/>
    <dgm:cxn modelId="{4B05173A-436A-4F61-A45F-5029F4497B88}" type="presParOf" srcId="{9FF9BD46-DE44-4B30-80ED-AC3A9E213A06}" destId="{DE0F360C-A2DC-464F-8EEC-FE8CA6BD18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3" csCatId="colorful" phldr="1"/>
      <dgm:spPr/>
      <dgm:t>
        <a:bodyPr/>
        <a:lstStyle/>
        <a:p>
          <a:endParaRPr lang="en-US"/>
        </a:p>
      </dgm:t>
    </dgm:pt>
    <dgm:pt modelId="{4E1CD5B7-2CF3-44AA-979B-6F420433627D}">
      <dgm:prSet phldrT="[Text]" custT="1"/>
      <dgm:spPr/>
      <dgm:t>
        <a:bodyPr/>
        <a:lstStyle/>
        <a:p>
          <a:r>
            <a:rPr lang="en-US" sz="1800" dirty="0"/>
            <a:t>Internationalized sorting deals with sorting of string data. As the database does not follow any international order for storing data, internationalized sorting is not supported by the API.</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dirty="0" err="1">
              <a:solidFill>
                <a:schemeClr val="tx1"/>
              </a:solidFill>
            </a:rPr>
            <a:t>IndexedDB</a:t>
          </a:r>
          <a:r>
            <a:rPr lang="en-US" sz="1800" dirty="0">
              <a:solidFill>
                <a:schemeClr val="tx1"/>
              </a:solidFill>
            </a:rPr>
            <a:t> API does not synchronize client-side database with the server-side databases.</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a:t>IndexedDB API supports querying the client-side database, but does not support the use of operators, such as LIKE that is used by Structured Query Language (SQL).</a:t>
          </a:r>
          <a:endParaRPr lang="en-US" sz="1800" dirty="0"/>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77403"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3" custScaleY="66124"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3" custScaleY="70490" custLinFactNeighborY="-81046">
        <dgm:presLayoutVars>
          <dgm:chMax val="0"/>
          <dgm:bulletEnabled val="1"/>
        </dgm:presLayoutVars>
      </dgm:prSet>
      <dgm:spPr/>
      <dgm:t>
        <a:bodyPr/>
        <a:lstStyle/>
        <a:p>
          <a:endParaRPr lang="en-US"/>
        </a:p>
      </dgm:t>
    </dgm:pt>
  </dgm:ptLst>
  <dgm:cxnLst>
    <dgm:cxn modelId="{A2546EA9-4AF4-4FA9-BC57-F10BD39BD70C}" type="presOf" srcId="{D32F8FCF-EDF2-4321-B49C-D5DF3D295B52}" destId="{9FF9BD46-DE44-4B30-80ED-AC3A9E213A06}" srcOrd="0" destOrd="0" presId="urn:microsoft.com/office/officeart/2005/8/layout/vList2"/>
    <dgm:cxn modelId="{7E80EA3F-A733-4F40-B15B-F3B17BB42CEC}" type="presOf" srcId="{AA8B2CF6-8B0F-468F-8112-A22058DF91D6}" destId="{B47F8E1F-285E-454D-A36D-1C63094FD08C}"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404D83D5-A1BE-4463-99F9-2370103EEA65}" srcId="{D32F8FCF-EDF2-4321-B49C-D5DF3D295B52}" destId="{AA8B2CF6-8B0F-468F-8112-A22058DF91D6}" srcOrd="2" destOrd="0" parTransId="{A35CDE55-CFE6-40BD-99E4-C92BF305900E}" sibTransId="{9FA55490-1101-481F-8DE4-CD9E8FFF4F7D}"/>
    <dgm:cxn modelId="{EC90D957-0420-4F9F-B46E-78A7F7B0F39E}" srcId="{D32F8FCF-EDF2-4321-B49C-D5DF3D295B52}" destId="{4E1CD5B7-2CF3-44AA-979B-6F420433627D}" srcOrd="0" destOrd="0" parTransId="{FBC00986-3EA4-4861-B52A-BDA881DCC91F}" sibTransId="{2809EA95-811D-4B67-9AD8-C4A1090D9C07}"/>
    <dgm:cxn modelId="{656DB84E-9211-4E5A-BAAF-5971F76F9A78}" type="presOf" srcId="{4E1CD5B7-2CF3-44AA-979B-6F420433627D}" destId="{388723AB-37EB-4EC2-B7B0-759657273835}" srcOrd="0" destOrd="0" presId="urn:microsoft.com/office/officeart/2005/8/layout/vList2"/>
    <dgm:cxn modelId="{0A3D7D1D-1CFB-4C3A-BFA5-3235447B3640}" type="presOf" srcId="{A36E0D6C-8324-40ED-8BDF-82E7327284BF}" destId="{4129187A-68C7-4C06-A6BD-C4D1FC69683F}" srcOrd="0" destOrd="0" presId="urn:microsoft.com/office/officeart/2005/8/layout/vList2"/>
    <dgm:cxn modelId="{52ED1450-DD22-4FE1-AEA8-9A011E7C2D44}" type="presParOf" srcId="{9FF9BD46-DE44-4B30-80ED-AC3A9E213A06}" destId="{388723AB-37EB-4EC2-B7B0-759657273835}" srcOrd="0" destOrd="0" presId="urn:microsoft.com/office/officeart/2005/8/layout/vList2"/>
    <dgm:cxn modelId="{2A42D201-E8F0-4EF8-9346-BA86D92A7B66}" type="presParOf" srcId="{9FF9BD46-DE44-4B30-80ED-AC3A9E213A06}" destId="{38381660-781B-44E8-B9C2-D758374C3862}" srcOrd="1" destOrd="0" presId="urn:microsoft.com/office/officeart/2005/8/layout/vList2"/>
    <dgm:cxn modelId="{CAF59B05-6AB8-4D24-9E20-74CDA48470E0}" type="presParOf" srcId="{9FF9BD46-DE44-4B30-80ED-AC3A9E213A06}" destId="{4129187A-68C7-4C06-A6BD-C4D1FC69683F}" srcOrd="2" destOrd="0" presId="urn:microsoft.com/office/officeart/2005/8/layout/vList2"/>
    <dgm:cxn modelId="{6F7FAC39-F73E-4877-9BE8-802787FD721E}" type="presParOf" srcId="{9FF9BD46-DE44-4B30-80ED-AC3A9E213A06}" destId="{E381D71F-FF01-46CD-B75E-87859091C308}" srcOrd="3" destOrd="0" presId="urn:microsoft.com/office/officeart/2005/8/layout/vList2"/>
    <dgm:cxn modelId="{C3AE8CE9-2365-4DA8-82F5-1AC7C6170255}" type="presParOf" srcId="{9FF9BD46-DE44-4B30-80ED-AC3A9E213A06}" destId="{B47F8E1F-285E-454D-A36D-1C63094FD0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Is a W3C specification and certain browsers refer to it as ‘DOM Storage’.</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t>Provides functionality for storage of data on the client-side that is on user’s machine.</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en-US" sz="1800" dirty="0"/>
            <a:t>Stores data that can cater for both temporary as well as permanent needs.</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en-US" sz="1800" dirty="0"/>
            <a:t>Offers more control than traditional cookies, and is easy to work with.</a:t>
          </a:r>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007C2A2C-41F7-4873-916C-7CAEF7ADEF3D}">
      <dgm:prSet phldrT="[Text]" custT="1"/>
      <dgm:spPr/>
      <dgm:t>
        <a:bodyPr/>
        <a:lstStyle/>
        <a:p>
          <a:r>
            <a:rPr lang="en-US" sz="1800" dirty="0"/>
            <a:t>Was originally a part of the HTML5 specification, but now it is present in a separate specification and stores a maximum of 5 MB of information per domain.</a:t>
          </a:r>
        </a:p>
      </dgm:t>
    </dgm:pt>
    <dgm:pt modelId="{209F2FCC-2B01-426B-8B1F-828B8C7A7B2E}" type="parTrans" cxnId="{8DB6F1F6-D961-471A-8E08-C385191A17F8}">
      <dgm:prSet/>
      <dgm:spPr/>
      <dgm:t>
        <a:bodyPr/>
        <a:lstStyle/>
        <a:p>
          <a:endParaRPr lang="en-US"/>
        </a:p>
      </dgm:t>
    </dgm:pt>
    <dgm:pt modelId="{2F3FBF82-20B1-442A-A837-830A698E528D}" type="sibTrans" cxnId="{8DB6F1F6-D961-471A-8E08-C385191A17F8}">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54932" custLinFactNeighborY="84253">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5" custScaleY="55201" custLinFactNeighborY="65663">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5" custScaleY="57451" custLinFactNeighborY="64614">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5" custScaleY="53873" custLinFactNeighborY="50900">
        <dgm:presLayoutVars>
          <dgm:chMax val="0"/>
          <dgm:bulletEnabled val="1"/>
        </dgm:presLayoutVars>
      </dgm:prSet>
      <dgm:spPr/>
      <dgm:t>
        <a:bodyPr/>
        <a:lstStyle/>
        <a:p>
          <a:endParaRPr lang="en-US"/>
        </a:p>
      </dgm:t>
    </dgm:pt>
    <dgm:pt modelId="{D419E964-C5D1-4C78-BC86-AD97079E9F89}" type="pres">
      <dgm:prSet presAssocID="{EC61F38A-05D6-4441-9285-A8BDCD35A03E}" presName="spacer" presStyleCnt="0"/>
      <dgm:spPr/>
    </dgm:pt>
    <dgm:pt modelId="{AF7A5ABB-EB40-459B-9B55-BC0E7A936489}" type="pres">
      <dgm:prSet presAssocID="{007C2A2C-41F7-4873-916C-7CAEF7ADEF3D}" presName="parentText" presStyleLbl="node1" presStyleIdx="4" presStyleCnt="5" custScaleY="60171" custLinFactNeighborY="32310">
        <dgm:presLayoutVars>
          <dgm:chMax val="0"/>
          <dgm:bulletEnabled val="1"/>
        </dgm:presLayoutVars>
      </dgm:prSet>
      <dgm:spPr/>
      <dgm:t>
        <a:bodyPr/>
        <a:lstStyle/>
        <a:p>
          <a:endParaRPr lang="en-US"/>
        </a:p>
      </dgm:t>
    </dgm:pt>
  </dgm:ptLst>
  <dgm:cxnLst>
    <dgm:cxn modelId="{E8D95785-E9E4-4618-B268-C90282AF6172}" srcId="{D32F8FCF-EDF2-4321-B49C-D5DF3D295B52}" destId="{562882C0-AB97-4E3B-8D46-8E574B04BE56}" srcOrd="2" destOrd="0" parTransId="{22DAB85A-2AC9-4DDD-B986-E5A7070B9054}" sibTransId="{7363CEF2-942E-416F-BE41-E1618140DA9E}"/>
    <dgm:cxn modelId="{B6F08EE4-107A-4CBE-91EE-851997C0306A}" type="presOf" srcId="{562882C0-AB97-4E3B-8D46-8E574B04BE56}" destId="{A6445519-E36D-458F-8F29-D286534B965D}" srcOrd="0" destOrd="0" presId="urn:microsoft.com/office/officeart/2005/8/layout/vList2"/>
    <dgm:cxn modelId="{8DB6F1F6-D961-471A-8E08-C385191A17F8}" srcId="{D32F8FCF-EDF2-4321-B49C-D5DF3D295B52}" destId="{007C2A2C-41F7-4873-916C-7CAEF7ADEF3D}" srcOrd="4" destOrd="0" parTransId="{209F2FCC-2B01-426B-8B1F-828B8C7A7B2E}" sibTransId="{2F3FBF82-20B1-442A-A837-830A698E528D}"/>
    <dgm:cxn modelId="{180AB635-94A9-47B2-951E-80F8104FAA57}" type="presOf" srcId="{4E1CD5B7-2CF3-44AA-979B-6F420433627D}" destId="{388723AB-37EB-4EC2-B7B0-759657273835}" srcOrd="0" destOrd="0" presId="urn:microsoft.com/office/officeart/2005/8/layout/vList2"/>
    <dgm:cxn modelId="{15B66C63-BFE9-44CA-A4CB-C664526F02EB}" type="presOf" srcId="{007C2A2C-41F7-4873-916C-7CAEF7ADEF3D}" destId="{AF7A5ABB-EB40-459B-9B55-BC0E7A936489}"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EC90D957-0420-4F9F-B46E-78A7F7B0F39E}" srcId="{D32F8FCF-EDF2-4321-B49C-D5DF3D295B52}" destId="{4E1CD5B7-2CF3-44AA-979B-6F420433627D}" srcOrd="0" destOrd="0" parTransId="{FBC00986-3EA4-4861-B52A-BDA881DCC91F}" sibTransId="{2809EA95-811D-4B67-9AD8-C4A1090D9C07}"/>
    <dgm:cxn modelId="{B7B12220-A7D6-4EDD-B94E-7B1376B228E6}" type="presOf" srcId="{FC2A7E5C-B22A-46C4-9AFD-A55CEAE725CE}" destId="{0256FAD6-365E-4CAB-8266-8CECC71F7F52}" srcOrd="0" destOrd="0" presId="urn:microsoft.com/office/officeart/2005/8/layout/vList2"/>
    <dgm:cxn modelId="{B59F5FFF-3A77-400A-8278-44F1613CD550}" type="presOf" srcId="{D32F8FCF-EDF2-4321-B49C-D5DF3D295B52}" destId="{9FF9BD46-DE44-4B30-80ED-AC3A9E213A06}" srcOrd="0" destOrd="0" presId="urn:microsoft.com/office/officeart/2005/8/layout/vList2"/>
    <dgm:cxn modelId="{8F58E447-90F8-44B6-9A40-FF207ED09DAA}" type="presOf" srcId="{3AE01816-02F0-4E5D-8DB9-B311CF7DB920}" destId="{8A752F96-26E5-4BA9-82C5-29DB2F211C5D}"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2D239F8-EABF-4881-84DD-5440D4865F19}" type="presParOf" srcId="{9FF9BD46-DE44-4B30-80ED-AC3A9E213A06}" destId="{388723AB-37EB-4EC2-B7B0-759657273835}" srcOrd="0" destOrd="0" presId="urn:microsoft.com/office/officeart/2005/8/layout/vList2"/>
    <dgm:cxn modelId="{3CC3407F-37E7-496E-BB7A-39EEC44DFD9F}" type="presParOf" srcId="{9FF9BD46-DE44-4B30-80ED-AC3A9E213A06}" destId="{D877BAB3-7DBF-46AB-A039-BE8C107F0C8C}" srcOrd="1" destOrd="0" presId="urn:microsoft.com/office/officeart/2005/8/layout/vList2"/>
    <dgm:cxn modelId="{235E4363-8BDF-4044-9FFC-AB405C447C16}" type="presParOf" srcId="{9FF9BD46-DE44-4B30-80ED-AC3A9E213A06}" destId="{0256FAD6-365E-4CAB-8266-8CECC71F7F52}" srcOrd="2" destOrd="0" presId="urn:microsoft.com/office/officeart/2005/8/layout/vList2"/>
    <dgm:cxn modelId="{4882051A-8511-4D18-A3D3-B47AA4B06A93}" type="presParOf" srcId="{9FF9BD46-DE44-4B30-80ED-AC3A9E213A06}" destId="{C88DBDBC-73BA-40D4-ACAA-61468FA8920B}" srcOrd="3" destOrd="0" presId="urn:microsoft.com/office/officeart/2005/8/layout/vList2"/>
    <dgm:cxn modelId="{D31B10E6-761E-4619-83C9-81F9F1103C69}" type="presParOf" srcId="{9FF9BD46-DE44-4B30-80ED-AC3A9E213A06}" destId="{A6445519-E36D-458F-8F29-D286534B965D}" srcOrd="4" destOrd="0" presId="urn:microsoft.com/office/officeart/2005/8/layout/vList2"/>
    <dgm:cxn modelId="{C1917C8F-28D5-4D29-B004-B0DE5C3B499A}" type="presParOf" srcId="{9FF9BD46-DE44-4B30-80ED-AC3A9E213A06}" destId="{069B4023-C99C-44AB-AA8C-BFB348E78E59}" srcOrd="5" destOrd="0" presId="urn:microsoft.com/office/officeart/2005/8/layout/vList2"/>
    <dgm:cxn modelId="{790D39C6-F250-4862-9BD4-9B4F08F9D7A8}" type="presParOf" srcId="{9FF9BD46-DE44-4B30-80ED-AC3A9E213A06}" destId="{8A752F96-26E5-4BA9-82C5-29DB2F211C5D}" srcOrd="6" destOrd="0" presId="urn:microsoft.com/office/officeart/2005/8/layout/vList2"/>
    <dgm:cxn modelId="{B9855F47-56FC-4380-B372-B76ACA82E221}" type="presParOf" srcId="{9FF9BD46-DE44-4B30-80ED-AC3A9E213A06}" destId="{D419E964-C5D1-4C78-BC86-AD97079E9F89}" srcOrd="7" destOrd="0" presId="urn:microsoft.com/office/officeart/2005/8/layout/vList2"/>
    <dgm:cxn modelId="{BE72D12F-32F6-4F50-8C0C-7C528B99FC4E}" type="presParOf" srcId="{9FF9BD46-DE44-4B30-80ED-AC3A9E213A06}" destId="{AF7A5ABB-EB40-459B-9B55-BC0E7A93648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A native application also known as native app is an application program that is built for using it on a particular device or platform.</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a:t>A native app, when compared with Web app is installed on a device and has a faster response, because it has a direct user interface.</a:t>
          </a:r>
          <a:endParaRPr lang="en-US" sz="1800" dirty="0"/>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dirty="0"/>
            <a:t>BlackBerry Messenger (BBM) is a native app available on blackberry mobile devices.</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77403"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3" custScaleY="66124"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3" custScaleY="70490" custLinFactNeighborY="-81046">
        <dgm:presLayoutVars>
          <dgm:chMax val="0"/>
          <dgm:bulletEnabled val="1"/>
        </dgm:presLayoutVars>
      </dgm:prSet>
      <dgm:spPr/>
      <dgm:t>
        <a:bodyPr/>
        <a:lstStyle/>
        <a:p>
          <a:endParaRPr lang="en-US"/>
        </a:p>
      </dgm:t>
    </dgm:pt>
  </dgm:ptLst>
  <dgm:cxnLst>
    <dgm:cxn modelId="{10235EEC-24F5-422E-9E64-12C65239026A}" type="presOf" srcId="{A36E0D6C-8324-40ED-8BDF-82E7327284BF}" destId="{4129187A-68C7-4C06-A6BD-C4D1FC69683F}"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404D83D5-A1BE-4463-99F9-2370103EEA65}" srcId="{D32F8FCF-EDF2-4321-B49C-D5DF3D295B52}" destId="{AA8B2CF6-8B0F-468F-8112-A22058DF91D6}" srcOrd="2" destOrd="0" parTransId="{A35CDE55-CFE6-40BD-99E4-C92BF305900E}" sibTransId="{9FA55490-1101-481F-8DE4-CD9E8FFF4F7D}"/>
    <dgm:cxn modelId="{BD1ACCFD-DB10-453D-8DA3-0D0F47C603FE}" type="presOf" srcId="{AA8B2CF6-8B0F-468F-8112-A22058DF91D6}" destId="{B47F8E1F-285E-454D-A36D-1C63094FD08C}"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7E9F22E1-AFD6-4FC0-9940-9AF5334FD42D}" type="presOf" srcId="{4E1CD5B7-2CF3-44AA-979B-6F420433627D}" destId="{388723AB-37EB-4EC2-B7B0-759657273835}" srcOrd="0" destOrd="0" presId="urn:microsoft.com/office/officeart/2005/8/layout/vList2"/>
    <dgm:cxn modelId="{8A49C11E-B078-4CF1-AE44-6F741934BD5C}" type="presOf" srcId="{D32F8FCF-EDF2-4321-B49C-D5DF3D295B52}" destId="{9FF9BD46-DE44-4B30-80ED-AC3A9E213A06}" srcOrd="0" destOrd="0" presId="urn:microsoft.com/office/officeart/2005/8/layout/vList2"/>
    <dgm:cxn modelId="{D01DBD02-4B2F-4F32-BF63-70B36CB9A100}" type="presParOf" srcId="{9FF9BD46-DE44-4B30-80ED-AC3A9E213A06}" destId="{388723AB-37EB-4EC2-B7B0-759657273835}" srcOrd="0" destOrd="0" presId="urn:microsoft.com/office/officeart/2005/8/layout/vList2"/>
    <dgm:cxn modelId="{AA2106EA-615D-4871-B77D-959A13069840}" type="presParOf" srcId="{9FF9BD46-DE44-4B30-80ED-AC3A9E213A06}" destId="{38381660-781B-44E8-B9C2-D758374C3862}" srcOrd="1" destOrd="0" presId="urn:microsoft.com/office/officeart/2005/8/layout/vList2"/>
    <dgm:cxn modelId="{4BEF4250-47F9-42A4-99AD-353F3398B3AD}" type="presParOf" srcId="{9FF9BD46-DE44-4B30-80ED-AC3A9E213A06}" destId="{4129187A-68C7-4C06-A6BD-C4D1FC69683F}" srcOrd="2" destOrd="0" presId="urn:microsoft.com/office/officeart/2005/8/layout/vList2"/>
    <dgm:cxn modelId="{DD5C8BF7-23F6-44F0-8BB9-BFFC1420B846}" type="presParOf" srcId="{9FF9BD46-DE44-4B30-80ED-AC3A9E213A06}" destId="{E381D71F-FF01-46CD-B75E-87859091C308}" srcOrd="3" destOrd="0" presId="urn:microsoft.com/office/officeart/2005/8/layout/vList2"/>
    <dgm:cxn modelId="{E1DFF5F3-2863-4857-94F3-27D04CE3ABF8}" type="presParOf" srcId="{9FF9BD46-DE44-4B30-80ED-AC3A9E213A06}" destId="{B47F8E1F-285E-454D-A36D-1C63094FD0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1_3" csCatId="accent1" phldr="1"/>
      <dgm:spPr/>
      <dgm:t>
        <a:bodyPr/>
        <a:lstStyle/>
        <a:p>
          <a:endParaRPr lang="en-US"/>
        </a:p>
      </dgm:t>
    </dgm:pt>
    <dgm:pt modelId="{4E1CD5B7-2CF3-44AA-979B-6F420433627D}">
      <dgm:prSet phldrT="[Text]" custT="1"/>
      <dgm:spPr/>
      <dgm:t>
        <a:bodyPr/>
        <a:lstStyle/>
        <a:p>
          <a:r>
            <a:rPr lang="en-US" sz="1800" dirty="0"/>
            <a:t>HTML5 Web apps are accessible and used on any devices through Web browser similar to the mobile Web site.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dirty="0"/>
            <a:t>Web apps have the ability of offline access which means that the user need not have a network connection.</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2" custScaleY="49801" custLinFactNeighborY="-37727">
        <dgm:presLayoutVars>
          <dgm:chMax val="0"/>
          <dgm:bulletEnabled val="1"/>
        </dgm:presLayoutVars>
      </dgm:prSet>
      <dgm:spPr/>
      <dgm:t>
        <a:bodyPr/>
        <a:lstStyle/>
        <a:p>
          <a:endParaRPr lang="en-US"/>
        </a:p>
      </dgm:t>
    </dgm:pt>
  </dgm:ptLst>
  <dgm:cxnLst>
    <dgm:cxn modelId="{5DDEEFC9-0DBF-4EF6-A80F-8755719DA62A}"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A1EA3D2-2906-4005-818F-6A8F03C24ABE}" srcId="{D32F8FCF-EDF2-4321-B49C-D5DF3D295B52}" destId="{A36E0D6C-8324-40ED-8BDF-82E7327284BF}" srcOrd="1" destOrd="0" parTransId="{5AB61FDE-D9E9-43EB-B88D-DBCB9395DD69}" sibTransId="{F0AD7B48-9655-4F7B-B743-6FB4FAB6FB1F}"/>
    <dgm:cxn modelId="{A8F51A5E-7A97-4229-826F-9ED1477A4DF8}" type="presOf" srcId="{D32F8FCF-EDF2-4321-B49C-D5DF3D295B52}" destId="{9FF9BD46-DE44-4B30-80ED-AC3A9E213A06}" srcOrd="0" destOrd="0" presId="urn:microsoft.com/office/officeart/2005/8/layout/vList2"/>
    <dgm:cxn modelId="{6E0CBA34-7D90-4AF6-9DD2-50B0207A85CF}" type="presOf" srcId="{A36E0D6C-8324-40ED-8BDF-82E7327284BF}" destId="{4129187A-68C7-4C06-A6BD-C4D1FC69683F}" srcOrd="0" destOrd="0" presId="urn:microsoft.com/office/officeart/2005/8/layout/vList2"/>
    <dgm:cxn modelId="{35004F90-69BF-44F6-ACBD-360FFEA64FB1}" type="presParOf" srcId="{9FF9BD46-DE44-4B30-80ED-AC3A9E213A06}" destId="{388723AB-37EB-4EC2-B7B0-759657273835}" srcOrd="0" destOrd="0" presId="urn:microsoft.com/office/officeart/2005/8/layout/vList2"/>
    <dgm:cxn modelId="{04695EF5-2558-426E-AEBE-A416C0D13905}" type="presParOf" srcId="{9FF9BD46-DE44-4B30-80ED-AC3A9E213A06}" destId="{38381660-781B-44E8-B9C2-D758374C3862}" srcOrd="1" destOrd="0" presId="urn:microsoft.com/office/officeart/2005/8/layout/vList2"/>
    <dgm:cxn modelId="{78AD4317-DB07-40A4-AFC7-80C840004CC5}" type="presParOf" srcId="{9FF9BD46-DE44-4B30-80ED-AC3A9E213A06}" destId="{4129187A-68C7-4C06-A6BD-C4D1FC6968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6_3" csCatId="accent6" phldr="1"/>
      <dgm:spPr/>
      <dgm:t>
        <a:bodyPr/>
        <a:lstStyle/>
        <a:p>
          <a:endParaRPr lang="en-US"/>
        </a:p>
      </dgm:t>
    </dgm:pt>
    <dgm:pt modelId="{4E1CD5B7-2CF3-44AA-979B-6F420433627D}">
      <dgm:prSet phldrT="[Text]" custT="1"/>
      <dgm:spPr/>
      <dgm:t>
        <a:bodyPr/>
        <a:lstStyle/>
        <a:p>
          <a:r>
            <a:rPr lang="en-US" sz="1800" b="1" dirty="0"/>
            <a:t>Users cannot identify the differences</a:t>
          </a:r>
          <a:r>
            <a:rPr lang="en-US" sz="1800" dirty="0"/>
            <a:t> - Cannot identify whether they are working on a hybrid HTML5-native application or a fully native application or an HTML5 application.</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b="1" dirty="0"/>
            <a:t>Users adjust styles for devices</a:t>
          </a:r>
          <a:r>
            <a:rPr lang="en-US" sz="1800" dirty="0"/>
            <a:t> - HTML5 apps can be viewed on any devices that contains Web browser.</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b="1" dirty="0"/>
            <a:t>Upcoming functionalities</a:t>
          </a:r>
          <a:r>
            <a:rPr lang="en-US" sz="1800" dirty="0"/>
            <a:t> - HTML5 does not support all features on a device, but it is coming up with new functionalities.</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5B3E07D2-3F1D-4EA5-B174-54FA36DE340B}">
      <dgm:prSet phldrT="[Text]" custT="1"/>
      <dgm:spPr/>
      <dgm:t>
        <a:bodyPr/>
        <a:lstStyle/>
        <a:p>
          <a:r>
            <a:rPr lang="en-US" sz="1800" b="1" dirty="0"/>
            <a:t>Improving Performance</a:t>
          </a:r>
          <a:r>
            <a:rPr lang="en-US" sz="1800" dirty="0"/>
            <a:t> - Many developers learn new methods to improve the performance of Web.</a:t>
          </a:r>
        </a:p>
      </dgm:t>
    </dgm:pt>
    <dgm:pt modelId="{D5F234A6-86BB-44F6-BB6C-DAE2D95E786A}" type="parTrans" cxnId="{B1288762-FB13-4C06-B292-F0A5326719C0}">
      <dgm:prSet/>
      <dgm:spPr/>
      <dgm:t>
        <a:bodyPr/>
        <a:lstStyle/>
        <a:p>
          <a:endParaRPr lang="en-US" sz="1800"/>
        </a:p>
      </dgm:t>
    </dgm:pt>
    <dgm:pt modelId="{F14B6EA7-14EF-4B4A-A881-9C6198B0BF5B}" type="sibTrans" cxnId="{B1288762-FB13-4C06-B292-F0A5326719C0}">
      <dgm:prSet/>
      <dgm:spPr/>
      <dgm:t>
        <a:bodyPr/>
        <a:lstStyle/>
        <a:p>
          <a:endParaRPr lang="en-US" sz="1800"/>
        </a:p>
      </dgm:t>
    </dgm:pt>
    <dgm:pt modelId="{6DB46EF1-1E44-4014-8DA1-1CF5E5FCD70A}">
      <dgm:prSet phldrT="[Text]" custT="1"/>
      <dgm:spPr/>
      <dgm:t>
        <a:bodyPr/>
        <a:lstStyle/>
        <a:p>
          <a:r>
            <a:rPr lang="en-US" sz="1800" b="1" dirty="0">
              <a:solidFill>
                <a:schemeClr val="tx1"/>
              </a:solidFill>
            </a:rPr>
            <a:t>Independent device</a:t>
          </a:r>
          <a:r>
            <a:rPr lang="en-US" sz="1800" dirty="0">
              <a:solidFill>
                <a:schemeClr val="tx1"/>
              </a:solidFill>
            </a:rPr>
            <a:t> - If the developers want that their application to be used by a large number of users, then they should design and develop applications for both mobile users as well as desktop users.</a:t>
          </a:r>
        </a:p>
      </dgm:t>
    </dgm:pt>
    <dgm:pt modelId="{45E624E3-BE3C-49A0-BE02-A14CBEAB3031}" type="parTrans" cxnId="{67DB8F8D-C470-41D5-9084-2A3467156BDF}">
      <dgm:prSet/>
      <dgm:spPr/>
      <dgm:t>
        <a:bodyPr/>
        <a:lstStyle/>
        <a:p>
          <a:endParaRPr lang="en-US" sz="1800"/>
        </a:p>
      </dgm:t>
    </dgm:pt>
    <dgm:pt modelId="{FF7D9EAC-1B0C-459F-8E41-842E76E4C2C7}" type="sibTrans" cxnId="{67DB8F8D-C470-41D5-9084-2A3467156BDF}">
      <dgm:prSet/>
      <dgm:spPr/>
      <dgm:t>
        <a:bodyPr/>
        <a:lstStyle/>
        <a:p>
          <a:endParaRPr lang="en-US" sz="1800"/>
        </a:p>
      </dgm:t>
    </dgm:pt>
    <dgm:pt modelId="{B5004635-B7FA-45F8-81CD-FE4CCF54E5B9}">
      <dgm:prSet phldrT="[Text]" custT="1"/>
      <dgm:spPr/>
      <dgm:t>
        <a:bodyPr/>
        <a:lstStyle/>
        <a:p>
          <a:r>
            <a:rPr lang="en-US" sz="1800" b="1" dirty="0">
              <a:solidFill>
                <a:schemeClr val="tx1"/>
              </a:solidFill>
            </a:rPr>
            <a:t>Developers are not locked in app stores</a:t>
          </a:r>
          <a:r>
            <a:rPr lang="en-US" sz="1800" dirty="0">
              <a:solidFill>
                <a:schemeClr val="tx1"/>
              </a:solidFill>
            </a:rPr>
            <a:t> - HTML5 developers are not restricted to an app store. Instead, they can create applications and sell them like any other Web page.</a:t>
          </a:r>
        </a:p>
      </dgm:t>
    </dgm:pt>
    <dgm:pt modelId="{FCB3B977-C928-45A1-9E15-67B793E675D6}" type="parTrans" cxnId="{3D44A6A6-D0A6-4C44-86F6-D15A4B9CAF51}">
      <dgm:prSet/>
      <dgm:spPr/>
      <dgm:t>
        <a:bodyPr/>
        <a:lstStyle/>
        <a:p>
          <a:endParaRPr lang="en-US" sz="1800"/>
        </a:p>
      </dgm:t>
    </dgm:pt>
    <dgm:pt modelId="{6E3581C2-6DA7-4D32-983E-C88EAE18FB9B}" type="sibTrans" cxnId="{3D44A6A6-D0A6-4C44-86F6-D15A4B9CAF51}">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77403"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6" custScaleY="62457"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6" custScaleY="62025"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2B9946F8-C17A-4411-A296-D6699CFD6E7B}" type="pres">
      <dgm:prSet presAssocID="{5B3E07D2-3F1D-4EA5-B174-54FA36DE340B}" presName="parentText" presStyleLbl="node1" presStyleIdx="3" presStyleCnt="6" custScaleY="59662" custLinFactNeighborY="-81046">
        <dgm:presLayoutVars>
          <dgm:chMax val="0"/>
          <dgm:bulletEnabled val="1"/>
        </dgm:presLayoutVars>
      </dgm:prSet>
      <dgm:spPr/>
      <dgm:t>
        <a:bodyPr/>
        <a:lstStyle/>
        <a:p>
          <a:endParaRPr lang="en-US"/>
        </a:p>
      </dgm:t>
    </dgm:pt>
    <dgm:pt modelId="{5A3E8F58-F1EA-4CDA-9A2C-E988B44286FD}" type="pres">
      <dgm:prSet presAssocID="{F14B6EA7-14EF-4B4A-A881-9C6198B0BF5B}" presName="spacer" presStyleCnt="0"/>
      <dgm:spPr/>
      <dgm:t>
        <a:bodyPr/>
        <a:lstStyle/>
        <a:p>
          <a:endParaRPr lang="en-US"/>
        </a:p>
      </dgm:t>
    </dgm:pt>
    <dgm:pt modelId="{97CAEE2B-663F-4287-A6F5-87D3F139AAA4}" type="pres">
      <dgm:prSet presAssocID="{6DB46EF1-1E44-4014-8DA1-1CF5E5FCD70A}" presName="parentText" presStyleLbl="node1" presStyleIdx="4" presStyleCnt="6" custScaleY="70490" custLinFactNeighborY="-81046">
        <dgm:presLayoutVars>
          <dgm:chMax val="0"/>
          <dgm:bulletEnabled val="1"/>
        </dgm:presLayoutVars>
      </dgm:prSet>
      <dgm:spPr/>
      <dgm:t>
        <a:bodyPr/>
        <a:lstStyle/>
        <a:p>
          <a:endParaRPr lang="en-US"/>
        </a:p>
      </dgm:t>
    </dgm:pt>
    <dgm:pt modelId="{3EC559A1-B0DC-4DA9-B2F0-B69B4AAFE07A}" type="pres">
      <dgm:prSet presAssocID="{FF7D9EAC-1B0C-459F-8E41-842E76E4C2C7}" presName="spacer" presStyleCnt="0"/>
      <dgm:spPr/>
      <dgm:t>
        <a:bodyPr/>
        <a:lstStyle/>
        <a:p>
          <a:endParaRPr lang="en-US"/>
        </a:p>
      </dgm:t>
    </dgm:pt>
    <dgm:pt modelId="{80133817-A463-4AD1-B252-CBB1DCF15B9A}" type="pres">
      <dgm:prSet presAssocID="{B5004635-B7FA-45F8-81CD-FE4CCF54E5B9}" presName="parentText" presStyleLbl="node1" presStyleIdx="5" presStyleCnt="6" custScaleY="70490" custLinFactNeighborY="-81046">
        <dgm:presLayoutVars>
          <dgm:chMax val="0"/>
          <dgm:bulletEnabled val="1"/>
        </dgm:presLayoutVars>
      </dgm:prSet>
      <dgm:spPr/>
      <dgm:t>
        <a:bodyPr/>
        <a:lstStyle/>
        <a:p>
          <a:endParaRPr lang="en-US"/>
        </a:p>
      </dgm:t>
    </dgm:pt>
  </dgm:ptLst>
  <dgm:cxnLst>
    <dgm:cxn modelId="{7D53BB49-556D-4731-8B39-4C327C378D27}" type="presOf" srcId="{B5004635-B7FA-45F8-81CD-FE4CCF54E5B9}" destId="{80133817-A463-4AD1-B252-CBB1DCF15B9A}" srcOrd="0" destOrd="0" presId="urn:microsoft.com/office/officeart/2005/8/layout/vList2"/>
    <dgm:cxn modelId="{404D83D5-A1BE-4463-99F9-2370103EEA65}" srcId="{D32F8FCF-EDF2-4321-B49C-D5DF3D295B52}" destId="{AA8B2CF6-8B0F-468F-8112-A22058DF91D6}" srcOrd="2" destOrd="0" parTransId="{A35CDE55-CFE6-40BD-99E4-C92BF305900E}" sibTransId="{9FA55490-1101-481F-8DE4-CD9E8FFF4F7D}"/>
    <dgm:cxn modelId="{0116A7FB-E5FA-4F85-9192-34575F9AA2A1}" type="presOf" srcId="{D32F8FCF-EDF2-4321-B49C-D5DF3D295B52}" destId="{9FF9BD46-DE44-4B30-80ED-AC3A9E213A06}" srcOrd="0" destOrd="0" presId="urn:microsoft.com/office/officeart/2005/8/layout/vList2"/>
    <dgm:cxn modelId="{F18C735D-13F9-43A3-AB9D-DFDEE243FFAC}" type="presOf" srcId="{AA8B2CF6-8B0F-468F-8112-A22058DF91D6}" destId="{B47F8E1F-285E-454D-A36D-1C63094FD08C}" srcOrd="0" destOrd="0" presId="urn:microsoft.com/office/officeart/2005/8/layout/vList2"/>
    <dgm:cxn modelId="{67DB8F8D-C470-41D5-9084-2A3467156BDF}" srcId="{D32F8FCF-EDF2-4321-B49C-D5DF3D295B52}" destId="{6DB46EF1-1E44-4014-8DA1-1CF5E5FCD70A}" srcOrd="4" destOrd="0" parTransId="{45E624E3-BE3C-49A0-BE02-A14CBEAB3031}" sibTransId="{FF7D9EAC-1B0C-459F-8E41-842E76E4C2C7}"/>
    <dgm:cxn modelId="{4C6402AD-A133-45AB-831C-70BC955636A0}" type="presOf" srcId="{4E1CD5B7-2CF3-44AA-979B-6F420433627D}" destId="{388723AB-37EB-4EC2-B7B0-759657273835}" srcOrd="0" destOrd="0" presId="urn:microsoft.com/office/officeart/2005/8/layout/vList2"/>
    <dgm:cxn modelId="{B1288762-FB13-4C06-B292-F0A5326719C0}" srcId="{D32F8FCF-EDF2-4321-B49C-D5DF3D295B52}" destId="{5B3E07D2-3F1D-4EA5-B174-54FA36DE340B}" srcOrd="3" destOrd="0" parTransId="{D5F234A6-86BB-44F6-BB6C-DAE2D95E786A}" sibTransId="{F14B6EA7-14EF-4B4A-A881-9C6198B0BF5B}"/>
    <dgm:cxn modelId="{018E771B-8CA2-4583-AB63-1D0AD7E352D6}" type="presOf" srcId="{6DB46EF1-1E44-4014-8DA1-1CF5E5FCD70A}" destId="{97CAEE2B-663F-4287-A6F5-87D3F139AAA4}" srcOrd="0" destOrd="0" presId="urn:microsoft.com/office/officeart/2005/8/layout/vList2"/>
    <dgm:cxn modelId="{2DC3BBE2-E19E-4BC3-A67A-C48E5DE741BF}" type="presOf" srcId="{A36E0D6C-8324-40ED-8BDF-82E7327284BF}" destId="{4129187A-68C7-4C06-A6BD-C4D1FC69683F}" srcOrd="0" destOrd="0" presId="urn:microsoft.com/office/officeart/2005/8/layout/vList2"/>
    <dgm:cxn modelId="{9BA8E9BC-96A1-4E3B-931C-1D30F0422CFA}" type="presOf" srcId="{5B3E07D2-3F1D-4EA5-B174-54FA36DE340B}" destId="{2B9946F8-C17A-4411-A296-D6699CFD6E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A1EA3D2-2906-4005-818F-6A8F03C24ABE}" srcId="{D32F8FCF-EDF2-4321-B49C-D5DF3D295B52}" destId="{A36E0D6C-8324-40ED-8BDF-82E7327284BF}" srcOrd="1" destOrd="0" parTransId="{5AB61FDE-D9E9-43EB-B88D-DBCB9395DD69}" sibTransId="{F0AD7B48-9655-4F7B-B743-6FB4FAB6FB1F}"/>
    <dgm:cxn modelId="{3D44A6A6-D0A6-4C44-86F6-D15A4B9CAF51}" srcId="{D32F8FCF-EDF2-4321-B49C-D5DF3D295B52}" destId="{B5004635-B7FA-45F8-81CD-FE4CCF54E5B9}" srcOrd="5" destOrd="0" parTransId="{FCB3B977-C928-45A1-9E15-67B793E675D6}" sibTransId="{6E3581C2-6DA7-4D32-983E-C88EAE18FB9B}"/>
    <dgm:cxn modelId="{549F515E-6E31-417A-A46F-A4AEC53B0A9E}" type="presParOf" srcId="{9FF9BD46-DE44-4B30-80ED-AC3A9E213A06}" destId="{388723AB-37EB-4EC2-B7B0-759657273835}" srcOrd="0" destOrd="0" presId="urn:microsoft.com/office/officeart/2005/8/layout/vList2"/>
    <dgm:cxn modelId="{E9F06596-3E1B-4344-A742-DEB12509C257}" type="presParOf" srcId="{9FF9BD46-DE44-4B30-80ED-AC3A9E213A06}" destId="{38381660-781B-44E8-B9C2-D758374C3862}" srcOrd="1" destOrd="0" presId="urn:microsoft.com/office/officeart/2005/8/layout/vList2"/>
    <dgm:cxn modelId="{BE0CBC6E-CE03-4C65-9127-3DBA351B38B0}" type="presParOf" srcId="{9FF9BD46-DE44-4B30-80ED-AC3A9E213A06}" destId="{4129187A-68C7-4C06-A6BD-C4D1FC69683F}" srcOrd="2" destOrd="0" presId="urn:microsoft.com/office/officeart/2005/8/layout/vList2"/>
    <dgm:cxn modelId="{65268288-00E1-401B-B8D1-7F91001CBA84}" type="presParOf" srcId="{9FF9BD46-DE44-4B30-80ED-AC3A9E213A06}" destId="{E381D71F-FF01-46CD-B75E-87859091C308}" srcOrd="3" destOrd="0" presId="urn:microsoft.com/office/officeart/2005/8/layout/vList2"/>
    <dgm:cxn modelId="{AB4B1F97-FCA5-4EA4-A689-BD63311A8F9F}" type="presParOf" srcId="{9FF9BD46-DE44-4B30-80ED-AC3A9E213A06}" destId="{B47F8E1F-285E-454D-A36D-1C63094FD08C}" srcOrd="4" destOrd="0" presId="urn:microsoft.com/office/officeart/2005/8/layout/vList2"/>
    <dgm:cxn modelId="{9FDDB89A-6F74-435C-9BB6-1FD8CE2C8E7D}" type="presParOf" srcId="{9FF9BD46-DE44-4B30-80ED-AC3A9E213A06}" destId="{3B1CF610-EF4F-4EA3-84EF-8F811EA5E4DC}" srcOrd="5" destOrd="0" presId="urn:microsoft.com/office/officeart/2005/8/layout/vList2"/>
    <dgm:cxn modelId="{F123B2E2-C455-406C-B9F9-7A170986672B}" type="presParOf" srcId="{9FF9BD46-DE44-4B30-80ED-AC3A9E213A06}" destId="{2B9946F8-C17A-4411-A296-D6699CFD6E7B}" srcOrd="6" destOrd="0" presId="urn:microsoft.com/office/officeart/2005/8/layout/vList2"/>
    <dgm:cxn modelId="{D0BFCF66-BAAE-4289-8DBD-0EA2A3F9647B}" type="presParOf" srcId="{9FF9BD46-DE44-4B30-80ED-AC3A9E213A06}" destId="{5A3E8F58-F1EA-4CDA-9A2C-E988B44286FD}" srcOrd="7" destOrd="0" presId="urn:microsoft.com/office/officeart/2005/8/layout/vList2"/>
    <dgm:cxn modelId="{4D3C2EC3-7642-4213-B035-79FE2FD6B41C}" type="presParOf" srcId="{9FF9BD46-DE44-4B30-80ED-AC3A9E213A06}" destId="{97CAEE2B-663F-4287-A6F5-87D3F139AAA4}" srcOrd="8" destOrd="0" presId="urn:microsoft.com/office/officeart/2005/8/layout/vList2"/>
    <dgm:cxn modelId="{BE529457-5488-495A-984D-1D97616013F5}" type="presParOf" srcId="{9FF9BD46-DE44-4B30-80ED-AC3A9E213A06}" destId="{3EC559A1-B0DC-4DA9-B2F0-B69B4AAFE07A}" srcOrd="9" destOrd="0" presId="urn:microsoft.com/office/officeart/2005/8/layout/vList2"/>
    <dgm:cxn modelId="{F1CDA21B-FEE9-4EE5-AC32-15BB80A95684}" type="presParOf" srcId="{9FF9BD46-DE44-4B30-80ED-AC3A9E213A06}" destId="{80133817-A463-4AD1-B252-CBB1DCF15B9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4E1CD5B7-2CF3-44AA-979B-6F420433627D}">
      <dgm:prSet phldrT="[Text]" custT="1"/>
      <dgm:spPr/>
      <dgm:t>
        <a:bodyPr/>
        <a:lstStyle/>
        <a:p>
          <a:r>
            <a:rPr lang="en-US" sz="1800" b="1" dirty="0"/>
            <a:t>Providing access to device hardware</a:t>
          </a:r>
          <a:r>
            <a:rPr lang="en-US" sz="1800" dirty="0"/>
            <a:t> - There are no APIs available for accelerometers, cameras, or any other device hardware for HTML5 apps.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b="1" dirty="0"/>
            <a:t>Uploading Files</a:t>
          </a:r>
          <a:r>
            <a:rPr lang="en-US" sz="1800" dirty="0"/>
            <a:t> - Native apps can access the file system in Android and some files in </a:t>
          </a:r>
          <a:r>
            <a:rPr lang="en-US" sz="1800" dirty="0" err="1"/>
            <a:t>iOS</a:t>
          </a:r>
          <a:r>
            <a:rPr lang="en-US" sz="1800" dirty="0"/>
            <a:t>. However, the HTML5 file API does not work on Android or </a:t>
          </a:r>
          <a:r>
            <a:rPr lang="en-US" sz="1800" dirty="0" err="1"/>
            <a:t>iOS</a:t>
          </a:r>
          <a:r>
            <a:rPr lang="en-US" sz="1800" dirty="0"/>
            <a:t>.</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b="1" dirty="0"/>
            <a:t>Push Notifications</a:t>
          </a:r>
          <a:r>
            <a:rPr lang="en-US" sz="1800" dirty="0"/>
            <a:t> - The push notifications are sent always with an open IP connection to applications on the </a:t>
          </a:r>
          <a:r>
            <a:rPr lang="en-US" sz="1800" dirty="0" err="1"/>
            <a:t>iOS</a:t>
          </a:r>
          <a:r>
            <a:rPr lang="en-US" sz="1800" dirty="0"/>
            <a:t> device.</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5B3E07D2-3F1D-4EA5-B174-54FA36DE340B}">
      <dgm:prSet phldrT="[Text]" custT="1"/>
      <dgm:spPr/>
      <dgm:t>
        <a:bodyPr/>
        <a:lstStyle/>
        <a:p>
          <a:r>
            <a:rPr lang="en-US" sz="1800" b="1" dirty="0"/>
            <a:t>Accessing device files</a:t>
          </a:r>
          <a:r>
            <a:rPr lang="en-US" sz="1800" dirty="0"/>
            <a:t> - Native apps communicate with files on devices, such as contacts and photos. However, these files cannot be seen from HTML5 app.</a:t>
          </a:r>
        </a:p>
      </dgm:t>
    </dgm:pt>
    <dgm:pt modelId="{D5F234A6-86BB-44F6-BB6C-DAE2D95E786A}" type="parTrans" cxnId="{B1288762-FB13-4C06-B292-F0A5326719C0}">
      <dgm:prSet/>
      <dgm:spPr/>
      <dgm:t>
        <a:bodyPr/>
        <a:lstStyle/>
        <a:p>
          <a:endParaRPr lang="en-US" sz="1800"/>
        </a:p>
      </dgm:t>
    </dgm:pt>
    <dgm:pt modelId="{F14B6EA7-14EF-4B4A-A881-9C6198B0BF5B}" type="sibTrans" cxnId="{B1288762-FB13-4C06-B292-F0A5326719C0}">
      <dgm:prSet/>
      <dgm:spPr/>
      <dgm:t>
        <a:bodyPr/>
        <a:lstStyle/>
        <a:p>
          <a:endParaRPr lang="en-US" sz="1800"/>
        </a:p>
      </dgm:t>
    </dgm:pt>
    <dgm:pt modelId="{6DB46EF1-1E44-4014-8DA1-1CF5E5FCD70A}">
      <dgm:prSet phldrT="[Text]" custT="1"/>
      <dgm:spPr/>
      <dgm:t>
        <a:bodyPr/>
        <a:lstStyle/>
        <a:p>
          <a:r>
            <a:rPr lang="en-US" sz="1800" b="1"/>
            <a:t>Superior graphics than HTML5</a:t>
          </a:r>
          <a:r>
            <a:rPr lang="en-US" sz="1800"/>
            <a:t> - HTML5 has a canvas element, but it will not create a full 3D experience.</a:t>
          </a:r>
          <a:endParaRPr lang="en-US" sz="1800" dirty="0"/>
        </a:p>
      </dgm:t>
    </dgm:pt>
    <dgm:pt modelId="{45E624E3-BE3C-49A0-BE02-A14CBEAB3031}" type="parTrans" cxnId="{67DB8F8D-C470-41D5-9084-2A3467156BDF}">
      <dgm:prSet/>
      <dgm:spPr/>
      <dgm:t>
        <a:bodyPr/>
        <a:lstStyle/>
        <a:p>
          <a:endParaRPr lang="en-US" sz="1800"/>
        </a:p>
      </dgm:t>
    </dgm:pt>
    <dgm:pt modelId="{FF7D9EAC-1B0C-459F-8E41-842E76E4C2C7}" type="sibTrans" cxnId="{67DB8F8D-C470-41D5-9084-2A3467156BDF}">
      <dgm:prSet/>
      <dgm:spPr/>
      <dgm:t>
        <a:bodyPr/>
        <a:lstStyle/>
        <a:p>
          <a:endParaRPr lang="en-US" sz="1800"/>
        </a:p>
      </dgm:t>
    </dgm:pt>
    <dgm:pt modelId="{B5004635-B7FA-45F8-81CD-FE4CCF54E5B9}">
      <dgm:prSet phldrT="[Text]" custT="1"/>
      <dgm:spPr/>
      <dgm:t>
        <a:bodyPr/>
        <a:lstStyle/>
        <a:p>
          <a:r>
            <a:rPr lang="en-US" sz="1800" b="1" dirty="0"/>
            <a:t>Offline access</a:t>
          </a:r>
          <a:r>
            <a:rPr lang="en-US" sz="1800" dirty="0"/>
            <a:t> - HTML5 provides access to offline Web applications. However, a native app is stored on local machine, so the users does not require access to the Web to work with the application.</a:t>
          </a:r>
        </a:p>
      </dgm:t>
    </dgm:pt>
    <dgm:pt modelId="{FCB3B977-C928-45A1-9E15-67B793E675D6}" type="parTrans" cxnId="{3D44A6A6-D0A6-4C44-86F6-D15A4B9CAF51}">
      <dgm:prSet/>
      <dgm:spPr/>
      <dgm:t>
        <a:bodyPr/>
        <a:lstStyle/>
        <a:p>
          <a:endParaRPr lang="en-US" sz="1800"/>
        </a:p>
      </dgm:t>
    </dgm:pt>
    <dgm:pt modelId="{6E3581C2-6DA7-4D32-983E-C88EAE18FB9B}" type="sibTrans" cxnId="{3D44A6A6-D0A6-4C44-86F6-D15A4B9CAF51}">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77403"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6" custScaleY="62457"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6" custScaleY="62025"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2B9946F8-C17A-4411-A296-D6699CFD6E7B}" type="pres">
      <dgm:prSet presAssocID="{5B3E07D2-3F1D-4EA5-B174-54FA36DE340B}" presName="parentText" presStyleLbl="node1" presStyleIdx="3" presStyleCnt="6" custScaleY="59662" custLinFactNeighborY="-81046">
        <dgm:presLayoutVars>
          <dgm:chMax val="0"/>
          <dgm:bulletEnabled val="1"/>
        </dgm:presLayoutVars>
      </dgm:prSet>
      <dgm:spPr/>
      <dgm:t>
        <a:bodyPr/>
        <a:lstStyle/>
        <a:p>
          <a:endParaRPr lang="en-US"/>
        </a:p>
      </dgm:t>
    </dgm:pt>
    <dgm:pt modelId="{5A3E8F58-F1EA-4CDA-9A2C-E988B44286FD}" type="pres">
      <dgm:prSet presAssocID="{F14B6EA7-14EF-4B4A-A881-9C6198B0BF5B}" presName="spacer" presStyleCnt="0"/>
      <dgm:spPr/>
      <dgm:t>
        <a:bodyPr/>
        <a:lstStyle/>
        <a:p>
          <a:endParaRPr lang="en-US"/>
        </a:p>
      </dgm:t>
    </dgm:pt>
    <dgm:pt modelId="{97CAEE2B-663F-4287-A6F5-87D3F139AAA4}" type="pres">
      <dgm:prSet presAssocID="{6DB46EF1-1E44-4014-8DA1-1CF5E5FCD70A}" presName="parentText" presStyleLbl="node1" presStyleIdx="4" presStyleCnt="6" custScaleY="70490" custLinFactNeighborY="-81046">
        <dgm:presLayoutVars>
          <dgm:chMax val="0"/>
          <dgm:bulletEnabled val="1"/>
        </dgm:presLayoutVars>
      </dgm:prSet>
      <dgm:spPr/>
      <dgm:t>
        <a:bodyPr/>
        <a:lstStyle/>
        <a:p>
          <a:endParaRPr lang="en-US"/>
        </a:p>
      </dgm:t>
    </dgm:pt>
    <dgm:pt modelId="{3EC559A1-B0DC-4DA9-B2F0-B69B4AAFE07A}" type="pres">
      <dgm:prSet presAssocID="{FF7D9EAC-1B0C-459F-8E41-842E76E4C2C7}" presName="spacer" presStyleCnt="0"/>
      <dgm:spPr/>
      <dgm:t>
        <a:bodyPr/>
        <a:lstStyle/>
        <a:p>
          <a:endParaRPr lang="en-US"/>
        </a:p>
      </dgm:t>
    </dgm:pt>
    <dgm:pt modelId="{80133817-A463-4AD1-B252-CBB1DCF15B9A}" type="pres">
      <dgm:prSet presAssocID="{B5004635-B7FA-45F8-81CD-FE4CCF54E5B9}" presName="parentText" presStyleLbl="node1" presStyleIdx="5" presStyleCnt="6" custScaleY="70490" custLinFactNeighborY="-81046">
        <dgm:presLayoutVars>
          <dgm:chMax val="0"/>
          <dgm:bulletEnabled val="1"/>
        </dgm:presLayoutVars>
      </dgm:prSet>
      <dgm:spPr/>
      <dgm:t>
        <a:bodyPr/>
        <a:lstStyle/>
        <a:p>
          <a:endParaRPr lang="en-US"/>
        </a:p>
      </dgm:t>
    </dgm:pt>
  </dgm:ptLst>
  <dgm:cxnLst>
    <dgm:cxn modelId="{404D83D5-A1BE-4463-99F9-2370103EEA65}" srcId="{D32F8FCF-EDF2-4321-B49C-D5DF3D295B52}" destId="{AA8B2CF6-8B0F-468F-8112-A22058DF91D6}" srcOrd="2" destOrd="0" parTransId="{A35CDE55-CFE6-40BD-99E4-C92BF305900E}" sibTransId="{9FA55490-1101-481F-8DE4-CD9E8FFF4F7D}"/>
    <dgm:cxn modelId="{CA05EEB9-C5CD-4A97-AF14-066AACCDBDAA}" type="presOf" srcId="{D32F8FCF-EDF2-4321-B49C-D5DF3D295B52}" destId="{9FF9BD46-DE44-4B30-80ED-AC3A9E213A06}" srcOrd="0" destOrd="0" presId="urn:microsoft.com/office/officeart/2005/8/layout/vList2"/>
    <dgm:cxn modelId="{3D44A6A6-D0A6-4C44-86F6-D15A4B9CAF51}" srcId="{D32F8FCF-EDF2-4321-B49C-D5DF3D295B52}" destId="{B5004635-B7FA-45F8-81CD-FE4CCF54E5B9}" srcOrd="5" destOrd="0" parTransId="{FCB3B977-C928-45A1-9E15-67B793E675D6}" sibTransId="{6E3581C2-6DA7-4D32-983E-C88EAE18FB9B}"/>
    <dgm:cxn modelId="{9F93B61F-1A91-4322-8AD8-AFD8B754D1AC}" type="presOf" srcId="{B5004635-B7FA-45F8-81CD-FE4CCF54E5B9}" destId="{80133817-A463-4AD1-B252-CBB1DCF15B9A}" srcOrd="0" destOrd="0" presId="urn:microsoft.com/office/officeart/2005/8/layout/vList2"/>
    <dgm:cxn modelId="{FD3C59D6-7440-4D93-9ED5-BF11217D0094}" type="presOf" srcId="{A36E0D6C-8324-40ED-8BDF-82E7327284BF}" destId="{4129187A-68C7-4C06-A6BD-C4D1FC69683F}"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517256A9-BDA6-4A6A-B7AD-FA73FC74156C}" type="presOf" srcId="{5B3E07D2-3F1D-4EA5-B174-54FA36DE340B}" destId="{2B9946F8-C17A-4411-A296-D6699CFD6E7B}"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DE3DE955-A3A0-428D-B3DC-9E761816F1CF}" type="presOf" srcId="{AA8B2CF6-8B0F-468F-8112-A22058DF91D6}" destId="{B47F8E1F-285E-454D-A36D-1C63094FD08C}" srcOrd="0" destOrd="0" presId="urn:microsoft.com/office/officeart/2005/8/layout/vList2"/>
    <dgm:cxn modelId="{91ADAC6C-A6CE-4628-B641-6E3C800FA403}" type="presOf" srcId="{4E1CD5B7-2CF3-44AA-979B-6F420433627D}" destId="{388723AB-37EB-4EC2-B7B0-759657273835}" srcOrd="0" destOrd="0" presId="urn:microsoft.com/office/officeart/2005/8/layout/vList2"/>
    <dgm:cxn modelId="{14A4DE16-D185-44D7-B33D-50919C8192C2}" type="presOf" srcId="{6DB46EF1-1E44-4014-8DA1-1CF5E5FCD70A}" destId="{97CAEE2B-663F-4287-A6F5-87D3F139AAA4}" srcOrd="0" destOrd="0" presId="urn:microsoft.com/office/officeart/2005/8/layout/vList2"/>
    <dgm:cxn modelId="{B1288762-FB13-4C06-B292-F0A5326719C0}" srcId="{D32F8FCF-EDF2-4321-B49C-D5DF3D295B52}" destId="{5B3E07D2-3F1D-4EA5-B174-54FA36DE340B}" srcOrd="3" destOrd="0" parTransId="{D5F234A6-86BB-44F6-BB6C-DAE2D95E786A}" sibTransId="{F14B6EA7-14EF-4B4A-A881-9C6198B0BF5B}"/>
    <dgm:cxn modelId="{67DB8F8D-C470-41D5-9084-2A3467156BDF}" srcId="{D32F8FCF-EDF2-4321-B49C-D5DF3D295B52}" destId="{6DB46EF1-1E44-4014-8DA1-1CF5E5FCD70A}" srcOrd="4" destOrd="0" parTransId="{45E624E3-BE3C-49A0-BE02-A14CBEAB3031}" sibTransId="{FF7D9EAC-1B0C-459F-8E41-842E76E4C2C7}"/>
    <dgm:cxn modelId="{780D9708-2FFC-48C2-B72D-ED70EADF428F}" type="presParOf" srcId="{9FF9BD46-DE44-4B30-80ED-AC3A9E213A06}" destId="{388723AB-37EB-4EC2-B7B0-759657273835}" srcOrd="0" destOrd="0" presId="urn:microsoft.com/office/officeart/2005/8/layout/vList2"/>
    <dgm:cxn modelId="{2547BE07-7AEE-443E-B886-1179AB536A89}" type="presParOf" srcId="{9FF9BD46-DE44-4B30-80ED-AC3A9E213A06}" destId="{38381660-781B-44E8-B9C2-D758374C3862}" srcOrd="1" destOrd="0" presId="urn:microsoft.com/office/officeart/2005/8/layout/vList2"/>
    <dgm:cxn modelId="{ABE8B615-D1A2-450F-8DE2-70983E44647F}" type="presParOf" srcId="{9FF9BD46-DE44-4B30-80ED-AC3A9E213A06}" destId="{4129187A-68C7-4C06-A6BD-C4D1FC69683F}" srcOrd="2" destOrd="0" presId="urn:microsoft.com/office/officeart/2005/8/layout/vList2"/>
    <dgm:cxn modelId="{51E5EE27-1AAC-4934-8A75-CF303F79BCE2}" type="presParOf" srcId="{9FF9BD46-DE44-4B30-80ED-AC3A9E213A06}" destId="{E381D71F-FF01-46CD-B75E-87859091C308}" srcOrd="3" destOrd="0" presId="urn:microsoft.com/office/officeart/2005/8/layout/vList2"/>
    <dgm:cxn modelId="{C17D579D-C797-4CBD-9F6B-B75764652747}" type="presParOf" srcId="{9FF9BD46-DE44-4B30-80ED-AC3A9E213A06}" destId="{B47F8E1F-285E-454D-A36D-1C63094FD08C}" srcOrd="4" destOrd="0" presId="urn:microsoft.com/office/officeart/2005/8/layout/vList2"/>
    <dgm:cxn modelId="{59019CA9-1979-4787-994C-A3BDA0B31228}" type="presParOf" srcId="{9FF9BD46-DE44-4B30-80ED-AC3A9E213A06}" destId="{3B1CF610-EF4F-4EA3-84EF-8F811EA5E4DC}" srcOrd="5" destOrd="0" presId="urn:microsoft.com/office/officeart/2005/8/layout/vList2"/>
    <dgm:cxn modelId="{DFC8A031-AA99-42E1-8695-DE595B4476D6}" type="presParOf" srcId="{9FF9BD46-DE44-4B30-80ED-AC3A9E213A06}" destId="{2B9946F8-C17A-4411-A296-D6699CFD6E7B}" srcOrd="6" destOrd="0" presId="urn:microsoft.com/office/officeart/2005/8/layout/vList2"/>
    <dgm:cxn modelId="{91A74660-1ADF-4967-BF18-966622B5AF16}" type="presParOf" srcId="{9FF9BD46-DE44-4B30-80ED-AC3A9E213A06}" destId="{5A3E8F58-F1EA-4CDA-9A2C-E988B44286FD}" srcOrd="7" destOrd="0" presId="urn:microsoft.com/office/officeart/2005/8/layout/vList2"/>
    <dgm:cxn modelId="{F4B8FB9F-5FB3-4A23-942D-9BB112FEB455}" type="presParOf" srcId="{9FF9BD46-DE44-4B30-80ED-AC3A9E213A06}" destId="{97CAEE2B-663F-4287-A6F5-87D3F139AAA4}" srcOrd="8" destOrd="0" presId="urn:microsoft.com/office/officeart/2005/8/layout/vList2"/>
    <dgm:cxn modelId="{BDD6A126-5C10-4E9F-B0B2-11A6B91068B6}" type="presParOf" srcId="{9FF9BD46-DE44-4B30-80ED-AC3A9E213A06}" destId="{3EC559A1-B0DC-4DA9-B2F0-B69B4AAFE07A}" srcOrd="9" destOrd="0" presId="urn:microsoft.com/office/officeart/2005/8/layout/vList2"/>
    <dgm:cxn modelId="{B3018C7D-5758-4A80-BE14-750527804CC6}" type="presParOf" srcId="{9FF9BD46-DE44-4B30-80ED-AC3A9E213A06}" destId="{80133817-A463-4AD1-B252-CBB1DCF15B9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2_3" csCatId="accent2" phldr="1"/>
      <dgm:spPr/>
      <dgm:t>
        <a:bodyPr/>
        <a:lstStyle/>
        <a:p>
          <a:endParaRPr lang="en-US"/>
        </a:p>
      </dgm:t>
    </dgm:pt>
    <dgm:pt modelId="{4E1CD5B7-2CF3-44AA-979B-6F420433627D}">
      <dgm:prSet phldrT="[Text]" custT="1"/>
      <dgm:spPr/>
      <dgm:t>
        <a:bodyPr/>
        <a:lstStyle/>
        <a:p>
          <a:r>
            <a:rPr lang="en-US" sz="1800" b="1" dirty="0" err="1"/>
            <a:t>PhoneGap</a:t>
          </a:r>
          <a:r>
            <a:rPr lang="en-US" sz="1800" dirty="0"/>
            <a:t> - Is an HTML5 app that allows the user to create native apps with Web technologies and is accessible to app stores and APIs.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b="1" dirty="0" err="1"/>
            <a:t>Appcelerator</a:t>
          </a:r>
          <a:r>
            <a:rPr lang="en-US" sz="1800" dirty="0"/>
            <a:t> - Is a cross-platform mobile application development support and allows the users to create Android, </a:t>
          </a:r>
          <a:r>
            <a:rPr lang="en-US" sz="1800" dirty="0" err="1"/>
            <a:t>iOS</a:t>
          </a:r>
          <a:r>
            <a:rPr lang="en-US" sz="1800" dirty="0"/>
            <a:t>, and mobile Web apps.</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77403"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2" custScaleY="62457" custLinFactNeighborY="-55610">
        <dgm:presLayoutVars>
          <dgm:chMax val="0"/>
          <dgm:bulletEnabled val="1"/>
        </dgm:presLayoutVars>
      </dgm:prSet>
      <dgm:spPr/>
      <dgm:t>
        <a:bodyPr/>
        <a:lstStyle/>
        <a:p>
          <a:endParaRPr lang="en-US"/>
        </a:p>
      </dgm:t>
    </dgm:pt>
  </dgm:ptLst>
  <dgm:cxnLst>
    <dgm:cxn modelId="{11C2D75E-5C1B-4C79-92C3-E4886591EB50}" type="presOf" srcId="{4E1CD5B7-2CF3-44AA-979B-6F420433627D}" destId="{388723AB-37EB-4EC2-B7B0-759657273835}" srcOrd="0" destOrd="0" presId="urn:microsoft.com/office/officeart/2005/8/layout/vList2"/>
    <dgm:cxn modelId="{E58DD6D1-B739-407F-97E3-8E4E8984FCB4}" type="presOf" srcId="{D32F8FCF-EDF2-4321-B49C-D5DF3D295B52}" destId="{9FF9BD46-DE44-4B30-80ED-AC3A9E213A06}" srcOrd="0" destOrd="0" presId="urn:microsoft.com/office/officeart/2005/8/layout/vList2"/>
    <dgm:cxn modelId="{A09CEB3C-AE46-4C0C-AF04-FE80E5795CF2}" type="presOf" srcId="{A36E0D6C-8324-40ED-8BDF-82E7327284BF}" destId="{4129187A-68C7-4C06-A6BD-C4D1FC69683F}"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EC90D957-0420-4F9F-B46E-78A7F7B0F39E}" srcId="{D32F8FCF-EDF2-4321-B49C-D5DF3D295B52}" destId="{4E1CD5B7-2CF3-44AA-979B-6F420433627D}" srcOrd="0" destOrd="0" parTransId="{FBC00986-3EA4-4861-B52A-BDA881DCC91F}" sibTransId="{2809EA95-811D-4B67-9AD8-C4A1090D9C07}"/>
    <dgm:cxn modelId="{6D294F94-12CA-46D3-8210-18E1C504AD1E}" type="presParOf" srcId="{9FF9BD46-DE44-4B30-80ED-AC3A9E213A06}" destId="{388723AB-37EB-4EC2-B7B0-759657273835}" srcOrd="0" destOrd="0" presId="urn:microsoft.com/office/officeart/2005/8/layout/vList2"/>
    <dgm:cxn modelId="{93D8495B-B2F6-4611-9B18-4E67F648BC5C}" type="presParOf" srcId="{9FF9BD46-DE44-4B30-80ED-AC3A9E213A06}" destId="{38381660-781B-44E8-B9C2-D758374C3862}" srcOrd="1" destOrd="0" presId="urn:microsoft.com/office/officeart/2005/8/layout/vList2"/>
    <dgm:cxn modelId="{0C359A52-11CA-4E15-8D95-20D46092CFFC}" type="presParOf" srcId="{9FF9BD46-DE44-4B30-80ED-AC3A9E213A06}" destId="{4129187A-68C7-4C06-A6BD-C4D1FC6968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accent2_3" csCatId="accent2" phldr="1"/>
      <dgm:spPr/>
      <dgm:t>
        <a:bodyPr/>
        <a:lstStyle/>
        <a:p>
          <a:endParaRPr lang="en-US"/>
        </a:p>
      </dgm:t>
    </dgm:pt>
    <dgm:pt modelId="{4E1CD5B7-2CF3-44AA-979B-6F420433627D}">
      <dgm:prSet phldrT="[Text]" custT="1"/>
      <dgm:spPr/>
      <dgm:t>
        <a:bodyPr/>
        <a:lstStyle/>
        <a:p>
          <a:r>
            <a:rPr lang="en-US" sz="1800" dirty="0"/>
            <a:t>Cookies are meant to be read on the server-side, whereas Web storage is available only on the client-side.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en-US" sz="1800" dirty="0"/>
            <a:t>Cookies are sent along with each HTTP request to the server, whereas Web storage data is not carried over to the server.</a:t>
          </a:r>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68B8BF0E-5DD1-46FB-AD2D-AD5BA68D622E}">
      <dgm:prSet phldrT="[Text]" custT="1"/>
      <dgm:spPr/>
      <dgm:t>
        <a:bodyPr/>
        <a:lstStyle/>
        <a:p>
          <a:r>
            <a:rPr lang="en-US" sz="1800" dirty="0"/>
            <a:t>Cookies result in bandwidth overhead and thus lead to high costs, as they are sent with each HTTP request. The Web storage is stored on the user’s hard drive, so it costs nothing to use.</a:t>
          </a:r>
        </a:p>
      </dgm:t>
    </dgm:pt>
    <dgm:pt modelId="{8F8B039F-871D-476B-8050-446C9D10B944}" type="parTrans" cxnId="{18CD09C9-058F-41F0-83F2-49F40929BB44}">
      <dgm:prSet/>
      <dgm:spPr/>
      <dgm:t>
        <a:bodyPr/>
        <a:lstStyle/>
        <a:p>
          <a:endParaRPr lang="en-US" sz="1800"/>
        </a:p>
      </dgm:t>
    </dgm:pt>
    <dgm:pt modelId="{6E0CF978-2404-4913-B9C5-04511233C1B2}" type="sibTrans" cxnId="{18CD09C9-058F-41F0-83F2-49F40929BB44}">
      <dgm:prSet/>
      <dgm:spPr/>
      <dgm:t>
        <a:bodyPr/>
        <a:lstStyle/>
        <a:p>
          <a:endParaRPr lang="en-US" sz="1800"/>
        </a:p>
      </dgm:t>
    </dgm:pt>
    <dgm:pt modelId="{6A23F60C-9C56-4BF0-BC36-D4432B3A657A}">
      <dgm:prSet phldrT="[Text]" custT="1"/>
      <dgm:spPr/>
      <dgm:t>
        <a:bodyPr/>
        <a:lstStyle/>
        <a:p>
          <a:r>
            <a:rPr lang="en-US" sz="1800" dirty="0"/>
            <a:t>With cookies, the information data that could be stored is 4 KB, whereas with Web storage, a large amount of data can be stored </a:t>
          </a:r>
          <a:r>
            <a:rPr lang="en-US" sz="1800" dirty="0" err="1"/>
            <a:t>upto</a:t>
          </a:r>
          <a:r>
            <a:rPr lang="en-US" sz="1800" dirty="0"/>
            <a:t> 5 MB.</a:t>
          </a:r>
        </a:p>
      </dgm:t>
    </dgm:pt>
    <dgm:pt modelId="{6B40D5DC-92FA-4A02-82E5-59359E816855}" type="parTrans" cxnId="{0F0021B4-09EA-487A-B621-AFF2CE79F903}">
      <dgm:prSet/>
      <dgm:spPr/>
      <dgm:t>
        <a:bodyPr/>
        <a:lstStyle/>
        <a:p>
          <a:endParaRPr lang="en-US" sz="1800"/>
        </a:p>
      </dgm:t>
    </dgm:pt>
    <dgm:pt modelId="{2A487111-C8C4-4CDB-B422-E0803B9E3978}" type="sibTrans" cxnId="{0F0021B4-09EA-487A-B621-AFF2CE79F90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58737" custLinFactNeighborY="-13457">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4" custScaleY="63413" custLinFactNeighborY="-26320">
        <dgm:presLayoutVars>
          <dgm:chMax val="0"/>
          <dgm:bulletEnabled val="1"/>
        </dgm:presLayoutVars>
      </dgm:prSet>
      <dgm:spPr/>
      <dgm:t>
        <a:bodyPr/>
        <a:lstStyle/>
        <a:p>
          <a:endParaRPr lang="en-US"/>
        </a:p>
      </dgm:t>
    </dgm:pt>
    <dgm:pt modelId="{F9CE8DD9-8F79-4940-97C7-CEC9F327F382}" type="pres">
      <dgm:prSet presAssocID="{D600FDB0-EB0D-494C-8ECC-EFA51A794305}" presName="spacer" presStyleCnt="0"/>
      <dgm:spPr/>
      <dgm:t>
        <a:bodyPr/>
        <a:lstStyle/>
        <a:p>
          <a:endParaRPr lang="en-US"/>
        </a:p>
      </dgm:t>
    </dgm:pt>
    <dgm:pt modelId="{C7B46CAC-7C6E-4242-BF4E-5CA15FCD90C3}" type="pres">
      <dgm:prSet presAssocID="{68B8BF0E-5DD1-46FB-AD2D-AD5BA68D622E}" presName="parentText" presStyleLbl="node1" presStyleIdx="2" presStyleCnt="4" custScaleY="63413" custLinFactNeighborY="-39182">
        <dgm:presLayoutVars>
          <dgm:chMax val="0"/>
          <dgm:bulletEnabled val="1"/>
        </dgm:presLayoutVars>
      </dgm:prSet>
      <dgm:spPr/>
      <dgm:t>
        <a:bodyPr/>
        <a:lstStyle/>
        <a:p>
          <a:endParaRPr lang="en-US"/>
        </a:p>
      </dgm:t>
    </dgm:pt>
    <dgm:pt modelId="{6887D29F-E818-4170-AD28-7BF9728F2F85}" type="pres">
      <dgm:prSet presAssocID="{6E0CF978-2404-4913-B9C5-04511233C1B2}" presName="spacer" presStyleCnt="0"/>
      <dgm:spPr/>
      <dgm:t>
        <a:bodyPr/>
        <a:lstStyle/>
        <a:p>
          <a:endParaRPr lang="en-US"/>
        </a:p>
      </dgm:t>
    </dgm:pt>
    <dgm:pt modelId="{25E88A19-225A-4E40-94A7-8CAF4C6F64C5}" type="pres">
      <dgm:prSet presAssocID="{6A23F60C-9C56-4BF0-BC36-D4432B3A657A}" presName="parentText" presStyleLbl="node1" presStyleIdx="3" presStyleCnt="4" custScaleY="63413" custLinFactNeighborY="-52046">
        <dgm:presLayoutVars>
          <dgm:chMax val="0"/>
          <dgm:bulletEnabled val="1"/>
        </dgm:presLayoutVars>
      </dgm:prSet>
      <dgm:spPr/>
      <dgm:t>
        <a:bodyPr/>
        <a:lstStyle/>
        <a:p>
          <a:endParaRPr lang="en-US"/>
        </a:p>
      </dgm:t>
    </dgm:pt>
  </dgm:ptLst>
  <dgm:cxnLst>
    <dgm:cxn modelId="{B9A8E8CE-2259-4C4A-B859-0D3053DFBAFB}" type="presOf" srcId="{6A23F60C-9C56-4BF0-BC36-D4432B3A657A}" destId="{25E88A19-225A-4E40-94A7-8CAF4C6F64C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2E14F1C8-786B-48F0-A313-672215272839}" type="presOf" srcId="{FC2A7E5C-B22A-46C4-9AFD-A55CEAE725CE}" destId="{0256FAD6-365E-4CAB-8266-8CECC71F7F52}" srcOrd="0" destOrd="0" presId="urn:microsoft.com/office/officeart/2005/8/layout/vList2"/>
    <dgm:cxn modelId="{0BBDDAE8-422B-40F1-BE34-5D204270CF98}" type="presOf" srcId="{68B8BF0E-5DD1-46FB-AD2D-AD5BA68D622E}" destId="{C7B46CAC-7C6E-4242-BF4E-5CA15FCD90C3}"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18CD09C9-058F-41F0-83F2-49F40929BB44}" srcId="{D32F8FCF-EDF2-4321-B49C-D5DF3D295B52}" destId="{68B8BF0E-5DD1-46FB-AD2D-AD5BA68D622E}" srcOrd="2" destOrd="0" parTransId="{8F8B039F-871D-476B-8050-446C9D10B944}" sibTransId="{6E0CF978-2404-4913-B9C5-04511233C1B2}"/>
    <dgm:cxn modelId="{0F0021B4-09EA-487A-B621-AFF2CE79F903}" srcId="{D32F8FCF-EDF2-4321-B49C-D5DF3D295B52}" destId="{6A23F60C-9C56-4BF0-BC36-D4432B3A657A}" srcOrd="3" destOrd="0" parTransId="{6B40D5DC-92FA-4A02-82E5-59359E816855}" sibTransId="{2A487111-C8C4-4CDB-B422-E0803B9E3978}"/>
    <dgm:cxn modelId="{10401453-B7B6-48D6-B204-DF7EC8716575}" type="presOf" srcId="{D32F8FCF-EDF2-4321-B49C-D5DF3D295B52}" destId="{9FF9BD46-DE44-4B30-80ED-AC3A9E213A06}" srcOrd="0" destOrd="0" presId="urn:microsoft.com/office/officeart/2005/8/layout/vList2"/>
    <dgm:cxn modelId="{B2FB58FB-8C6F-42B4-A2D4-7325B9DC3EA2}" type="presOf" srcId="{4E1CD5B7-2CF3-44AA-979B-6F420433627D}" destId="{388723AB-37EB-4EC2-B7B0-759657273835}" srcOrd="0" destOrd="0" presId="urn:microsoft.com/office/officeart/2005/8/layout/vList2"/>
    <dgm:cxn modelId="{C50805B4-C734-4C31-98A4-77EA560D1BD7}" type="presParOf" srcId="{9FF9BD46-DE44-4B30-80ED-AC3A9E213A06}" destId="{388723AB-37EB-4EC2-B7B0-759657273835}" srcOrd="0" destOrd="0" presId="urn:microsoft.com/office/officeart/2005/8/layout/vList2"/>
    <dgm:cxn modelId="{09579E63-A1E3-4866-B7F8-744CF9AC4A71}" type="presParOf" srcId="{9FF9BD46-DE44-4B30-80ED-AC3A9E213A06}" destId="{D877BAB3-7DBF-46AB-A039-BE8C107F0C8C}" srcOrd="1" destOrd="0" presId="urn:microsoft.com/office/officeart/2005/8/layout/vList2"/>
    <dgm:cxn modelId="{B11F48B5-74EA-4148-A09D-580EEE6CB656}" type="presParOf" srcId="{9FF9BD46-DE44-4B30-80ED-AC3A9E213A06}" destId="{0256FAD6-365E-4CAB-8266-8CECC71F7F52}" srcOrd="2" destOrd="0" presId="urn:microsoft.com/office/officeart/2005/8/layout/vList2"/>
    <dgm:cxn modelId="{B1F09EDE-30B7-4913-9D22-BA7F9ECB6C5E}" type="presParOf" srcId="{9FF9BD46-DE44-4B30-80ED-AC3A9E213A06}" destId="{F9CE8DD9-8F79-4940-97C7-CEC9F327F382}" srcOrd="3" destOrd="0" presId="urn:microsoft.com/office/officeart/2005/8/layout/vList2"/>
    <dgm:cxn modelId="{F670ADB3-D68A-4D2C-AB8E-73125BA2A2DA}" type="presParOf" srcId="{9FF9BD46-DE44-4B30-80ED-AC3A9E213A06}" destId="{C7B46CAC-7C6E-4242-BF4E-5CA15FCD90C3}" srcOrd="4" destOrd="0" presId="urn:microsoft.com/office/officeart/2005/8/layout/vList2"/>
    <dgm:cxn modelId="{1FB767B1-F0A6-41AC-B0FC-83A8F25400B8}" type="presParOf" srcId="{9FF9BD46-DE44-4B30-80ED-AC3A9E213A06}" destId="{6887D29F-E818-4170-AD28-7BF9728F2F85}" srcOrd="5" destOrd="0" presId="urn:microsoft.com/office/officeart/2005/8/layout/vList2"/>
    <dgm:cxn modelId="{38E5A7C4-45A3-4074-A1E8-BD61CCCD0FBC}" type="presParOf" srcId="{9FF9BD46-DE44-4B30-80ED-AC3A9E213A06}" destId="{25E88A19-225A-4E40-94A7-8CAF4C6F64C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3_4" csCatId="accent3" phldr="1"/>
      <dgm:spPr/>
      <dgm:t>
        <a:bodyPr/>
        <a:lstStyle/>
        <a:p>
          <a:endParaRPr lang="en-US"/>
        </a:p>
      </dgm:t>
    </dgm:pt>
    <dgm:pt modelId="{4E1CD5B7-2CF3-44AA-979B-6F420433627D}">
      <dgm:prSet phldrT="[Text]" custT="1"/>
      <dgm:spPr/>
      <dgm:t>
        <a:bodyPr/>
        <a:lstStyle/>
        <a:p>
          <a:r>
            <a:rPr lang="en-US" sz="1800" dirty="0"/>
            <a:t>Web storage is browser-specific and the location where the Web storage data is stored depends on the browser.</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A8B2CF6-8B0F-468F-8112-A22058DF91D6}">
      <dgm:prSet phldrT="[Text]" custT="1"/>
      <dgm:spPr/>
      <dgm:t>
        <a:bodyPr/>
        <a:lstStyle/>
        <a:p>
          <a:r>
            <a:rPr lang="en-US" sz="1800" dirty="0">
              <a:solidFill>
                <a:schemeClr val="tx1"/>
              </a:solidFill>
            </a:rPr>
            <a:t>HTML5 Web storage is implemented natively in most Web browsers, so one can use it even when third-party browser plug-in is not available.</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A36E0D6C-8324-40ED-8BDF-82E7327284BF}">
      <dgm:prSet phldrT="[Text]" custT="1"/>
      <dgm:spPr/>
      <dgm:t>
        <a:bodyPr/>
        <a:lstStyle/>
        <a:p>
          <a:r>
            <a:rPr lang="en-US" sz="1800" dirty="0"/>
            <a:t>Each browser’s storage is separate and independent, even if it is present on the same machine.</a:t>
          </a:r>
        </a:p>
      </dgm:t>
    </dgm:pt>
    <dgm:pt modelId="{F0AD7B48-9655-4F7B-B743-6FB4FAB6FB1F}" type="sibTrans" cxnId="{BA1EA3D2-2906-4005-818F-6A8F03C24ABE}">
      <dgm:prSet/>
      <dgm:spPr/>
      <dgm:t>
        <a:bodyPr/>
        <a:lstStyle/>
        <a:p>
          <a:endParaRPr lang="en-US" sz="1800"/>
        </a:p>
      </dgm:t>
    </dgm:pt>
    <dgm:pt modelId="{5AB61FDE-D9E9-43EB-B88D-DBCB9395DD69}" type="par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3" custScaleY="49801" custLinFactNeighborY="-65905">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3" custScaleY="49801" custLinFactY="-1559" custLinFactNeighborY="-100000">
        <dgm:presLayoutVars>
          <dgm:chMax val="0"/>
          <dgm:bulletEnabled val="1"/>
        </dgm:presLayoutVars>
      </dgm:prSet>
      <dgm:spPr/>
      <dgm:t>
        <a:bodyPr/>
        <a:lstStyle/>
        <a:p>
          <a:endParaRPr lang="en-US"/>
        </a:p>
      </dgm:t>
    </dgm:pt>
  </dgm:ptLst>
  <dgm:cxnLst>
    <dgm:cxn modelId="{BA1EA3D2-2906-4005-818F-6A8F03C24ABE}" srcId="{D32F8FCF-EDF2-4321-B49C-D5DF3D295B52}" destId="{A36E0D6C-8324-40ED-8BDF-82E7327284BF}" srcOrd="1" destOrd="0" parTransId="{5AB61FDE-D9E9-43EB-B88D-DBCB9395DD69}" sibTransId="{F0AD7B48-9655-4F7B-B743-6FB4FAB6FB1F}"/>
    <dgm:cxn modelId="{404D83D5-A1BE-4463-99F9-2370103EEA65}" srcId="{D32F8FCF-EDF2-4321-B49C-D5DF3D295B52}" destId="{AA8B2CF6-8B0F-468F-8112-A22058DF91D6}" srcOrd="2" destOrd="0" parTransId="{A35CDE55-CFE6-40BD-99E4-C92BF305900E}" sibTransId="{9FA55490-1101-481F-8DE4-CD9E8FFF4F7D}"/>
    <dgm:cxn modelId="{2FF99CEC-85BD-43BF-A509-73A04842CB95}" type="presOf" srcId="{A36E0D6C-8324-40ED-8BDF-82E7327284BF}" destId="{4129187A-68C7-4C06-A6BD-C4D1FC69683F}"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09EDD90-1B11-4E67-BEA2-111CDF1FA50E}" type="presOf" srcId="{D32F8FCF-EDF2-4321-B49C-D5DF3D295B52}" destId="{9FF9BD46-DE44-4B30-80ED-AC3A9E213A06}" srcOrd="0" destOrd="0" presId="urn:microsoft.com/office/officeart/2005/8/layout/vList2"/>
    <dgm:cxn modelId="{14037993-DEF6-4057-BA27-DC776915AEEC}" type="presOf" srcId="{4E1CD5B7-2CF3-44AA-979B-6F420433627D}" destId="{388723AB-37EB-4EC2-B7B0-759657273835}" srcOrd="0" destOrd="0" presId="urn:microsoft.com/office/officeart/2005/8/layout/vList2"/>
    <dgm:cxn modelId="{245A598A-1F29-40AB-985F-03766EA8DAB1}" type="presOf" srcId="{AA8B2CF6-8B0F-468F-8112-A22058DF91D6}" destId="{B47F8E1F-285E-454D-A36D-1C63094FD08C}" srcOrd="0" destOrd="0" presId="urn:microsoft.com/office/officeart/2005/8/layout/vList2"/>
    <dgm:cxn modelId="{0F4F5E4F-97E5-48E1-B282-12D0CD5B5D5F}" type="presParOf" srcId="{9FF9BD46-DE44-4B30-80ED-AC3A9E213A06}" destId="{388723AB-37EB-4EC2-B7B0-759657273835}" srcOrd="0" destOrd="0" presId="urn:microsoft.com/office/officeart/2005/8/layout/vList2"/>
    <dgm:cxn modelId="{DB4A0D7F-762C-4E42-B472-DC57ECA81631}" type="presParOf" srcId="{9FF9BD46-DE44-4B30-80ED-AC3A9E213A06}" destId="{38381660-781B-44E8-B9C2-D758374C3862}" srcOrd="1" destOrd="0" presId="urn:microsoft.com/office/officeart/2005/8/layout/vList2"/>
    <dgm:cxn modelId="{07C3902A-5142-4041-99BE-ADFEF5DBAA88}" type="presParOf" srcId="{9FF9BD46-DE44-4B30-80ED-AC3A9E213A06}" destId="{4129187A-68C7-4C06-A6BD-C4D1FC69683F}" srcOrd="2" destOrd="0" presId="urn:microsoft.com/office/officeart/2005/8/layout/vList2"/>
    <dgm:cxn modelId="{F11D985D-181F-4ADD-84B4-958595344CE6}" type="presParOf" srcId="{9FF9BD46-DE44-4B30-80ED-AC3A9E213A06}" destId="{E381D71F-FF01-46CD-B75E-87859091C308}" srcOrd="3" destOrd="0" presId="urn:microsoft.com/office/officeart/2005/8/layout/vList2"/>
    <dgm:cxn modelId="{7E84F90F-A286-4DF6-8046-7C185765EC29}" type="presParOf" srcId="{9FF9BD46-DE44-4B30-80ED-AC3A9E213A06}" destId="{B47F8E1F-285E-454D-A36D-1C63094FD08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2" csCatId="colorful" phldr="1"/>
      <dgm:spPr/>
      <dgm:t>
        <a:bodyPr/>
        <a:lstStyle/>
        <a:p>
          <a:endParaRPr lang="en-US"/>
        </a:p>
      </dgm:t>
    </dgm:pt>
    <dgm:pt modelId="{4E1CD5B7-2CF3-44AA-979B-6F420433627D}">
      <dgm:prSet phldrT="[Text]" custT="1"/>
      <dgm:spPr/>
      <dgm:t>
        <a:bodyPr/>
        <a:lstStyle/>
        <a:p>
          <a:r>
            <a:rPr lang="en-US" sz="1800" dirty="0"/>
            <a:t>Two types of HTML5 Web storage are namely, session storage and local storage.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A8B2CF6-8B0F-468F-8112-A22058DF91D6}">
      <dgm:prSet phldrT="[Text]" custT="1"/>
      <dgm:spPr/>
      <dgm:t>
        <a:bodyPr/>
        <a:lstStyle/>
        <a:p>
          <a:r>
            <a:rPr lang="en-US" sz="1800" dirty="0"/>
            <a:t>To check for browser support of HTML5 Web storage, a property named </a:t>
          </a:r>
          <a:r>
            <a:rPr lang="en-US" sz="1800" b="1" dirty="0" err="1"/>
            <a:t>localStorage</a:t>
          </a:r>
          <a:r>
            <a:rPr lang="en-US" sz="1800" dirty="0"/>
            <a:t> or </a:t>
          </a:r>
          <a:r>
            <a:rPr lang="en-US" sz="1800" b="1" dirty="0" err="1"/>
            <a:t>sessionStorage</a:t>
          </a:r>
          <a:r>
            <a:rPr lang="en-US" sz="1800" dirty="0"/>
            <a:t> is available as a global variable for the window object.</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en-US" sz="1800" dirty="0"/>
            <a:t>If there is no support, the </a:t>
          </a:r>
          <a:r>
            <a:rPr lang="en-US" sz="1800" b="1" dirty="0" err="1"/>
            <a:t>localStorage</a:t>
          </a:r>
          <a:r>
            <a:rPr lang="en-US" sz="1800" dirty="0"/>
            <a:t> or </a:t>
          </a:r>
          <a:r>
            <a:rPr lang="en-US" sz="1800" b="1" dirty="0" err="1"/>
            <a:t>sessionStorage</a:t>
          </a:r>
          <a:r>
            <a:rPr lang="en-US" sz="1800" dirty="0"/>
            <a:t> property will be undefined.</a:t>
          </a: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A36E0D6C-8324-40ED-8BDF-82E7327284BF}">
      <dgm:prSet phldrT="[Text]" custT="1"/>
      <dgm:spPr/>
      <dgm:t>
        <a:bodyPr/>
        <a:lstStyle/>
        <a:p>
          <a:r>
            <a:rPr lang="en-US" sz="1800" dirty="0"/>
            <a:t>Both session and local storage enable to store around 5 MB of data per domain.</a:t>
          </a:r>
        </a:p>
      </dgm:t>
    </dgm:pt>
    <dgm:pt modelId="{F0AD7B48-9655-4F7B-B743-6FB4FAB6FB1F}" type="sibTrans" cxnId="{BA1EA3D2-2906-4005-818F-6A8F03C24ABE}">
      <dgm:prSet/>
      <dgm:spPr/>
      <dgm:t>
        <a:bodyPr/>
        <a:lstStyle/>
        <a:p>
          <a:endParaRPr lang="en-US" sz="1800"/>
        </a:p>
      </dgm:t>
    </dgm:pt>
    <dgm:pt modelId="{5AB61FDE-D9E9-43EB-B88D-DBCB9395DD69}" type="parTrans" cxnId="{BA1EA3D2-2906-4005-818F-6A8F03C24ABE}">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68286"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4" custScaleY="67849" custLinFactNeighborY="-68025">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4" custScaleY="65689" custLinFactY="-4004" custLinFactNeighborY="-100000">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4" custScaleY="59975" custLinFactY="-10957" custLinFactNeighborY="-100000">
        <dgm:presLayoutVars>
          <dgm:chMax val="0"/>
          <dgm:bulletEnabled val="1"/>
        </dgm:presLayoutVars>
      </dgm:prSet>
      <dgm:spPr/>
      <dgm:t>
        <a:bodyPr/>
        <a:lstStyle/>
        <a:p>
          <a:endParaRPr lang="en-US"/>
        </a:p>
      </dgm:t>
    </dgm:pt>
  </dgm:ptLst>
  <dgm:cxnLst>
    <dgm:cxn modelId="{3AEB3DC9-57A0-4184-8639-2F4FCF3B15D7}" srcId="{D32F8FCF-EDF2-4321-B49C-D5DF3D295B52}" destId="{DF163437-D22D-4769-B26F-7CC0A02CDBB4}" srcOrd="3" destOrd="0" parTransId="{B34413CA-C9E1-42FF-935E-522BF3FE7984}" sibTransId="{B78EB1EC-28D9-4931-B8CC-DEA10C8B9F27}"/>
    <dgm:cxn modelId="{D9507D3A-1ED6-458F-AE8E-5103409F9A8D}" type="presOf" srcId="{A36E0D6C-8324-40ED-8BDF-82E7327284BF}" destId="{4129187A-68C7-4C06-A6BD-C4D1FC69683F}" srcOrd="0" destOrd="0" presId="urn:microsoft.com/office/officeart/2005/8/layout/vList2"/>
    <dgm:cxn modelId="{6B615A5D-F2C9-4008-B792-45A82AF2662D}" type="presOf" srcId="{DF163437-D22D-4769-B26F-7CC0A02CDBB4}" destId="{4EC6EE5A-D3D9-475C-BE28-AE35D38CA6E3}" srcOrd="0" destOrd="0" presId="urn:microsoft.com/office/officeart/2005/8/layout/vList2"/>
    <dgm:cxn modelId="{DB1C0D23-8593-4510-B988-34B2D8849908}" type="presOf" srcId="{AA8B2CF6-8B0F-468F-8112-A22058DF91D6}" destId="{B47F8E1F-285E-454D-A36D-1C63094FD08C}"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404D83D5-A1BE-4463-99F9-2370103EEA65}" srcId="{D32F8FCF-EDF2-4321-B49C-D5DF3D295B52}" destId="{AA8B2CF6-8B0F-468F-8112-A22058DF91D6}" srcOrd="2" destOrd="0" parTransId="{A35CDE55-CFE6-40BD-99E4-C92BF305900E}" sibTransId="{9FA55490-1101-481F-8DE4-CD9E8FFF4F7D}"/>
    <dgm:cxn modelId="{8071EC9D-2B1A-4BAB-B547-9F09EDC83D58}"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D0FFBD20-AC82-4E26-A701-ABD6781A741F}" type="presOf" srcId="{4E1CD5B7-2CF3-44AA-979B-6F420433627D}" destId="{388723AB-37EB-4EC2-B7B0-759657273835}" srcOrd="0" destOrd="0" presId="urn:microsoft.com/office/officeart/2005/8/layout/vList2"/>
    <dgm:cxn modelId="{9AE05F7D-3413-4260-895B-F85CA981AB63}" type="presParOf" srcId="{9FF9BD46-DE44-4B30-80ED-AC3A9E213A06}" destId="{388723AB-37EB-4EC2-B7B0-759657273835}" srcOrd="0" destOrd="0" presId="urn:microsoft.com/office/officeart/2005/8/layout/vList2"/>
    <dgm:cxn modelId="{FD1C9922-F60C-4459-A8C2-5F0BDB75B5FB}" type="presParOf" srcId="{9FF9BD46-DE44-4B30-80ED-AC3A9E213A06}" destId="{38381660-781B-44E8-B9C2-D758374C3862}" srcOrd="1" destOrd="0" presId="urn:microsoft.com/office/officeart/2005/8/layout/vList2"/>
    <dgm:cxn modelId="{BC3259A2-2F96-4B9F-B2A8-DF2F717F65A7}" type="presParOf" srcId="{9FF9BD46-DE44-4B30-80ED-AC3A9E213A06}" destId="{4129187A-68C7-4C06-A6BD-C4D1FC69683F}" srcOrd="2" destOrd="0" presId="urn:microsoft.com/office/officeart/2005/8/layout/vList2"/>
    <dgm:cxn modelId="{BDFFE23B-F108-492E-B6E0-7ED14E0758F5}" type="presParOf" srcId="{9FF9BD46-DE44-4B30-80ED-AC3A9E213A06}" destId="{E381D71F-FF01-46CD-B75E-87859091C308}" srcOrd="3" destOrd="0" presId="urn:microsoft.com/office/officeart/2005/8/layout/vList2"/>
    <dgm:cxn modelId="{718048B5-E4BE-484F-A195-2FF5FEE78EA0}" type="presParOf" srcId="{9FF9BD46-DE44-4B30-80ED-AC3A9E213A06}" destId="{B47F8E1F-285E-454D-A36D-1C63094FD08C}" srcOrd="4" destOrd="0" presId="urn:microsoft.com/office/officeart/2005/8/layout/vList2"/>
    <dgm:cxn modelId="{86C4C106-85E3-4B5F-A771-08CCC561848D}" type="presParOf" srcId="{9FF9BD46-DE44-4B30-80ED-AC3A9E213A06}" destId="{3B1CF610-EF4F-4EA3-84EF-8F811EA5E4DC}" srcOrd="5" destOrd="0" presId="urn:microsoft.com/office/officeart/2005/8/layout/vList2"/>
    <dgm:cxn modelId="{240978ED-7DA8-45F5-83D1-CD20AC3914C3}" type="presParOf" srcId="{9FF9BD46-DE44-4B30-80ED-AC3A9E213A06}" destId="{4EC6EE5A-D3D9-475C-BE28-AE35D38CA6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3_4" csCatId="accent3" phldr="1"/>
      <dgm:spPr/>
      <dgm:t>
        <a:bodyPr/>
        <a:lstStyle/>
        <a:p>
          <a:endParaRPr lang="en-US"/>
        </a:p>
      </dgm:t>
    </dgm:pt>
    <dgm:pt modelId="{4E1CD5B7-2CF3-44AA-979B-6F420433627D}">
      <dgm:prSet phldrT="[Text]" custT="1"/>
      <dgm:spPr/>
      <dgm:t>
        <a:bodyPr/>
        <a:lstStyle/>
        <a:p>
          <a:r>
            <a:rPr lang="en-US" sz="1800" dirty="0"/>
            <a:t>Keeps track of data specific to one window or tab and discards it as soon the user closes the tab (or window) that he/she was working with.</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dirty="0"/>
            <a:t>Lasts for the entire duration of the session and hence, is not persistent.</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dirty="0">
              <a:solidFill>
                <a:schemeClr val="tx1"/>
              </a:solidFill>
            </a:rPr>
            <a:t>Makes use of named key/value pairs which are </a:t>
          </a:r>
          <a:r>
            <a:rPr lang="en-US" sz="1800" dirty="0" smtClean="0">
              <a:solidFill>
                <a:schemeClr val="tx1"/>
              </a:solidFill>
            </a:rPr>
            <a:t>enclosed </a:t>
          </a:r>
          <a:r>
            <a:rPr lang="en-US" sz="1800" dirty="0">
              <a:solidFill>
                <a:schemeClr val="tx1"/>
              </a:solidFill>
            </a:rPr>
            <a:t>within double quotes.</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en-US" sz="1800" dirty="0">
              <a:solidFill>
                <a:schemeClr val="tx1"/>
              </a:solidFill>
            </a:rPr>
            <a:t>Stores the data using the named key, whereas the data is retrieved by referring to that key.</a:t>
          </a: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en-US" sz="1800" dirty="0">
              <a:solidFill>
                <a:schemeClr val="tx1"/>
              </a:solidFill>
            </a:rPr>
            <a:t>Key is a string, whereas the value stored in the key can be of any data type such as string, </a:t>
          </a:r>
          <a:r>
            <a:rPr lang="en-US" sz="1800" dirty="0" err="1">
              <a:solidFill>
                <a:schemeClr val="tx1"/>
              </a:solidFill>
            </a:rPr>
            <a:t>boolean</a:t>
          </a:r>
          <a:r>
            <a:rPr lang="en-US" sz="1800" dirty="0">
              <a:solidFill>
                <a:schemeClr val="tx1"/>
              </a:solidFill>
            </a:rPr>
            <a:t>, integer, or float. Regardless of the type of data that is stored, it is actually stored internally as a string.</a:t>
          </a:r>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633EAAFB-E600-4473-967A-761B30F27392}">
      <dgm:prSet phldrT="[Text]" custT="1"/>
      <dgm:spPr/>
      <dgm:t>
        <a:bodyPr/>
        <a:lstStyle/>
        <a:p>
          <a:r>
            <a:rPr lang="en-US" sz="1800" dirty="0"/>
            <a:t>Storing and retrieving data of other types requires the use of functions to convert them into the appropriate data types.</a:t>
          </a:r>
        </a:p>
      </dgm:t>
    </dgm:pt>
    <dgm:pt modelId="{6CC8AA89-A106-4FCF-83BA-69069DFE8AFB}" type="parTrans" cxnId="{E80F7246-9AD0-4FDE-9995-02356D3B4D43}">
      <dgm:prSet/>
      <dgm:spPr/>
      <dgm:t>
        <a:bodyPr/>
        <a:lstStyle/>
        <a:p>
          <a:endParaRPr lang="en-US" sz="1800"/>
        </a:p>
      </dgm:t>
    </dgm:pt>
    <dgm:pt modelId="{4B030A65-BF24-4A23-941D-B7C1AECEE422}" type="sibTrans" cxnId="{E80F7246-9AD0-4FDE-9995-02356D3B4D4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49801" custLinFactNeighborY="18317">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6" custScaleY="49801" custLinFactNeighborY="-8515">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6" custScaleY="49801" custLinFactNeighborY="-353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6" custScaleY="49801" custLinFactNeighborY="-62177">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6" custScaleY="77814" custLinFactNeighborY="-77634">
        <dgm:presLayoutVars>
          <dgm:chMax val="0"/>
          <dgm:bulletEnabled val="1"/>
        </dgm:presLayoutVars>
      </dgm:prSet>
      <dgm:spPr/>
      <dgm:t>
        <a:bodyPr/>
        <a:lstStyle/>
        <a:p>
          <a:endParaRPr lang="en-US"/>
        </a:p>
      </dgm:t>
    </dgm:pt>
    <dgm:pt modelId="{006EB726-F515-4F9D-9725-CAFED119B21D}" type="pres">
      <dgm:prSet presAssocID="{78E3B0CF-1F84-4B3F-84D9-D47DB103155E}" presName="spacer" presStyleCnt="0"/>
      <dgm:spPr/>
    </dgm:pt>
    <dgm:pt modelId="{5AFBEB52-2018-4361-84D7-F795C2118A00}" type="pres">
      <dgm:prSet presAssocID="{633EAAFB-E600-4473-967A-761B30F27392}" presName="parentText" presStyleLbl="node1" presStyleIdx="5" presStyleCnt="6" custScaleY="49801" custLinFactNeighborY="-63566">
        <dgm:presLayoutVars>
          <dgm:chMax val="0"/>
          <dgm:bulletEnabled val="1"/>
        </dgm:presLayoutVars>
      </dgm:prSet>
      <dgm:spPr/>
      <dgm:t>
        <a:bodyPr/>
        <a:lstStyle/>
        <a:p>
          <a:endParaRPr lang="en-US"/>
        </a:p>
      </dgm:t>
    </dgm:pt>
  </dgm:ptLst>
  <dgm:cxnLst>
    <dgm:cxn modelId="{404D83D5-A1BE-4463-99F9-2370103EEA65}" srcId="{D32F8FCF-EDF2-4321-B49C-D5DF3D295B52}" destId="{AA8B2CF6-8B0F-468F-8112-A22058DF91D6}" srcOrd="2" destOrd="0" parTransId="{A35CDE55-CFE6-40BD-99E4-C92BF305900E}" sibTransId="{9FA55490-1101-481F-8DE4-CD9E8FFF4F7D}"/>
    <dgm:cxn modelId="{159563A8-7B46-4F21-AF9A-5CB92B397144}" type="presOf" srcId="{D32F8FCF-EDF2-4321-B49C-D5DF3D295B52}" destId="{9FF9BD46-DE44-4B30-80ED-AC3A9E213A06}" srcOrd="0" destOrd="0" presId="urn:microsoft.com/office/officeart/2005/8/layout/vList2"/>
    <dgm:cxn modelId="{E6F7835E-0163-4558-811E-2171DE489A6B}" type="presOf" srcId="{3ADFBC0C-EC5A-49EE-94F6-7F8E5BCB8AC5}" destId="{5D7D6FBC-07F0-494E-9C8B-1347E43D3C2A}" srcOrd="0" destOrd="0" presId="urn:microsoft.com/office/officeart/2005/8/layout/vList2"/>
    <dgm:cxn modelId="{15297E8C-F407-438F-A0FD-C5B8D605D243}" srcId="{D32F8FCF-EDF2-4321-B49C-D5DF3D295B52}" destId="{3ADFBC0C-EC5A-49EE-94F6-7F8E5BCB8AC5}" srcOrd="4" destOrd="0" parTransId="{E0AD56E1-6894-4E3A-B5C2-D05D5563C9D2}" sibTransId="{78E3B0CF-1F84-4B3F-84D9-D47DB103155E}"/>
    <dgm:cxn modelId="{6EAC4683-12F2-417A-B1AC-BE4A5A38D433}" type="presOf" srcId="{633EAAFB-E600-4473-967A-761B30F27392}" destId="{5AFBEB52-2018-4361-84D7-F795C2118A00}"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8FCD3DD0-4B05-4414-A3AB-5BB94E5194B0}" type="presOf" srcId="{AA8B2CF6-8B0F-468F-8112-A22058DF91D6}" destId="{B47F8E1F-285E-454D-A36D-1C63094FD08C}" srcOrd="0" destOrd="0" presId="urn:microsoft.com/office/officeart/2005/8/layout/vList2"/>
    <dgm:cxn modelId="{BA1EA3D2-2906-4005-818F-6A8F03C24ABE}" srcId="{D32F8FCF-EDF2-4321-B49C-D5DF3D295B52}" destId="{A36E0D6C-8324-40ED-8BDF-82E7327284BF}" srcOrd="1" destOrd="0" parTransId="{5AB61FDE-D9E9-43EB-B88D-DBCB9395DD69}" sibTransId="{F0AD7B48-9655-4F7B-B743-6FB4FAB6FB1F}"/>
    <dgm:cxn modelId="{FE883295-5CC5-4CE1-B9CA-28EAE8AC7C59}" type="presOf" srcId="{4E1CD5B7-2CF3-44AA-979B-6F420433627D}" destId="{388723AB-37EB-4EC2-B7B0-759657273835}" srcOrd="0" destOrd="0" presId="urn:microsoft.com/office/officeart/2005/8/layout/vList2"/>
    <dgm:cxn modelId="{E80F7246-9AD0-4FDE-9995-02356D3B4D43}" srcId="{D32F8FCF-EDF2-4321-B49C-D5DF3D295B52}" destId="{633EAAFB-E600-4473-967A-761B30F27392}" srcOrd="5" destOrd="0" parTransId="{6CC8AA89-A106-4FCF-83BA-69069DFE8AFB}" sibTransId="{4B030A65-BF24-4A23-941D-B7C1AECEE422}"/>
    <dgm:cxn modelId="{FBB75967-F02A-4D86-8897-894007BF19DD}" type="presOf" srcId="{A36E0D6C-8324-40ED-8BDF-82E7327284BF}" destId="{4129187A-68C7-4C06-A6BD-C4D1FC69683F}" srcOrd="0" destOrd="0" presId="urn:microsoft.com/office/officeart/2005/8/layout/vList2"/>
    <dgm:cxn modelId="{250305A0-AC58-491F-BB7F-D91AAEEC59A5}" type="presOf" srcId="{DF163437-D22D-4769-B26F-7CC0A02CDBB4}" destId="{4EC6EE5A-D3D9-475C-BE28-AE35D38CA6E3}" srcOrd="0" destOrd="0" presId="urn:microsoft.com/office/officeart/2005/8/layout/vList2"/>
    <dgm:cxn modelId="{3AEB3DC9-57A0-4184-8639-2F4FCF3B15D7}" srcId="{D32F8FCF-EDF2-4321-B49C-D5DF3D295B52}" destId="{DF163437-D22D-4769-B26F-7CC0A02CDBB4}" srcOrd="3" destOrd="0" parTransId="{B34413CA-C9E1-42FF-935E-522BF3FE7984}" sibTransId="{B78EB1EC-28D9-4931-B8CC-DEA10C8B9F27}"/>
    <dgm:cxn modelId="{6129BFCA-07F3-49AC-BAF6-23D4773F5028}" type="presParOf" srcId="{9FF9BD46-DE44-4B30-80ED-AC3A9E213A06}" destId="{388723AB-37EB-4EC2-B7B0-759657273835}" srcOrd="0" destOrd="0" presId="urn:microsoft.com/office/officeart/2005/8/layout/vList2"/>
    <dgm:cxn modelId="{514BF13C-3D6A-4AD9-8C17-144FDF745DB4}" type="presParOf" srcId="{9FF9BD46-DE44-4B30-80ED-AC3A9E213A06}" destId="{38381660-781B-44E8-B9C2-D758374C3862}" srcOrd="1" destOrd="0" presId="urn:microsoft.com/office/officeart/2005/8/layout/vList2"/>
    <dgm:cxn modelId="{5FA5AFFD-9159-4716-BE70-8FB4F7D78711}" type="presParOf" srcId="{9FF9BD46-DE44-4B30-80ED-AC3A9E213A06}" destId="{4129187A-68C7-4C06-A6BD-C4D1FC69683F}" srcOrd="2" destOrd="0" presId="urn:microsoft.com/office/officeart/2005/8/layout/vList2"/>
    <dgm:cxn modelId="{1C76AE35-A93F-4197-8074-7BC83190CC2F}" type="presParOf" srcId="{9FF9BD46-DE44-4B30-80ED-AC3A9E213A06}" destId="{E381D71F-FF01-46CD-B75E-87859091C308}" srcOrd="3" destOrd="0" presId="urn:microsoft.com/office/officeart/2005/8/layout/vList2"/>
    <dgm:cxn modelId="{4CFCB902-EB8A-49C6-B151-3B46368D89D0}" type="presParOf" srcId="{9FF9BD46-DE44-4B30-80ED-AC3A9E213A06}" destId="{B47F8E1F-285E-454D-A36D-1C63094FD08C}" srcOrd="4" destOrd="0" presId="urn:microsoft.com/office/officeart/2005/8/layout/vList2"/>
    <dgm:cxn modelId="{29A6E413-9A98-48B4-BDA9-9BD19C4916F8}" type="presParOf" srcId="{9FF9BD46-DE44-4B30-80ED-AC3A9E213A06}" destId="{3B1CF610-EF4F-4EA3-84EF-8F811EA5E4DC}" srcOrd="5" destOrd="0" presId="urn:microsoft.com/office/officeart/2005/8/layout/vList2"/>
    <dgm:cxn modelId="{0395EF24-D4FE-4FDB-8997-375C9236B385}" type="presParOf" srcId="{9FF9BD46-DE44-4B30-80ED-AC3A9E213A06}" destId="{4EC6EE5A-D3D9-475C-BE28-AE35D38CA6E3}" srcOrd="6" destOrd="0" presId="urn:microsoft.com/office/officeart/2005/8/layout/vList2"/>
    <dgm:cxn modelId="{4B4C0FCD-D539-4955-98E1-4DBCDC3F5E88}" type="presParOf" srcId="{9FF9BD46-DE44-4B30-80ED-AC3A9E213A06}" destId="{21AD291D-0045-468C-9ABA-161906D53230}" srcOrd="7" destOrd="0" presId="urn:microsoft.com/office/officeart/2005/8/layout/vList2"/>
    <dgm:cxn modelId="{AFCC1929-E5C2-4F26-91BD-5F1DF7C43352}" type="presParOf" srcId="{9FF9BD46-DE44-4B30-80ED-AC3A9E213A06}" destId="{5D7D6FBC-07F0-494E-9C8B-1347E43D3C2A}" srcOrd="8" destOrd="0" presId="urn:microsoft.com/office/officeart/2005/8/layout/vList2"/>
    <dgm:cxn modelId="{602839E3-6E3E-4076-A9AD-22B318FE221C}" type="presParOf" srcId="{9FF9BD46-DE44-4B30-80ED-AC3A9E213A06}" destId="{006EB726-F515-4F9D-9725-CAFED119B21D}" srcOrd="9" destOrd="0" presId="urn:microsoft.com/office/officeart/2005/8/layout/vList2"/>
    <dgm:cxn modelId="{A9C04F74-3481-41D0-8E31-E5589645B912}" type="presParOf" srcId="{9FF9BD46-DE44-4B30-80ED-AC3A9E213A06}" destId="{5AFBEB52-2018-4361-84D7-F795C2118A0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Storing and retrieving data - </a:t>
          </a:r>
          <a:r>
            <a:rPr lang="en-US" sz="1800" dirty="0" err="1"/>
            <a:t>setItem</a:t>
          </a:r>
          <a:r>
            <a:rPr lang="en-US" sz="1800" dirty="0"/>
            <a:t>() and </a:t>
          </a:r>
          <a:r>
            <a:rPr lang="en-US" sz="1800" dirty="0" err="1"/>
            <a:t>getItem</a:t>
          </a:r>
          <a:r>
            <a:rPr lang="en-US" sz="1800" dirty="0"/>
            <a:t>() methods are used to store and retrieve data from session storage respectively.</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58737" custLinFactY="-18813" custLinFactNeighborY="-100000">
        <dgm:presLayoutVars>
          <dgm:chMax val="0"/>
          <dgm:bulletEnabled val="1"/>
        </dgm:presLayoutVars>
      </dgm:prSet>
      <dgm:spPr/>
      <dgm:t>
        <a:bodyPr/>
        <a:lstStyle/>
        <a:p>
          <a:endParaRPr lang="en-US"/>
        </a:p>
      </dgm:t>
    </dgm:pt>
  </dgm:ptLst>
  <dgm:cxnLst>
    <dgm:cxn modelId="{01D82634-6910-4894-AC6C-2E8A3D24EEDC}"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9959CD0E-C332-4C54-A7D3-182C1AC5AFD0}" type="presOf" srcId="{4E1CD5B7-2CF3-44AA-979B-6F420433627D}" destId="{388723AB-37EB-4EC2-B7B0-759657273835}" srcOrd="0" destOrd="0" presId="urn:microsoft.com/office/officeart/2005/8/layout/vList2"/>
    <dgm:cxn modelId="{0041E49E-AB84-48F1-9480-B9C477EC209C}"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6_4" csCatId="accent6" phldr="1"/>
      <dgm:spPr/>
      <dgm:t>
        <a:bodyPr/>
        <a:lstStyle/>
        <a:p>
          <a:endParaRPr lang="en-US"/>
        </a:p>
      </dgm:t>
    </dgm:pt>
    <dgm:pt modelId="{4E1CD5B7-2CF3-44AA-979B-6F420433627D}">
      <dgm:prSet phldrT="[Text]" custT="1"/>
      <dgm:spPr/>
      <dgm:t>
        <a:bodyPr/>
        <a:lstStyle/>
        <a:p>
          <a:r>
            <a:rPr lang="en-US" sz="1800" dirty="0"/>
            <a:t>Enables to save data for longer periods on the user’s computer, through the browser.</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dirty="0"/>
            <a:t>Data is persistent and can be retrieved when a user visits the site again.</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a:solidFill>
                <a:schemeClr val="tx1"/>
              </a:solidFill>
            </a:rPr>
            <a:t>Is used, if data needs to be stored for more than a single session.</a:t>
          </a:r>
          <a:endParaRPr lang="en-US" sz="1800" dirty="0">
            <a:solidFill>
              <a:schemeClr val="tx1"/>
            </a:solidFill>
          </a:endParaRP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en-US" sz="1800">
              <a:solidFill>
                <a:schemeClr val="tx1"/>
              </a:solidFill>
            </a:rPr>
            <a:t>Works in a similar fashion as session storage.</a:t>
          </a:r>
          <a:endParaRPr lang="en-US" sz="1800" dirty="0">
            <a:solidFill>
              <a:schemeClr val="tx1"/>
            </a:solidFill>
          </a:endParaRP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en-US" sz="1800"/>
            <a:t>Uses the same functions, such as setItem(), getItem(), removeItem(), and clear().</a:t>
          </a:r>
          <a:endParaRPr lang="en-US" sz="1800" dirty="0"/>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5" custScaleY="49801"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5" custScaleY="49801"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5" custScaleY="49801" custLinFactNeighborY="-91341">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5" custScaleY="49801" custLinFactY="-252" custLinFactNeighborY="-100000">
        <dgm:presLayoutVars>
          <dgm:chMax val="0"/>
          <dgm:bulletEnabled val="1"/>
        </dgm:presLayoutVars>
      </dgm:prSet>
      <dgm:spPr/>
      <dgm:t>
        <a:bodyPr/>
        <a:lstStyle/>
        <a:p>
          <a:endParaRPr lang="en-US"/>
        </a:p>
      </dgm:t>
    </dgm:pt>
  </dgm:ptLst>
  <dgm:cxnLst>
    <dgm:cxn modelId="{404D83D5-A1BE-4463-99F9-2370103EEA65}" srcId="{D32F8FCF-EDF2-4321-B49C-D5DF3D295B52}" destId="{AA8B2CF6-8B0F-468F-8112-A22058DF91D6}" srcOrd="2" destOrd="0" parTransId="{A35CDE55-CFE6-40BD-99E4-C92BF305900E}" sibTransId="{9FA55490-1101-481F-8DE4-CD9E8FFF4F7D}"/>
    <dgm:cxn modelId="{98925F0D-C48D-4167-971C-7D7797FB335B}" type="presOf" srcId="{D32F8FCF-EDF2-4321-B49C-D5DF3D295B52}" destId="{9FF9BD46-DE44-4B30-80ED-AC3A9E213A06}" srcOrd="0" destOrd="0" presId="urn:microsoft.com/office/officeart/2005/8/layout/vList2"/>
    <dgm:cxn modelId="{C0DA4C09-9FDF-4EE4-9113-2295C166C61E}" type="presOf" srcId="{3ADFBC0C-EC5A-49EE-94F6-7F8E5BCB8AC5}" destId="{5D7D6FBC-07F0-494E-9C8B-1347E43D3C2A}" srcOrd="0" destOrd="0" presId="urn:microsoft.com/office/officeart/2005/8/layout/vList2"/>
    <dgm:cxn modelId="{15297E8C-F407-438F-A0FD-C5B8D605D243}" srcId="{D32F8FCF-EDF2-4321-B49C-D5DF3D295B52}" destId="{3ADFBC0C-EC5A-49EE-94F6-7F8E5BCB8AC5}" srcOrd="4" destOrd="0" parTransId="{E0AD56E1-6894-4E3A-B5C2-D05D5563C9D2}" sibTransId="{78E3B0CF-1F84-4B3F-84D9-D47DB103155E}"/>
    <dgm:cxn modelId="{F37DFAC4-C204-4137-9BA0-6BEED081342B}" type="presOf" srcId="{AA8B2CF6-8B0F-468F-8112-A22058DF91D6}" destId="{B47F8E1F-285E-454D-A36D-1C63094FD08C}"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A1EA3D2-2906-4005-818F-6A8F03C24ABE}" srcId="{D32F8FCF-EDF2-4321-B49C-D5DF3D295B52}" destId="{A36E0D6C-8324-40ED-8BDF-82E7327284BF}" srcOrd="1" destOrd="0" parTransId="{5AB61FDE-D9E9-43EB-B88D-DBCB9395DD69}" sibTransId="{F0AD7B48-9655-4F7B-B743-6FB4FAB6FB1F}"/>
    <dgm:cxn modelId="{33CC9D63-1FF6-45CF-BB3E-28062442F946}" type="presOf" srcId="{A36E0D6C-8324-40ED-8BDF-82E7327284BF}" destId="{4129187A-68C7-4C06-A6BD-C4D1FC69683F}" srcOrd="0" destOrd="0" presId="urn:microsoft.com/office/officeart/2005/8/layout/vList2"/>
    <dgm:cxn modelId="{35286136-E325-40A9-86F0-D5333E5E4BC1}" type="presOf" srcId="{DF163437-D22D-4769-B26F-7CC0A02CDBB4}" destId="{4EC6EE5A-D3D9-475C-BE28-AE35D38CA6E3}" srcOrd="0" destOrd="0" presId="urn:microsoft.com/office/officeart/2005/8/layout/vList2"/>
    <dgm:cxn modelId="{3AEB3DC9-57A0-4184-8639-2F4FCF3B15D7}" srcId="{D32F8FCF-EDF2-4321-B49C-D5DF3D295B52}" destId="{DF163437-D22D-4769-B26F-7CC0A02CDBB4}" srcOrd="3" destOrd="0" parTransId="{B34413CA-C9E1-42FF-935E-522BF3FE7984}" sibTransId="{B78EB1EC-28D9-4931-B8CC-DEA10C8B9F27}"/>
    <dgm:cxn modelId="{A7371450-9832-4984-A2E4-22DB08901152}" type="presOf" srcId="{4E1CD5B7-2CF3-44AA-979B-6F420433627D}" destId="{388723AB-37EB-4EC2-B7B0-759657273835}" srcOrd="0" destOrd="0" presId="urn:microsoft.com/office/officeart/2005/8/layout/vList2"/>
    <dgm:cxn modelId="{85601A4B-EF7C-4434-859D-92B3D440C510}" type="presParOf" srcId="{9FF9BD46-DE44-4B30-80ED-AC3A9E213A06}" destId="{388723AB-37EB-4EC2-B7B0-759657273835}" srcOrd="0" destOrd="0" presId="urn:microsoft.com/office/officeart/2005/8/layout/vList2"/>
    <dgm:cxn modelId="{4CB94142-D4E9-45A0-8506-3E9B827B6824}" type="presParOf" srcId="{9FF9BD46-DE44-4B30-80ED-AC3A9E213A06}" destId="{38381660-781B-44E8-B9C2-D758374C3862}" srcOrd="1" destOrd="0" presId="urn:microsoft.com/office/officeart/2005/8/layout/vList2"/>
    <dgm:cxn modelId="{C22F934C-2A3E-4514-BAE0-56C23F996F93}" type="presParOf" srcId="{9FF9BD46-DE44-4B30-80ED-AC3A9E213A06}" destId="{4129187A-68C7-4C06-A6BD-C4D1FC69683F}" srcOrd="2" destOrd="0" presId="urn:microsoft.com/office/officeart/2005/8/layout/vList2"/>
    <dgm:cxn modelId="{66251C19-173D-4C78-8EB5-762511E25A11}" type="presParOf" srcId="{9FF9BD46-DE44-4B30-80ED-AC3A9E213A06}" destId="{E381D71F-FF01-46CD-B75E-87859091C308}" srcOrd="3" destOrd="0" presId="urn:microsoft.com/office/officeart/2005/8/layout/vList2"/>
    <dgm:cxn modelId="{69EC8580-4BFA-4DC1-A502-86AF3311924F}" type="presParOf" srcId="{9FF9BD46-DE44-4B30-80ED-AC3A9E213A06}" destId="{B47F8E1F-285E-454D-A36D-1C63094FD08C}" srcOrd="4" destOrd="0" presId="urn:microsoft.com/office/officeart/2005/8/layout/vList2"/>
    <dgm:cxn modelId="{0A09F8AE-6681-4A55-9594-2EB04DFDFE33}" type="presParOf" srcId="{9FF9BD46-DE44-4B30-80ED-AC3A9E213A06}" destId="{3B1CF610-EF4F-4EA3-84EF-8F811EA5E4DC}" srcOrd="5" destOrd="0" presId="urn:microsoft.com/office/officeart/2005/8/layout/vList2"/>
    <dgm:cxn modelId="{20DC645E-0300-4CEA-BD85-A785B01AA1D2}" type="presParOf" srcId="{9FF9BD46-DE44-4B30-80ED-AC3A9E213A06}" destId="{4EC6EE5A-D3D9-475C-BE28-AE35D38CA6E3}" srcOrd="6" destOrd="0" presId="urn:microsoft.com/office/officeart/2005/8/layout/vList2"/>
    <dgm:cxn modelId="{74D563A3-87A1-4202-820D-E0C75BF97831}" type="presParOf" srcId="{9FF9BD46-DE44-4B30-80ED-AC3A9E213A06}" destId="{21AD291D-0045-468C-9ABA-161906D53230}" srcOrd="7" destOrd="0" presId="urn:microsoft.com/office/officeart/2005/8/layout/vList2"/>
    <dgm:cxn modelId="{3F2C7782-400D-41B1-973A-42DB26DF025A}" type="presParOf" srcId="{9FF9BD46-DE44-4B30-80ED-AC3A9E213A06}" destId="{5D7D6FBC-07F0-494E-9C8B-1347E43D3C2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3_4" csCatId="accent3" phldr="1"/>
      <dgm:spPr/>
      <dgm:t>
        <a:bodyPr/>
        <a:lstStyle/>
        <a:p>
          <a:endParaRPr lang="en-US"/>
        </a:p>
      </dgm:t>
    </dgm:pt>
    <dgm:pt modelId="{4E1CD5B7-2CF3-44AA-979B-6F420433627D}">
      <dgm:prSet phldrT="[Text]" custT="1"/>
      <dgm:spPr/>
      <dgm:t>
        <a:bodyPr/>
        <a:lstStyle/>
        <a:p>
          <a:r>
            <a:rPr lang="en-US" sz="1800" dirty="0"/>
            <a:t>A database is an organized collection of data.</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A36E0D6C-8324-40ED-8BDF-82E7327284BF}">
      <dgm:prSet phldrT="[Text]" custT="1"/>
      <dgm:spPr/>
      <dgm:t>
        <a:bodyPr/>
        <a:lstStyle/>
        <a:p>
          <a:r>
            <a:rPr lang="en-US" sz="1800" dirty="0"/>
            <a:t>Databases, such as relational database stores the data in the form of tables.</a:t>
          </a:r>
        </a:p>
      </dgm:t>
    </dgm:pt>
    <dgm:pt modelId="{5AB61FDE-D9E9-43EB-B88D-DBCB9395DD69}" type="parTrans" cxnId="{BA1EA3D2-2906-4005-818F-6A8F03C24ABE}">
      <dgm:prSet/>
      <dgm:spPr/>
      <dgm:t>
        <a:bodyPr/>
        <a:lstStyle/>
        <a:p>
          <a:endParaRPr lang="en-US" sz="1800"/>
        </a:p>
      </dgm:t>
    </dgm:pt>
    <dgm:pt modelId="{F0AD7B48-9655-4F7B-B743-6FB4FAB6FB1F}" type="sibTrans" cxnId="{BA1EA3D2-2906-4005-818F-6A8F03C24ABE}">
      <dgm:prSet/>
      <dgm:spPr/>
      <dgm:t>
        <a:bodyPr/>
        <a:lstStyle/>
        <a:p>
          <a:endParaRPr lang="en-US" sz="1800"/>
        </a:p>
      </dgm:t>
    </dgm:pt>
    <dgm:pt modelId="{AA8B2CF6-8B0F-468F-8112-A22058DF91D6}">
      <dgm:prSet phldrT="[Text]" custT="1"/>
      <dgm:spPr/>
      <dgm:t>
        <a:bodyPr/>
        <a:lstStyle/>
        <a:p>
          <a:r>
            <a:rPr lang="en-US" sz="1800" dirty="0">
              <a:solidFill>
                <a:schemeClr val="tx1"/>
              </a:solidFill>
            </a:rPr>
            <a:t>A table comprises rows and columns that are used to store data.</a:t>
          </a:r>
        </a:p>
      </dgm:t>
    </dgm:pt>
    <dgm:pt modelId="{A35CDE55-CFE6-40BD-99E4-C92BF305900E}" type="parTrans" cxnId="{404D83D5-A1BE-4463-99F9-2370103EEA65}">
      <dgm:prSet/>
      <dgm:spPr/>
      <dgm:t>
        <a:bodyPr/>
        <a:lstStyle/>
        <a:p>
          <a:endParaRPr lang="en-US" sz="1800"/>
        </a:p>
      </dgm:t>
    </dgm:pt>
    <dgm:pt modelId="{9FA55490-1101-481F-8DE4-CD9E8FFF4F7D}" type="sibTrans" cxnId="{404D83D5-A1BE-4463-99F9-2370103EEA65}">
      <dgm:prSet/>
      <dgm:spPr/>
      <dgm:t>
        <a:bodyPr/>
        <a:lstStyle/>
        <a:p>
          <a:endParaRPr lang="en-US" sz="1800"/>
        </a:p>
      </dgm:t>
    </dgm:pt>
    <dgm:pt modelId="{DF163437-D22D-4769-B26F-7CC0A02CDBB4}">
      <dgm:prSet phldrT="[Text]" custT="1"/>
      <dgm:spPr/>
      <dgm:t>
        <a:bodyPr/>
        <a:lstStyle/>
        <a:p>
          <a:r>
            <a:rPr lang="en-US" sz="1800" dirty="0">
              <a:solidFill>
                <a:schemeClr val="tx1"/>
              </a:solidFill>
            </a:rPr>
            <a:t>The representation of data from a table is in the form of records.</a:t>
          </a:r>
        </a:p>
      </dgm:t>
    </dgm:pt>
    <dgm:pt modelId="{B34413CA-C9E1-42FF-935E-522BF3FE7984}" type="parTrans" cxnId="{3AEB3DC9-57A0-4184-8639-2F4FCF3B15D7}">
      <dgm:prSet/>
      <dgm:spPr/>
      <dgm:t>
        <a:bodyPr/>
        <a:lstStyle/>
        <a:p>
          <a:endParaRPr lang="en-US" sz="1800"/>
        </a:p>
      </dgm:t>
    </dgm:pt>
    <dgm:pt modelId="{B78EB1EC-28D9-4931-B8CC-DEA10C8B9F27}" type="sibTrans" cxnId="{3AEB3DC9-57A0-4184-8639-2F4FCF3B15D7}">
      <dgm:prSet/>
      <dgm:spPr/>
      <dgm:t>
        <a:bodyPr/>
        <a:lstStyle/>
        <a:p>
          <a:endParaRPr lang="en-US" sz="1800"/>
        </a:p>
      </dgm:t>
    </dgm:pt>
    <dgm:pt modelId="{3ADFBC0C-EC5A-49EE-94F6-7F8E5BCB8AC5}">
      <dgm:prSet phldrT="[Text]" custT="1"/>
      <dgm:spPr/>
      <dgm:t>
        <a:bodyPr/>
        <a:lstStyle/>
        <a:p>
          <a:r>
            <a:rPr lang="en-US" sz="1800" dirty="0">
              <a:solidFill>
                <a:schemeClr val="tx1"/>
              </a:solidFill>
            </a:rPr>
            <a:t>HTML5 has introduced a new Web Storage API which can host Web databases locally within the user browser.</a:t>
          </a:r>
        </a:p>
      </dgm:t>
    </dgm:pt>
    <dgm:pt modelId="{E0AD56E1-6894-4E3A-B5C2-D05D5563C9D2}" type="parTrans" cxnId="{15297E8C-F407-438F-A0FD-C5B8D605D243}">
      <dgm:prSet/>
      <dgm:spPr/>
      <dgm:t>
        <a:bodyPr/>
        <a:lstStyle/>
        <a:p>
          <a:endParaRPr lang="en-US" sz="1800"/>
        </a:p>
      </dgm:t>
    </dgm:pt>
    <dgm:pt modelId="{78E3B0CF-1F84-4B3F-84D9-D47DB103155E}" type="sibTrans" cxnId="{15297E8C-F407-438F-A0FD-C5B8D605D243}">
      <dgm:prSet/>
      <dgm:spPr/>
      <dgm:t>
        <a:bodyPr/>
        <a:lstStyle/>
        <a:p>
          <a:endParaRPr lang="en-US" sz="1800"/>
        </a:p>
      </dgm:t>
    </dgm:pt>
    <dgm:pt modelId="{633EAAFB-E600-4473-967A-761B30F27392}">
      <dgm:prSet phldrT="[Text]" custT="1"/>
      <dgm:spPr/>
      <dgm:t>
        <a:bodyPr/>
        <a:lstStyle/>
        <a:p>
          <a:r>
            <a:rPr lang="en-US" sz="1800" dirty="0"/>
            <a:t>Web databases are not like relational databases in terms of functionality.</a:t>
          </a:r>
        </a:p>
      </dgm:t>
    </dgm:pt>
    <dgm:pt modelId="{6CC8AA89-A106-4FCF-83BA-69069DFE8AFB}" type="parTrans" cxnId="{E80F7246-9AD0-4FDE-9995-02356D3B4D43}">
      <dgm:prSet/>
      <dgm:spPr/>
      <dgm:t>
        <a:bodyPr/>
        <a:lstStyle/>
        <a:p>
          <a:endParaRPr lang="en-US" sz="1800"/>
        </a:p>
      </dgm:t>
    </dgm:pt>
    <dgm:pt modelId="{4B030A65-BF24-4A23-941D-B7C1AECEE422}" type="sibTrans" cxnId="{E80F7246-9AD0-4FDE-9995-02356D3B4D43}">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49801" custLinFactY="-24855" custLinFactNeighborY="-100000">
        <dgm:presLayoutVars>
          <dgm:chMax val="0"/>
          <dgm:bulletEnabled val="1"/>
        </dgm:presLayoutVars>
      </dgm:prSet>
      <dgm:spPr/>
      <dgm:t>
        <a:bodyPr/>
        <a:lstStyle/>
        <a:p>
          <a:endParaRPr lang="en-US"/>
        </a:p>
      </dgm:t>
    </dgm:pt>
    <dgm:pt modelId="{38381660-781B-44E8-B9C2-D758374C3862}" type="pres">
      <dgm:prSet presAssocID="{2809EA95-811D-4B67-9AD8-C4A1090D9C07}" presName="spacer" presStyleCnt="0"/>
      <dgm:spPr/>
      <dgm:t>
        <a:bodyPr/>
        <a:lstStyle/>
        <a:p>
          <a:endParaRPr lang="en-US"/>
        </a:p>
      </dgm:t>
    </dgm:pt>
    <dgm:pt modelId="{4129187A-68C7-4C06-A6BD-C4D1FC69683F}" type="pres">
      <dgm:prSet presAssocID="{A36E0D6C-8324-40ED-8BDF-82E7327284BF}" presName="parentText" presStyleLbl="node1" presStyleIdx="1" presStyleCnt="6" custScaleY="49801" custLinFactNeighborY="-55610">
        <dgm:presLayoutVars>
          <dgm:chMax val="0"/>
          <dgm:bulletEnabled val="1"/>
        </dgm:presLayoutVars>
      </dgm:prSet>
      <dgm:spPr/>
      <dgm:t>
        <a:bodyPr/>
        <a:lstStyle/>
        <a:p>
          <a:endParaRPr lang="en-US"/>
        </a:p>
      </dgm:t>
    </dgm:pt>
    <dgm:pt modelId="{E381D71F-FF01-46CD-B75E-87859091C308}" type="pres">
      <dgm:prSet presAssocID="{F0AD7B48-9655-4F7B-B743-6FB4FAB6FB1F}" presName="spacer" presStyleCnt="0"/>
      <dgm:spPr/>
      <dgm:t>
        <a:bodyPr/>
        <a:lstStyle/>
        <a:p>
          <a:endParaRPr lang="en-US"/>
        </a:p>
      </dgm:t>
    </dgm:pt>
    <dgm:pt modelId="{B47F8E1F-285E-454D-A36D-1C63094FD08C}" type="pres">
      <dgm:prSet presAssocID="{AA8B2CF6-8B0F-468F-8112-A22058DF91D6}" presName="parentText" presStyleLbl="node1" presStyleIdx="2" presStyleCnt="6" custScaleY="49801" custLinFactNeighborY="-81046">
        <dgm:presLayoutVars>
          <dgm:chMax val="0"/>
          <dgm:bulletEnabled val="1"/>
        </dgm:presLayoutVars>
      </dgm:prSet>
      <dgm:spPr/>
      <dgm:t>
        <a:bodyPr/>
        <a:lstStyle/>
        <a:p>
          <a:endParaRPr lang="en-US"/>
        </a:p>
      </dgm:t>
    </dgm:pt>
    <dgm:pt modelId="{3B1CF610-EF4F-4EA3-84EF-8F811EA5E4DC}" type="pres">
      <dgm:prSet presAssocID="{9FA55490-1101-481F-8DE4-CD9E8FFF4F7D}" presName="spacer" presStyleCnt="0"/>
      <dgm:spPr/>
      <dgm:t>
        <a:bodyPr/>
        <a:lstStyle/>
        <a:p>
          <a:endParaRPr lang="en-US"/>
        </a:p>
      </dgm:t>
    </dgm:pt>
    <dgm:pt modelId="{4EC6EE5A-D3D9-475C-BE28-AE35D38CA6E3}" type="pres">
      <dgm:prSet presAssocID="{DF163437-D22D-4769-B26F-7CC0A02CDBB4}" presName="parentText" presStyleLbl="node1" presStyleIdx="3" presStyleCnt="6" custScaleY="49801" custLinFactNeighborY="-91341">
        <dgm:presLayoutVars>
          <dgm:chMax val="0"/>
          <dgm:bulletEnabled val="1"/>
        </dgm:presLayoutVars>
      </dgm:prSet>
      <dgm:spPr/>
      <dgm:t>
        <a:bodyPr/>
        <a:lstStyle/>
        <a:p>
          <a:endParaRPr lang="en-US"/>
        </a:p>
      </dgm:t>
    </dgm:pt>
    <dgm:pt modelId="{21AD291D-0045-468C-9ABA-161906D53230}" type="pres">
      <dgm:prSet presAssocID="{B78EB1EC-28D9-4931-B8CC-DEA10C8B9F27}" presName="spacer" presStyleCnt="0"/>
      <dgm:spPr/>
      <dgm:t>
        <a:bodyPr/>
        <a:lstStyle/>
        <a:p>
          <a:endParaRPr lang="en-US"/>
        </a:p>
      </dgm:t>
    </dgm:pt>
    <dgm:pt modelId="{5D7D6FBC-07F0-494E-9C8B-1347E43D3C2A}" type="pres">
      <dgm:prSet presAssocID="{3ADFBC0C-EC5A-49EE-94F6-7F8E5BCB8AC5}" presName="parentText" presStyleLbl="node1" presStyleIdx="4" presStyleCnt="6" custScaleY="49801" custLinFactY="-252" custLinFactNeighborY="-100000">
        <dgm:presLayoutVars>
          <dgm:chMax val="0"/>
          <dgm:bulletEnabled val="1"/>
        </dgm:presLayoutVars>
      </dgm:prSet>
      <dgm:spPr/>
      <dgm:t>
        <a:bodyPr/>
        <a:lstStyle/>
        <a:p>
          <a:endParaRPr lang="en-US"/>
        </a:p>
      </dgm:t>
    </dgm:pt>
    <dgm:pt modelId="{006EB726-F515-4F9D-9725-CAFED119B21D}" type="pres">
      <dgm:prSet presAssocID="{78E3B0CF-1F84-4B3F-84D9-D47DB103155E}" presName="spacer" presStyleCnt="0"/>
      <dgm:spPr/>
    </dgm:pt>
    <dgm:pt modelId="{5AFBEB52-2018-4361-84D7-F795C2118A00}" type="pres">
      <dgm:prSet presAssocID="{633EAAFB-E600-4473-967A-761B30F27392}" presName="parentText" presStyleLbl="node1" presStyleIdx="5" presStyleCnt="6" custScaleY="49801" custLinFactY="-1836" custLinFactNeighborY="-100000">
        <dgm:presLayoutVars>
          <dgm:chMax val="0"/>
          <dgm:bulletEnabled val="1"/>
        </dgm:presLayoutVars>
      </dgm:prSet>
      <dgm:spPr/>
      <dgm:t>
        <a:bodyPr/>
        <a:lstStyle/>
        <a:p>
          <a:endParaRPr lang="en-US"/>
        </a:p>
      </dgm:t>
    </dgm:pt>
  </dgm:ptLst>
  <dgm:cxnLst>
    <dgm:cxn modelId="{99E18144-1729-4A12-ADB0-53711460442F}" type="presOf" srcId="{AA8B2CF6-8B0F-468F-8112-A22058DF91D6}" destId="{B47F8E1F-285E-454D-A36D-1C63094FD08C}" srcOrd="0" destOrd="0" presId="urn:microsoft.com/office/officeart/2005/8/layout/vList2"/>
    <dgm:cxn modelId="{404D83D5-A1BE-4463-99F9-2370103EEA65}" srcId="{D32F8FCF-EDF2-4321-B49C-D5DF3D295B52}" destId="{AA8B2CF6-8B0F-468F-8112-A22058DF91D6}" srcOrd="2" destOrd="0" parTransId="{A35CDE55-CFE6-40BD-99E4-C92BF305900E}" sibTransId="{9FA55490-1101-481F-8DE4-CD9E8FFF4F7D}"/>
    <dgm:cxn modelId="{15297E8C-F407-438F-A0FD-C5B8D605D243}" srcId="{D32F8FCF-EDF2-4321-B49C-D5DF3D295B52}" destId="{3ADFBC0C-EC5A-49EE-94F6-7F8E5BCB8AC5}" srcOrd="4" destOrd="0" parTransId="{E0AD56E1-6894-4E3A-B5C2-D05D5563C9D2}" sibTransId="{78E3B0CF-1F84-4B3F-84D9-D47DB103155E}"/>
    <dgm:cxn modelId="{E77460D6-81F4-4825-9B97-3A3C89FBD3B8}" type="presOf" srcId="{3ADFBC0C-EC5A-49EE-94F6-7F8E5BCB8AC5}" destId="{5D7D6FBC-07F0-494E-9C8B-1347E43D3C2A}"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A1EA3D2-2906-4005-818F-6A8F03C24ABE}" srcId="{D32F8FCF-EDF2-4321-B49C-D5DF3D295B52}" destId="{A36E0D6C-8324-40ED-8BDF-82E7327284BF}" srcOrd="1" destOrd="0" parTransId="{5AB61FDE-D9E9-43EB-B88D-DBCB9395DD69}" sibTransId="{F0AD7B48-9655-4F7B-B743-6FB4FAB6FB1F}"/>
    <dgm:cxn modelId="{46BD1120-90FA-405D-93A2-760F16B0EC83}" type="presOf" srcId="{4E1CD5B7-2CF3-44AA-979B-6F420433627D}" destId="{388723AB-37EB-4EC2-B7B0-759657273835}" srcOrd="0" destOrd="0" presId="urn:microsoft.com/office/officeart/2005/8/layout/vList2"/>
    <dgm:cxn modelId="{E80F7246-9AD0-4FDE-9995-02356D3B4D43}" srcId="{D32F8FCF-EDF2-4321-B49C-D5DF3D295B52}" destId="{633EAAFB-E600-4473-967A-761B30F27392}" srcOrd="5" destOrd="0" parTransId="{6CC8AA89-A106-4FCF-83BA-69069DFE8AFB}" sibTransId="{4B030A65-BF24-4A23-941D-B7C1AECEE422}"/>
    <dgm:cxn modelId="{560DAC17-0CB3-4B8C-9B78-E7A181C4DF3C}" type="presOf" srcId="{D32F8FCF-EDF2-4321-B49C-D5DF3D295B52}" destId="{9FF9BD46-DE44-4B30-80ED-AC3A9E213A06}" srcOrd="0" destOrd="0" presId="urn:microsoft.com/office/officeart/2005/8/layout/vList2"/>
    <dgm:cxn modelId="{64507F7D-414B-4A62-AB26-F093126CCF3F}" type="presOf" srcId="{DF163437-D22D-4769-B26F-7CC0A02CDBB4}" destId="{4EC6EE5A-D3D9-475C-BE28-AE35D38CA6E3}" srcOrd="0" destOrd="0" presId="urn:microsoft.com/office/officeart/2005/8/layout/vList2"/>
    <dgm:cxn modelId="{3AEB3DC9-57A0-4184-8639-2F4FCF3B15D7}" srcId="{D32F8FCF-EDF2-4321-B49C-D5DF3D295B52}" destId="{DF163437-D22D-4769-B26F-7CC0A02CDBB4}" srcOrd="3" destOrd="0" parTransId="{B34413CA-C9E1-42FF-935E-522BF3FE7984}" sibTransId="{B78EB1EC-28D9-4931-B8CC-DEA10C8B9F27}"/>
    <dgm:cxn modelId="{3803A6CD-E555-4D75-9FCC-1C5F8EF0CC18}" type="presOf" srcId="{633EAAFB-E600-4473-967A-761B30F27392}" destId="{5AFBEB52-2018-4361-84D7-F795C2118A00}" srcOrd="0" destOrd="0" presId="urn:microsoft.com/office/officeart/2005/8/layout/vList2"/>
    <dgm:cxn modelId="{CC7D0D26-07EB-401C-A0FB-7D0C598701F6}" type="presOf" srcId="{A36E0D6C-8324-40ED-8BDF-82E7327284BF}" destId="{4129187A-68C7-4C06-A6BD-C4D1FC69683F}" srcOrd="0" destOrd="0" presId="urn:microsoft.com/office/officeart/2005/8/layout/vList2"/>
    <dgm:cxn modelId="{AFD2E13F-732A-4810-BC1C-13E203CBE8DB}" type="presParOf" srcId="{9FF9BD46-DE44-4B30-80ED-AC3A9E213A06}" destId="{388723AB-37EB-4EC2-B7B0-759657273835}" srcOrd="0" destOrd="0" presId="urn:microsoft.com/office/officeart/2005/8/layout/vList2"/>
    <dgm:cxn modelId="{44FC1064-723C-4C1B-A00E-3421283DBA2B}" type="presParOf" srcId="{9FF9BD46-DE44-4B30-80ED-AC3A9E213A06}" destId="{38381660-781B-44E8-B9C2-D758374C3862}" srcOrd="1" destOrd="0" presId="urn:microsoft.com/office/officeart/2005/8/layout/vList2"/>
    <dgm:cxn modelId="{3668210B-DC50-441B-957D-7DCFD96BAF6C}" type="presParOf" srcId="{9FF9BD46-DE44-4B30-80ED-AC3A9E213A06}" destId="{4129187A-68C7-4C06-A6BD-C4D1FC69683F}" srcOrd="2" destOrd="0" presId="urn:microsoft.com/office/officeart/2005/8/layout/vList2"/>
    <dgm:cxn modelId="{EAB9EF4D-A388-4E11-9290-E97F7EC10051}" type="presParOf" srcId="{9FF9BD46-DE44-4B30-80ED-AC3A9E213A06}" destId="{E381D71F-FF01-46CD-B75E-87859091C308}" srcOrd="3" destOrd="0" presId="urn:microsoft.com/office/officeart/2005/8/layout/vList2"/>
    <dgm:cxn modelId="{8195C798-39B6-41C8-AEA2-867F84C02FFB}" type="presParOf" srcId="{9FF9BD46-DE44-4B30-80ED-AC3A9E213A06}" destId="{B47F8E1F-285E-454D-A36D-1C63094FD08C}" srcOrd="4" destOrd="0" presId="urn:microsoft.com/office/officeart/2005/8/layout/vList2"/>
    <dgm:cxn modelId="{6ECC7E77-9037-4327-A2DE-85A701965680}" type="presParOf" srcId="{9FF9BD46-DE44-4B30-80ED-AC3A9E213A06}" destId="{3B1CF610-EF4F-4EA3-84EF-8F811EA5E4DC}" srcOrd="5" destOrd="0" presId="urn:microsoft.com/office/officeart/2005/8/layout/vList2"/>
    <dgm:cxn modelId="{5BC698FF-53D8-46EA-A52B-CDF455153888}" type="presParOf" srcId="{9FF9BD46-DE44-4B30-80ED-AC3A9E213A06}" destId="{4EC6EE5A-D3D9-475C-BE28-AE35D38CA6E3}" srcOrd="6" destOrd="0" presId="urn:microsoft.com/office/officeart/2005/8/layout/vList2"/>
    <dgm:cxn modelId="{7A7216E3-AC80-4723-A8E0-91F3CE724990}" type="presParOf" srcId="{9FF9BD46-DE44-4B30-80ED-AC3A9E213A06}" destId="{21AD291D-0045-468C-9ABA-161906D53230}" srcOrd="7" destOrd="0" presId="urn:microsoft.com/office/officeart/2005/8/layout/vList2"/>
    <dgm:cxn modelId="{A885BFDF-ED21-4270-978A-D806A4F8C84C}" type="presParOf" srcId="{9FF9BD46-DE44-4B30-80ED-AC3A9E213A06}" destId="{5D7D6FBC-07F0-494E-9C8B-1347E43D3C2A}" srcOrd="8" destOrd="0" presId="urn:microsoft.com/office/officeart/2005/8/layout/vList2"/>
    <dgm:cxn modelId="{CD8EB32D-8D9B-4DAE-B469-0261C9909080}" type="presParOf" srcId="{9FF9BD46-DE44-4B30-80ED-AC3A9E213A06}" destId="{006EB726-F515-4F9D-9725-CAFED119B21D}" srcOrd="9" destOrd="0" presId="urn:microsoft.com/office/officeart/2005/8/layout/vList2"/>
    <dgm:cxn modelId="{D5EB6098-781E-4B76-BFEF-B550EC6FD899}" type="presParOf" srcId="{9FF9BD46-DE44-4B30-80ED-AC3A9E213A06}" destId="{5AFBEB52-2018-4361-84D7-F795C2118A0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64085"/>
        </a:xfrm>
        <a:prstGeom prst="round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Traditionally, over the last few decades, Web applications have been using cookies to store small amounts of information on a user’s computer.</a:t>
          </a:r>
        </a:p>
      </dsp:txBody>
      <dsp:txXfrm>
        <a:off x="27536" y="27536"/>
        <a:ext cx="8326928" cy="509013"/>
      </dsp:txXfrm>
    </dsp:sp>
    <dsp:sp modelId="{0256FAD6-365E-4CAB-8266-8CECC71F7F52}">
      <dsp:nvSpPr>
        <dsp:cNvPr id="0" name=""/>
        <dsp:cNvSpPr/>
      </dsp:nvSpPr>
      <dsp:spPr>
        <a:xfrm>
          <a:off x="0" y="627968"/>
          <a:ext cx="8382000" cy="5926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A cookie is a file that stores user-related information and may either be temporary or permanent.</a:t>
          </a:r>
        </a:p>
      </dsp:txBody>
      <dsp:txXfrm>
        <a:off x="28933" y="656901"/>
        <a:ext cx="8324134" cy="534824"/>
      </dsp:txXfrm>
    </dsp:sp>
    <dsp:sp modelId="{A6445519-E36D-458F-8F29-D286534B965D}">
      <dsp:nvSpPr>
        <dsp:cNvPr id="0" name=""/>
        <dsp:cNvSpPr/>
      </dsp:nvSpPr>
      <dsp:spPr>
        <a:xfrm>
          <a:off x="0" y="1295400"/>
          <a:ext cx="8382000" cy="620736"/>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A cookie can be created for login details which can be saved for a specified period on a user’s computer.</a:t>
          </a:r>
        </a:p>
      </dsp:txBody>
      <dsp:txXfrm>
        <a:off x="30302" y="1325702"/>
        <a:ext cx="8321396" cy="5601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233190"/>
          <a:ext cx="8382000" cy="65812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Is a W3C specification and certain browsers refer to it as ‘DOM Storage’.</a:t>
          </a:r>
        </a:p>
      </dsp:txBody>
      <dsp:txXfrm>
        <a:off x="32127" y="265317"/>
        <a:ext cx="8317746" cy="593875"/>
      </dsp:txXfrm>
    </dsp:sp>
    <dsp:sp modelId="{0256FAD6-365E-4CAB-8266-8CECC71F7F52}">
      <dsp:nvSpPr>
        <dsp:cNvPr id="0" name=""/>
        <dsp:cNvSpPr/>
      </dsp:nvSpPr>
      <dsp:spPr>
        <a:xfrm>
          <a:off x="0" y="1041374"/>
          <a:ext cx="8382000" cy="66135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Provides functionality for storage of data on the client-side that is on user’s machine.</a:t>
          </a:r>
        </a:p>
      </dsp:txBody>
      <dsp:txXfrm>
        <a:off x="32285" y="1073659"/>
        <a:ext cx="8317430" cy="596782"/>
      </dsp:txXfrm>
    </dsp:sp>
    <dsp:sp modelId="{A6445519-E36D-458F-8F29-D286534B965D}">
      <dsp:nvSpPr>
        <dsp:cNvPr id="0" name=""/>
        <dsp:cNvSpPr/>
      </dsp:nvSpPr>
      <dsp:spPr>
        <a:xfrm>
          <a:off x="0" y="1885113"/>
          <a:ext cx="8382000" cy="68830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Stores data that can cater for both temporary as well as permanent needs.</a:t>
          </a:r>
        </a:p>
      </dsp:txBody>
      <dsp:txXfrm>
        <a:off x="33600" y="1918713"/>
        <a:ext cx="8314800" cy="621108"/>
      </dsp:txXfrm>
    </dsp:sp>
    <dsp:sp modelId="{8A752F96-26E5-4BA9-82C5-29DB2F211C5D}">
      <dsp:nvSpPr>
        <dsp:cNvPr id="0" name=""/>
        <dsp:cNvSpPr/>
      </dsp:nvSpPr>
      <dsp:spPr>
        <a:xfrm>
          <a:off x="0" y="2732464"/>
          <a:ext cx="8382000" cy="64544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Offers more control than traditional cookies, and is easy to work with.</a:t>
          </a:r>
        </a:p>
      </dsp:txBody>
      <dsp:txXfrm>
        <a:off x="31508" y="2763972"/>
        <a:ext cx="8318984" cy="582425"/>
      </dsp:txXfrm>
    </dsp:sp>
    <dsp:sp modelId="{AF7A5ABB-EB40-459B-9B55-BC0E7A936489}">
      <dsp:nvSpPr>
        <dsp:cNvPr id="0" name=""/>
        <dsp:cNvSpPr/>
      </dsp:nvSpPr>
      <dsp:spPr>
        <a:xfrm>
          <a:off x="0" y="3527961"/>
          <a:ext cx="8382000" cy="72089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Was originally a part of the HTML5 specification, but now it is present in a separate specification and stores a maximum of 5 MB of information per domain.</a:t>
          </a:r>
        </a:p>
      </dsp:txBody>
      <dsp:txXfrm>
        <a:off x="35191" y="3563152"/>
        <a:ext cx="8311618" cy="65051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112250"/>
          <a:ext cx="8382000" cy="703716"/>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Cookies are meant to be read on the server-side, whereas Web storage is available only on the client-side.</a:t>
          </a:r>
        </a:p>
      </dsp:txBody>
      <dsp:txXfrm>
        <a:off x="34353" y="146603"/>
        <a:ext cx="8313294" cy="635010"/>
      </dsp:txXfrm>
    </dsp:sp>
    <dsp:sp modelId="{0256FAD6-365E-4CAB-8266-8CECC71F7F52}">
      <dsp:nvSpPr>
        <dsp:cNvPr id="0" name=""/>
        <dsp:cNvSpPr/>
      </dsp:nvSpPr>
      <dsp:spPr>
        <a:xfrm>
          <a:off x="0" y="976577"/>
          <a:ext cx="8382000" cy="759738"/>
        </a:xfrm>
        <a:prstGeom prst="roundRect">
          <a:avLst/>
        </a:prstGeom>
        <a:gradFill rotWithShape="0">
          <a:gsLst>
            <a:gs pos="0">
              <a:schemeClr val="accent2">
                <a:shade val="80000"/>
                <a:hueOff val="-11957"/>
                <a:satOff val="-1341"/>
                <a:lumOff val="8560"/>
                <a:alphaOff val="0"/>
                <a:shade val="51000"/>
                <a:satMod val="130000"/>
              </a:schemeClr>
            </a:gs>
            <a:gs pos="80000">
              <a:schemeClr val="accent2">
                <a:shade val="80000"/>
                <a:hueOff val="-11957"/>
                <a:satOff val="-1341"/>
                <a:lumOff val="8560"/>
                <a:alphaOff val="0"/>
                <a:shade val="93000"/>
                <a:satMod val="130000"/>
              </a:schemeClr>
            </a:gs>
            <a:gs pos="100000">
              <a:schemeClr val="accent2">
                <a:shade val="80000"/>
                <a:hueOff val="-11957"/>
                <a:satOff val="-1341"/>
                <a:lumOff val="856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Cookies are sent along with each HTTP request to the server, whereas Web storage data is not carried over to the server.</a:t>
          </a:r>
        </a:p>
      </dsp:txBody>
      <dsp:txXfrm>
        <a:off x="37087" y="1013664"/>
        <a:ext cx="8307826" cy="685564"/>
      </dsp:txXfrm>
    </dsp:sp>
    <dsp:sp modelId="{C7B46CAC-7C6E-4242-BF4E-5CA15FCD90C3}">
      <dsp:nvSpPr>
        <dsp:cNvPr id="0" name=""/>
        <dsp:cNvSpPr/>
      </dsp:nvSpPr>
      <dsp:spPr>
        <a:xfrm>
          <a:off x="0" y="1896928"/>
          <a:ext cx="8382000" cy="759738"/>
        </a:xfrm>
        <a:prstGeom prst="roundRect">
          <a:avLst/>
        </a:prstGeom>
        <a:gradFill rotWithShape="0">
          <a:gsLst>
            <a:gs pos="0">
              <a:schemeClr val="accent2">
                <a:shade val="80000"/>
                <a:hueOff val="-23915"/>
                <a:satOff val="-2683"/>
                <a:lumOff val="17120"/>
                <a:alphaOff val="0"/>
                <a:shade val="51000"/>
                <a:satMod val="130000"/>
              </a:schemeClr>
            </a:gs>
            <a:gs pos="80000">
              <a:schemeClr val="accent2">
                <a:shade val="80000"/>
                <a:hueOff val="-23915"/>
                <a:satOff val="-2683"/>
                <a:lumOff val="17120"/>
                <a:alphaOff val="0"/>
                <a:shade val="93000"/>
                <a:satMod val="130000"/>
              </a:schemeClr>
            </a:gs>
            <a:gs pos="100000">
              <a:schemeClr val="accent2">
                <a:shade val="80000"/>
                <a:hueOff val="-23915"/>
                <a:satOff val="-2683"/>
                <a:lumOff val="1712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Cookies result in bandwidth overhead and thus lead to high costs, as they are sent with each HTTP request. The Web storage is stored on the user’s hard drive, so it costs nothing to use.</a:t>
          </a:r>
        </a:p>
      </dsp:txBody>
      <dsp:txXfrm>
        <a:off x="37087" y="1934015"/>
        <a:ext cx="8307826" cy="685564"/>
      </dsp:txXfrm>
    </dsp:sp>
    <dsp:sp modelId="{25E88A19-225A-4E40-94A7-8CAF4C6F64C5}">
      <dsp:nvSpPr>
        <dsp:cNvPr id="0" name=""/>
        <dsp:cNvSpPr/>
      </dsp:nvSpPr>
      <dsp:spPr>
        <a:xfrm>
          <a:off x="0" y="2817276"/>
          <a:ext cx="8382000" cy="759738"/>
        </a:xfrm>
        <a:prstGeom prst="roundRect">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With cookies, the information data that could be stored is 4 KB, whereas with Web storage, a large amount of data can be stored </a:t>
          </a:r>
          <a:r>
            <a:rPr lang="en-US" sz="1800" kern="1200" dirty="0" err="1"/>
            <a:t>upto</a:t>
          </a:r>
          <a:r>
            <a:rPr lang="en-US" sz="1800" kern="1200" dirty="0"/>
            <a:t> 5 MB.</a:t>
          </a:r>
        </a:p>
      </dsp:txBody>
      <dsp:txXfrm>
        <a:off x="37087" y="2854363"/>
        <a:ext cx="8307826" cy="685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96655"/>
        </a:xfrm>
        <a:prstGeom prst="roundRect">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Web storage is browser-specific and the location where the Web storage data is stored depends on the browser.</a:t>
          </a:r>
        </a:p>
      </dsp:txBody>
      <dsp:txXfrm>
        <a:off x="29126" y="29126"/>
        <a:ext cx="8323748" cy="538403"/>
      </dsp:txXfrm>
    </dsp:sp>
    <dsp:sp modelId="{4129187A-68C7-4C06-A6BD-C4D1FC69683F}">
      <dsp:nvSpPr>
        <dsp:cNvPr id="0" name=""/>
        <dsp:cNvSpPr/>
      </dsp:nvSpPr>
      <dsp:spPr>
        <a:xfrm>
          <a:off x="0" y="685095"/>
          <a:ext cx="8382000" cy="596655"/>
        </a:xfrm>
        <a:prstGeom prst="roundRect">
          <a:avLst/>
        </a:prstGeom>
        <a:gradFill rotWithShape="0">
          <a:gsLst>
            <a:gs pos="0">
              <a:schemeClr val="accent3">
                <a:shade val="50000"/>
                <a:hueOff val="178370"/>
                <a:satOff val="-2846"/>
                <a:lumOff val="27405"/>
                <a:alphaOff val="0"/>
                <a:shade val="51000"/>
                <a:satMod val="130000"/>
              </a:schemeClr>
            </a:gs>
            <a:gs pos="80000">
              <a:schemeClr val="accent3">
                <a:shade val="50000"/>
                <a:hueOff val="178370"/>
                <a:satOff val="-2846"/>
                <a:lumOff val="27405"/>
                <a:alphaOff val="0"/>
                <a:shade val="93000"/>
                <a:satMod val="130000"/>
              </a:schemeClr>
            </a:gs>
            <a:gs pos="100000">
              <a:schemeClr val="accent3">
                <a:shade val="50000"/>
                <a:hueOff val="178370"/>
                <a:satOff val="-2846"/>
                <a:lumOff val="27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Each browser’s storage is separate and independent, even if it is present on the same machine.</a:t>
          </a:r>
        </a:p>
      </dsp:txBody>
      <dsp:txXfrm>
        <a:off x="29126" y="714221"/>
        <a:ext cx="8323748" cy="538403"/>
      </dsp:txXfrm>
    </dsp:sp>
    <dsp:sp modelId="{B47F8E1F-285E-454D-A36D-1C63094FD08C}">
      <dsp:nvSpPr>
        <dsp:cNvPr id="0" name=""/>
        <dsp:cNvSpPr/>
      </dsp:nvSpPr>
      <dsp:spPr>
        <a:xfrm>
          <a:off x="0" y="1384549"/>
          <a:ext cx="8382000" cy="596655"/>
        </a:xfrm>
        <a:prstGeom prst="roundRect">
          <a:avLst/>
        </a:prstGeom>
        <a:gradFill rotWithShape="0">
          <a:gsLst>
            <a:gs pos="0">
              <a:schemeClr val="accent3">
                <a:shade val="50000"/>
                <a:hueOff val="178370"/>
                <a:satOff val="-2846"/>
                <a:lumOff val="27405"/>
                <a:alphaOff val="0"/>
                <a:shade val="51000"/>
                <a:satMod val="130000"/>
              </a:schemeClr>
            </a:gs>
            <a:gs pos="80000">
              <a:schemeClr val="accent3">
                <a:shade val="50000"/>
                <a:hueOff val="178370"/>
                <a:satOff val="-2846"/>
                <a:lumOff val="27405"/>
                <a:alphaOff val="0"/>
                <a:shade val="93000"/>
                <a:satMod val="130000"/>
              </a:schemeClr>
            </a:gs>
            <a:gs pos="100000">
              <a:schemeClr val="accent3">
                <a:shade val="50000"/>
                <a:hueOff val="178370"/>
                <a:satOff val="-2846"/>
                <a:lumOff val="27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HTML5 Web storage is implemented natively in most Web browsers, so one can use it even when third-party browser plug-in is not available.</a:t>
          </a:r>
        </a:p>
      </dsp:txBody>
      <dsp:txXfrm>
        <a:off x="29126" y="1413675"/>
        <a:ext cx="8323748" cy="538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75420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Two types of HTML5 Web storage are namely, session storage and local storage.</a:t>
          </a:r>
        </a:p>
      </dsp:txBody>
      <dsp:txXfrm>
        <a:off x="36817" y="36817"/>
        <a:ext cx="8308366" cy="680571"/>
      </dsp:txXfrm>
    </dsp:sp>
    <dsp:sp modelId="{4129187A-68C7-4C06-A6BD-C4D1FC69683F}">
      <dsp:nvSpPr>
        <dsp:cNvPr id="0" name=""/>
        <dsp:cNvSpPr/>
      </dsp:nvSpPr>
      <dsp:spPr>
        <a:xfrm>
          <a:off x="0" y="822398"/>
          <a:ext cx="8382000" cy="74937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Both session and local storage enable to store around 5 MB of data per domain.</a:t>
          </a:r>
        </a:p>
      </dsp:txBody>
      <dsp:txXfrm>
        <a:off x="36582" y="858980"/>
        <a:ext cx="8308836" cy="676214"/>
      </dsp:txXfrm>
    </dsp:sp>
    <dsp:sp modelId="{B47F8E1F-285E-454D-A36D-1C63094FD08C}">
      <dsp:nvSpPr>
        <dsp:cNvPr id="0" name=""/>
        <dsp:cNvSpPr/>
      </dsp:nvSpPr>
      <dsp:spPr>
        <a:xfrm>
          <a:off x="0" y="1643141"/>
          <a:ext cx="8382000" cy="72552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To check for browser support of HTML5 Web storage, a property named </a:t>
          </a:r>
          <a:r>
            <a:rPr lang="en-US" sz="1800" b="1" kern="1200" dirty="0" err="1"/>
            <a:t>localStorage</a:t>
          </a:r>
          <a:r>
            <a:rPr lang="en-US" sz="1800" kern="1200" dirty="0"/>
            <a:t> or </a:t>
          </a:r>
          <a:r>
            <a:rPr lang="en-US" sz="1800" b="1" kern="1200" dirty="0" err="1"/>
            <a:t>sessionStorage</a:t>
          </a:r>
          <a:r>
            <a:rPr lang="en-US" sz="1800" kern="1200" dirty="0"/>
            <a:t> is available as a global variable for the window object.</a:t>
          </a:r>
        </a:p>
      </dsp:txBody>
      <dsp:txXfrm>
        <a:off x="35417" y="1678558"/>
        <a:ext cx="8311166" cy="654687"/>
      </dsp:txXfrm>
    </dsp:sp>
    <dsp:sp modelId="{4EC6EE5A-D3D9-475C-BE28-AE35D38CA6E3}">
      <dsp:nvSpPr>
        <dsp:cNvPr id="0" name=""/>
        <dsp:cNvSpPr/>
      </dsp:nvSpPr>
      <dsp:spPr>
        <a:xfrm>
          <a:off x="0" y="2461789"/>
          <a:ext cx="8382000" cy="66241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 there is no support, the </a:t>
          </a:r>
          <a:r>
            <a:rPr lang="en-US" sz="1800" b="1" kern="1200" dirty="0" err="1"/>
            <a:t>localStorage</a:t>
          </a:r>
          <a:r>
            <a:rPr lang="en-US" sz="1800" kern="1200" dirty="0"/>
            <a:t> or </a:t>
          </a:r>
          <a:r>
            <a:rPr lang="en-US" sz="1800" b="1" kern="1200" dirty="0" err="1"/>
            <a:t>sessionStorage</a:t>
          </a:r>
          <a:r>
            <a:rPr lang="en-US" sz="1800" kern="1200" dirty="0"/>
            <a:t> property will be undefined.</a:t>
          </a:r>
        </a:p>
      </dsp:txBody>
      <dsp:txXfrm>
        <a:off x="32336" y="2494125"/>
        <a:ext cx="8317328" cy="5977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50236"/>
          <a:ext cx="8382000" cy="559364"/>
        </a:xfrm>
        <a:prstGeom prst="roundRect">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Keeps track of data specific to one window or tab and discards it as soon the user closes the tab (or window) that he/she was working with.</a:t>
          </a:r>
        </a:p>
      </dsp:txBody>
      <dsp:txXfrm>
        <a:off x="27306" y="77542"/>
        <a:ext cx="8327388" cy="504752"/>
      </dsp:txXfrm>
    </dsp:sp>
    <dsp:sp modelId="{4129187A-68C7-4C06-A6BD-C4D1FC69683F}">
      <dsp:nvSpPr>
        <dsp:cNvPr id="0" name=""/>
        <dsp:cNvSpPr/>
      </dsp:nvSpPr>
      <dsp:spPr>
        <a:xfrm>
          <a:off x="0" y="736035"/>
          <a:ext cx="8382000" cy="559364"/>
        </a:xfrm>
        <a:prstGeom prst="roundRect">
          <a:avLst/>
        </a:prstGeom>
        <a:gradFill rotWithShape="0">
          <a:gsLst>
            <a:gs pos="0">
              <a:schemeClr val="accent3">
                <a:shade val="50000"/>
                <a:hueOff val="89185"/>
                <a:satOff val="-1423"/>
                <a:lumOff val="13702"/>
                <a:alphaOff val="0"/>
                <a:shade val="51000"/>
                <a:satMod val="130000"/>
              </a:schemeClr>
            </a:gs>
            <a:gs pos="80000">
              <a:schemeClr val="accent3">
                <a:shade val="50000"/>
                <a:hueOff val="89185"/>
                <a:satOff val="-1423"/>
                <a:lumOff val="13702"/>
                <a:alphaOff val="0"/>
                <a:shade val="93000"/>
                <a:satMod val="130000"/>
              </a:schemeClr>
            </a:gs>
            <a:gs pos="100000">
              <a:schemeClr val="accent3">
                <a:shade val="50000"/>
                <a:hueOff val="89185"/>
                <a:satOff val="-1423"/>
                <a:lumOff val="137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Lasts for the entire duration of the session and hence, is not persistent.</a:t>
          </a:r>
        </a:p>
      </dsp:txBody>
      <dsp:txXfrm>
        <a:off x="27306" y="763341"/>
        <a:ext cx="8327388" cy="504752"/>
      </dsp:txXfrm>
    </dsp:sp>
    <dsp:sp modelId="{B47F8E1F-285E-454D-A36D-1C63094FD08C}">
      <dsp:nvSpPr>
        <dsp:cNvPr id="0" name=""/>
        <dsp:cNvSpPr/>
      </dsp:nvSpPr>
      <dsp:spPr>
        <a:xfrm>
          <a:off x="0" y="1421836"/>
          <a:ext cx="8382000" cy="559364"/>
        </a:xfrm>
        <a:prstGeom prst="roundRect">
          <a:avLst/>
        </a:prstGeom>
        <a:gradFill rotWithShape="0">
          <a:gsLst>
            <a:gs pos="0">
              <a:schemeClr val="accent3">
                <a:shade val="50000"/>
                <a:hueOff val="178370"/>
                <a:satOff val="-2846"/>
                <a:lumOff val="27405"/>
                <a:alphaOff val="0"/>
                <a:shade val="51000"/>
                <a:satMod val="130000"/>
              </a:schemeClr>
            </a:gs>
            <a:gs pos="80000">
              <a:schemeClr val="accent3">
                <a:shade val="50000"/>
                <a:hueOff val="178370"/>
                <a:satOff val="-2846"/>
                <a:lumOff val="27405"/>
                <a:alphaOff val="0"/>
                <a:shade val="93000"/>
                <a:satMod val="130000"/>
              </a:schemeClr>
            </a:gs>
            <a:gs pos="100000">
              <a:schemeClr val="accent3">
                <a:shade val="50000"/>
                <a:hueOff val="178370"/>
                <a:satOff val="-2846"/>
                <a:lumOff val="27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Makes use of named key/value pairs which are </a:t>
          </a:r>
          <a:r>
            <a:rPr lang="en-US" sz="1800" kern="1200" dirty="0" smtClean="0">
              <a:solidFill>
                <a:schemeClr val="tx1"/>
              </a:solidFill>
            </a:rPr>
            <a:t>enclosed </a:t>
          </a:r>
          <a:r>
            <a:rPr lang="en-US" sz="1800" kern="1200" dirty="0">
              <a:solidFill>
                <a:schemeClr val="tx1"/>
              </a:solidFill>
            </a:rPr>
            <a:t>within double quotes.</a:t>
          </a:r>
        </a:p>
      </dsp:txBody>
      <dsp:txXfrm>
        <a:off x="27306" y="1449142"/>
        <a:ext cx="8327388" cy="504752"/>
      </dsp:txXfrm>
    </dsp:sp>
    <dsp:sp modelId="{4EC6EE5A-D3D9-475C-BE28-AE35D38CA6E3}">
      <dsp:nvSpPr>
        <dsp:cNvPr id="0" name=""/>
        <dsp:cNvSpPr/>
      </dsp:nvSpPr>
      <dsp:spPr>
        <a:xfrm>
          <a:off x="0" y="2107637"/>
          <a:ext cx="8382000" cy="559364"/>
        </a:xfrm>
        <a:prstGeom prst="roundRect">
          <a:avLst/>
        </a:prstGeom>
        <a:gradFill rotWithShape="0">
          <a:gsLst>
            <a:gs pos="0">
              <a:schemeClr val="accent3">
                <a:shade val="50000"/>
                <a:hueOff val="267555"/>
                <a:satOff val="-4269"/>
                <a:lumOff val="41107"/>
                <a:alphaOff val="0"/>
                <a:shade val="51000"/>
                <a:satMod val="130000"/>
              </a:schemeClr>
            </a:gs>
            <a:gs pos="80000">
              <a:schemeClr val="accent3">
                <a:shade val="50000"/>
                <a:hueOff val="267555"/>
                <a:satOff val="-4269"/>
                <a:lumOff val="41107"/>
                <a:alphaOff val="0"/>
                <a:shade val="93000"/>
                <a:satMod val="130000"/>
              </a:schemeClr>
            </a:gs>
            <a:gs pos="100000">
              <a:schemeClr val="accent3">
                <a:shade val="50000"/>
                <a:hueOff val="267555"/>
                <a:satOff val="-4269"/>
                <a:lumOff val="411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Stores the data using the named key, whereas the data is retrieved by referring to that key.</a:t>
          </a:r>
        </a:p>
      </dsp:txBody>
      <dsp:txXfrm>
        <a:off x="27306" y="2134943"/>
        <a:ext cx="8327388" cy="504752"/>
      </dsp:txXfrm>
    </dsp:sp>
    <dsp:sp modelId="{5D7D6FBC-07F0-494E-9C8B-1347E43D3C2A}">
      <dsp:nvSpPr>
        <dsp:cNvPr id="0" name=""/>
        <dsp:cNvSpPr/>
      </dsp:nvSpPr>
      <dsp:spPr>
        <a:xfrm>
          <a:off x="0" y="2813092"/>
          <a:ext cx="8382000" cy="874006"/>
        </a:xfrm>
        <a:prstGeom prst="roundRect">
          <a:avLst/>
        </a:prstGeom>
        <a:gradFill rotWithShape="0">
          <a:gsLst>
            <a:gs pos="0">
              <a:schemeClr val="accent3">
                <a:shade val="50000"/>
                <a:hueOff val="178370"/>
                <a:satOff val="-2846"/>
                <a:lumOff val="27405"/>
                <a:alphaOff val="0"/>
                <a:shade val="51000"/>
                <a:satMod val="130000"/>
              </a:schemeClr>
            </a:gs>
            <a:gs pos="80000">
              <a:schemeClr val="accent3">
                <a:shade val="50000"/>
                <a:hueOff val="178370"/>
                <a:satOff val="-2846"/>
                <a:lumOff val="27405"/>
                <a:alphaOff val="0"/>
                <a:shade val="93000"/>
                <a:satMod val="130000"/>
              </a:schemeClr>
            </a:gs>
            <a:gs pos="100000">
              <a:schemeClr val="accent3">
                <a:shade val="50000"/>
                <a:hueOff val="178370"/>
                <a:satOff val="-2846"/>
                <a:lumOff val="27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solidFill>
                <a:schemeClr val="tx1"/>
              </a:solidFill>
            </a:rPr>
            <a:t>Key is a string, whereas the value stored in the key can be of any data type such as string, </a:t>
          </a:r>
          <a:r>
            <a:rPr lang="en-US" sz="1800" kern="1200" dirty="0" err="1">
              <a:solidFill>
                <a:schemeClr val="tx1"/>
              </a:solidFill>
            </a:rPr>
            <a:t>boolean</a:t>
          </a:r>
          <a:r>
            <a:rPr lang="en-US" sz="1800" kern="1200" dirty="0">
              <a:solidFill>
                <a:schemeClr val="tx1"/>
              </a:solidFill>
            </a:rPr>
            <a:t>, integer, or float. Regardless of the type of data that is stored, it is actually stored internally as a string.</a:t>
          </a:r>
        </a:p>
      </dsp:txBody>
      <dsp:txXfrm>
        <a:off x="42665" y="2855757"/>
        <a:ext cx="8296670" cy="788676"/>
      </dsp:txXfrm>
    </dsp:sp>
    <dsp:sp modelId="{5AFBEB52-2018-4361-84D7-F795C2118A00}">
      <dsp:nvSpPr>
        <dsp:cNvPr id="0" name=""/>
        <dsp:cNvSpPr/>
      </dsp:nvSpPr>
      <dsp:spPr>
        <a:xfrm>
          <a:off x="0" y="3884208"/>
          <a:ext cx="8382000" cy="559364"/>
        </a:xfrm>
        <a:prstGeom prst="roundRect">
          <a:avLst/>
        </a:prstGeom>
        <a:gradFill rotWithShape="0">
          <a:gsLst>
            <a:gs pos="0">
              <a:schemeClr val="accent3">
                <a:shade val="50000"/>
                <a:hueOff val="89185"/>
                <a:satOff val="-1423"/>
                <a:lumOff val="13702"/>
                <a:alphaOff val="0"/>
                <a:shade val="51000"/>
                <a:satMod val="130000"/>
              </a:schemeClr>
            </a:gs>
            <a:gs pos="80000">
              <a:schemeClr val="accent3">
                <a:shade val="50000"/>
                <a:hueOff val="89185"/>
                <a:satOff val="-1423"/>
                <a:lumOff val="13702"/>
                <a:alphaOff val="0"/>
                <a:shade val="93000"/>
                <a:satMod val="130000"/>
              </a:schemeClr>
            </a:gs>
            <a:gs pos="100000">
              <a:schemeClr val="accent3">
                <a:shade val="50000"/>
                <a:hueOff val="89185"/>
                <a:satOff val="-1423"/>
                <a:lumOff val="1370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Storing and retrieving data of other types requires the use of functions to convert them into the appropriate data types.</a:t>
          </a:r>
        </a:p>
      </dsp:txBody>
      <dsp:txXfrm>
        <a:off x="27306" y="3911514"/>
        <a:ext cx="8327388" cy="5047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71471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Storing and retrieving data - </a:t>
          </a:r>
          <a:r>
            <a:rPr lang="en-US" sz="1800" kern="1200" dirty="0" err="1"/>
            <a:t>setItem</a:t>
          </a:r>
          <a:r>
            <a:rPr lang="en-US" sz="1800" kern="1200" dirty="0"/>
            <a:t>() and </a:t>
          </a:r>
          <a:r>
            <a:rPr lang="en-US" sz="1800" kern="1200" dirty="0" err="1"/>
            <a:t>getItem</a:t>
          </a:r>
          <a:r>
            <a:rPr lang="en-US" sz="1800" kern="1200" dirty="0"/>
            <a:t>() methods are used to store and retrieve data from session storage respectively.</a:t>
          </a:r>
        </a:p>
      </dsp:txBody>
      <dsp:txXfrm>
        <a:off x="34889" y="34889"/>
        <a:ext cx="8312222" cy="6449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78010"/>
        </a:xfrm>
        <a:prstGeom prst="roundRect">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Enables to save data for longer periods on the user’s computer, through the browser.</a:t>
          </a:r>
        </a:p>
      </dsp:txBody>
      <dsp:txXfrm>
        <a:off x="28216" y="28216"/>
        <a:ext cx="8325568" cy="521578"/>
      </dsp:txXfrm>
    </dsp:sp>
    <dsp:sp modelId="{4129187A-68C7-4C06-A6BD-C4D1FC69683F}">
      <dsp:nvSpPr>
        <dsp:cNvPr id="0" name=""/>
        <dsp:cNvSpPr/>
      </dsp:nvSpPr>
      <dsp:spPr>
        <a:xfrm>
          <a:off x="0" y="683927"/>
          <a:ext cx="8382000" cy="578010"/>
        </a:xfrm>
        <a:prstGeom prst="roundRect">
          <a:avLst/>
        </a:prstGeom>
        <a:gradFill rotWithShape="0">
          <a:gsLst>
            <a:gs pos="0">
              <a:schemeClr val="accent6">
                <a:shade val="50000"/>
                <a:hueOff val="-184678"/>
                <a:satOff val="12312"/>
                <a:lumOff val="16074"/>
                <a:alphaOff val="0"/>
                <a:shade val="51000"/>
                <a:satMod val="130000"/>
              </a:schemeClr>
            </a:gs>
            <a:gs pos="80000">
              <a:schemeClr val="accent6">
                <a:shade val="50000"/>
                <a:hueOff val="-184678"/>
                <a:satOff val="12312"/>
                <a:lumOff val="16074"/>
                <a:alphaOff val="0"/>
                <a:shade val="93000"/>
                <a:satMod val="130000"/>
              </a:schemeClr>
            </a:gs>
            <a:gs pos="100000">
              <a:schemeClr val="accent6">
                <a:shade val="50000"/>
                <a:hueOff val="-184678"/>
                <a:satOff val="12312"/>
                <a:lumOff val="160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Data is persistent and can be retrieved when a user visits the site again.</a:t>
          </a:r>
        </a:p>
      </dsp:txBody>
      <dsp:txXfrm>
        <a:off x="28216" y="712143"/>
        <a:ext cx="8325568" cy="521578"/>
      </dsp:txXfrm>
    </dsp:sp>
    <dsp:sp modelId="{B47F8E1F-285E-454D-A36D-1C63094FD08C}">
      <dsp:nvSpPr>
        <dsp:cNvPr id="0" name=""/>
        <dsp:cNvSpPr/>
      </dsp:nvSpPr>
      <dsp:spPr>
        <a:xfrm>
          <a:off x="0" y="1395079"/>
          <a:ext cx="8382000" cy="578010"/>
        </a:xfrm>
        <a:prstGeom prst="roundRect">
          <a:avLst/>
        </a:prstGeom>
        <a:gradFill rotWithShape="0">
          <a:gsLst>
            <a:gs pos="0">
              <a:schemeClr val="accent6">
                <a:shade val="50000"/>
                <a:hueOff val="-369355"/>
                <a:satOff val="24624"/>
                <a:lumOff val="32148"/>
                <a:alphaOff val="0"/>
                <a:shade val="51000"/>
                <a:satMod val="130000"/>
              </a:schemeClr>
            </a:gs>
            <a:gs pos="80000">
              <a:schemeClr val="accent6">
                <a:shade val="50000"/>
                <a:hueOff val="-369355"/>
                <a:satOff val="24624"/>
                <a:lumOff val="32148"/>
                <a:alphaOff val="0"/>
                <a:shade val="93000"/>
                <a:satMod val="130000"/>
              </a:schemeClr>
            </a:gs>
            <a:gs pos="100000">
              <a:schemeClr val="accent6">
                <a:shade val="50000"/>
                <a:hueOff val="-369355"/>
                <a:satOff val="24624"/>
                <a:lumOff val="321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solidFill>
                <a:schemeClr val="tx1"/>
              </a:solidFill>
            </a:rPr>
            <a:t>Is used, if data needs to be stored for more than a single session.</a:t>
          </a:r>
          <a:endParaRPr lang="en-US" sz="1800" kern="1200" dirty="0">
            <a:solidFill>
              <a:schemeClr val="tx1"/>
            </a:solidFill>
          </a:endParaRPr>
        </a:p>
      </dsp:txBody>
      <dsp:txXfrm>
        <a:off x="28216" y="1423295"/>
        <a:ext cx="8325568" cy="521578"/>
      </dsp:txXfrm>
    </dsp:sp>
    <dsp:sp modelId="{4EC6EE5A-D3D9-475C-BE28-AE35D38CA6E3}">
      <dsp:nvSpPr>
        <dsp:cNvPr id="0" name=""/>
        <dsp:cNvSpPr/>
      </dsp:nvSpPr>
      <dsp:spPr>
        <a:xfrm>
          <a:off x="0" y="2133266"/>
          <a:ext cx="8382000" cy="578010"/>
        </a:xfrm>
        <a:prstGeom prst="roundRect">
          <a:avLst/>
        </a:prstGeom>
        <a:gradFill rotWithShape="0">
          <a:gsLst>
            <a:gs pos="0">
              <a:schemeClr val="accent6">
                <a:shade val="50000"/>
                <a:hueOff val="-369355"/>
                <a:satOff val="24624"/>
                <a:lumOff val="32148"/>
                <a:alphaOff val="0"/>
                <a:shade val="51000"/>
                <a:satMod val="130000"/>
              </a:schemeClr>
            </a:gs>
            <a:gs pos="80000">
              <a:schemeClr val="accent6">
                <a:shade val="50000"/>
                <a:hueOff val="-369355"/>
                <a:satOff val="24624"/>
                <a:lumOff val="32148"/>
                <a:alphaOff val="0"/>
                <a:shade val="93000"/>
                <a:satMod val="130000"/>
              </a:schemeClr>
            </a:gs>
            <a:gs pos="100000">
              <a:schemeClr val="accent6">
                <a:shade val="50000"/>
                <a:hueOff val="-369355"/>
                <a:satOff val="24624"/>
                <a:lumOff val="321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solidFill>
                <a:schemeClr val="tx1"/>
              </a:solidFill>
            </a:rPr>
            <a:t>Works in a similar fashion as session storage.</a:t>
          </a:r>
          <a:endParaRPr lang="en-US" sz="1800" kern="1200" dirty="0">
            <a:solidFill>
              <a:schemeClr val="tx1"/>
            </a:solidFill>
          </a:endParaRPr>
        </a:p>
      </dsp:txBody>
      <dsp:txXfrm>
        <a:off x="28216" y="2161482"/>
        <a:ext cx="8325568" cy="521578"/>
      </dsp:txXfrm>
    </dsp:sp>
    <dsp:sp modelId="{5D7D6FBC-07F0-494E-9C8B-1347E43D3C2A}">
      <dsp:nvSpPr>
        <dsp:cNvPr id="0" name=""/>
        <dsp:cNvSpPr/>
      </dsp:nvSpPr>
      <dsp:spPr>
        <a:xfrm>
          <a:off x="0" y="2871450"/>
          <a:ext cx="8382000" cy="578010"/>
        </a:xfrm>
        <a:prstGeom prst="roundRect">
          <a:avLst/>
        </a:prstGeom>
        <a:gradFill rotWithShape="0">
          <a:gsLst>
            <a:gs pos="0">
              <a:schemeClr val="accent6">
                <a:shade val="50000"/>
                <a:hueOff val="-184678"/>
                <a:satOff val="12312"/>
                <a:lumOff val="16074"/>
                <a:alphaOff val="0"/>
                <a:shade val="51000"/>
                <a:satMod val="130000"/>
              </a:schemeClr>
            </a:gs>
            <a:gs pos="80000">
              <a:schemeClr val="accent6">
                <a:shade val="50000"/>
                <a:hueOff val="-184678"/>
                <a:satOff val="12312"/>
                <a:lumOff val="16074"/>
                <a:alphaOff val="0"/>
                <a:shade val="93000"/>
                <a:satMod val="130000"/>
              </a:schemeClr>
            </a:gs>
            <a:gs pos="100000">
              <a:schemeClr val="accent6">
                <a:shade val="50000"/>
                <a:hueOff val="-184678"/>
                <a:satOff val="12312"/>
                <a:lumOff val="160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Uses the same functions, such as setItem(), getItem(), removeItem(), and clear().</a:t>
          </a:r>
          <a:endParaRPr lang="en-US" sz="1800" kern="1200" dirty="0"/>
        </a:p>
      </dsp:txBody>
      <dsp:txXfrm>
        <a:off x="28216" y="2899666"/>
        <a:ext cx="8325568" cy="5215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8/21/2012</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8/21/2012</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images.jpg"/>
          <p:cNvPicPr>
            <a:picLocks noChangeAspect="1"/>
          </p:cNvPicPr>
          <p:nvPr userDrawn="1"/>
        </p:nvPicPr>
        <p:blipFill>
          <a:blip r:embed="rId2"/>
          <a:stretch>
            <a:fillRect/>
          </a:stretch>
        </p:blipFill>
        <p:spPr>
          <a:xfrm rot="20511007">
            <a:off x="912234" y="709483"/>
            <a:ext cx="2466975" cy="1847850"/>
          </a:xfrm>
          <a:prstGeom prst="rect">
            <a:avLst/>
          </a:prstGeom>
        </p:spPr>
      </p:pic>
      <p:sp>
        <p:nvSpPr>
          <p:cNvPr id="3" name="Text Box 10"/>
          <p:cNvSpPr txBox="1">
            <a:spLocks noChangeArrowheads="1"/>
          </p:cNvSpPr>
          <p:nvPr userDrawn="1"/>
        </p:nvSpPr>
        <p:spPr bwMode="auto">
          <a:xfrm>
            <a:off x="990600" y="1524000"/>
            <a:ext cx="4419600" cy="701675"/>
          </a:xfrm>
          <a:prstGeom prst="rect">
            <a:avLst/>
          </a:prstGeom>
          <a:noFill/>
          <a:ln w="9525">
            <a:noFill/>
            <a:miter lim="800000"/>
            <a:headEnd/>
            <a:tailEnd/>
          </a:ln>
          <a:effectLst/>
        </p:spPr>
        <p:txBody>
          <a:bodyPr>
            <a:spAutoFit/>
          </a:bodyPr>
          <a:lstStyle/>
          <a:p>
            <a:pPr>
              <a:lnSpc>
                <a:spcPct val="100000"/>
              </a:lnSpc>
              <a:defRPr/>
            </a:pPr>
            <a:endParaRPr lang="en-US" sz="4000" dirty="0">
              <a:solidFill>
                <a:schemeClr val="bg1"/>
              </a:solidFill>
              <a:latin typeface="Calibri" pitchFamily="34" charset="0"/>
            </a:endParaRPr>
          </a:p>
        </p:txBody>
      </p:sp>
      <p:sp>
        <p:nvSpPr>
          <p:cNvPr id="5" name="Text Box 13"/>
          <p:cNvSpPr txBox="1">
            <a:spLocks noChangeArrowheads="1"/>
          </p:cNvSpPr>
          <p:nvPr userDrawn="1"/>
        </p:nvSpPr>
        <p:spPr bwMode="auto">
          <a:xfrm>
            <a:off x="1752600" y="3657600"/>
            <a:ext cx="1981200" cy="523220"/>
          </a:xfrm>
          <a:prstGeom prst="rect">
            <a:avLst/>
          </a:prstGeom>
          <a:noFill/>
          <a:ln w="9525">
            <a:noFill/>
            <a:miter lim="800000"/>
            <a:headEnd/>
            <a:tailEnd/>
          </a:ln>
          <a:effectLst/>
        </p:spPr>
        <p:txBody>
          <a:bodyPr wrap="square">
            <a:spAutoFit/>
          </a:bodyPr>
          <a:lstStyle/>
          <a:p>
            <a:pPr algn="r">
              <a:lnSpc>
                <a:spcPct val="100000"/>
              </a:lnSpc>
              <a:defRPr/>
            </a:pPr>
            <a:r>
              <a:rPr lang="en-US" sz="2800" b="1" dirty="0" smtClean="0">
                <a:latin typeface="Book Antiqua" pitchFamily="18" charset="0"/>
              </a:rPr>
              <a:t>Session: 18</a:t>
            </a:r>
            <a:endParaRPr lang="en-US" sz="2800" b="1" dirty="0">
              <a:latin typeface="Book Antiqua" pitchFamily="18" charset="0"/>
            </a:endParaRPr>
          </a:p>
        </p:txBody>
      </p:sp>
      <p:sp>
        <p:nvSpPr>
          <p:cNvPr id="18" name="Text Box 11"/>
          <p:cNvSpPr txBox="1">
            <a:spLocks noChangeArrowheads="1"/>
          </p:cNvSpPr>
          <p:nvPr userDrawn="1"/>
        </p:nvSpPr>
        <p:spPr bwMode="auto">
          <a:xfrm>
            <a:off x="914400" y="4419600"/>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smtClean="0">
                <a:effectLst>
                  <a:reflection blurRad="6350" stA="55000" endA="300" endPos="45500" dir="5400000" sy="-100000" algn="bl" rotWithShape="0"/>
                </a:effectLst>
                <a:latin typeface="Book Antiqua" pitchFamily="18" charset="0"/>
              </a:rPr>
              <a:t>HTML5 Web Storage</a:t>
            </a:r>
            <a:endParaRPr lang="en-US" sz="4500" b="1" i="1" dirty="0">
              <a:effectLst>
                <a:reflection blurRad="6350" stA="55000" endA="300" endPos="45500" dir="5400000" sy="-100000" algn="bl" rotWithShape="0"/>
              </a:effectLst>
              <a:latin typeface="Book Antiqua" pitchFamily="18" charset="0"/>
            </a:endParaRPr>
          </a:p>
        </p:txBody>
      </p:sp>
      <p:sp>
        <p:nvSpPr>
          <p:cNvPr id="22" name="Rectangle 21"/>
          <p:cNvSpPr/>
          <p:nvPr userDrawn="1"/>
        </p:nvSpPr>
        <p:spPr>
          <a:xfrm>
            <a:off x="0" y="0"/>
            <a:ext cx="685800" cy="6858000"/>
          </a:xfrm>
          <a:prstGeom prst="rect">
            <a:avLst/>
          </a:prstGeom>
          <a:gradFill>
            <a:gsLst>
              <a:gs pos="0">
                <a:schemeClr val="accent6">
                  <a:lumMod val="75000"/>
                </a:schemeClr>
              </a:gs>
              <a:gs pos="50000">
                <a:schemeClr val="accent6">
                  <a:lumMod val="75000"/>
                </a:schemeClr>
              </a:gs>
              <a:gs pos="100000">
                <a:schemeClr val="tx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userDrawn="1"/>
        </p:nvPicPr>
        <p:blipFill>
          <a:blip r:embed="rId3" cstate="print"/>
          <a:srcRect l="3556"/>
          <a:stretch>
            <a:fillRect/>
          </a:stretch>
        </p:blipFill>
        <p:spPr bwMode="auto">
          <a:xfrm>
            <a:off x="6963833" y="2133600"/>
            <a:ext cx="656167" cy="762000"/>
          </a:xfrm>
          <a:prstGeom prst="rect">
            <a:avLst/>
          </a:prstGeom>
          <a:noFill/>
          <a:ln w="9525">
            <a:noFill/>
            <a:miter lim="800000"/>
            <a:headEnd/>
            <a:tailEnd/>
          </a:ln>
          <a:effectLst/>
        </p:spPr>
      </p:pic>
      <p:pic>
        <p:nvPicPr>
          <p:cNvPr id="21" name="Picture 20" descr="Internet_Explorer_7_Logo-150x150.png"/>
          <p:cNvPicPr>
            <a:picLocks noChangeAspect="1"/>
          </p:cNvPicPr>
          <p:nvPr userDrawn="1"/>
        </p:nvPicPr>
        <p:blipFill>
          <a:blip r:embed="rId4"/>
          <a:stretch>
            <a:fillRect/>
          </a:stretch>
        </p:blipFill>
        <p:spPr>
          <a:xfrm>
            <a:off x="6934200" y="838200"/>
            <a:ext cx="609600" cy="609600"/>
          </a:xfrm>
          <a:prstGeom prst="rect">
            <a:avLst/>
          </a:prstGeom>
        </p:spPr>
      </p:pic>
      <p:sp>
        <p:nvSpPr>
          <p:cNvPr id="23" name="Rectangle 22"/>
          <p:cNvSpPr/>
          <p:nvPr userDrawn="1"/>
        </p:nvSpPr>
        <p:spPr>
          <a:xfrm>
            <a:off x="152400" y="1295400"/>
            <a:ext cx="7571303"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l">
              <a:lnSpc>
                <a:spcPct val="100000"/>
              </a:lnSpc>
              <a:spcBef>
                <a:spcPts val="0"/>
              </a:spcBef>
            </a:pPr>
            <a:r>
              <a:rPr lang="en-US" sz="60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NexTGen Web</a:t>
            </a:r>
            <a:endParaRPr lang="en-US" sz="6000" b="1" cap="none" spc="0" dirty="0">
              <a:ln w="11430"/>
              <a:gradFill>
                <a:gsLst>
                  <a:gs pos="0">
                    <a:schemeClr val="accent4">
                      <a:lumMod val="75000"/>
                    </a:schemeClr>
                  </a:gs>
                  <a:gs pos="49000">
                    <a:schemeClr val="accent2">
                      <a:tint val="90000"/>
                      <a:shade val="60000"/>
                      <a:satMod val="240000"/>
                    </a:schemeClr>
                  </a:gs>
                  <a:gs pos="100000">
                    <a:schemeClr val="tx2">
                      <a:lumMod val="20000"/>
                      <a:lumOff val="80000"/>
                    </a:schemeClr>
                  </a:gs>
                </a:gsLst>
                <a:lin ang="5400000" scaled="0"/>
              </a:gradFill>
              <a:effectLst>
                <a:outerShdw blurRad="50800" dist="39000" dir="5460000" algn="tl">
                  <a:srgbClr val="000000">
                    <a:alpha val="38000"/>
                  </a:srgbClr>
                </a:outerShdw>
              </a:effectLst>
            </a:endParaRPr>
          </a:p>
        </p:txBody>
      </p:sp>
      <p:pic>
        <p:nvPicPr>
          <p:cNvPr id="24" name="Picture 23"/>
          <p:cNvPicPr>
            <a:picLocks noChangeAspect="1" noChangeArrowheads="1"/>
          </p:cNvPicPr>
          <p:nvPr userDrawn="1"/>
        </p:nvPicPr>
        <p:blipFill>
          <a:blip r:embed="rId5" cstate="print"/>
          <a:srcRect t="3540"/>
          <a:stretch>
            <a:fillRect/>
          </a:stretch>
        </p:blipFill>
        <p:spPr bwMode="auto">
          <a:xfrm>
            <a:off x="5867400" y="2209800"/>
            <a:ext cx="762000" cy="646365"/>
          </a:xfrm>
          <a:prstGeom prst="rect">
            <a:avLst/>
          </a:prstGeom>
          <a:noFill/>
          <a:ln w="9525">
            <a:noFill/>
            <a:miter lim="800000"/>
            <a:headEnd/>
            <a:tailEnd/>
          </a:ln>
          <a:effectLst/>
        </p:spPr>
      </p:pic>
      <p:pic>
        <p:nvPicPr>
          <p:cNvPr id="25" name="Picture 24"/>
          <p:cNvPicPr>
            <a:picLocks noChangeAspect="1" noChangeArrowheads="1"/>
          </p:cNvPicPr>
          <p:nvPr userDrawn="1"/>
        </p:nvPicPr>
        <p:blipFill>
          <a:blip r:embed="rId6"/>
          <a:srcRect/>
          <a:stretch>
            <a:fillRect/>
          </a:stretch>
        </p:blipFill>
        <p:spPr bwMode="auto">
          <a:xfrm>
            <a:off x="5933701" y="838200"/>
            <a:ext cx="619499" cy="590550"/>
          </a:xfrm>
          <a:prstGeom prst="rect">
            <a:avLst/>
          </a:prstGeom>
          <a:noFill/>
          <a:ln w="9525">
            <a:noFill/>
            <a:miter lim="800000"/>
            <a:headEnd/>
            <a:tailEnd/>
          </a:ln>
          <a:effectLst/>
        </p:spPr>
      </p:pic>
      <p:pic>
        <p:nvPicPr>
          <p:cNvPr id="26" name="Picture 25" descr="256px-Chrome_Logo.svg_.png"/>
          <p:cNvPicPr>
            <a:picLocks noChangeAspect="1"/>
          </p:cNvPicPr>
          <p:nvPr userDrawn="1"/>
        </p:nvPicPr>
        <p:blipFill>
          <a:blip r:embed="rId7" cstate="print"/>
          <a:stretch>
            <a:fillRect/>
          </a:stretch>
        </p:blipFill>
        <p:spPr>
          <a:xfrm>
            <a:off x="7696200" y="1524000"/>
            <a:ext cx="609600" cy="6096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0">
              <a:schemeClr val="accent6">
                <a:lumMod val="60000"/>
                <a:lumOff val="40000"/>
              </a:schemeClr>
            </a:gs>
            <a:gs pos="50000">
              <a:schemeClr val="accent3">
                <a:lumMod val="40000"/>
                <a:lumOff val="60000"/>
              </a:schemeClr>
            </a:gs>
            <a:gs pos="100000">
              <a:schemeClr val="tx2">
                <a:lumMod val="20000"/>
                <a:lumOff val="80000"/>
              </a:schemeClr>
            </a:gs>
          </a:gsLst>
          <a:lin ang="16200000" scaled="0"/>
        </a:gra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3508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2286000" y="6613525"/>
            <a:ext cx="6019800"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smtClean="0">
                <a:solidFill>
                  <a:schemeClr val="tx1"/>
                </a:solidFill>
                <a:latin typeface="Calibri" pitchFamily="34" charset="0"/>
              </a:defRPr>
            </a:lvl1pPr>
          </a:lstStyle>
          <a:p>
            <a:pPr>
              <a:defRPr/>
            </a:pPr>
            <a:r>
              <a:rPr lang="en-US" smtClean="0"/>
              <a:t>Sharing and Maintaining Workbook / Session 1 </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timing>
    <p:tnLst>
      <p:par>
        <p:cTn id="1" dur="indefinite" restart="never" nodeType="tmRoot"/>
      </p:par>
    </p:tnLst>
  </p:timing>
  <p:hf hdr="0" dt="0"/>
  <p:txStyles>
    <p:titleStyle>
      <a:lvl1pPr algn="r" rtl="0" eaLnBrk="0" fontAlgn="base" hangingPunct="0">
        <a:spcBef>
          <a:spcPct val="0"/>
        </a:spcBef>
        <a:spcAft>
          <a:spcPct val="0"/>
        </a:spcAft>
        <a:defRPr sz="2500" b="1" kern="1200">
          <a:solidFill>
            <a:schemeClr val="bg1"/>
          </a:solidFill>
          <a:latin typeface="Arial"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Session Storage 2-6</a:t>
            </a:r>
          </a:p>
        </p:txBody>
      </p:sp>
      <p:graphicFrame>
        <p:nvGraphicFramePr>
          <p:cNvPr id="7" name="Table 6"/>
          <p:cNvGraphicFramePr>
            <a:graphicFrameLocks noGrp="1"/>
          </p:cNvGraphicFramePr>
          <p:nvPr>
            <p:extLst>
              <p:ext uri="{D42A27DB-BD31-4B8C-83A1-F6EECF244321}">
                <p14:modId xmlns:p14="http://schemas.microsoft.com/office/powerpoint/2010/main" val="693023222"/>
              </p:ext>
            </p:extLst>
          </p:nvPr>
        </p:nvGraphicFramePr>
        <p:xfrm>
          <a:off x="457200" y="1775948"/>
          <a:ext cx="4495800" cy="355805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828800"/>
                <a:gridCol w="2667000"/>
              </a:tblGrid>
              <a:tr h="584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Key</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Value</a:t>
                      </a:r>
                      <a:endParaRPr lang="en-US" sz="2400" dirty="0"/>
                    </a:p>
                  </a:txBody>
                  <a:tcPr>
                    <a:solidFill>
                      <a:schemeClr val="accent2">
                        <a:lumMod val="75000"/>
                      </a:schemeClr>
                    </a:solidFill>
                  </a:tcPr>
                </a:tc>
              </a:tr>
              <a:tr h="416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Name</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Sarah</a:t>
                      </a: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book</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C Programming</a:t>
                      </a:r>
                    </a:p>
                  </a:txBody>
                  <a:tcPr marT="0" marB="0">
                    <a:solidFill>
                      <a:schemeClr val="accent2">
                        <a:lumMod val="20000"/>
                        <a:lumOff val="8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Email</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info@me.com</a:t>
                      </a:r>
                    </a:p>
                  </a:txBody>
                  <a:tcPr marT="0" marB="0">
                    <a:solidFill>
                      <a:schemeClr val="accent3">
                        <a:lumMod val="40000"/>
                        <a:lumOff val="6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car</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Toyota </a:t>
                      </a:r>
                      <a:r>
                        <a:rPr lang="en-US" sz="2000" kern="1200" baseline="30000" dirty="0" err="1" smtClean="0">
                          <a:solidFill>
                            <a:schemeClr val="dk1"/>
                          </a:solidFill>
                          <a:latin typeface="+mn-lt"/>
                          <a:ea typeface="+mn-ea"/>
                          <a:cs typeface="+mn-cs"/>
                        </a:rPr>
                        <a:t>Innova</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age</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28</a:t>
                      </a:r>
                    </a:p>
                  </a:txBody>
                  <a:tcPr marT="0" marB="0">
                    <a:solidFill>
                      <a:schemeClr val="accent3">
                        <a:lumMod val="40000"/>
                        <a:lumOff val="60000"/>
                      </a:schemeClr>
                    </a:solidFill>
                  </a:tcPr>
                </a:tc>
              </a:tr>
              <a:tr h="488022">
                <a:tc>
                  <a:txBody>
                    <a:bodyPr/>
                    <a:lstStyle/>
                    <a:p>
                      <a:endParaRPr lang="en-US" sz="2000"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uservalid</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true</a:t>
                      </a:r>
                    </a:p>
                  </a:txBody>
                  <a:tcPr marT="0" marB="0">
                    <a:solidFill>
                      <a:schemeClr val="accent2">
                        <a:lumMod val="20000"/>
                        <a:lumOff val="80000"/>
                      </a:schemeClr>
                    </a:solidFill>
                  </a:tcPr>
                </a:tc>
              </a:tr>
            </a:tbl>
          </a:graphicData>
        </a:graphic>
      </p:graphicFrame>
      <p:sp>
        <p:nvSpPr>
          <p:cNvPr id="9" name="Rectangle 8"/>
          <p:cNvSpPr/>
          <p:nvPr/>
        </p:nvSpPr>
        <p:spPr>
          <a:xfrm>
            <a:off x="304800" y="1066800"/>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some examples of named key/value pairs belonging to various data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457200" y="198438"/>
            <a:ext cx="7620000" cy="411162"/>
          </a:xfrm>
        </p:spPr>
        <p:txBody>
          <a:bodyPr/>
          <a:lstStyle/>
          <a:p>
            <a:r>
              <a:rPr lang="en-US" dirty="0" smtClean="0"/>
              <a:t> Session </a:t>
            </a:r>
            <a:r>
              <a:rPr lang="en-US" dirty="0"/>
              <a:t>Storage 3-6</a:t>
            </a:r>
          </a:p>
        </p:txBody>
      </p:sp>
      <p:graphicFrame>
        <p:nvGraphicFramePr>
          <p:cNvPr id="15" name="Diagram 14"/>
          <p:cNvGraphicFramePr/>
          <p:nvPr/>
        </p:nvGraphicFramePr>
        <p:xfrm>
          <a:off x="457200" y="1600200"/>
          <a:ext cx="83820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992009"/>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Several operations that can be performed with the </a:t>
            </a:r>
            <a:r>
              <a:rPr lang="en-US" sz="2800" b="1" baseline="30000" dirty="0" err="1">
                <a:latin typeface="Calibri" pitchFamily="34" charset="0"/>
                <a:cs typeface="Calibri" pitchFamily="34" charset="0"/>
              </a:rPr>
              <a:t>sessionStorage</a:t>
            </a:r>
            <a:r>
              <a:rPr lang="en-US" sz="2800" baseline="30000" dirty="0">
                <a:latin typeface="Calibri" pitchFamily="34" charset="0"/>
                <a:cs typeface="Calibri" pitchFamily="34" charset="0"/>
              </a:rPr>
              <a:t> object are as follows:</a:t>
            </a:r>
          </a:p>
        </p:txBody>
      </p:sp>
      <p:sp>
        <p:nvSpPr>
          <p:cNvPr id="8" name="Rectangle 7"/>
          <p:cNvSpPr/>
          <p:nvPr/>
        </p:nvSpPr>
        <p:spPr>
          <a:xfrm>
            <a:off x="304800" y="2490029"/>
            <a:ext cx="8534400" cy="317009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Syntax to use </a:t>
            </a:r>
            <a:r>
              <a:rPr lang="en-US" sz="2800" baseline="30000" dirty="0" err="1">
                <a:cs typeface="Courier New" pitchFamily="49" charset="0"/>
              </a:rPr>
              <a:t>setItem</a:t>
            </a:r>
            <a:r>
              <a:rPr lang="en-US" sz="2800" baseline="30000" dirty="0">
                <a:cs typeface="Courier New" pitchFamily="49" charset="0"/>
              </a:rPr>
              <a:t>()</a:t>
            </a:r>
            <a:r>
              <a:rPr lang="en-US" sz="2800" baseline="30000" dirty="0">
                <a:latin typeface="Calibri" pitchFamily="34" charset="0"/>
                <a:cs typeface="Calibri" pitchFamily="34" charset="0"/>
              </a:rPr>
              <a:t> and </a:t>
            </a:r>
            <a:r>
              <a:rPr lang="en-US" sz="2800" baseline="30000" dirty="0" err="1">
                <a:cs typeface="Courier New" pitchFamily="49" charset="0"/>
              </a:rPr>
              <a:t>getItem</a:t>
            </a:r>
            <a:r>
              <a:rPr lang="en-US" sz="2800" baseline="30000" dirty="0">
                <a:cs typeface="Courier New" pitchFamily="49" charset="0"/>
              </a:rPr>
              <a:t>()</a:t>
            </a:r>
            <a:r>
              <a:rPr lang="en-US" sz="2800" baseline="30000" dirty="0">
                <a:latin typeface="Calibri" pitchFamily="34" charset="0"/>
                <a:cs typeface="Calibri" pitchFamily="34" charset="0"/>
              </a:rPr>
              <a:t> methods is as follows:</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To assign data</a:t>
            </a:r>
          </a:p>
          <a:p>
            <a:pPr lvl="1" indent="-27432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sessionStorage.setItem</a:t>
            </a:r>
            <a:r>
              <a:rPr lang="en-US" sz="2400" baseline="30000" dirty="0">
                <a:cs typeface="Courier New" pitchFamily="49" charset="0"/>
              </a:rPr>
              <a:t>(key, value);</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800" baseline="30000" dirty="0">
                <a:latin typeface="Calibri" pitchFamily="34" charset="0"/>
                <a:cs typeface="Calibri" pitchFamily="34" charset="0"/>
              </a:rPr>
              <a:t>where,</a:t>
            </a: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key</a:t>
            </a:r>
            <a:r>
              <a:rPr lang="en-US" sz="2800" baseline="30000" dirty="0">
                <a:latin typeface="Calibri" pitchFamily="34" charset="0"/>
                <a:cs typeface="Calibri" pitchFamily="34" charset="0"/>
              </a:rPr>
              <a:t>: Is the named key to refer to the data.</a:t>
            </a: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value</a:t>
            </a:r>
            <a:r>
              <a:rPr lang="en-US" sz="2800" baseline="30000" dirty="0">
                <a:latin typeface="Calibri" pitchFamily="34" charset="0"/>
                <a:cs typeface="Calibri" pitchFamily="34" charset="0"/>
              </a:rPr>
              <a:t>: Is the data to be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457200" y="198438"/>
            <a:ext cx="7620000" cy="411162"/>
          </a:xfrm>
        </p:spPr>
        <p:txBody>
          <a:bodyPr/>
          <a:lstStyle/>
          <a:p>
            <a:r>
              <a:rPr lang="en-US" dirty="0" smtClean="0"/>
              <a:t> Session </a:t>
            </a:r>
            <a:r>
              <a:rPr lang="en-US" dirty="0"/>
              <a:t>Storage 4-6</a:t>
            </a:r>
          </a:p>
        </p:txBody>
      </p:sp>
      <p:sp>
        <p:nvSpPr>
          <p:cNvPr id="8" name="Rectangle 7"/>
          <p:cNvSpPr/>
          <p:nvPr/>
        </p:nvSpPr>
        <p:spPr>
          <a:xfrm>
            <a:off x="304800" y="1143000"/>
            <a:ext cx="8534400" cy="2595582"/>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To retrieve data</a:t>
            </a:r>
          </a:p>
          <a:p>
            <a:pPr lvl="1" indent="-27432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item = </a:t>
            </a:r>
            <a:r>
              <a:rPr lang="en-US" sz="2400" baseline="30000" dirty="0" err="1">
                <a:cs typeface="Courier New" pitchFamily="49" charset="0"/>
              </a:rPr>
              <a:t>sessionStorage.getItem</a:t>
            </a:r>
            <a:r>
              <a:rPr lang="en-US" sz="2400" baseline="30000" dirty="0">
                <a:cs typeface="Courier New" pitchFamily="49" charset="0"/>
              </a:rPr>
              <a:t>(key);</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800" baseline="30000" dirty="0">
                <a:latin typeface="Calibri" pitchFamily="34" charset="0"/>
                <a:cs typeface="Calibri" pitchFamily="34" charset="0"/>
              </a:rPr>
              <a:t>where,</a:t>
            </a: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item:</a:t>
            </a:r>
            <a:r>
              <a:rPr lang="en-US" sz="2800" baseline="30000" dirty="0">
                <a:latin typeface="Calibri" pitchFamily="34" charset="0"/>
                <a:cs typeface="Calibri" pitchFamily="34" charset="0"/>
              </a:rPr>
              <a:t> Is the variable into which the data will be saved.</a:t>
            </a: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key</a:t>
            </a:r>
            <a:r>
              <a:rPr lang="en-US" sz="2800" baseline="30000" dirty="0">
                <a:latin typeface="Calibri" pitchFamily="34" charset="0"/>
                <a:cs typeface="Calibri" pitchFamily="34" charset="0"/>
              </a:rPr>
              <a:t>: Is the named key to refer to the 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a:t>
            </a:r>
          </a:p>
        </p:txBody>
      </p:sp>
      <p:sp>
        <p:nvSpPr>
          <p:cNvPr id="4" name="Title 3"/>
          <p:cNvSpPr>
            <a:spLocks noGrp="1"/>
          </p:cNvSpPr>
          <p:nvPr>
            <p:ph type="title"/>
          </p:nvPr>
        </p:nvSpPr>
        <p:spPr>
          <a:xfrm>
            <a:off x="457200" y="201168"/>
            <a:ext cx="7620000" cy="411162"/>
          </a:xfrm>
        </p:spPr>
        <p:txBody>
          <a:bodyPr/>
          <a:lstStyle/>
          <a:p>
            <a:r>
              <a:rPr lang="en-US" dirty="0" smtClean="0"/>
              <a:t> Session </a:t>
            </a:r>
            <a:r>
              <a:rPr lang="en-US" dirty="0"/>
              <a:t>Storage 5-6</a:t>
            </a:r>
          </a:p>
        </p:txBody>
      </p:sp>
      <p:sp>
        <p:nvSpPr>
          <p:cNvPr id="5" name="Rectangle 4"/>
          <p:cNvSpPr/>
          <p:nvPr/>
        </p:nvSpPr>
        <p:spPr>
          <a:xfrm>
            <a:off x="304800" y="914401"/>
            <a:ext cx="8534400" cy="520142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how to set and retrieve a name using </a:t>
            </a:r>
            <a:r>
              <a:rPr lang="en-US" sz="2800" baseline="30000" dirty="0" err="1">
                <a:cs typeface="Courier New" pitchFamily="49" charset="0"/>
              </a:rPr>
              <a:t>sessionStorage</a:t>
            </a:r>
            <a:r>
              <a:rPr lang="en-US" sz="2800" baseline="30000" dirty="0">
                <a:latin typeface="Calibri" pitchFamily="34" charset="0"/>
                <a:cs typeface="Calibri" pitchFamily="34" charset="0"/>
              </a:rPr>
              <a:t> object.</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300" baseline="30000" dirty="0">
                <a:cs typeface="Courier New" pitchFamily="49" charset="0"/>
              </a:rPr>
              <a:t>&lt;!DOCTYPE html&gt;</a:t>
            </a:r>
          </a:p>
          <a:p>
            <a:pPr lvl="1" indent="-274320" algn="just">
              <a:lnSpc>
                <a:spcPct val="100000"/>
              </a:lnSpc>
              <a:spcBef>
                <a:spcPts val="0"/>
              </a:spcBef>
              <a:buClr>
                <a:srgbClr val="AC1418"/>
              </a:buClr>
            </a:pPr>
            <a:r>
              <a:rPr lang="en-US" sz="2300" baseline="30000" dirty="0">
                <a:cs typeface="Courier New" pitchFamily="49" charset="0"/>
              </a:rPr>
              <a:t>&lt;html&gt;</a:t>
            </a:r>
          </a:p>
          <a:p>
            <a:pPr lvl="1" indent="-274320" algn="just">
              <a:lnSpc>
                <a:spcPct val="100000"/>
              </a:lnSpc>
              <a:spcBef>
                <a:spcPts val="0"/>
              </a:spcBef>
              <a:buClr>
                <a:srgbClr val="AC1418"/>
              </a:buClr>
            </a:pPr>
            <a:r>
              <a:rPr lang="en-US" sz="2300" baseline="30000" dirty="0">
                <a:cs typeface="Courier New" pitchFamily="49" charset="0"/>
              </a:rPr>
              <a:t>  &lt;head&gt;</a:t>
            </a:r>
          </a:p>
          <a:p>
            <a:pPr lvl="1" indent="-274320" algn="just">
              <a:lnSpc>
                <a:spcPct val="100000"/>
              </a:lnSpc>
              <a:spcBef>
                <a:spcPts val="0"/>
              </a:spcBef>
              <a:buClr>
                <a:srgbClr val="AC1418"/>
              </a:buClr>
            </a:pPr>
            <a:r>
              <a:rPr lang="en-US" sz="2300" baseline="30000" dirty="0">
                <a:cs typeface="Courier New" pitchFamily="49" charset="0"/>
              </a:rPr>
              <a:t>    &lt;title&gt;Working with Session Storage&lt;/title&gt;</a:t>
            </a:r>
          </a:p>
          <a:p>
            <a:pPr lvl="1" indent="-274320" algn="just">
              <a:lnSpc>
                <a:spcPct val="100000"/>
              </a:lnSpc>
              <a:spcBef>
                <a:spcPts val="0"/>
              </a:spcBef>
              <a:buClr>
                <a:srgbClr val="AC1418"/>
              </a:buClr>
            </a:pPr>
            <a:r>
              <a:rPr lang="en-US" sz="2300" baseline="30000" dirty="0">
                <a:cs typeface="Courier New" pitchFamily="49" charset="0"/>
              </a:rPr>
              <a:t>  &lt;script&gt;</a:t>
            </a:r>
          </a:p>
          <a:p>
            <a:pPr lvl="1" indent="-274320" algn="just">
              <a:lnSpc>
                <a:spcPct val="100000"/>
              </a:lnSpc>
              <a:spcBef>
                <a:spcPts val="0"/>
              </a:spcBef>
              <a:buClr>
                <a:srgbClr val="AC1418"/>
              </a:buClr>
            </a:pPr>
            <a:r>
              <a:rPr lang="en-US" sz="2300" baseline="30000" dirty="0">
                <a:cs typeface="Courier New" pitchFamily="49" charset="0"/>
              </a:rPr>
              <a:t>  function </a:t>
            </a:r>
            <a:r>
              <a:rPr lang="en-US" sz="2300" baseline="30000" dirty="0" err="1">
                <a:cs typeface="Courier New" pitchFamily="49" charset="0"/>
              </a:rPr>
              <a:t>testStorage</a:t>
            </a: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if ((‘</a:t>
            </a:r>
            <a:r>
              <a:rPr lang="en-US" sz="2300" baseline="30000" dirty="0" err="1">
                <a:cs typeface="Courier New" pitchFamily="49" charset="0"/>
              </a:rPr>
              <a:t>sessionStorage</a:t>
            </a:r>
            <a:r>
              <a:rPr lang="en-US" sz="2300" baseline="30000" dirty="0">
                <a:cs typeface="Courier New" pitchFamily="49" charset="0"/>
              </a:rPr>
              <a:t>’ in window) &amp;&amp; window[‘</a:t>
            </a:r>
            <a:r>
              <a:rPr lang="en-US" sz="2300" baseline="30000" dirty="0" err="1">
                <a:cs typeface="Courier New" pitchFamily="49" charset="0"/>
              </a:rPr>
              <a:t>sessionStorage</a:t>
            </a:r>
            <a:r>
              <a:rPr lang="en-US" sz="2300" baseline="30000" dirty="0">
                <a:cs typeface="Courier New" pitchFamily="49" charset="0"/>
              </a:rPr>
              <a:t>’] !== null)</a:t>
            </a:r>
          </a:p>
          <a:p>
            <a:pPr lvl="1" indent="-274320" algn="just">
              <a:lnSpc>
                <a:spcPct val="100000"/>
              </a:lnSpc>
              <a:spcBef>
                <a:spcPts val="0"/>
              </a:spcBef>
              <a:buClr>
                <a:srgbClr val="AC1418"/>
              </a:buClr>
            </a:pP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a:t>
            </a:r>
            <a:r>
              <a:rPr lang="en-US" sz="2300" baseline="30000" dirty="0" err="1">
                <a:cs typeface="Courier New" pitchFamily="49" charset="0"/>
              </a:rPr>
              <a:t>sessionStorage.setItem</a:t>
            </a:r>
            <a:r>
              <a:rPr lang="en-US" sz="2300" baseline="30000" dirty="0">
                <a:cs typeface="Courier New" pitchFamily="49" charset="0"/>
              </a:rPr>
              <a:t>(‘name’, ‘Sarah’);</a:t>
            </a:r>
          </a:p>
          <a:p>
            <a:pPr lvl="1" indent="-274320" algn="just">
              <a:lnSpc>
                <a:spcPct val="100000"/>
              </a:lnSpc>
              <a:spcBef>
                <a:spcPts val="0"/>
              </a:spcBef>
              <a:buClr>
                <a:srgbClr val="AC1418"/>
              </a:buClr>
            </a:pPr>
            <a:r>
              <a:rPr lang="en-US" sz="2300" baseline="30000" dirty="0">
                <a:cs typeface="Courier New" pitchFamily="49" charset="0"/>
              </a:rPr>
              <a:t>      alert(‘The name is: ‘ + </a:t>
            </a:r>
            <a:r>
              <a:rPr lang="en-US" sz="2300" baseline="30000" dirty="0" err="1">
                <a:cs typeface="Courier New" pitchFamily="49" charset="0"/>
              </a:rPr>
              <a:t>sessionStorage.getItem</a:t>
            </a:r>
            <a:r>
              <a:rPr lang="en-US" sz="2300" baseline="30000" dirty="0">
                <a:cs typeface="Courier New" pitchFamily="49" charset="0"/>
              </a:rPr>
              <a:t>(‘name’));</a:t>
            </a:r>
          </a:p>
          <a:p>
            <a:pPr lvl="1" indent="-274320" algn="just">
              <a:lnSpc>
                <a:spcPct val="100000"/>
              </a:lnSpc>
              <a:spcBef>
                <a:spcPts val="0"/>
              </a:spcBef>
              <a:buClr>
                <a:srgbClr val="AC1418"/>
              </a:buClr>
            </a:pP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a:t>
            </a:r>
          </a:p>
          <a:p>
            <a:pPr lvl="1" indent="-274320" algn="just">
              <a:lnSpc>
                <a:spcPct val="100000"/>
              </a:lnSpc>
              <a:spcBef>
                <a:spcPts val="0"/>
              </a:spcBef>
              <a:buClr>
                <a:srgbClr val="AC1418"/>
              </a:buClr>
            </a:pPr>
            <a:r>
              <a:rPr lang="en-US" sz="2300" baseline="30000" dirty="0">
                <a:cs typeface="Courier New" pitchFamily="49" charset="0"/>
              </a:rPr>
              <a:t>  &lt;/script&gt;</a:t>
            </a:r>
          </a:p>
          <a:p>
            <a:pPr lvl="1" indent="-274320" algn="just">
              <a:lnSpc>
                <a:spcPct val="100000"/>
              </a:lnSpc>
              <a:spcBef>
                <a:spcPts val="0"/>
              </a:spcBef>
              <a:buClr>
                <a:srgbClr val="AC1418"/>
              </a:buClr>
            </a:pPr>
            <a:r>
              <a:rPr lang="en-US" sz="2300" baseline="30000" dirty="0">
                <a:cs typeface="Courier New" pitchFamily="49" charset="0"/>
              </a:rPr>
              <a:t>  &lt;/head&gt;</a:t>
            </a:r>
          </a:p>
          <a:p>
            <a:pPr lvl="1" indent="-274320" algn="just">
              <a:lnSpc>
                <a:spcPct val="100000"/>
              </a:lnSpc>
              <a:spcBef>
                <a:spcPts val="0"/>
              </a:spcBef>
              <a:buClr>
                <a:srgbClr val="AC1418"/>
              </a:buClr>
            </a:pPr>
            <a:r>
              <a:rPr lang="en-US" sz="2300" baseline="30000" dirty="0">
                <a:cs typeface="Courier New" pitchFamily="49" charset="0"/>
              </a:rPr>
              <a:t>  &lt;body </a:t>
            </a:r>
            <a:r>
              <a:rPr lang="en-US" sz="2300" baseline="30000" dirty="0" err="1">
                <a:cs typeface="Courier New" pitchFamily="49" charset="0"/>
              </a:rPr>
              <a:t>onload</a:t>
            </a:r>
            <a:r>
              <a:rPr lang="en-US" sz="2300" baseline="30000" dirty="0">
                <a:cs typeface="Courier New" pitchFamily="49" charset="0"/>
              </a:rPr>
              <a:t>=” </a:t>
            </a:r>
            <a:r>
              <a:rPr lang="en-US" sz="2300" baseline="30000" dirty="0" err="1">
                <a:cs typeface="Courier New" pitchFamily="49" charset="0"/>
              </a:rPr>
              <a:t>testStorage</a:t>
            </a:r>
            <a:r>
              <a:rPr lang="en-US" sz="2300" baseline="30000" dirty="0">
                <a:cs typeface="Courier New" pitchFamily="49" charset="0"/>
              </a:rPr>
              <a:t>();”&gt;</a:t>
            </a:r>
          </a:p>
          <a:p>
            <a:pPr lvl="1" indent="-274320" algn="just">
              <a:lnSpc>
                <a:spcPct val="100000"/>
              </a:lnSpc>
              <a:spcBef>
                <a:spcPts val="0"/>
              </a:spcBef>
              <a:buClr>
                <a:srgbClr val="AC1418"/>
              </a:buClr>
            </a:pPr>
            <a:r>
              <a:rPr lang="en-US" sz="2300" baseline="30000" dirty="0">
                <a:cs typeface="Courier New" pitchFamily="49" charset="0"/>
              </a:rPr>
              <a:t>  &lt;/body&gt;</a:t>
            </a:r>
          </a:p>
          <a:p>
            <a:pPr lvl="1" indent="-274320" algn="just">
              <a:lnSpc>
                <a:spcPct val="100000"/>
              </a:lnSpc>
              <a:spcBef>
                <a:spcPts val="0"/>
              </a:spcBef>
              <a:buClr>
                <a:srgbClr val="AC1418"/>
              </a:buClr>
            </a:pPr>
            <a:r>
              <a:rPr lang="en-US" sz="2300" baseline="30000" dirty="0">
                <a:cs typeface="Courier New" pitchFamily="49" charset="0"/>
              </a:rPr>
              <a:t>&lt;/html&gt;</a:t>
            </a:r>
          </a:p>
        </p:txBody>
      </p:sp>
      <p:pic>
        <p:nvPicPr>
          <p:cNvPr id="2050" name="Picture 2"/>
          <p:cNvPicPr>
            <a:picLocks noChangeAspect="1" noChangeArrowheads="1"/>
          </p:cNvPicPr>
          <p:nvPr/>
        </p:nvPicPr>
        <p:blipFill>
          <a:blip r:embed="rId2"/>
          <a:srcRect/>
          <a:stretch>
            <a:fillRect/>
          </a:stretch>
        </p:blipFill>
        <p:spPr bwMode="auto">
          <a:xfrm>
            <a:off x="4038600" y="4619625"/>
            <a:ext cx="4953000" cy="17811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Effect transition="in" filter="fade">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457200" y="198438"/>
            <a:ext cx="7620000" cy="411162"/>
          </a:xfrm>
        </p:spPr>
        <p:txBody>
          <a:bodyPr/>
          <a:lstStyle/>
          <a:p>
            <a:r>
              <a:rPr lang="en-US" dirty="0" smtClean="0"/>
              <a:t> Session </a:t>
            </a:r>
            <a:r>
              <a:rPr lang="en-US" dirty="0"/>
              <a:t>Storage 6-6</a:t>
            </a:r>
          </a:p>
        </p:txBody>
      </p:sp>
      <p:sp>
        <p:nvSpPr>
          <p:cNvPr id="8" name="Rectangle 7"/>
          <p:cNvSpPr/>
          <p:nvPr/>
        </p:nvSpPr>
        <p:spPr>
          <a:xfrm>
            <a:off x="304800" y="1143000"/>
            <a:ext cx="8534400" cy="341632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Removing data</a:t>
            </a:r>
          </a:p>
          <a:p>
            <a:pPr lvl="1" indent="-27432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sessionStorage.removeItem</a:t>
            </a:r>
            <a:r>
              <a:rPr lang="en-US" sz="2400" baseline="30000" dirty="0">
                <a:cs typeface="Courier New" pitchFamily="49" charset="0"/>
              </a:rPr>
              <a:t>(key);</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800" baseline="30000" dirty="0">
                <a:latin typeface="Calibri" pitchFamily="34" charset="0"/>
                <a:cs typeface="Calibri" pitchFamily="34" charset="0"/>
              </a:rPr>
              <a:t>where,</a:t>
            </a:r>
          </a:p>
          <a:p>
            <a:pPr lvl="1" indent="6350" algn="just">
              <a:lnSpc>
                <a:spcPct val="100000"/>
              </a:lnSpc>
              <a:spcBef>
                <a:spcPts val="0"/>
              </a:spcBef>
              <a:buClr>
                <a:srgbClr val="AC1418"/>
              </a:buClr>
            </a:pPr>
            <a:endParaRPr lang="en-US" sz="2800" baseline="30000" dirty="0">
              <a:cs typeface="Courier New" pitchFamily="49" charset="0"/>
            </a:endParaRPr>
          </a:p>
          <a:p>
            <a:pPr lvl="1" indent="6350" algn="just">
              <a:lnSpc>
                <a:spcPct val="100000"/>
              </a:lnSpc>
              <a:spcBef>
                <a:spcPts val="0"/>
              </a:spcBef>
              <a:buClr>
                <a:srgbClr val="AC1418"/>
              </a:buClr>
            </a:pPr>
            <a:r>
              <a:rPr lang="en-US" sz="2800" baseline="30000" dirty="0">
                <a:cs typeface="Courier New" pitchFamily="49" charset="0"/>
              </a:rPr>
              <a:t>key</a:t>
            </a:r>
            <a:r>
              <a:rPr lang="en-US" sz="2800" baseline="30000" dirty="0">
                <a:latin typeface="Calibri" pitchFamily="34" charset="0"/>
                <a:cs typeface="Calibri" pitchFamily="34" charset="0"/>
              </a:rPr>
              <a:t>: Is the named key to refer to the data.</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940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Clearing data</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400" baseline="30000" dirty="0" err="1">
                <a:cs typeface="Courier New" pitchFamily="49" charset="0"/>
              </a:rPr>
              <a:t>sessionStorage.clear</a:t>
            </a:r>
            <a:r>
              <a:rPr lang="en-US" sz="2400" baseline="30000" dirty="0">
                <a:cs typeface="Courier New" pitchFamily="49" charset="0"/>
              </a:rPr>
              <a:t>();</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wipe(left)">
                                      <p:cBhvr>
                                        <p:cTn id="7" dur="500"/>
                                        <p:tgtEl>
                                          <p:spTgt spid="8">
                                            <p:txEl>
                                              <p:pRg st="8" end="8"/>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10" end="10"/>
                                            </p:txEl>
                                          </p:spTgt>
                                        </p:tgtEl>
                                        <p:attrNameLst>
                                          <p:attrName>style.visibility</p:attrName>
                                        </p:attrNameLst>
                                      </p:cBhvr>
                                      <p:to>
                                        <p:strVal val="visible"/>
                                      </p:to>
                                    </p:set>
                                    <p:animEffect transition="in" filter="wipe(left)">
                                      <p:cBhvr>
                                        <p:cTn id="1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15</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Local Storage 1-4</a:t>
            </a:r>
          </a:p>
        </p:txBody>
      </p:sp>
      <p:graphicFrame>
        <p:nvGraphicFramePr>
          <p:cNvPr id="12" name="Diagram 11"/>
          <p:cNvGraphicFramePr/>
          <p:nvPr/>
        </p:nvGraphicFramePr>
        <p:xfrm>
          <a:off x="457200" y="1447800"/>
          <a:ext cx="838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a:t>
            </a:r>
          </a:p>
        </p:txBody>
      </p:sp>
      <p:sp>
        <p:nvSpPr>
          <p:cNvPr id="4" name="Title 3"/>
          <p:cNvSpPr>
            <a:spLocks noGrp="1"/>
          </p:cNvSpPr>
          <p:nvPr>
            <p:ph type="title"/>
          </p:nvPr>
        </p:nvSpPr>
        <p:spPr>
          <a:xfrm>
            <a:off x="457200" y="201168"/>
            <a:ext cx="7620000" cy="411162"/>
          </a:xfrm>
        </p:spPr>
        <p:txBody>
          <a:bodyPr/>
          <a:lstStyle/>
          <a:p>
            <a:r>
              <a:rPr lang="en-US" dirty="0" smtClean="0"/>
              <a:t> Local </a:t>
            </a:r>
            <a:r>
              <a:rPr lang="en-US" dirty="0"/>
              <a:t>Storage 2-4</a:t>
            </a:r>
          </a:p>
        </p:txBody>
      </p:sp>
      <p:sp>
        <p:nvSpPr>
          <p:cNvPr id="5" name="Rectangle 4"/>
          <p:cNvSpPr/>
          <p:nvPr/>
        </p:nvSpPr>
        <p:spPr>
          <a:xfrm>
            <a:off x="304800" y="914401"/>
            <a:ext cx="8534400" cy="5989332"/>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the use of local storage to store the value of </a:t>
            </a:r>
            <a:r>
              <a:rPr lang="en-US" sz="2800" b="1" baseline="30000" dirty="0">
                <a:latin typeface="Calibri" pitchFamily="34" charset="0"/>
                <a:cs typeface="Calibri" pitchFamily="34" charset="0"/>
              </a:rPr>
              <a:t>username</a:t>
            </a:r>
            <a:r>
              <a:rPr lang="en-US" sz="2800" baseline="30000" dirty="0">
                <a:latin typeface="Calibri" pitchFamily="34" charset="0"/>
                <a:cs typeface="Calibri" pitchFamily="34" charset="0"/>
              </a:rPr>
              <a:t> field and later, retrieve the value in another Web page.</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300" baseline="30000" dirty="0">
                <a:cs typeface="Courier New" pitchFamily="49" charset="0"/>
              </a:rPr>
              <a:t>&lt;!DOCTYPE html&gt;</a:t>
            </a:r>
          </a:p>
          <a:p>
            <a:pPr lvl="1" indent="-274320" algn="just">
              <a:lnSpc>
                <a:spcPct val="100000"/>
              </a:lnSpc>
              <a:spcBef>
                <a:spcPts val="0"/>
              </a:spcBef>
              <a:buClr>
                <a:srgbClr val="AC1418"/>
              </a:buClr>
            </a:pPr>
            <a:r>
              <a:rPr lang="en-US" sz="2300" baseline="30000" dirty="0">
                <a:cs typeface="Courier New" pitchFamily="49" charset="0"/>
              </a:rPr>
              <a:t>&lt;html&gt;</a:t>
            </a:r>
          </a:p>
          <a:p>
            <a:pPr lvl="1" indent="-274320" algn="just">
              <a:lnSpc>
                <a:spcPct val="100000"/>
              </a:lnSpc>
              <a:spcBef>
                <a:spcPts val="0"/>
              </a:spcBef>
              <a:buClr>
                <a:srgbClr val="AC1418"/>
              </a:buClr>
            </a:pPr>
            <a:r>
              <a:rPr lang="en-US" sz="2300" baseline="30000" dirty="0">
                <a:cs typeface="Courier New" pitchFamily="49" charset="0"/>
              </a:rPr>
              <a:t>  &lt;title&gt; Local Storage &lt;/title&gt;</a:t>
            </a:r>
          </a:p>
          <a:p>
            <a:pPr lvl="1" indent="-274320" algn="just">
              <a:lnSpc>
                <a:spcPct val="100000"/>
              </a:lnSpc>
              <a:spcBef>
                <a:spcPts val="0"/>
              </a:spcBef>
              <a:buClr>
                <a:srgbClr val="AC1418"/>
              </a:buClr>
            </a:pPr>
            <a:r>
              <a:rPr lang="en-US" sz="2300" baseline="30000" dirty="0">
                <a:cs typeface="Courier New" pitchFamily="49" charset="0"/>
              </a:rPr>
              <a:t>  &lt;script&gt;</a:t>
            </a:r>
          </a:p>
          <a:p>
            <a:pPr lvl="1" indent="-274320" algn="just">
              <a:lnSpc>
                <a:spcPct val="100000"/>
              </a:lnSpc>
              <a:spcBef>
                <a:spcPts val="0"/>
              </a:spcBef>
              <a:buClr>
                <a:srgbClr val="AC1418"/>
              </a:buClr>
            </a:pPr>
            <a:r>
              <a:rPr lang="en-US" sz="2300" baseline="30000" dirty="0">
                <a:cs typeface="Courier New" pitchFamily="49" charset="0"/>
              </a:rPr>
              <a:t>  function store() {</a:t>
            </a:r>
          </a:p>
          <a:p>
            <a:r>
              <a:rPr lang="en-US" dirty="0"/>
              <a:t>      if ((‘</a:t>
            </a:r>
            <a:r>
              <a:rPr lang="en-US" dirty="0" err="1"/>
              <a:t>localStorage</a:t>
            </a:r>
            <a:r>
              <a:rPr lang="en-US" dirty="0"/>
              <a:t>’ in window) &amp;&amp; window[‘</a:t>
            </a:r>
            <a:r>
              <a:rPr lang="en-US" dirty="0" err="1"/>
              <a:t>localStorage</a:t>
            </a:r>
            <a:r>
              <a:rPr lang="en-US" dirty="0"/>
              <a:t>’] !== null) { </a:t>
            </a:r>
          </a:p>
          <a:p>
            <a:r>
              <a:rPr lang="en-US" dirty="0"/>
              <a:t>        </a:t>
            </a:r>
            <a:r>
              <a:rPr lang="en-US" dirty="0" err="1"/>
              <a:t>var</a:t>
            </a:r>
            <a:r>
              <a:rPr lang="en-US" dirty="0"/>
              <a:t> username = </a:t>
            </a:r>
            <a:r>
              <a:rPr lang="en-US" dirty="0" err="1"/>
              <a:t>document.getElementById</a:t>
            </a:r>
            <a:r>
              <a:rPr lang="en-US" dirty="0"/>
              <a:t>(‘username’).value; </a:t>
            </a:r>
          </a:p>
          <a:p>
            <a:r>
              <a:rPr lang="en-US" dirty="0"/>
              <a:t>        </a:t>
            </a:r>
            <a:r>
              <a:rPr lang="en-US" dirty="0" err="1"/>
              <a:t>localStorage.setItem</a:t>
            </a:r>
            <a:r>
              <a:rPr lang="en-US" dirty="0"/>
              <a:t>(‘username’, username); </a:t>
            </a:r>
          </a:p>
          <a:p>
            <a:r>
              <a:rPr lang="en-US" dirty="0"/>
              <a:t>      } else { </a:t>
            </a:r>
          </a:p>
          <a:p>
            <a:r>
              <a:rPr lang="en-US" dirty="0"/>
              <a:t>        alert (‘your browser does not support storage’); </a:t>
            </a:r>
          </a:p>
          <a:p>
            <a:r>
              <a:rPr lang="en-US" dirty="0"/>
              <a:t>      } </a:t>
            </a:r>
          </a:p>
          <a:p>
            <a:r>
              <a:rPr lang="en-US" dirty="0"/>
              <a:t>    } </a:t>
            </a:r>
          </a:p>
          <a:p>
            <a:r>
              <a:rPr lang="en-US" dirty="0"/>
              <a:t>    function </a:t>
            </a:r>
            <a:r>
              <a:rPr lang="en-US" dirty="0" err="1"/>
              <a:t>cancel_store</a:t>
            </a:r>
            <a:r>
              <a:rPr lang="en-US" dirty="0"/>
              <a:t>() { </a:t>
            </a:r>
          </a:p>
          <a:p>
            <a:r>
              <a:rPr lang="en-US" dirty="0"/>
              <a:t>      if ((‘</a:t>
            </a:r>
            <a:r>
              <a:rPr lang="en-US" dirty="0" err="1"/>
              <a:t>localStorage</a:t>
            </a:r>
            <a:r>
              <a:rPr lang="en-US" dirty="0"/>
              <a:t>’ in window) &amp;&amp; window[‘</a:t>
            </a:r>
            <a:r>
              <a:rPr lang="en-US" dirty="0" err="1"/>
              <a:t>localStorage</a:t>
            </a:r>
            <a:r>
              <a:rPr lang="en-US" dirty="0"/>
              <a:t>’] !== null) { </a:t>
            </a:r>
          </a:p>
          <a:p>
            <a:r>
              <a:rPr lang="en-US" dirty="0"/>
              <a:t>        </a:t>
            </a:r>
            <a:r>
              <a:rPr lang="en-US" dirty="0" err="1"/>
              <a:t>localStorage.removeItem</a:t>
            </a:r>
            <a:r>
              <a:rPr lang="en-US" dirty="0"/>
              <a:t>(‘username’); </a:t>
            </a:r>
          </a:p>
          <a:p>
            <a:r>
              <a:rPr lang="en-US" dirty="0"/>
              <a:t>      } else { </a:t>
            </a:r>
          </a:p>
          <a:p>
            <a:r>
              <a:rPr lang="en-US" dirty="0"/>
              <a:t>        alert (‘your browser does not support storage’); </a:t>
            </a:r>
          </a:p>
          <a:p>
            <a:r>
              <a:rPr lang="en-US" dirty="0"/>
              <a:t>      } </a:t>
            </a:r>
          </a:p>
          <a:p>
            <a:r>
              <a:rPr lang="en-US" dirty="0"/>
              <a:t>    }</a:t>
            </a:r>
          </a:p>
          <a:p>
            <a:pPr lvl="1" indent="-274320" algn="just">
              <a:lnSpc>
                <a:spcPct val="100000"/>
              </a:lnSpc>
              <a:spcBef>
                <a:spcPts val="0"/>
              </a:spcBef>
              <a:buClr>
                <a:srgbClr val="AC1418"/>
              </a:buClr>
            </a:pPr>
            <a:endParaRPr lang="en-US" sz="2300" baseline="30000" dirty="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a:t>
            </a:r>
          </a:p>
        </p:txBody>
      </p:sp>
      <p:sp>
        <p:nvSpPr>
          <p:cNvPr id="4" name="Title 3"/>
          <p:cNvSpPr>
            <a:spLocks noGrp="1"/>
          </p:cNvSpPr>
          <p:nvPr>
            <p:ph type="title"/>
          </p:nvPr>
        </p:nvSpPr>
        <p:spPr>
          <a:xfrm>
            <a:off x="457200" y="201168"/>
            <a:ext cx="7620000" cy="411162"/>
          </a:xfrm>
        </p:spPr>
        <p:txBody>
          <a:bodyPr/>
          <a:lstStyle/>
          <a:p>
            <a:r>
              <a:rPr lang="en-US" dirty="0" smtClean="0"/>
              <a:t> Local </a:t>
            </a:r>
            <a:r>
              <a:rPr lang="en-US" dirty="0"/>
              <a:t>Storage 3-4</a:t>
            </a:r>
          </a:p>
        </p:txBody>
      </p:sp>
      <p:sp>
        <p:nvSpPr>
          <p:cNvPr id="5" name="Rectangle 4"/>
          <p:cNvSpPr/>
          <p:nvPr/>
        </p:nvSpPr>
        <p:spPr>
          <a:xfrm>
            <a:off x="304800" y="914401"/>
            <a:ext cx="8534400" cy="444326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the use of local storage to store the value of </a:t>
            </a:r>
            <a:r>
              <a:rPr lang="en-US" sz="2800" b="1" baseline="30000" dirty="0">
                <a:latin typeface="Calibri" pitchFamily="34" charset="0"/>
                <a:cs typeface="Calibri" pitchFamily="34" charset="0"/>
              </a:rPr>
              <a:t>username</a:t>
            </a:r>
            <a:r>
              <a:rPr lang="en-US" sz="2800" baseline="30000" dirty="0">
                <a:latin typeface="Calibri" pitchFamily="34" charset="0"/>
                <a:cs typeface="Calibri" pitchFamily="34" charset="0"/>
              </a:rPr>
              <a:t> field and later, retrieve the value in another Web page.</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r>
              <a:rPr lang="en-US" dirty="0"/>
              <a:t>      &lt;/script&gt;</a:t>
            </a:r>
          </a:p>
          <a:p>
            <a:r>
              <a:rPr lang="en-US" dirty="0"/>
              <a:t>    &lt;/head&gt; </a:t>
            </a:r>
          </a:p>
          <a:p>
            <a:pPr marL="395288"/>
            <a:r>
              <a:rPr lang="en-US" dirty="0"/>
              <a:t>&lt;body&gt; </a:t>
            </a:r>
          </a:p>
          <a:p>
            <a:pPr marL="395288"/>
            <a:r>
              <a:rPr lang="en-US" dirty="0"/>
              <a:t>  &lt;form method=”get” action=”success.html”&gt; </a:t>
            </a:r>
          </a:p>
          <a:p>
            <a:pPr marL="395288"/>
            <a:r>
              <a:rPr lang="en-US" dirty="0"/>
              <a:t>    Username: &lt;input type=”text” id=”username” value=”” size=”20” </a:t>
            </a:r>
            <a:r>
              <a:rPr lang="en-US" dirty="0" err="1"/>
              <a:t>onblur</a:t>
            </a:r>
            <a:r>
              <a:rPr lang="en-US" dirty="0"/>
              <a:t>=”store()”/&gt;</a:t>
            </a:r>
          </a:p>
          <a:p>
            <a:pPr marL="395288"/>
            <a:r>
              <a:rPr lang="en-US" dirty="0"/>
              <a:t>    &lt;input type=”submit” value=”Submit”/&gt;</a:t>
            </a:r>
          </a:p>
          <a:p>
            <a:pPr marL="395288"/>
            <a:r>
              <a:rPr lang="en-US" dirty="0"/>
              <a:t>    &lt;input type=”reset” Value=”Cancel” </a:t>
            </a:r>
            <a:r>
              <a:rPr lang="en-US" dirty="0" err="1"/>
              <a:t>onclick</a:t>
            </a:r>
            <a:r>
              <a:rPr lang="en-US" dirty="0"/>
              <a:t>=”</a:t>
            </a:r>
            <a:r>
              <a:rPr lang="en-US" dirty="0" err="1"/>
              <a:t>cancel_store</a:t>
            </a:r>
            <a:r>
              <a:rPr lang="en-US" dirty="0"/>
              <a:t>()”/&gt;	</a:t>
            </a:r>
          </a:p>
          <a:p>
            <a:r>
              <a:rPr lang="en-US" dirty="0"/>
              <a:t>    &lt;/body&gt;</a:t>
            </a:r>
          </a:p>
          <a:p>
            <a:r>
              <a:rPr lang="en-US" dirty="0"/>
              <a:t>  &lt;/html&gt;	</a:t>
            </a:r>
          </a:p>
          <a:p>
            <a:endParaRPr lang="en-US" dirty="0"/>
          </a:p>
          <a:p>
            <a:pPr marL="395288"/>
            <a:endParaRPr lang="en-US" dirty="0"/>
          </a:p>
          <a:p>
            <a:endParaRPr lang="en-US" dirty="0"/>
          </a:p>
          <a:p>
            <a:pPr lvl="1" indent="-274320" algn="just">
              <a:lnSpc>
                <a:spcPct val="100000"/>
              </a:lnSpc>
              <a:spcBef>
                <a:spcPts val="0"/>
              </a:spcBef>
              <a:buClr>
                <a:srgbClr val="AC1418"/>
              </a:buClr>
            </a:pPr>
            <a:endParaRPr lang="en-US" sz="2300" baseline="30000" dirty="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18</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a:t>
            </a:r>
          </a:p>
        </p:txBody>
      </p:sp>
      <p:sp>
        <p:nvSpPr>
          <p:cNvPr id="4" name="Title 3"/>
          <p:cNvSpPr>
            <a:spLocks noGrp="1"/>
          </p:cNvSpPr>
          <p:nvPr>
            <p:ph type="title"/>
          </p:nvPr>
        </p:nvSpPr>
        <p:spPr>
          <a:xfrm>
            <a:off x="457200" y="201168"/>
            <a:ext cx="7620000" cy="411162"/>
          </a:xfrm>
        </p:spPr>
        <p:txBody>
          <a:bodyPr/>
          <a:lstStyle/>
          <a:p>
            <a:r>
              <a:rPr lang="en-US" dirty="0" smtClean="0"/>
              <a:t> Local </a:t>
            </a:r>
            <a:r>
              <a:rPr lang="en-US" dirty="0"/>
              <a:t>Storage 4-4</a:t>
            </a:r>
          </a:p>
        </p:txBody>
      </p:sp>
      <p:sp>
        <p:nvSpPr>
          <p:cNvPr id="5" name="Rectangle 4"/>
          <p:cNvSpPr/>
          <p:nvPr/>
        </p:nvSpPr>
        <p:spPr>
          <a:xfrm>
            <a:off x="304800" y="914401"/>
            <a:ext cx="8534400" cy="5556393"/>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shows the success.html page that retrieves value from the local storage and displays it in the browser.</a:t>
            </a:r>
          </a:p>
          <a:p>
            <a:pPr marL="463550"/>
            <a:r>
              <a:rPr lang="en-US" dirty="0"/>
              <a:t>&lt;!DOCTYPE html&gt;</a:t>
            </a:r>
          </a:p>
          <a:p>
            <a:pPr marL="463550"/>
            <a:r>
              <a:rPr lang="en-US" dirty="0"/>
              <a:t>&lt;head&gt;</a:t>
            </a:r>
          </a:p>
          <a:p>
            <a:pPr marL="463550"/>
            <a:r>
              <a:rPr lang="en-US" dirty="0"/>
              <a:t>  &lt;title&gt; Local Storage &lt;/title&gt;</a:t>
            </a:r>
          </a:p>
          <a:p>
            <a:pPr marL="463550"/>
            <a:r>
              <a:rPr lang="en-US" dirty="0"/>
              <a:t>  &lt;script&gt;</a:t>
            </a:r>
          </a:p>
          <a:p>
            <a:pPr marL="463550"/>
            <a:r>
              <a:rPr lang="en-US" dirty="0"/>
              <a:t>    function print() {</a:t>
            </a:r>
          </a:p>
          <a:p>
            <a:pPr marL="463550"/>
            <a:r>
              <a:rPr lang="en-US" dirty="0"/>
              <a:t>      </a:t>
            </a:r>
            <a:r>
              <a:rPr lang="en-US" dirty="0" err="1"/>
              <a:t>var</a:t>
            </a:r>
            <a:r>
              <a:rPr lang="en-US" dirty="0"/>
              <a:t> username = </a:t>
            </a:r>
            <a:r>
              <a:rPr lang="en-US" dirty="0" err="1"/>
              <a:t>localStorage.getItem</a:t>
            </a:r>
            <a:r>
              <a:rPr lang="en-US" dirty="0"/>
              <a:t>(‘username’);</a:t>
            </a:r>
          </a:p>
          <a:p>
            <a:pPr marL="463550"/>
            <a:r>
              <a:rPr lang="en-US" dirty="0"/>
              <a:t>      </a:t>
            </a:r>
            <a:r>
              <a:rPr lang="en-US" dirty="0" err="1"/>
              <a:t>document.getElementById</a:t>
            </a:r>
            <a:r>
              <a:rPr lang="en-US" dirty="0"/>
              <a:t>(‘</a:t>
            </a:r>
            <a:r>
              <a:rPr lang="en-US" dirty="0" err="1"/>
              <a:t>lblMsg</a:t>
            </a:r>
            <a:r>
              <a:rPr lang="en-US" dirty="0"/>
              <a:t>’).</a:t>
            </a:r>
            <a:r>
              <a:rPr lang="en-US" dirty="0" err="1"/>
              <a:t>innerHTML</a:t>
            </a:r>
            <a:r>
              <a:rPr lang="en-US" dirty="0"/>
              <a:t> = ‘Username: is &lt;b&gt;’+</a:t>
            </a:r>
          </a:p>
          <a:p>
            <a:pPr marL="463550"/>
            <a:r>
              <a:rPr lang="en-US" dirty="0"/>
              <a:t>username+’&lt;/b&gt;’;</a:t>
            </a:r>
          </a:p>
          <a:p>
            <a:pPr marL="463550"/>
            <a:r>
              <a:rPr lang="en-US" dirty="0"/>
              <a:t>    }</a:t>
            </a:r>
          </a:p>
          <a:p>
            <a:pPr marL="463550"/>
            <a:r>
              <a:rPr lang="en-US" dirty="0"/>
              <a:t>  &lt;/script&gt;</a:t>
            </a:r>
          </a:p>
          <a:p>
            <a:pPr marL="463550"/>
            <a:r>
              <a:rPr lang="en-US" dirty="0"/>
              <a:t>&lt;/head&gt;</a:t>
            </a:r>
          </a:p>
          <a:p>
            <a:pPr marL="463550"/>
            <a:r>
              <a:rPr lang="en-US" dirty="0"/>
              <a:t>&lt;body </a:t>
            </a:r>
            <a:r>
              <a:rPr lang="en-US" dirty="0" err="1"/>
              <a:t>onload</a:t>
            </a:r>
            <a:r>
              <a:rPr lang="en-US" dirty="0"/>
              <a:t>=”print()”&gt;</a:t>
            </a:r>
          </a:p>
          <a:p>
            <a:pPr marL="463550"/>
            <a:r>
              <a:rPr lang="en-US" dirty="0"/>
              <a:t>  &lt;label id=”</a:t>
            </a:r>
            <a:r>
              <a:rPr lang="en-US" dirty="0" err="1"/>
              <a:t>lblMsg</a:t>
            </a:r>
            <a:r>
              <a:rPr lang="en-US" dirty="0"/>
              <a:t>”&gt;&lt;/label&gt;&lt;</a:t>
            </a:r>
            <a:r>
              <a:rPr lang="en-US" dirty="0" err="1"/>
              <a:t>br</a:t>
            </a:r>
            <a:r>
              <a:rPr lang="en-US" dirty="0"/>
              <a:t>&gt;</a:t>
            </a:r>
          </a:p>
          <a:p>
            <a:pPr marL="463550"/>
            <a:r>
              <a:rPr lang="en-US" dirty="0"/>
              <a:t>&lt;/body&gt;</a:t>
            </a:r>
          </a:p>
          <a:p>
            <a:pPr marL="463550"/>
            <a:r>
              <a:rPr lang="en-US" dirty="0"/>
              <a:t>&lt;/html&gt;	</a:t>
            </a:r>
          </a:p>
          <a:p>
            <a:endParaRPr lang="en-US" dirty="0"/>
          </a:p>
          <a:p>
            <a:pPr marL="395288"/>
            <a:endParaRPr lang="en-US" dirty="0"/>
          </a:p>
          <a:p>
            <a:endParaRPr lang="en-US" dirty="0"/>
          </a:p>
          <a:p>
            <a:pPr lvl="1" indent="-274320" algn="just">
              <a:lnSpc>
                <a:spcPct val="100000"/>
              </a:lnSpc>
              <a:spcBef>
                <a:spcPts val="0"/>
              </a:spcBef>
              <a:buClr>
                <a:srgbClr val="AC1418"/>
              </a:buClr>
            </a:pPr>
            <a:endParaRPr lang="en-US" sz="2300" baseline="30000" dirty="0">
              <a:cs typeface="Courier New" pitchFamily="49" charset="0"/>
            </a:endParaRPr>
          </a:p>
        </p:txBody>
      </p:sp>
      <p:pic>
        <p:nvPicPr>
          <p:cNvPr id="1026" name="Picture 2"/>
          <p:cNvPicPr>
            <a:picLocks noChangeAspect="1" noChangeArrowheads="1"/>
          </p:cNvPicPr>
          <p:nvPr/>
        </p:nvPicPr>
        <p:blipFill>
          <a:blip r:embed="rId2"/>
          <a:srcRect/>
          <a:stretch>
            <a:fillRect/>
          </a:stretch>
        </p:blipFill>
        <p:spPr bwMode="auto">
          <a:xfrm>
            <a:off x="4724400" y="4267200"/>
            <a:ext cx="3800475" cy="952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19</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Indexed Database API 1-3</a:t>
            </a:r>
          </a:p>
        </p:txBody>
      </p:sp>
      <p:graphicFrame>
        <p:nvGraphicFramePr>
          <p:cNvPr id="12" name="Diagram 11"/>
          <p:cNvGraphicFramePr/>
          <p:nvPr/>
        </p:nvGraphicFramePr>
        <p:xfrm>
          <a:off x="457200" y="1295400"/>
          <a:ext cx="8382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en-US" dirty="0"/>
              <a:t>HTML5 Web Storage/ Session 18</a:t>
            </a:r>
          </a:p>
        </p:txBody>
      </p:sp>
      <p:sp>
        <p:nvSpPr>
          <p:cNvPr id="5" name="Title 4"/>
          <p:cNvSpPr>
            <a:spLocks noGrp="1"/>
          </p:cNvSpPr>
          <p:nvPr>
            <p:ph type="title"/>
          </p:nvPr>
        </p:nvSpPr>
        <p:spPr/>
        <p:txBody>
          <a:bodyPr/>
          <a:lstStyle/>
          <a:p>
            <a:r>
              <a:rPr lang="en-US" dirty="0"/>
              <a:t>Objectives</a:t>
            </a:r>
          </a:p>
        </p:txBody>
      </p:sp>
      <p:sp>
        <p:nvSpPr>
          <p:cNvPr id="6" name="Rectangle 5"/>
          <p:cNvSpPr/>
          <p:nvPr/>
        </p:nvSpPr>
        <p:spPr>
          <a:xfrm>
            <a:off x="152400" y="1295400"/>
            <a:ext cx="8839200" cy="3581400"/>
          </a:xfrm>
          <a:prstGeom prst="rect">
            <a:avLst/>
          </a:prstGeom>
        </p:spPr>
        <p:txBody>
          <a:bodyPr wrap="square" anchor="ctr" anchorCtr="0">
            <a:noAutofit/>
          </a:bodyPr>
          <a:lstStyle/>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Web storage in HTML5</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session storage</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local storage  </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the Indexed DB API </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Describe a native app  </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the difference between native apps and HTML5 apps</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Describe the advantages of native and HTML5 apps</a:t>
            </a:r>
          </a:p>
          <a:p>
            <a:pPr marL="457200" indent="-274320">
              <a:lnSpc>
                <a:spcPct val="15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List the steps to convert HTML5 apps to native apps</a:t>
            </a:r>
          </a:p>
          <a:p>
            <a:pPr marL="457200" indent="-274320">
              <a:lnSpc>
                <a:spcPct val="150000"/>
              </a:lnSpc>
              <a:spcBef>
                <a:spcPts val="0"/>
              </a:spcBef>
              <a:buClr>
                <a:srgbClr val="AC1418"/>
              </a:buClr>
            </a:pPr>
            <a:endParaRPr lang="en-US" sz="32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20</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Indexed Database API 2-3</a:t>
            </a:r>
          </a:p>
        </p:txBody>
      </p:sp>
      <p:graphicFrame>
        <p:nvGraphicFramePr>
          <p:cNvPr id="12" name="Diagram 11"/>
          <p:cNvGraphicFramePr/>
          <p:nvPr/>
        </p:nvGraphicFramePr>
        <p:xfrm>
          <a:off x="457200" y="12192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342121628"/>
              </p:ext>
            </p:extLst>
          </p:nvPr>
        </p:nvGraphicFramePr>
        <p:xfrm>
          <a:off x="457200" y="3276600"/>
          <a:ext cx="8305799" cy="32613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371600"/>
                <a:gridCol w="1500763"/>
                <a:gridCol w="1358359"/>
                <a:gridCol w="1358359"/>
                <a:gridCol w="1358359"/>
                <a:gridCol w="1358359"/>
              </a:tblGrid>
              <a:tr h="6311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IE</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Firefox</a:t>
                      </a:r>
                      <a:endParaRPr lang="en-US" sz="2400" dirty="0"/>
                    </a:p>
                  </a:txBody>
                  <a:tcP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Chrome</a:t>
                      </a:r>
                    </a:p>
                  </a:txBody>
                  <a:tcP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Safari</a:t>
                      </a:r>
                    </a:p>
                  </a:txBody>
                  <a:tcP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Opera</a:t>
                      </a:r>
                    </a:p>
                  </a:txBody>
                  <a:tcP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err="1">
                          <a:solidFill>
                            <a:schemeClr val="lt1"/>
                          </a:solidFill>
                          <a:latin typeface="+mn-lt"/>
                          <a:ea typeface="+mn-ea"/>
                          <a:cs typeface="+mn-cs"/>
                        </a:rPr>
                        <a:t>iOS</a:t>
                      </a:r>
                      <a:r>
                        <a:rPr lang="en-US" sz="2400" b="1" kern="1200" baseline="30000" dirty="0">
                          <a:solidFill>
                            <a:schemeClr val="lt1"/>
                          </a:solidFill>
                          <a:latin typeface="+mn-lt"/>
                          <a:ea typeface="+mn-ea"/>
                          <a:cs typeface="+mn-cs"/>
                        </a:rPr>
                        <a:t> Safari</a:t>
                      </a:r>
                    </a:p>
                  </a:txBody>
                  <a:tcPr>
                    <a:solidFill>
                      <a:schemeClr val="accent2">
                        <a:lumMod val="75000"/>
                      </a:schemeClr>
                    </a:solidFill>
                  </a:tcPr>
                </a:tc>
              </a:tr>
              <a:tr h="2296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6.0</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kern="1200" baseline="30000" dirty="0">
                        <a:solidFill>
                          <a:schemeClr val="lt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0" kern="1200" baseline="30000" dirty="0">
                          <a:solidFill>
                            <a:schemeClr val="tx1"/>
                          </a:solidFill>
                          <a:latin typeface="+mn-lt"/>
                          <a:ea typeface="+mn-ea"/>
                          <a:cs typeface="+mn-cs"/>
                        </a:rPr>
                        <a:t>-</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3.2</a:t>
                      </a:r>
                    </a:p>
                  </a:txBody>
                  <a:tcPr marT="0" marB="0">
                    <a:solidFill>
                      <a:schemeClr val="accent3">
                        <a:lumMod val="40000"/>
                        <a:lumOff val="60000"/>
                      </a:schemeClr>
                    </a:solidFill>
                  </a:tcPr>
                </a:tc>
              </a:tr>
              <a:tr h="427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7.0</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8.0moz</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4.0-4.1</a:t>
                      </a:r>
                    </a:p>
                  </a:txBody>
                  <a:tcPr marT="0" marB="0">
                    <a:solidFill>
                      <a:schemeClr val="accent2">
                        <a:lumMod val="20000"/>
                        <a:lumOff val="80000"/>
                      </a:schemeClr>
                    </a:solidFill>
                  </a:tcPr>
                </a:tc>
              </a:tr>
              <a:tr h="244865">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8.0</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9.0moz</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16.0webkit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5.0</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4.2-4.3</a:t>
                      </a:r>
                    </a:p>
                  </a:txBody>
                  <a:tcPr marT="0" marB="0">
                    <a:solidFill>
                      <a:schemeClr val="accent2">
                        <a:lumMod val="20000"/>
                        <a:lumOff val="80000"/>
                      </a:schemeClr>
                    </a:solidFill>
                  </a:tcPr>
                </a:tc>
              </a:tr>
              <a:tr h="371865">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9.0</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10.0moz</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17.0webkit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5.1</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11.6</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5.0</a:t>
                      </a:r>
                    </a:p>
                  </a:txBody>
                  <a:tcPr marT="0" marB="0">
                    <a:solidFill>
                      <a:schemeClr val="accent2">
                        <a:lumMod val="20000"/>
                        <a:lumOff val="80000"/>
                      </a:schemeClr>
                    </a:solidFill>
                  </a:tcPr>
                </a:tc>
              </a:tr>
              <a:tr h="365904">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10.0</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11.0moz</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18.0webkit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6.0</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12.0</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r>
              <a:tr h="365904">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12.0moz</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19.0webkit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21</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graphicFrame>
        <p:nvGraphicFramePr>
          <p:cNvPr id="15" name="Diagram 14"/>
          <p:cNvGraphicFramePr/>
          <p:nvPr/>
        </p:nvGraphicFramePr>
        <p:xfrm>
          <a:off x="457200" y="1143000"/>
          <a:ext cx="83820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304800" y="28956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browser support for the </a:t>
            </a:r>
            <a:r>
              <a:rPr lang="en-US" sz="2800" baseline="30000" dirty="0" err="1">
                <a:latin typeface="Calibri" pitchFamily="34" charset="0"/>
                <a:cs typeface="Calibri" pitchFamily="34" charset="0"/>
              </a:rPr>
              <a:t>IndexedDB</a:t>
            </a:r>
            <a:r>
              <a:rPr lang="en-US" sz="2800" baseline="30000" dirty="0">
                <a:latin typeface="Calibri" pitchFamily="34" charset="0"/>
                <a:cs typeface="Calibri" pitchFamily="34" charset="0"/>
              </a:rPr>
              <a:t> API.</a:t>
            </a:r>
          </a:p>
        </p:txBody>
      </p:sp>
      <p:sp>
        <p:nvSpPr>
          <p:cNvPr id="10" name="Title 4"/>
          <p:cNvSpPr>
            <a:spLocks noGrp="1"/>
          </p:cNvSpPr>
          <p:nvPr>
            <p:ph type="title"/>
          </p:nvPr>
        </p:nvSpPr>
        <p:spPr>
          <a:xfrm>
            <a:off x="457200" y="198438"/>
            <a:ext cx="8534400" cy="411162"/>
          </a:xfrm>
        </p:spPr>
        <p:txBody>
          <a:bodyPr/>
          <a:lstStyle/>
          <a:p>
            <a:r>
              <a:rPr lang="en-US" dirty="0"/>
              <a:t> Indexed Database API 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22</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Indexed DB API 1-2</a:t>
            </a:r>
          </a:p>
        </p:txBody>
      </p:sp>
      <p:graphicFrame>
        <p:nvGraphicFramePr>
          <p:cNvPr id="12" name="Diagram 11"/>
          <p:cNvGraphicFramePr/>
          <p:nvPr/>
        </p:nvGraphicFramePr>
        <p:xfrm>
          <a:off x="457200" y="1219200"/>
          <a:ext cx="8382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8382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Some of the basic constructs of </a:t>
            </a:r>
            <a:r>
              <a:rPr lang="en-US" sz="2800" baseline="30000" dirty="0" err="1">
                <a:latin typeface="Calibri" pitchFamily="34" charset="0"/>
                <a:cs typeface="Calibri" pitchFamily="34" charset="0"/>
              </a:rPr>
              <a:t>IndexedDB</a:t>
            </a:r>
            <a:r>
              <a:rPr lang="en-US" sz="2800" baseline="30000" dirty="0">
                <a:latin typeface="Calibri" pitchFamily="34" charset="0"/>
                <a:cs typeface="Calibri" pitchFamily="34" charset="0"/>
              </a:rPr>
              <a:t> API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23</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Indexed DB API 2-2</a:t>
            </a:r>
          </a:p>
        </p:txBody>
      </p:sp>
      <p:graphicFrame>
        <p:nvGraphicFramePr>
          <p:cNvPr id="12" name="Diagram 11"/>
          <p:cNvGraphicFramePr/>
          <p:nvPr/>
        </p:nvGraphicFramePr>
        <p:xfrm>
          <a:off x="457200" y="1295400"/>
          <a:ext cx="8382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58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Some of the other basic constructs of </a:t>
            </a:r>
            <a:r>
              <a:rPr lang="en-US" sz="2800" baseline="30000" dirty="0" err="1">
                <a:latin typeface="Calibri" pitchFamily="34" charset="0"/>
                <a:cs typeface="Calibri" pitchFamily="34" charset="0"/>
              </a:rPr>
              <a:t>IndexedDB</a:t>
            </a:r>
            <a:r>
              <a:rPr lang="en-US" sz="2800" baseline="30000" dirty="0">
                <a:latin typeface="Calibri" pitchFamily="34" charset="0"/>
                <a:cs typeface="Calibri" pitchFamily="34" charset="0"/>
              </a:rPr>
              <a:t> API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24</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533400" y="198438"/>
            <a:ext cx="7620000" cy="411162"/>
          </a:xfrm>
        </p:spPr>
        <p:txBody>
          <a:bodyPr/>
          <a:lstStyle/>
          <a:p>
            <a:r>
              <a:rPr lang="en-US" dirty="0"/>
              <a:t>Implementing </a:t>
            </a:r>
            <a:r>
              <a:rPr lang="en-US" dirty="0" err="1"/>
              <a:t>IndexedDB</a:t>
            </a:r>
            <a:r>
              <a:rPr lang="en-US" dirty="0"/>
              <a:t> API </a:t>
            </a:r>
            <a:r>
              <a:rPr lang="en-US" dirty="0" smtClean="0"/>
              <a:t>1-6</a:t>
            </a:r>
            <a:endParaRPr lang="en-US" dirty="0"/>
          </a:p>
        </p:txBody>
      </p:sp>
      <p:graphicFrame>
        <p:nvGraphicFramePr>
          <p:cNvPr id="15" name="Diagram 14"/>
          <p:cNvGraphicFramePr/>
          <p:nvPr/>
        </p:nvGraphicFramePr>
        <p:xfrm>
          <a:off x="457200" y="1371600"/>
          <a:ext cx="83820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9158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Steps to implement the </a:t>
            </a:r>
            <a:r>
              <a:rPr lang="en-US" sz="2800" baseline="30000" dirty="0" err="1">
                <a:latin typeface="Calibri" pitchFamily="34" charset="0"/>
                <a:cs typeface="Calibri" pitchFamily="34" charset="0"/>
              </a:rPr>
              <a:t>IndexedDB</a:t>
            </a:r>
            <a:r>
              <a:rPr lang="en-US" sz="2800" baseline="30000" dirty="0">
                <a:latin typeface="Calibri" pitchFamily="34" charset="0"/>
                <a:cs typeface="Calibri" pitchFamily="34" charset="0"/>
              </a:rPr>
              <a:t> API in a Web application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25</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533400" y="198438"/>
            <a:ext cx="7620000" cy="411162"/>
          </a:xfrm>
        </p:spPr>
        <p:txBody>
          <a:bodyPr/>
          <a:lstStyle/>
          <a:p>
            <a:r>
              <a:rPr lang="en-US" dirty="0"/>
              <a:t>Implementing </a:t>
            </a:r>
            <a:r>
              <a:rPr lang="en-US" dirty="0" err="1"/>
              <a:t>IndexedDB</a:t>
            </a:r>
            <a:r>
              <a:rPr lang="en-US" dirty="0"/>
              <a:t> API </a:t>
            </a:r>
            <a:r>
              <a:rPr lang="en-US" dirty="0" smtClean="0"/>
              <a:t>2-6</a:t>
            </a:r>
            <a:endParaRPr lang="en-US" dirty="0"/>
          </a:p>
        </p:txBody>
      </p:sp>
      <p:sp>
        <p:nvSpPr>
          <p:cNvPr id="7" name="Rectangle 6"/>
          <p:cNvSpPr/>
          <p:nvPr/>
        </p:nvSpPr>
        <p:spPr>
          <a:xfrm>
            <a:off x="304800" y="992009"/>
            <a:ext cx="8534400" cy="345735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Opening a Database</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shows the code to open a database</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indexedDB</a:t>
            </a:r>
            <a:r>
              <a:rPr lang="en-US" sz="2400" baseline="30000" dirty="0">
                <a:cs typeface="Courier New" pitchFamily="49" charset="0"/>
              </a:rPr>
              <a:t> = </a:t>
            </a:r>
            <a:r>
              <a:rPr lang="en-US" sz="2400" baseline="30000" dirty="0" err="1">
                <a:cs typeface="Courier New" pitchFamily="49" charset="0"/>
              </a:rPr>
              <a:t>window.indexedDB</a:t>
            </a:r>
            <a:r>
              <a:rPr lang="en-US" sz="2400" baseline="30000" dirty="0">
                <a:cs typeface="Courier New" pitchFamily="49" charset="0"/>
              </a:rPr>
              <a:t> || </a:t>
            </a:r>
            <a:r>
              <a:rPr lang="en-US" sz="2400" baseline="30000" dirty="0" err="1">
                <a:cs typeface="Courier New" pitchFamily="49" charset="0"/>
              </a:rPr>
              <a:t>window.webkitIndexedDB</a:t>
            </a:r>
            <a:r>
              <a:rPr lang="en-US" sz="2400" baseline="30000" dirty="0">
                <a:cs typeface="Courier New" pitchFamily="49" charset="0"/>
              </a:rPr>
              <a:t> || </a:t>
            </a:r>
            <a:r>
              <a:rPr lang="en-US" sz="2400" baseline="30000" dirty="0" err="1">
                <a:cs typeface="Courier New" pitchFamily="49" charset="0"/>
              </a:rPr>
              <a:t>window.mozIndexedDB</a:t>
            </a:r>
            <a:r>
              <a:rPr lang="en-US" sz="2400" baseline="30000" dirty="0">
                <a:cs typeface="Courier New" pitchFamily="49" charset="0"/>
              </a:rPr>
              <a:t> || </a:t>
            </a:r>
            <a:r>
              <a:rPr lang="en-US" sz="2400" baseline="30000" dirty="0" err="1">
                <a:cs typeface="Courier New" pitchFamily="49" charset="0"/>
              </a:rPr>
              <a:t>window.msIndexedDB</a:t>
            </a: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request = </a:t>
            </a:r>
            <a:r>
              <a:rPr lang="en-US" sz="2400" baseline="30000" dirty="0" err="1">
                <a:cs typeface="Courier New" pitchFamily="49" charset="0"/>
              </a:rPr>
              <a:t>indexedDB.open</a:t>
            </a:r>
            <a:r>
              <a:rPr lang="en-US" sz="2400" baseline="30000" dirty="0">
                <a:cs typeface="Courier New" pitchFamily="49" charset="0"/>
              </a:rPr>
              <a:t>(“</a:t>
            </a:r>
            <a:r>
              <a:rPr lang="en-US" sz="2400" baseline="30000" dirty="0" err="1">
                <a:cs typeface="Courier New" pitchFamily="49" charset="0"/>
              </a:rPr>
              <a:t>CompanyDB</a:t>
            </a:r>
            <a:r>
              <a:rPr lang="en-US" sz="2400" baseline="30000" dirty="0">
                <a:cs typeface="Courier New" pitchFamily="49" charset="0"/>
              </a:rPr>
              <a:t>”, 1);</a:t>
            </a:r>
          </a:p>
          <a:p>
            <a:pPr lvl="1" indent="6350" algn="just">
              <a:lnSpc>
                <a:spcPct val="100000"/>
              </a:lnSpc>
              <a:spcBef>
                <a:spcPts val="0"/>
              </a:spcBef>
              <a:buClr>
                <a:srgbClr val="AC1418"/>
              </a:buClr>
            </a:pPr>
            <a:r>
              <a:rPr lang="en-US" sz="2400" baseline="30000" dirty="0" err="1">
                <a:cs typeface="Courier New" pitchFamily="49" charset="0"/>
              </a:rPr>
              <a:t>request.onsuccess</a:t>
            </a:r>
            <a:r>
              <a:rPr lang="en-US" sz="2400" baseline="30000" dirty="0">
                <a:cs typeface="Courier New" pitchFamily="49" charset="0"/>
              </a:rPr>
              <a:t> = function (event) {</a:t>
            </a:r>
          </a:p>
          <a:p>
            <a:pPr lvl="1" indent="6350" algn="just">
              <a:lnSpc>
                <a:spcPct val="100000"/>
              </a:lnSpc>
              <a:spcBef>
                <a:spcPts val="0"/>
              </a:spcBef>
              <a:buClr>
                <a:srgbClr val="AC1418"/>
              </a:buClr>
            </a:pPr>
            <a:r>
              <a:rPr lang="en-US" sz="2400" baseline="30000" dirty="0">
                <a:cs typeface="Courier New" pitchFamily="49" charset="0"/>
              </a:rPr>
              <a:t>. . .</a:t>
            </a:r>
          </a:p>
          <a:p>
            <a:pPr lvl="1" indent="6350" algn="just">
              <a:lnSpc>
                <a:spcPct val="100000"/>
              </a:lnSpc>
              <a:spcBef>
                <a:spcPts val="0"/>
              </a:spcBef>
              <a:buClr>
                <a:srgbClr val="AC1418"/>
              </a:buClr>
            </a:pP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err="1">
                <a:cs typeface="Courier New" pitchFamily="49" charset="0"/>
              </a:rPr>
              <a:t>request.onerror</a:t>
            </a:r>
            <a:r>
              <a:rPr lang="en-US" sz="2400" baseline="30000" dirty="0">
                <a:cs typeface="Courier New" pitchFamily="49" charset="0"/>
              </a:rPr>
              <a:t> = function (event) {</a:t>
            </a:r>
          </a:p>
          <a:p>
            <a:pPr lvl="1" indent="6350" algn="just">
              <a:lnSpc>
                <a:spcPct val="100000"/>
              </a:lnSpc>
              <a:spcBef>
                <a:spcPts val="0"/>
              </a:spcBef>
              <a:buClr>
                <a:srgbClr val="AC1418"/>
              </a:buClr>
            </a:pPr>
            <a:r>
              <a:rPr lang="en-US" sz="2400" baseline="30000" dirty="0">
                <a:cs typeface="Courier New" pitchFamily="49" charset="0"/>
              </a:rPr>
              <a:t>console.log(“</a:t>
            </a:r>
            <a:r>
              <a:rPr lang="en-US" sz="2400" baseline="30000" dirty="0" err="1">
                <a:cs typeface="Courier New" pitchFamily="49" charset="0"/>
              </a:rPr>
              <a:t>IndexedDB</a:t>
            </a:r>
            <a:r>
              <a:rPr lang="en-US" sz="2400" baseline="30000" dirty="0">
                <a:cs typeface="Courier New" pitchFamily="49" charset="0"/>
              </a:rPr>
              <a:t> error: “ + </a:t>
            </a:r>
            <a:r>
              <a:rPr lang="en-US" sz="2400" baseline="30000" dirty="0" err="1">
                <a:cs typeface="Courier New" pitchFamily="49" charset="0"/>
              </a:rPr>
              <a:t>event.target.errorCode</a:t>
            </a: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26</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533400" y="198438"/>
            <a:ext cx="7620000" cy="411162"/>
          </a:xfrm>
        </p:spPr>
        <p:txBody>
          <a:bodyPr/>
          <a:lstStyle/>
          <a:p>
            <a:r>
              <a:rPr lang="en-US" dirty="0"/>
              <a:t>Implementing </a:t>
            </a:r>
            <a:r>
              <a:rPr lang="en-US" dirty="0" err="1"/>
              <a:t>IndexedDB</a:t>
            </a:r>
            <a:r>
              <a:rPr lang="en-US" dirty="0"/>
              <a:t> API </a:t>
            </a:r>
            <a:r>
              <a:rPr lang="en-US" dirty="0" smtClean="0"/>
              <a:t>3-6</a:t>
            </a:r>
            <a:endParaRPr lang="en-US" dirty="0"/>
          </a:p>
        </p:txBody>
      </p:sp>
      <p:sp>
        <p:nvSpPr>
          <p:cNvPr id="7" name="Rectangle 6"/>
          <p:cNvSpPr/>
          <p:nvPr/>
        </p:nvSpPr>
        <p:spPr>
          <a:xfrm>
            <a:off x="304800" y="992009"/>
            <a:ext cx="8534400" cy="308802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Updating Version of a Database</a:t>
            </a:r>
          </a:p>
          <a:p>
            <a:pPr lvl="1" indent="-274320" algn="just">
              <a:lnSpc>
                <a:spcPct val="100000"/>
              </a:lnSpc>
              <a:spcBef>
                <a:spcPts val="0"/>
              </a:spcBef>
              <a:buClr>
                <a:srgbClr val="AC1418"/>
              </a:buClr>
              <a:buFont typeface="Wingdings" pitchFamily="2" charset="2"/>
              <a:buChar char=""/>
            </a:pP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shows the code that specifies the version number to the database</a:t>
            </a:r>
          </a:p>
          <a:p>
            <a:pPr lvl="1" indent="635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setVrequest</a:t>
            </a:r>
            <a:r>
              <a:rPr lang="en-US" sz="2400" baseline="30000" dirty="0">
                <a:cs typeface="Courier New" pitchFamily="49" charset="0"/>
              </a:rPr>
              <a:t> = </a:t>
            </a:r>
            <a:r>
              <a:rPr lang="en-US" sz="2400" baseline="30000" dirty="0" err="1">
                <a:cs typeface="Courier New" pitchFamily="49" charset="0"/>
              </a:rPr>
              <a:t>db.setVersion</a:t>
            </a:r>
            <a:r>
              <a:rPr lang="en-US" sz="2400" baseline="30000" dirty="0">
                <a:cs typeface="Courier New" pitchFamily="49" charset="0"/>
              </a:rPr>
              <a:t>(“1.99”);</a:t>
            </a:r>
          </a:p>
          <a:p>
            <a:pPr lvl="1" indent="6350" algn="just">
              <a:lnSpc>
                <a:spcPct val="100000"/>
              </a:lnSpc>
              <a:spcBef>
                <a:spcPts val="0"/>
              </a:spcBef>
              <a:buClr>
                <a:srgbClr val="AC1418"/>
              </a:buClr>
            </a:pPr>
            <a:r>
              <a:rPr lang="en-US" sz="2400" baseline="30000" dirty="0" err="1">
                <a:cs typeface="Courier New" pitchFamily="49" charset="0"/>
              </a:rPr>
              <a:t>setVrequest.onsuccess</a:t>
            </a:r>
            <a:r>
              <a:rPr lang="en-US" sz="2400" baseline="30000" dirty="0">
                <a:cs typeface="Courier New" pitchFamily="49" charset="0"/>
              </a:rPr>
              <a:t> = function(event) {</a:t>
            </a:r>
          </a:p>
          <a:p>
            <a:pPr lvl="1" indent="6350" algn="just">
              <a:lnSpc>
                <a:spcPct val="100000"/>
              </a:lnSpc>
              <a:spcBef>
                <a:spcPts val="0"/>
              </a:spcBef>
              <a:buClr>
                <a:srgbClr val="AC1418"/>
              </a:buClr>
            </a:pPr>
            <a:r>
              <a:rPr lang="en-US" sz="2400" baseline="30000" dirty="0">
                <a:cs typeface="Courier New" pitchFamily="49" charset="0"/>
              </a:rPr>
              <a:t>. . .</a:t>
            </a:r>
          </a:p>
          <a:p>
            <a:pPr lvl="1" indent="6350" algn="just">
              <a:lnSpc>
                <a:spcPct val="100000"/>
              </a:lnSpc>
              <a:spcBef>
                <a:spcPts val="0"/>
              </a:spcBef>
              <a:buClr>
                <a:srgbClr val="AC1418"/>
              </a:buClr>
            </a:pPr>
            <a:r>
              <a:rPr lang="en-US" sz="2400" baseline="30000" dirty="0">
                <a:cs typeface="Courier New" pitchFamily="49" charset="0"/>
              </a:rPr>
              <a:t>}</a:t>
            </a:r>
          </a:p>
        </p:txBody>
      </p:sp>
      <p:graphicFrame>
        <p:nvGraphicFramePr>
          <p:cNvPr id="6" name="Diagram 5"/>
          <p:cNvGraphicFramePr/>
          <p:nvPr/>
        </p:nvGraphicFramePr>
        <p:xfrm>
          <a:off x="457200" y="1447800"/>
          <a:ext cx="83820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wipe(left)">
                                      <p:cBhvr>
                                        <p:cTn id="16" dur="500"/>
                                        <p:tgtEl>
                                          <p:spTgt spid="7">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Effect transition="in" filter="wipe(left)">
                                      <p:cBhvr>
                                        <p:cTn id="20" dur="500"/>
                                        <p:tgtEl>
                                          <p:spTgt spid="7">
                                            <p:txEl>
                                              <p:pRg st="7" end="7"/>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wipe(left)">
                                      <p:cBhvr>
                                        <p:cTn id="24" dur="500"/>
                                        <p:tgtEl>
                                          <p:spTgt spid="7">
                                            <p:txEl>
                                              <p:pRg st="8" end="8"/>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7">
                                            <p:txEl>
                                              <p:pRg st="9" end="9"/>
                                            </p:txEl>
                                          </p:spTgt>
                                        </p:tgtEl>
                                        <p:attrNameLst>
                                          <p:attrName>style.visibility</p:attrName>
                                        </p:attrNameLst>
                                      </p:cBhvr>
                                      <p:to>
                                        <p:strVal val="visible"/>
                                      </p:to>
                                    </p:set>
                                    <p:animEffect transition="in" filter="wipe(left)">
                                      <p:cBhvr>
                                        <p:cTn id="28" dur="500"/>
                                        <p:tgtEl>
                                          <p:spTgt spid="7">
                                            <p:txEl>
                                              <p:pRg st="9" end="9"/>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wipe(left)">
                                      <p:cBhvr>
                                        <p:cTn id="3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992009"/>
            <a:ext cx="8534400" cy="591956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Creating the Object Store</a:t>
            </a:r>
          </a:p>
          <a:p>
            <a:pPr lvl="1" indent="-274320" algn="just">
              <a:lnSpc>
                <a:spcPct val="100000"/>
              </a:lnSpc>
              <a:spcBef>
                <a:spcPts val="0"/>
              </a:spcBef>
              <a:buClr>
                <a:srgbClr val="AC1418"/>
              </a:buClr>
            </a:pP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the code to create an object store named employee in the </a:t>
            </a:r>
            <a:r>
              <a:rPr lang="en-US" sz="2800" baseline="30000" dirty="0" err="1">
                <a:latin typeface="Calibri" pitchFamily="34" charset="0"/>
                <a:cs typeface="Calibri" pitchFamily="34" charset="0"/>
              </a:rPr>
              <a:t>CompanyDB</a:t>
            </a:r>
            <a:r>
              <a:rPr lang="en-US" sz="2800" baseline="30000" dirty="0">
                <a:latin typeface="Calibri" pitchFamily="34" charset="0"/>
                <a:cs typeface="Calibri" pitchFamily="34" charset="0"/>
              </a:rPr>
              <a:t> database.</a:t>
            </a: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employeeData</a:t>
            </a:r>
            <a:r>
              <a:rPr lang="en-US" sz="2400" baseline="30000" dirty="0">
                <a:cs typeface="Courier New" pitchFamily="49" charset="0"/>
              </a:rPr>
              <a:t> = [</a:t>
            </a:r>
          </a:p>
          <a:p>
            <a:pPr lvl="1" indent="6350" algn="just">
              <a:lnSpc>
                <a:spcPct val="100000"/>
              </a:lnSpc>
              <a:spcBef>
                <a:spcPts val="0"/>
              </a:spcBef>
              <a:buClr>
                <a:srgbClr val="AC1418"/>
              </a:buClr>
            </a:pPr>
            <a:r>
              <a:rPr lang="en-US" sz="2400" baseline="30000" dirty="0">
                <a:cs typeface="Courier New" pitchFamily="49" charset="0"/>
              </a:rPr>
              <a:t>{ name: “John Smith”, email: “john@company.com” },</a:t>
            </a:r>
          </a:p>
          <a:p>
            <a:pPr lvl="1" indent="6350" algn="just">
              <a:lnSpc>
                <a:spcPct val="100000"/>
              </a:lnSpc>
              <a:spcBef>
                <a:spcPts val="0"/>
              </a:spcBef>
              <a:buClr>
                <a:srgbClr val="AC1418"/>
              </a:buClr>
            </a:pPr>
            <a:r>
              <a:rPr lang="en-US" sz="2400" baseline="30000" dirty="0">
                <a:cs typeface="Courier New" pitchFamily="49" charset="0"/>
              </a:rPr>
              <a:t>{ name: “Jill Patrick”, email: “jill@company.com” },</a:t>
            </a:r>
          </a:p>
          <a:p>
            <a:pPr lvl="1" indent="6350" algn="just">
              <a:lnSpc>
                <a:spcPct val="100000"/>
              </a:lnSpc>
              <a:spcBef>
                <a:spcPts val="0"/>
              </a:spcBef>
              <a:buClr>
                <a:srgbClr val="AC1418"/>
              </a:buClr>
            </a:pPr>
            <a:r>
              <a:rPr lang="en-US" sz="2400" baseline="30000" dirty="0">
                <a:cs typeface="Courier New" pitchFamily="49" charset="0"/>
              </a:rPr>
              <a:t>{ name: “Rock Ethan”, email: “rock@company.com” },</a:t>
            </a:r>
          </a:p>
          <a:p>
            <a:pPr lvl="1" indent="6350" algn="just">
              <a:lnSpc>
                <a:spcPct val="100000"/>
              </a:lnSpc>
              <a:spcBef>
                <a:spcPts val="0"/>
              </a:spcBef>
              <a:buClr>
                <a:srgbClr val="AC1418"/>
              </a:buClr>
            </a:pPr>
            <a:r>
              <a:rPr lang="en-US" sz="2400" baseline="30000" dirty="0">
                <a:cs typeface="Courier New" pitchFamily="49" charset="0"/>
              </a:rPr>
              <a:t>{ name: “Daniel Andrew”, email: “daniel@company.com” }</a:t>
            </a:r>
          </a:p>
          <a:p>
            <a:pPr lvl="1" indent="6350" algn="just">
              <a:lnSpc>
                <a:spcPct val="100000"/>
              </a:lnSpc>
              <a:spcBef>
                <a:spcPts val="0"/>
              </a:spcBef>
              <a:buClr>
                <a:srgbClr val="AC1418"/>
              </a:buClr>
            </a:pP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objectStore</a:t>
            </a:r>
            <a:r>
              <a:rPr lang="en-US" sz="2400" baseline="30000" dirty="0">
                <a:cs typeface="Courier New" pitchFamily="49" charset="0"/>
              </a:rPr>
              <a:t> = </a:t>
            </a:r>
            <a:r>
              <a:rPr lang="en-US" sz="2400" baseline="30000" dirty="0" err="1">
                <a:cs typeface="Courier New" pitchFamily="49" charset="0"/>
              </a:rPr>
              <a:t>db.createObjectStore</a:t>
            </a:r>
            <a:r>
              <a:rPr lang="en-US" sz="2400" baseline="30000" dirty="0">
                <a:cs typeface="Courier New" pitchFamily="49" charset="0"/>
              </a:rPr>
              <a:t>(“employee”, {</a:t>
            </a:r>
          </a:p>
          <a:p>
            <a:pPr lvl="1" indent="6350" algn="just">
              <a:lnSpc>
                <a:spcPct val="100000"/>
              </a:lnSpc>
              <a:spcBef>
                <a:spcPts val="0"/>
              </a:spcBef>
              <a:buClr>
                <a:srgbClr val="AC1418"/>
              </a:buClr>
            </a:pPr>
            <a:r>
              <a:rPr lang="en-US" sz="2400" baseline="30000" dirty="0" err="1">
                <a:cs typeface="Courier New" pitchFamily="49" charset="0"/>
              </a:rPr>
              <a:t>keyPath</a:t>
            </a:r>
            <a:r>
              <a:rPr lang="en-US" sz="2400" baseline="30000" dirty="0">
                <a:cs typeface="Courier New" pitchFamily="49" charset="0"/>
              </a:rPr>
              <a:t>: “id”, </a:t>
            </a:r>
            <a:r>
              <a:rPr lang="en-US" sz="2400" baseline="30000" dirty="0" err="1">
                <a:cs typeface="Courier New" pitchFamily="49" charset="0"/>
              </a:rPr>
              <a:t>autoIncrement</a:t>
            </a:r>
            <a:r>
              <a:rPr lang="en-US" sz="2400" baseline="30000" dirty="0">
                <a:cs typeface="Courier New" pitchFamily="49" charset="0"/>
              </a:rPr>
              <a:t>: true });</a:t>
            </a:r>
          </a:p>
          <a:p>
            <a:pPr lvl="1" indent="6350" algn="just">
              <a:lnSpc>
                <a:spcPct val="100000"/>
              </a:lnSpc>
              <a:spcBef>
                <a:spcPts val="0"/>
              </a:spcBef>
              <a:buClr>
                <a:srgbClr val="AC1418"/>
              </a:buClr>
            </a:pPr>
            <a:r>
              <a:rPr lang="en-US" sz="2400" baseline="30000" dirty="0">
                <a:cs typeface="Courier New" pitchFamily="49" charset="0"/>
              </a:rPr>
              <a:t>for (</a:t>
            </a:r>
            <a:r>
              <a:rPr lang="en-US" sz="2400" baseline="30000" dirty="0" err="1">
                <a:cs typeface="Courier New" pitchFamily="49" charset="0"/>
              </a:rPr>
              <a:t>i</a:t>
            </a:r>
            <a:r>
              <a:rPr lang="en-US" sz="2400" baseline="30000" dirty="0">
                <a:cs typeface="Courier New" pitchFamily="49" charset="0"/>
              </a:rPr>
              <a:t> in </a:t>
            </a:r>
            <a:r>
              <a:rPr lang="en-US" sz="2400" baseline="30000" dirty="0" err="1">
                <a:cs typeface="Courier New" pitchFamily="49" charset="0"/>
              </a:rPr>
              <a:t>employeeData</a:t>
            </a:r>
            <a:r>
              <a:rPr lang="en-US" sz="2400" baseline="30000" dirty="0">
                <a:cs typeface="Courier New" pitchFamily="49" charset="0"/>
              </a:rPr>
              <a:t>) {</a:t>
            </a:r>
          </a:p>
          <a:p>
            <a:pPr lvl="1" indent="635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objectStore.put</a:t>
            </a:r>
            <a:r>
              <a:rPr lang="en-US" sz="2400" baseline="30000" dirty="0">
                <a:cs typeface="Courier New" pitchFamily="49" charset="0"/>
              </a:rPr>
              <a:t>(</a:t>
            </a:r>
            <a:r>
              <a:rPr lang="en-US" sz="2400" baseline="30000" dirty="0" err="1">
                <a:cs typeface="Courier New" pitchFamily="49" charset="0"/>
              </a:rPr>
              <a:t>employeeData</a:t>
            </a:r>
            <a:r>
              <a:rPr lang="en-US" sz="2400" baseline="30000" dirty="0">
                <a:cs typeface="Courier New" pitchFamily="49" charset="0"/>
              </a:rPr>
              <a:t>[</a:t>
            </a:r>
            <a:r>
              <a:rPr lang="en-US" sz="2400" baseline="30000" dirty="0" err="1">
                <a:cs typeface="Courier New" pitchFamily="49" charset="0"/>
              </a:rPr>
              <a:t>i</a:t>
            </a: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a:cs typeface="Courier New" pitchFamily="49" charset="0"/>
              </a:rPr>
              <a:t>  alert(“Record added”);</a:t>
            </a:r>
          </a:p>
          <a:p>
            <a:pPr lvl="1" indent="6350" algn="just">
              <a:lnSpc>
                <a:spcPct val="100000"/>
              </a:lnSpc>
              <a:spcBef>
                <a:spcPts val="0"/>
              </a:spcBef>
              <a:buClr>
                <a:srgbClr val="AC1418"/>
              </a:buClr>
            </a:pPr>
            <a:r>
              <a:rPr lang="en-US" sz="2400" baseline="30000" dirty="0">
                <a:cs typeface="Courier New" pitchFamily="49" charset="0"/>
              </a:rPr>
              <a:t>}</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27</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533400" y="198438"/>
            <a:ext cx="7620000" cy="411162"/>
          </a:xfrm>
        </p:spPr>
        <p:txBody>
          <a:bodyPr/>
          <a:lstStyle/>
          <a:p>
            <a:r>
              <a:rPr lang="en-US" dirty="0"/>
              <a:t>Implementing </a:t>
            </a:r>
            <a:r>
              <a:rPr lang="en-US" dirty="0" err="1"/>
              <a:t>IndexedDB</a:t>
            </a:r>
            <a:r>
              <a:rPr lang="en-US" dirty="0"/>
              <a:t> API </a:t>
            </a:r>
            <a:r>
              <a:rPr lang="en-US" dirty="0" smtClean="0"/>
              <a:t>4-6</a:t>
            </a:r>
            <a:endParaRPr lang="en-US" dirty="0"/>
          </a:p>
        </p:txBody>
      </p:sp>
      <p:graphicFrame>
        <p:nvGraphicFramePr>
          <p:cNvPr id="6" name="Diagram 5"/>
          <p:cNvGraphicFramePr/>
          <p:nvPr/>
        </p:nvGraphicFramePr>
        <p:xfrm>
          <a:off x="457200" y="1447800"/>
          <a:ext cx="83820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500"/>
                                        <p:tgtEl>
                                          <p:spTgt spid="7">
                                            <p:txEl>
                                              <p:pRg st="8" end="8"/>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animEffect transition="in" filter="wipe(left)">
                                      <p:cBhvr>
                                        <p:cTn id="21" dur="500"/>
                                        <p:tgtEl>
                                          <p:spTgt spid="7">
                                            <p:txEl>
                                              <p:pRg st="9" end="9"/>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wipe(left)">
                                      <p:cBhvr>
                                        <p:cTn id="25" dur="500"/>
                                        <p:tgtEl>
                                          <p:spTgt spid="7">
                                            <p:txEl>
                                              <p:pRg st="10" end="10"/>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animEffect transition="in" filter="wipe(left)">
                                      <p:cBhvr>
                                        <p:cTn id="29" dur="500"/>
                                        <p:tgtEl>
                                          <p:spTgt spid="7">
                                            <p:txEl>
                                              <p:pRg st="11" end="11"/>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animEffect transition="in" filter="wipe(left)">
                                      <p:cBhvr>
                                        <p:cTn id="33" dur="500"/>
                                        <p:tgtEl>
                                          <p:spTgt spid="7">
                                            <p:txEl>
                                              <p:pRg st="12" end="12"/>
                                            </p:txEl>
                                          </p:spTgt>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animEffect transition="in" filter="wipe(left)">
                                      <p:cBhvr>
                                        <p:cTn id="37" dur="500"/>
                                        <p:tgtEl>
                                          <p:spTgt spid="7">
                                            <p:txEl>
                                              <p:pRg st="13" end="13"/>
                                            </p:txEl>
                                          </p:spTgt>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animEffect transition="in" filter="wipe(left)">
                                      <p:cBhvr>
                                        <p:cTn id="41" dur="500"/>
                                        <p:tgtEl>
                                          <p:spTgt spid="7">
                                            <p:txEl>
                                              <p:pRg st="14" end="14"/>
                                            </p:txEl>
                                          </p:spTgt>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7">
                                            <p:txEl>
                                              <p:pRg st="15" end="15"/>
                                            </p:txEl>
                                          </p:spTgt>
                                        </p:tgtEl>
                                        <p:attrNameLst>
                                          <p:attrName>style.visibility</p:attrName>
                                        </p:attrNameLst>
                                      </p:cBhvr>
                                      <p:to>
                                        <p:strVal val="visible"/>
                                      </p:to>
                                    </p:set>
                                    <p:animEffect transition="in" filter="wipe(left)">
                                      <p:cBhvr>
                                        <p:cTn id="45" dur="500"/>
                                        <p:tgtEl>
                                          <p:spTgt spid="7">
                                            <p:txEl>
                                              <p:pRg st="15" end="15"/>
                                            </p:txEl>
                                          </p:spTgt>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7">
                                            <p:txEl>
                                              <p:pRg st="16" end="16"/>
                                            </p:txEl>
                                          </p:spTgt>
                                        </p:tgtEl>
                                        <p:attrNameLst>
                                          <p:attrName>style.visibility</p:attrName>
                                        </p:attrNameLst>
                                      </p:cBhvr>
                                      <p:to>
                                        <p:strVal val="visible"/>
                                      </p:to>
                                    </p:set>
                                    <p:animEffect transition="in" filter="wipe(left)">
                                      <p:cBhvr>
                                        <p:cTn id="49" dur="500"/>
                                        <p:tgtEl>
                                          <p:spTgt spid="7">
                                            <p:txEl>
                                              <p:pRg st="16" end="16"/>
                                            </p:txEl>
                                          </p:spTgt>
                                        </p:tgtEl>
                                      </p:cBhvr>
                                    </p:animEffect>
                                  </p:childTnLst>
                                </p:cTn>
                              </p:par>
                            </p:childTnLst>
                          </p:cTn>
                        </p:par>
                        <p:par>
                          <p:cTn id="50" fill="hold">
                            <p:stCondLst>
                              <p:cond delay="4500"/>
                            </p:stCondLst>
                            <p:childTnLst>
                              <p:par>
                                <p:cTn id="51" presetID="22" presetClass="entr" presetSubtype="8" fill="hold" nodeType="afterEffect">
                                  <p:stCondLst>
                                    <p:cond delay="0"/>
                                  </p:stCondLst>
                                  <p:childTnLst>
                                    <p:set>
                                      <p:cBhvr>
                                        <p:cTn id="52" dur="1" fill="hold">
                                          <p:stCondLst>
                                            <p:cond delay="0"/>
                                          </p:stCondLst>
                                        </p:cTn>
                                        <p:tgtEl>
                                          <p:spTgt spid="7">
                                            <p:txEl>
                                              <p:pRg st="17" end="17"/>
                                            </p:txEl>
                                          </p:spTgt>
                                        </p:tgtEl>
                                        <p:attrNameLst>
                                          <p:attrName>style.visibility</p:attrName>
                                        </p:attrNameLst>
                                      </p:cBhvr>
                                      <p:to>
                                        <p:strVal val="visible"/>
                                      </p:to>
                                    </p:set>
                                    <p:animEffect transition="in" filter="wipe(left)">
                                      <p:cBhvr>
                                        <p:cTn id="53" dur="500"/>
                                        <p:tgtEl>
                                          <p:spTgt spid="7">
                                            <p:txEl>
                                              <p:pRg st="17" end="17"/>
                                            </p:txEl>
                                          </p:spTgt>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7">
                                            <p:txEl>
                                              <p:pRg st="18" end="18"/>
                                            </p:txEl>
                                          </p:spTgt>
                                        </p:tgtEl>
                                        <p:attrNameLst>
                                          <p:attrName>style.visibility</p:attrName>
                                        </p:attrNameLst>
                                      </p:cBhvr>
                                      <p:to>
                                        <p:strVal val="visible"/>
                                      </p:to>
                                    </p:set>
                                    <p:animEffect transition="in" filter="wipe(left)">
                                      <p:cBhvr>
                                        <p:cTn id="57" dur="500"/>
                                        <p:tgtEl>
                                          <p:spTgt spid="7">
                                            <p:txEl>
                                              <p:pRg st="18" end="18"/>
                                            </p:txEl>
                                          </p:spTgt>
                                        </p:tgtEl>
                                      </p:cBhvr>
                                    </p:animEffect>
                                  </p:childTnLst>
                                </p:cTn>
                              </p:par>
                            </p:childTnLst>
                          </p:cTn>
                        </p:par>
                        <p:par>
                          <p:cTn id="58" fill="hold">
                            <p:stCondLst>
                              <p:cond delay="5500"/>
                            </p:stCondLst>
                            <p:childTnLst>
                              <p:par>
                                <p:cTn id="59" presetID="22" presetClass="entr" presetSubtype="8" fill="hold" nodeType="after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animEffect transition="in" filter="wipe(left)">
                                      <p:cBhvr>
                                        <p:cTn id="61" dur="500"/>
                                        <p:tgtEl>
                                          <p:spTgt spid="7">
                                            <p:txEl>
                                              <p:pRg st="19" end="19"/>
                                            </p:txEl>
                                          </p:spTgt>
                                        </p:tgtEl>
                                      </p:cBhvr>
                                    </p:animEffect>
                                  </p:childTnLst>
                                </p:cTn>
                              </p:par>
                            </p:childTnLst>
                          </p:cTn>
                        </p:par>
                        <p:par>
                          <p:cTn id="62" fill="hold">
                            <p:stCondLst>
                              <p:cond delay="6000"/>
                            </p:stCondLst>
                            <p:childTnLst>
                              <p:par>
                                <p:cTn id="63" presetID="22" presetClass="entr" presetSubtype="8" fill="hold" nodeType="afterEffect">
                                  <p:stCondLst>
                                    <p:cond delay="0"/>
                                  </p:stCondLst>
                                  <p:childTnLst>
                                    <p:set>
                                      <p:cBhvr>
                                        <p:cTn id="64" dur="1" fill="hold">
                                          <p:stCondLst>
                                            <p:cond delay="0"/>
                                          </p:stCondLst>
                                        </p:cTn>
                                        <p:tgtEl>
                                          <p:spTgt spid="7">
                                            <p:txEl>
                                              <p:pRg st="20" end="20"/>
                                            </p:txEl>
                                          </p:spTgt>
                                        </p:tgtEl>
                                        <p:attrNameLst>
                                          <p:attrName>style.visibility</p:attrName>
                                        </p:attrNameLst>
                                      </p:cBhvr>
                                      <p:to>
                                        <p:strVal val="visible"/>
                                      </p:to>
                                    </p:set>
                                    <p:animEffect transition="in" filter="wipe(left)">
                                      <p:cBhvr>
                                        <p:cTn id="65"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28</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533400" y="198438"/>
            <a:ext cx="7620000" cy="411162"/>
          </a:xfrm>
        </p:spPr>
        <p:txBody>
          <a:bodyPr/>
          <a:lstStyle/>
          <a:p>
            <a:r>
              <a:rPr lang="en-US" dirty="0"/>
              <a:t>Implementing </a:t>
            </a:r>
            <a:r>
              <a:rPr lang="en-US" dirty="0" err="1"/>
              <a:t>IndexedDB</a:t>
            </a:r>
            <a:r>
              <a:rPr lang="en-US" dirty="0"/>
              <a:t> API </a:t>
            </a:r>
            <a:r>
              <a:rPr lang="en-US" dirty="0" smtClean="0"/>
              <a:t>5-6</a:t>
            </a:r>
            <a:endParaRPr lang="en-US" dirty="0"/>
          </a:p>
        </p:txBody>
      </p:sp>
      <p:sp>
        <p:nvSpPr>
          <p:cNvPr id="7" name="Rectangle 6"/>
          <p:cNvSpPr/>
          <p:nvPr/>
        </p:nvSpPr>
        <p:spPr>
          <a:xfrm>
            <a:off x="304800" y="992009"/>
            <a:ext cx="8534400" cy="567334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Creating a Transaction</a:t>
            </a:r>
          </a:p>
          <a:p>
            <a:pPr lvl="1" indent="-274320" algn="just">
              <a:lnSpc>
                <a:spcPct val="100000"/>
              </a:lnSpc>
              <a:spcBef>
                <a:spcPts val="0"/>
              </a:spcBef>
              <a:buClr>
                <a:srgbClr val="AC1418"/>
              </a:buClr>
            </a:pP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the code to retrieve data from the employee object store using the get() function of the transaction object.</a:t>
            </a:r>
          </a:p>
          <a:p>
            <a:pPr lvl="1" indent="635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trans = </a:t>
            </a:r>
            <a:r>
              <a:rPr lang="en-US" sz="2400" baseline="30000" dirty="0" err="1">
                <a:cs typeface="Courier New" pitchFamily="49" charset="0"/>
              </a:rPr>
              <a:t>db.transaction</a:t>
            </a:r>
            <a:r>
              <a:rPr lang="en-US" sz="2400" baseline="30000" dirty="0">
                <a:cs typeface="Courier New" pitchFamily="49" charset="0"/>
              </a:rPr>
              <a:t>([“employee”], </a:t>
            </a:r>
            <a:r>
              <a:rPr lang="en-US" sz="2400" baseline="30000" dirty="0" err="1">
                <a:cs typeface="Courier New" pitchFamily="49" charset="0"/>
              </a:rPr>
              <a:t>IDBTransaction.READ_WRITE</a:t>
            </a:r>
            <a:r>
              <a:rPr lang="en-US" sz="2400" baseline="30000" dirty="0">
                <a:cs typeface="Courier New" pitchFamily="49" charset="0"/>
              </a:rPr>
              <a:t>).</a:t>
            </a:r>
            <a:r>
              <a:rPr lang="en-US" sz="2400" baseline="30000" dirty="0" err="1">
                <a:cs typeface="Courier New" pitchFamily="49" charset="0"/>
              </a:rPr>
              <a:t>objectStore</a:t>
            </a:r>
            <a:r>
              <a:rPr lang="en-US" sz="2400" baseline="30000" dirty="0">
                <a:cs typeface="Courier New" pitchFamily="49" charset="0"/>
              </a:rPr>
              <a:t>(“employee”);</a:t>
            </a:r>
          </a:p>
          <a:p>
            <a:pPr lvl="1" indent="6350" algn="just">
              <a:lnSpc>
                <a:spcPct val="100000"/>
              </a:lnSpc>
              <a:spcBef>
                <a:spcPts val="0"/>
              </a:spcBef>
              <a:buClr>
                <a:srgbClr val="AC1418"/>
              </a:buClr>
            </a:pPr>
            <a:r>
              <a:rPr lang="en-US" sz="2400" baseline="30000" dirty="0" err="1">
                <a:cs typeface="Courier New" pitchFamily="49" charset="0"/>
              </a:rPr>
              <a:t>var</a:t>
            </a:r>
            <a:r>
              <a:rPr lang="en-US" sz="2400" baseline="30000" dirty="0">
                <a:cs typeface="Courier New" pitchFamily="49" charset="0"/>
              </a:rPr>
              <a:t> request = </a:t>
            </a:r>
            <a:r>
              <a:rPr lang="en-US" sz="2400" baseline="30000" dirty="0" err="1">
                <a:cs typeface="Courier New" pitchFamily="49" charset="0"/>
              </a:rPr>
              <a:t>trans.get</a:t>
            </a:r>
            <a:r>
              <a:rPr lang="en-US" sz="2400" baseline="30000" dirty="0">
                <a:cs typeface="Courier New" pitchFamily="49" charset="0"/>
              </a:rPr>
              <a:t>(2);</a:t>
            </a:r>
          </a:p>
          <a:p>
            <a:pPr lvl="1" indent="6350" algn="just">
              <a:lnSpc>
                <a:spcPct val="100000"/>
              </a:lnSpc>
              <a:spcBef>
                <a:spcPts val="0"/>
              </a:spcBef>
              <a:buClr>
                <a:srgbClr val="AC1418"/>
              </a:buClr>
            </a:pPr>
            <a:r>
              <a:rPr lang="en-US" sz="2400" baseline="30000" dirty="0" err="1">
                <a:cs typeface="Courier New" pitchFamily="49" charset="0"/>
              </a:rPr>
              <a:t>request.onerror</a:t>
            </a:r>
            <a:r>
              <a:rPr lang="en-US" sz="2400" baseline="30000" dirty="0">
                <a:cs typeface="Courier New" pitchFamily="49" charset="0"/>
              </a:rPr>
              <a:t> = function(event) {</a:t>
            </a:r>
          </a:p>
          <a:p>
            <a:pPr lvl="1" indent="6350" algn="just">
              <a:lnSpc>
                <a:spcPct val="100000"/>
              </a:lnSpc>
              <a:spcBef>
                <a:spcPts val="0"/>
              </a:spcBef>
              <a:buClr>
                <a:srgbClr val="AC1418"/>
              </a:buClr>
            </a:pPr>
            <a:r>
              <a:rPr lang="en-US" sz="2400" baseline="30000" dirty="0">
                <a:cs typeface="Courier New" pitchFamily="49" charset="0"/>
              </a:rPr>
              <a:t>  // Handle errors!</a:t>
            </a:r>
          </a:p>
          <a:p>
            <a:pPr lvl="1" indent="6350" algn="just">
              <a:lnSpc>
                <a:spcPct val="100000"/>
              </a:lnSpc>
              <a:spcBef>
                <a:spcPts val="0"/>
              </a:spcBef>
              <a:buClr>
                <a:srgbClr val="AC1418"/>
              </a:buClr>
            </a:pP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err="1">
                <a:cs typeface="Courier New" pitchFamily="49" charset="0"/>
              </a:rPr>
              <a:t>request.onsuccess</a:t>
            </a:r>
            <a:r>
              <a:rPr lang="en-US" sz="2400" baseline="30000" dirty="0">
                <a:cs typeface="Courier New" pitchFamily="49" charset="0"/>
              </a:rPr>
              <a:t> = function(event) {</a:t>
            </a:r>
          </a:p>
          <a:p>
            <a:pPr lvl="1" indent="6350" algn="just">
              <a:lnSpc>
                <a:spcPct val="100000"/>
              </a:lnSpc>
              <a:spcBef>
                <a:spcPts val="0"/>
              </a:spcBef>
              <a:buClr>
                <a:srgbClr val="AC1418"/>
              </a:buClr>
            </a:pPr>
            <a:r>
              <a:rPr lang="en-US" sz="2400" baseline="30000" dirty="0">
                <a:cs typeface="Courier New" pitchFamily="49" charset="0"/>
              </a:rPr>
              <a:t>  // Do something with the </a:t>
            </a:r>
            <a:r>
              <a:rPr lang="en-US" sz="2400" baseline="30000" dirty="0" err="1">
                <a:cs typeface="Courier New" pitchFamily="49" charset="0"/>
              </a:rPr>
              <a:t>request.result</a:t>
            </a: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a:cs typeface="Courier New" pitchFamily="49" charset="0"/>
              </a:rPr>
              <a:t>  alert(“Name: “ + request.result.name);</a:t>
            </a:r>
          </a:p>
          <a:p>
            <a:pPr lvl="1" indent="6350" algn="just">
              <a:lnSpc>
                <a:spcPct val="100000"/>
              </a:lnSpc>
              <a:spcBef>
                <a:spcPts val="0"/>
              </a:spcBef>
              <a:buClr>
                <a:srgbClr val="AC1418"/>
              </a:buClr>
            </a:pPr>
            <a:r>
              <a:rPr lang="en-US" sz="2400" baseline="30000" dirty="0">
                <a:cs typeface="Courier New" pitchFamily="49" charset="0"/>
              </a:rPr>
              <a:t>};</a:t>
            </a:r>
          </a:p>
        </p:txBody>
      </p:sp>
      <p:graphicFrame>
        <p:nvGraphicFramePr>
          <p:cNvPr id="6" name="Diagram 5"/>
          <p:cNvGraphicFramePr/>
          <p:nvPr/>
        </p:nvGraphicFramePr>
        <p:xfrm>
          <a:off x="457200" y="1447800"/>
          <a:ext cx="83820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2000"/>
                                        <p:tgtEl>
                                          <p:spTgt spid="7">
                                            <p:txEl>
                                              <p:pRg st="8" end="8"/>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10" end="10"/>
                                            </p:txEl>
                                          </p:spTgt>
                                        </p:tgtEl>
                                        <p:attrNameLst>
                                          <p:attrName>style.visibility</p:attrName>
                                        </p:attrNameLst>
                                      </p:cBhvr>
                                      <p:to>
                                        <p:strVal val="visible"/>
                                      </p:to>
                                    </p:set>
                                    <p:animEffect transition="in" filter="wipe(left)">
                                      <p:cBhvr>
                                        <p:cTn id="20" dur="2000"/>
                                        <p:tgtEl>
                                          <p:spTgt spid="7">
                                            <p:txEl>
                                              <p:pRg st="10" end="10"/>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animEffect transition="in" filter="wipe(left)">
                                      <p:cBhvr>
                                        <p:cTn id="23" dur="2000"/>
                                        <p:tgtEl>
                                          <p:spTgt spid="7">
                                            <p:txEl>
                                              <p:pRg st="11" end="1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7">
                                            <p:txEl>
                                              <p:pRg st="12" end="12"/>
                                            </p:txEl>
                                          </p:spTgt>
                                        </p:tgtEl>
                                        <p:attrNameLst>
                                          <p:attrName>style.visibility</p:attrName>
                                        </p:attrNameLst>
                                      </p:cBhvr>
                                      <p:to>
                                        <p:strVal val="visible"/>
                                      </p:to>
                                    </p:set>
                                    <p:animEffect transition="in" filter="wipe(left)">
                                      <p:cBhvr>
                                        <p:cTn id="26" dur="2000"/>
                                        <p:tgtEl>
                                          <p:spTgt spid="7">
                                            <p:txEl>
                                              <p:pRg st="12" end="12"/>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wipe(left)">
                                      <p:cBhvr>
                                        <p:cTn id="29" dur="2000"/>
                                        <p:tgtEl>
                                          <p:spTgt spid="7">
                                            <p:txEl>
                                              <p:pRg st="13" end="13"/>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7">
                                            <p:txEl>
                                              <p:pRg st="14" end="14"/>
                                            </p:txEl>
                                          </p:spTgt>
                                        </p:tgtEl>
                                        <p:attrNameLst>
                                          <p:attrName>style.visibility</p:attrName>
                                        </p:attrNameLst>
                                      </p:cBhvr>
                                      <p:to>
                                        <p:strVal val="visible"/>
                                      </p:to>
                                    </p:set>
                                    <p:animEffect transition="in" filter="wipe(left)">
                                      <p:cBhvr>
                                        <p:cTn id="32" dur="2000"/>
                                        <p:tgtEl>
                                          <p:spTgt spid="7">
                                            <p:txEl>
                                              <p:pRg st="14" end="1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7">
                                            <p:txEl>
                                              <p:pRg st="15" end="15"/>
                                            </p:txEl>
                                          </p:spTgt>
                                        </p:tgtEl>
                                        <p:attrNameLst>
                                          <p:attrName>style.visibility</p:attrName>
                                        </p:attrNameLst>
                                      </p:cBhvr>
                                      <p:to>
                                        <p:strVal val="visible"/>
                                      </p:to>
                                    </p:set>
                                    <p:animEffect transition="in" filter="wipe(left)">
                                      <p:cBhvr>
                                        <p:cTn id="35" dur="2000"/>
                                        <p:tgtEl>
                                          <p:spTgt spid="7">
                                            <p:txEl>
                                              <p:pRg st="15" end="1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7">
                                            <p:txEl>
                                              <p:pRg st="16" end="16"/>
                                            </p:txEl>
                                          </p:spTgt>
                                        </p:tgtEl>
                                        <p:attrNameLst>
                                          <p:attrName>style.visibility</p:attrName>
                                        </p:attrNameLst>
                                      </p:cBhvr>
                                      <p:to>
                                        <p:strVal val="visible"/>
                                      </p:to>
                                    </p:set>
                                    <p:animEffect transition="in" filter="wipe(left)">
                                      <p:cBhvr>
                                        <p:cTn id="38" dur="2000"/>
                                        <p:tgtEl>
                                          <p:spTgt spid="7">
                                            <p:txEl>
                                              <p:pRg st="16" end="16"/>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animEffect transition="in" filter="wipe(left)">
                                      <p:cBhvr>
                                        <p:cTn id="41" dur="2000"/>
                                        <p:tgtEl>
                                          <p:spTgt spid="7">
                                            <p:txEl>
                                              <p:pRg st="17" end="17"/>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7">
                                            <p:txEl>
                                              <p:pRg st="18" end="18"/>
                                            </p:txEl>
                                          </p:spTgt>
                                        </p:tgtEl>
                                        <p:attrNameLst>
                                          <p:attrName>style.visibility</p:attrName>
                                        </p:attrNameLst>
                                      </p:cBhvr>
                                      <p:to>
                                        <p:strVal val="visible"/>
                                      </p:to>
                                    </p:set>
                                    <p:animEffect transition="in" filter="wipe(left)">
                                      <p:cBhvr>
                                        <p:cTn id="44" dur="20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29</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533400" y="198438"/>
            <a:ext cx="7620000" cy="411162"/>
          </a:xfrm>
        </p:spPr>
        <p:txBody>
          <a:bodyPr/>
          <a:lstStyle/>
          <a:p>
            <a:r>
              <a:rPr lang="en-US" dirty="0"/>
              <a:t>Implementing </a:t>
            </a:r>
            <a:r>
              <a:rPr lang="en-US" dirty="0" err="1"/>
              <a:t>IndexedDB</a:t>
            </a:r>
            <a:r>
              <a:rPr lang="en-US" dirty="0"/>
              <a:t> API </a:t>
            </a:r>
            <a:r>
              <a:rPr lang="en-US" dirty="0" smtClean="0"/>
              <a:t>6-6</a:t>
            </a:r>
            <a:endParaRPr lang="en-US" dirty="0"/>
          </a:p>
        </p:txBody>
      </p:sp>
      <p:sp>
        <p:nvSpPr>
          <p:cNvPr id="7" name="Rectangle 6"/>
          <p:cNvSpPr/>
          <p:nvPr/>
        </p:nvSpPr>
        <p:spPr>
          <a:xfrm>
            <a:off x="304800" y="992009"/>
            <a:ext cx="8534400" cy="542712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1" baseline="30000" dirty="0">
                <a:latin typeface="Calibri" pitchFamily="34" charset="0"/>
                <a:cs typeface="Calibri" pitchFamily="34" charset="0"/>
              </a:rPr>
              <a:t>Opening a Cursor</a:t>
            </a:r>
          </a:p>
          <a:p>
            <a:pPr lvl="1" indent="-274320" algn="just">
              <a:lnSpc>
                <a:spcPct val="100000"/>
              </a:lnSpc>
              <a:spcBef>
                <a:spcPts val="0"/>
              </a:spcBef>
              <a:buClr>
                <a:srgbClr val="AC1418"/>
              </a:buClr>
            </a:pPr>
            <a:endParaRPr lang="en-US" sz="2800" b="1"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the code to retrieve multiple records from the employee object store.</a:t>
            </a:r>
          </a:p>
          <a:p>
            <a:pPr lvl="1" indent="6350" algn="just">
              <a:lnSpc>
                <a:spcPct val="100000"/>
              </a:lnSpc>
              <a:spcBef>
                <a:spcPts val="0"/>
              </a:spcBef>
              <a:buClr>
                <a:srgbClr val="AC1418"/>
              </a:buClr>
            </a:pPr>
            <a:endParaRPr lang="en-US" sz="2400" baseline="30000" dirty="0">
              <a:cs typeface="Courier New" pitchFamily="49" charset="0"/>
            </a:endParaRPr>
          </a:p>
          <a:p>
            <a:pPr lvl="1" indent="6350" algn="just">
              <a:lnSpc>
                <a:spcPct val="100000"/>
              </a:lnSpc>
              <a:spcBef>
                <a:spcPts val="0"/>
              </a:spcBef>
              <a:buClr>
                <a:srgbClr val="AC1418"/>
              </a:buClr>
            </a:pPr>
            <a:r>
              <a:rPr lang="en-US" sz="2400" baseline="30000" dirty="0">
                <a:cs typeface="Courier New" pitchFamily="49" charset="0"/>
              </a:rPr>
              <a:t>store = </a:t>
            </a:r>
            <a:r>
              <a:rPr lang="en-US" sz="2400" baseline="30000" dirty="0" err="1">
                <a:cs typeface="Courier New" pitchFamily="49" charset="0"/>
              </a:rPr>
              <a:t>db.transaction</a:t>
            </a:r>
            <a:r>
              <a:rPr lang="en-US" sz="2400" baseline="30000" dirty="0">
                <a:cs typeface="Courier New" pitchFamily="49" charset="0"/>
              </a:rPr>
              <a:t>(“employee”).</a:t>
            </a:r>
            <a:r>
              <a:rPr lang="en-US" sz="2400" baseline="30000" dirty="0" err="1">
                <a:cs typeface="Courier New" pitchFamily="49" charset="0"/>
              </a:rPr>
              <a:t>objectStore</a:t>
            </a:r>
            <a:r>
              <a:rPr lang="en-US" sz="2400" baseline="30000" dirty="0">
                <a:cs typeface="Courier New" pitchFamily="49" charset="0"/>
              </a:rPr>
              <a:t>(“employee”);</a:t>
            </a:r>
          </a:p>
          <a:p>
            <a:pPr lvl="1" indent="6350" algn="just">
              <a:lnSpc>
                <a:spcPct val="100000"/>
              </a:lnSpc>
              <a:spcBef>
                <a:spcPts val="0"/>
              </a:spcBef>
              <a:buClr>
                <a:srgbClr val="AC1418"/>
              </a:buClr>
            </a:pPr>
            <a:r>
              <a:rPr lang="en-US" sz="2400" baseline="30000" dirty="0" err="1">
                <a:cs typeface="Courier New" pitchFamily="49" charset="0"/>
              </a:rPr>
              <a:t>store.openCursor</a:t>
            </a:r>
            <a:r>
              <a:rPr lang="en-US" sz="2400" baseline="30000" dirty="0">
                <a:cs typeface="Courier New" pitchFamily="49" charset="0"/>
              </a:rPr>
              <a:t>().</a:t>
            </a:r>
            <a:r>
              <a:rPr lang="en-US" sz="2400" baseline="30000" dirty="0" err="1">
                <a:cs typeface="Courier New" pitchFamily="49" charset="0"/>
              </a:rPr>
              <a:t>onsuccess</a:t>
            </a:r>
            <a:r>
              <a:rPr lang="en-US" sz="2400" baseline="30000" dirty="0">
                <a:cs typeface="Courier New" pitchFamily="49" charset="0"/>
              </a:rPr>
              <a:t> = function(event) {</a:t>
            </a:r>
          </a:p>
          <a:p>
            <a:pPr lvl="1" indent="635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cursor = </a:t>
            </a:r>
            <a:r>
              <a:rPr lang="en-US" sz="2400" baseline="30000" dirty="0" err="1">
                <a:cs typeface="Courier New" pitchFamily="49" charset="0"/>
              </a:rPr>
              <a:t>event.target.result</a:t>
            </a: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a:cs typeface="Courier New" pitchFamily="49" charset="0"/>
              </a:rPr>
              <a:t>  if (cursor) {</a:t>
            </a:r>
          </a:p>
          <a:p>
            <a:pPr lvl="1" indent="6350" algn="just">
              <a:lnSpc>
                <a:spcPct val="100000"/>
              </a:lnSpc>
              <a:spcBef>
                <a:spcPts val="0"/>
              </a:spcBef>
              <a:buClr>
                <a:srgbClr val="AC1418"/>
              </a:buClr>
            </a:pPr>
            <a:r>
              <a:rPr lang="en-US" sz="2400" baseline="30000" dirty="0">
                <a:cs typeface="Courier New" pitchFamily="49" charset="0"/>
              </a:rPr>
              <a:t>    alert(“Name for id “ + </a:t>
            </a:r>
            <a:r>
              <a:rPr lang="en-US" sz="2400" baseline="30000" dirty="0" err="1">
                <a:cs typeface="Courier New" pitchFamily="49" charset="0"/>
              </a:rPr>
              <a:t>cursor.key</a:t>
            </a:r>
            <a:r>
              <a:rPr lang="en-US" sz="2400" baseline="30000" dirty="0">
                <a:cs typeface="Courier New" pitchFamily="49" charset="0"/>
              </a:rPr>
              <a:t> + “ is “ + cursor.value.name);</a:t>
            </a:r>
          </a:p>
          <a:p>
            <a:pPr lvl="1" indent="635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cursor.continue</a:t>
            </a:r>
            <a:r>
              <a:rPr lang="en-US" sz="2400" baseline="30000" dirty="0">
                <a:cs typeface="Courier New" pitchFamily="49" charset="0"/>
              </a:rPr>
              <a:t>();</a:t>
            </a:r>
          </a:p>
          <a:p>
            <a:pPr lvl="1" indent="6350" algn="just">
              <a:lnSpc>
                <a:spcPct val="100000"/>
              </a:lnSpc>
              <a:spcBef>
                <a:spcPts val="0"/>
              </a:spcBef>
              <a:buClr>
                <a:srgbClr val="AC1418"/>
              </a:buClr>
            </a:pPr>
            <a:r>
              <a:rPr lang="en-US" sz="2400" baseline="30000" dirty="0">
                <a:cs typeface="Courier New" pitchFamily="49" charset="0"/>
              </a:rPr>
              <a:t>  }</a:t>
            </a:r>
          </a:p>
          <a:p>
            <a:pPr lvl="1" indent="6350" algn="just">
              <a:lnSpc>
                <a:spcPct val="100000"/>
              </a:lnSpc>
              <a:spcBef>
                <a:spcPts val="0"/>
              </a:spcBef>
              <a:buClr>
                <a:srgbClr val="AC1418"/>
              </a:buClr>
            </a:pPr>
            <a:r>
              <a:rPr lang="en-US" sz="2400" baseline="30000" dirty="0">
                <a:cs typeface="Courier New" pitchFamily="49" charset="0"/>
              </a:rPr>
              <a:t>};</a:t>
            </a:r>
          </a:p>
        </p:txBody>
      </p:sp>
      <p:graphicFrame>
        <p:nvGraphicFramePr>
          <p:cNvPr id="6" name="Diagram 5"/>
          <p:cNvGraphicFramePr/>
          <p:nvPr/>
        </p:nvGraphicFramePr>
        <p:xfrm>
          <a:off x="457200" y="1447800"/>
          <a:ext cx="83820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wipe(left)">
                                      <p:cBhvr>
                                        <p:cTn id="17" dur="2000"/>
                                        <p:tgtEl>
                                          <p:spTgt spid="7">
                                            <p:txEl>
                                              <p:pRg st="8" end="8"/>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10" end="10"/>
                                            </p:txEl>
                                          </p:spTgt>
                                        </p:tgtEl>
                                        <p:attrNameLst>
                                          <p:attrName>style.visibility</p:attrName>
                                        </p:attrNameLst>
                                      </p:cBhvr>
                                      <p:to>
                                        <p:strVal val="visible"/>
                                      </p:to>
                                    </p:set>
                                    <p:animEffect transition="in" filter="wipe(left)">
                                      <p:cBhvr>
                                        <p:cTn id="20" dur="2000"/>
                                        <p:tgtEl>
                                          <p:spTgt spid="7">
                                            <p:txEl>
                                              <p:pRg st="10" end="10"/>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animEffect transition="in" filter="wipe(left)">
                                      <p:cBhvr>
                                        <p:cTn id="23" dur="2000"/>
                                        <p:tgtEl>
                                          <p:spTgt spid="7">
                                            <p:txEl>
                                              <p:pRg st="11" end="1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7">
                                            <p:txEl>
                                              <p:pRg st="12" end="12"/>
                                            </p:txEl>
                                          </p:spTgt>
                                        </p:tgtEl>
                                        <p:attrNameLst>
                                          <p:attrName>style.visibility</p:attrName>
                                        </p:attrNameLst>
                                      </p:cBhvr>
                                      <p:to>
                                        <p:strVal val="visible"/>
                                      </p:to>
                                    </p:set>
                                    <p:animEffect transition="in" filter="wipe(left)">
                                      <p:cBhvr>
                                        <p:cTn id="26" dur="2000"/>
                                        <p:tgtEl>
                                          <p:spTgt spid="7">
                                            <p:txEl>
                                              <p:pRg st="12" end="12"/>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wipe(left)">
                                      <p:cBhvr>
                                        <p:cTn id="29" dur="2000"/>
                                        <p:tgtEl>
                                          <p:spTgt spid="7">
                                            <p:txEl>
                                              <p:pRg st="13" end="13"/>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7">
                                            <p:txEl>
                                              <p:pRg st="14" end="14"/>
                                            </p:txEl>
                                          </p:spTgt>
                                        </p:tgtEl>
                                        <p:attrNameLst>
                                          <p:attrName>style.visibility</p:attrName>
                                        </p:attrNameLst>
                                      </p:cBhvr>
                                      <p:to>
                                        <p:strVal val="visible"/>
                                      </p:to>
                                    </p:set>
                                    <p:animEffect transition="in" filter="wipe(left)">
                                      <p:cBhvr>
                                        <p:cTn id="32" dur="2000"/>
                                        <p:tgtEl>
                                          <p:spTgt spid="7">
                                            <p:txEl>
                                              <p:pRg st="14" end="1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7">
                                            <p:txEl>
                                              <p:pRg st="15" end="15"/>
                                            </p:txEl>
                                          </p:spTgt>
                                        </p:tgtEl>
                                        <p:attrNameLst>
                                          <p:attrName>style.visibility</p:attrName>
                                        </p:attrNameLst>
                                      </p:cBhvr>
                                      <p:to>
                                        <p:strVal val="visible"/>
                                      </p:to>
                                    </p:set>
                                    <p:animEffect transition="in" filter="wipe(left)">
                                      <p:cBhvr>
                                        <p:cTn id="35" dur="2000"/>
                                        <p:tgtEl>
                                          <p:spTgt spid="7">
                                            <p:txEl>
                                              <p:pRg st="15" end="1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7">
                                            <p:txEl>
                                              <p:pRg st="16" end="16"/>
                                            </p:txEl>
                                          </p:spTgt>
                                        </p:tgtEl>
                                        <p:attrNameLst>
                                          <p:attrName>style.visibility</p:attrName>
                                        </p:attrNameLst>
                                      </p:cBhvr>
                                      <p:to>
                                        <p:strVal val="visible"/>
                                      </p:to>
                                    </p:set>
                                    <p:animEffect transition="in" filter="wipe(left)">
                                      <p:cBhvr>
                                        <p:cTn id="38" dur="2000"/>
                                        <p:tgtEl>
                                          <p:spTgt spid="7">
                                            <p:txEl>
                                              <p:pRg st="16" end="16"/>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animEffect transition="in" filter="wipe(left)">
                                      <p:cBhvr>
                                        <p:cTn id="41" dur="20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810000"/>
            <a:ext cx="8534400" cy="2964914"/>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Drawbacks of cookies are as follows: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Cookies slow down the performance of Web application, as they are included with every HTTP request</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Cookies cannot be considered as safe means for transmission of sensitive data</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Cookies cannot store large amount of information, as they have a limitation of size of 4 KB</a:t>
            </a: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W3C has designed a specification named Web Storage API which offer a solution to store data on the client-side</a:t>
            </a:r>
            <a:endParaRPr lang="en-US" sz="2400" baseline="30000" dirty="0">
              <a:cs typeface="Courier New" pitchFamily="49" charset="0"/>
            </a:endParaRP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Introduction</a:t>
            </a:r>
          </a:p>
        </p:txBody>
      </p:sp>
      <p:graphicFrame>
        <p:nvGraphicFramePr>
          <p:cNvPr id="12" name="Diagram 11"/>
          <p:cNvGraphicFramePr/>
          <p:nvPr/>
        </p:nvGraphicFramePr>
        <p:xfrm>
          <a:off x="457200" y="1371600"/>
          <a:ext cx="8382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2"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30</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Limitations of </a:t>
            </a:r>
            <a:r>
              <a:rPr lang="en-US" dirty="0" err="1"/>
              <a:t>IndexedDB</a:t>
            </a:r>
            <a:r>
              <a:rPr lang="en-US" dirty="0"/>
              <a:t> API</a:t>
            </a:r>
          </a:p>
        </p:txBody>
      </p:sp>
      <p:graphicFrame>
        <p:nvGraphicFramePr>
          <p:cNvPr id="12" name="Diagram 11"/>
          <p:cNvGraphicFramePr/>
          <p:nvPr/>
        </p:nvGraphicFramePr>
        <p:xfrm>
          <a:off x="457200" y="1752600"/>
          <a:ext cx="83820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92009"/>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Design limitations for </a:t>
            </a:r>
            <a:r>
              <a:rPr lang="en-US" sz="2800" baseline="30000" dirty="0" err="1">
                <a:latin typeface="Calibri" pitchFamily="34" charset="0"/>
                <a:cs typeface="Calibri" pitchFamily="34" charset="0"/>
              </a:rPr>
              <a:t>IndexedDB</a:t>
            </a:r>
            <a:r>
              <a:rPr lang="en-US" sz="2800" baseline="30000" dirty="0">
                <a:latin typeface="Calibri" pitchFamily="34" charset="0"/>
                <a:cs typeface="Calibri" pitchFamily="34" charset="0"/>
              </a:rPr>
              <a:t> API used for client-side storage of data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31</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Converting HTML5 apps to Native apps</a:t>
            </a:r>
          </a:p>
        </p:txBody>
      </p:sp>
      <p:graphicFrame>
        <p:nvGraphicFramePr>
          <p:cNvPr id="12" name="Diagram 11"/>
          <p:cNvGraphicFramePr/>
          <p:nvPr/>
        </p:nvGraphicFramePr>
        <p:xfrm>
          <a:off x="457200" y="1219200"/>
          <a:ext cx="83820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32</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sz="2600" dirty="0"/>
              <a:t> Difference between Native Apps and HTML5 Apps</a:t>
            </a:r>
          </a:p>
        </p:txBody>
      </p:sp>
      <p:graphicFrame>
        <p:nvGraphicFramePr>
          <p:cNvPr id="12" name="Diagram 11"/>
          <p:cNvGraphicFramePr/>
          <p:nvPr/>
        </p:nvGraphicFramePr>
        <p:xfrm>
          <a:off x="457200" y="1066800"/>
          <a:ext cx="83820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42121628"/>
              </p:ext>
            </p:extLst>
          </p:nvPr>
        </p:nvGraphicFramePr>
        <p:xfrm>
          <a:off x="457200" y="3047658"/>
          <a:ext cx="8153400" cy="248920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4114800"/>
                <a:gridCol w="40386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Native Apps</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HTML5 Apps</a:t>
                      </a:r>
                      <a:endParaRPr lang="en-US" sz="2400" dirty="0"/>
                    </a:p>
                  </a:txBody>
                  <a:tcPr>
                    <a:solidFill>
                      <a:schemeClr val="accent2">
                        <a:lumMod val="75000"/>
                      </a:schemeClr>
                    </a:solidFill>
                  </a:tcPr>
                </a:tc>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Native Apps runs on </a:t>
                      </a:r>
                      <a:r>
                        <a:rPr lang="en-US" sz="2000" kern="1200" baseline="30000" dirty="0" err="1">
                          <a:solidFill>
                            <a:schemeClr val="dk1"/>
                          </a:solidFill>
                          <a:latin typeface="+mn-lt"/>
                          <a:ea typeface="+mn-ea"/>
                          <a:cs typeface="+mn-cs"/>
                        </a:rPr>
                        <a:t>iOS</a:t>
                      </a:r>
                      <a:r>
                        <a:rPr lang="en-US" sz="2000" kern="1200" baseline="30000" dirty="0">
                          <a:solidFill>
                            <a:schemeClr val="dk1"/>
                          </a:solidFill>
                          <a:latin typeface="+mn-lt"/>
                          <a:ea typeface="+mn-ea"/>
                          <a:cs typeface="+mn-cs"/>
                        </a:rPr>
                        <a:t> and Android devices that can be downloaded or purchased from the online app stores.</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HTML5 Apps runs on a Web server, usually in a Web browser.</a:t>
                      </a: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Native Apps use programming language, such as Java for Android devices and Objective C for </a:t>
                      </a:r>
                      <a:r>
                        <a:rPr lang="en-US" sz="2000" kern="1200" baseline="30000" dirty="0" err="1">
                          <a:solidFill>
                            <a:schemeClr val="dk1"/>
                          </a:solidFill>
                          <a:latin typeface="+mn-lt"/>
                          <a:ea typeface="+mn-ea"/>
                          <a:cs typeface="+mn-cs"/>
                        </a:rPr>
                        <a:t>iOS</a:t>
                      </a:r>
                      <a:r>
                        <a:rPr lang="en-US" sz="2000" kern="1200" baseline="30000" dirty="0">
                          <a:solidFill>
                            <a:schemeClr val="dk1"/>
                          </a:solidFill>
                          <a:latin typeface="+mn-lt"/>
                          <a:ea typeface="+mn-ea"/>
                          <a:cs typeface="+mn-cs"/>
                        </a:rPr>
                        <a:t> devices.</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Web developers use HTML, JavaScript, and CSS. They need to acquire the skills of Java and objective C for writing native applications.</a:t>
                      </a:r>
                    </a:p>
                  </a:txBody>
                  <a:tcPr marT="0" marB="0">
                    <a:solidFill>
                      <a:schemeClr val="accent2">
                        <a:lumMod val="20000"/>
                        <a:lumOff val="80000"/>
                      </a:schemeClr>
                    </a:solidFill>
                  </a:tcPr>
                </a:tc>
              </a:tr>
            </a:tbl>
          </a:graphicData>
        </a:graphic>
      </p:graphicFrame>
      <p:sp>
        <p:nvSpPr>
          <p:cNvPr id="9" name="Rectangle 8"/>
          <p:cNvSpPr/>
          <p:nvPr/>
        </p:nvSpPr>
        <p:spPr>
          <a:xfrm>
            <a:off x="304800" y="26670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differences between the native apps and HTML5 apps.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1000"/>
                                        <p:tgtEl>
                                          <p:spTgt spid="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nvGraphicFramePr>
        <p:xfrm>
          <a:off x="457200" y="1752600"/>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33</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Advantages of </a:t>
            </a:r>
            <a:r>
              <a:rPr lang="en-US" dirty="0" smtClean="0"/>
              <a:t>HTML5 </a:t>
            </a:r>
            <a:r>
              <a:rPr lang="en-US" dirty="0"/>
              <a:t>Apps</a:t>
            </a:r>
          </a:p>
        </p:txBody>
      </p:sp>
      <p:sp>
        <p:nvSpPr>
          <p:cNvPr id="6" name="Rectangle 5"/>
          <p:cNvSpPr/>
          <p:nvPr/>
        </p:nvSpPr>
        <p:spPr>
          <a:xfrm>
            <a:off x="304800" y="914400"/>
            <a:ext cx="8534400" cy="95410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Main advantage of using HTML5 is to create applications that executes on a wide range of devices easily. Some of the reasons to develop HTML5 applications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nvGraphicFramePr>
        <p:xfrm>
          <a:off x="457200" y="1752600"/>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34</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Advantages of Native Apps</a:t>
            </a:r>
          </a:p>
        </p:txBody>
      </p:sp>
      <p:sp>
        <p:nvSpPr>
          <p:cNvPr id="6" name="Rectangle 5"/>
          <p:cNvSpPr/>
          <p:nvPr/>
        </p:nvSpPr>
        <p:spPr>
          <a:xfrm>
            <a:off x="304800" y="914400"/>
            <a:ext cx="8534400" cy="95410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Major advantage of native apps over HTML5 apps is that they are faster than HTML5 apps. Native apps provide more benefits over HTML5 apps. These are as follows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35</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Converting HTML5 Apps to Native Apps</a:t>
            </a:r>
          </a:p>
        </p:txBody>
      </p:sp>
      <p:graphicFrame>
        <p:nvGraphicFramePr>
          <p:cNvPr id="12" name="Diagram 11"/>
          <p:cNvGraphicFramePr/>
          <p:nvPr/>
        </p:nvGraphicFramePr>
        <p:xfrm>
          <a:off x="457200" y="25908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14400"/>
            <a:ext cx="8534400" cy="124136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Users have a choice of developing their application in HTML5 and convert them into a native </a:t>
            </a:r>
            <a:r>
              <a:rPr lang="en-US" sz="2800" baseline="30000" dirty="0" smtClean="0">
                <a:latin typeface="Calibri" pitchFamily="34" charset="0"/>
                <a:cs typeface="Calibri" pitchFamily="34" charset="0"/>
              </a:rPr>
              <a:t>app</a:t>
            </a: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Users can use some tools to convert </a:t>
            </a:r>
            <a:r>
              <a:rPr lang="en-US" sz="2800" baseline="30000" dirty="0" smtClean="0">
                <a:latin typeface="Calibri" pitchFamily="34" charset="0"/>
                <a:cs typeface="Calibri" pitchFamily="34" charset="0"/>
              </a:rPr>
              <a:t>an HTML5 </a:t>
            </a:r>
            <a:r>
              <a:rPr lang="en-US" sz="2800" baseline="30000" dirty="0">
                <a:latin typeface="Calibri" pitchFamily="34" charset="0"/>
                <a:cs typeface="Calibri" pitchFamily="34" charset="0"/>
              </a:rPr>
              <a:t>app to Native app and they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fltVal val="0"/>
                                          </p:val>
                                        </p:tav>
                                        <p:tav tm="100000">
                                          <p:val>
                                            <p:strVal val="#ppt_w"/>
                                          </p:val>
                                        </p:tav>
                                      </p:tavLst>
                                    </p:anim>
                                    <p:anim calcmode="lin" valueType="num">
                                      <p:cBhvr>
                                        <p:cTn id="12" dur="1000" fill="hold"/>
                                        <p:tgtEl>
                                          <p:spTgt spid="12"/>
                                        </p:tgtEl>
                                        <p:attrNameLst>
                                          <p:attrName>ppt_h</p:attrName>
                                        </p:attrNameLst>
                                      </p:cBhvr>
                                      <p:tavLst>
                                        <p:tav tm="0">
                                          <p:val>
                                            <p:fltVal val="0"/>
                                          </p:val>
                                        </p:tav>
                                        <p:tav tm="100000">
                                          <p:val>
                                            <p:strVal val="#ppt_h"/>
                                          </p:val>
                                        </p:tav>
                                      </p:tavLst>
                                    </p:anim>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36</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p:txBody>
          <a:bodyPr/>
          <a:lstStyle/>
          <a:p>
            <a:r>
              <a:rPr lang="en-US" dirty="0"/>
              <a:t>Summary </a:t>
            </a:r>
          </a:p>
        </p:txBody>
      </p:sp>
      <p:sp>
        <p:nvSpPr>
          <p:cNvPr id="6" name="Rectangle 5"/>
          <p:cNvSpPr/>
          <p:nvPr/>
        </p:nvSpPr>
        <p:spPr>
          <a:xfrm>
            <a:off x="304800" y="914400"/>
            <a:ext cx="8305800" cy="583749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Web Storage is a W3C specification that provides functionality for storing data on the client-side for both temporary as well as permanent needs.</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HTML5 Web applications make use of Web storage to implement client-side persistent storage and they are: session storage and local storage.</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Session storage keeps track of data specific to one window or tab.</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 </a:t>
            </a:r>
            <a:r>
              <a:rPr lang="en-US" sz="2800" baseline="30000" dirty="0" err="1">
                <a:latin typeface="Calibri" pitchFamily="34" charset="0"/>
                <a:cs typeface="Calibri" pitchFamily="34" charset="0"/>
              </a:rPr>
              <a:t>setItem</a:t>
            </a:r>
            <a:r>
              <a:rPr lang="en-US" sz="2800" baseline="30000" dirty="0">
                <a:latin typeface="Calibri" pitchFamily="34" charset="0"/>
                <a:cs typeface="Calibri" pitchFamily="34" charset="0"/>
              </a:rPr>
              <a:t>() and </a:t>
            </a:r>
            <a:r>
              <a:rPr lang="en-US" sz="2800" baseline="30000" dirty="0" err="1">
                <a:latin typeface="Calibri" pitchFamily="34" charset="0"/>
                <a:cs typeface="Calibri" pitchFamily="34" charset="0"/>
              </a:rPr>
              <a:t>getItem</a:t>
            </a:r>
            <a:r>
              <a:rPr lang="en-US" sz="2800" baseline="30000" dirty="0">
                <a:latin typeface="Calibri" pitchFamily="34" charset="0"/>
                <a:cs typeface="Calibri" pitchFamily="34" charset="0"/>
              </a:rPr>
              <a:t>() methods are used to store and retrieve the data from session storage.</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Local storage enables to save data for longer periods on the user’s computer, through the browser.</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err="1">
                <a:latin typeface="Calibri" pitchFamily="34" charset="0"/>
                <a:cs typeface="Calibri" pitchFamily="34" charset="0"/>
              </a:rPr>
              <a:t>IndexedDB</a:t>
            </a:r>
            <a:r>
              <a:rPr lang="en-US" sz="2800" baseline="30000" dirty="0">
                <a:latin typeface="Calibri" pitchFamily="34" charset="0"/>
                <a:cs typeface="Calibri" pitchFamily="34" charset="0"/>
              </a:rPr>
              <a:t> API is basically an object store that can be used to store and manipulate data on the client-side.</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A native application also called as native app is an application program that is built for a particular device or platform.</a:t>
            </a:r>
          </a:p>
          <a:p>
            <a:pPr lvl="1" indent="-274320" algn="just">
              <a:lnSpc>
                <a:spcPct val="100000"/>
              </a:lnSpc>
              <a:spcBef>
                <a:spcPts val="0"/>
              </a:spcBef>
              <a:buClr>
                <a:srgbClr val="AC1418"/>
              </a:buClr>
            </a:pPr>
            <a:r>
              <a:rPr lang="en-US" sz="2800" baseline="30000" dirty="0">
                <a:latin typeface="Calibri" pitchFamily="34" charset="0"/>
                <a:cs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2000"/>
                                        <p:tgtEl>
                                          <p:spTgt spid="6">
                                            <p:txEl>
                                              <p:pRg st="0" end="0"/>
                                            </p:txEl>
                                          </p:spTgt>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strips(downRight)">
                                      <p:cBhvr>
                                        <p:cTn id="11" dur="2000"/>
                                        <p:tgtEl>
                                          <p:spTgt spid="6">
                                            <p:txEl>
                                              <p:pRg st="2" end="2"/>
                                            </p:txEl>
                                          </p:spTgt>
                                        </p:tgtEl>
                                      </p:cBhvr>
                                    </p:animEffect>
                                  </p:childTnLst>
                                </p:cTn>
                              </p:par>
                            </p:childTnLst>
                          </p:cTn>
                        </p:par>
                        <p:par>
                          <p:cTn id="12" fill="hold">
                            <p:stCondLst>
                              <p:cond delay="4000"/>
                            </p:stCondLst>
                            <p:childTnLst>
                              <p:par>
                                <p:cTn id="13" presetID="18" presetClass="entr" presetSubtype="6"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strips(downRight)">
                                      <p:cBhvr>
                                        <p:cTn id="15" dur="1000"/>
                                        <p:tgtEl>
                                          <p:spTgt spid="6">
                                            <p:txEl>
                                              <p:pRg st="4" end="4"/>
                                            </p:txEl>
                                          </p:spTgt>
                                        </p:tgtEl>
                                      </p:cBhvr>
                                    </p:animEffect>
                                  </p:childTnLst>
                                </p:cTn>
                              </p:par>
                            </p:childTnLst>
                          </p:cTn>
                        </p:par>
                        <p:par>
                          <p:cTn id="16" fill="hold">
                            <p:stCondLst>
                              <p:cond delay="5000"/>
                            </p:stCondLst>
                            <p:childTnLst>
                              <p:par>
                                <p:cTn id="17" presetID="18" presetClass="entr" presetSubtype="6" fill="hold"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strips(downRight)">
                                      <p:cBhvr>
                                        <p:cTn id="19" dur="1000"/>
                                        <p:tgtEl>
                                          <p:spTgt spid="6">
                                            <p:txEl>
                                              <p:pRg st="6" end="6"/>
                                            </p:txEl>
                                          </p:spTgt>
                                        </p:tgtEl>
                                      </p:cBhvr>
                                    </p:animEffect>
                                  </p:childTnLst>
                                </p:cTn>
                              </p:par>
                            </p:childTnLst>
                          </p:cTn>
                        </p:par>
                        <p:par>
                          <p:cTn id="20" fill="hold">
                            <p:stCondLst>
                              <p:cond delay="6000"/>
                            </p:stCondLst>
                            <p:childTnLst>
                              <p:par>
                                <p:cTn id="21" presetID="18" presetClass="entr" presetSubtype="6" fill="hold" nodeType="after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Effect transition="in" filter="strips(downRight)">
                                      <p:cBhvr>
                                        <p:cTn id="23" dur="1000"/>
                                        <p:tgtEl>
                                          <p:spTgt spid="6">
                                            <p:txEl>
                                              <p:pRg st="8" end="8"/>
                                            </p:txEl>
                                          </p:spTgt>
                                        </p:tgtEl>
                                      </p:cBhvr>
                                    </p:animEffect>
                                  </p:childTnLst>
                                </p:cTn>
                              </p:par>
                            </p:childTnLst>
                          </p:cTn>
                        </p:par>
                        <p:par>
                          <p:cTn id="24" fill="hold">
                            <p:stCondLst>
                              <p:cond delay="7000"/>
                            </p:stCondLst>
                            <p:childTnLst>
                              <p:par>
                                <p:cTn id="25" presetID="18" presetClass="entr" presetSubtype="6" fill="hold" nodeType="after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strips(downRight)">
                                      <p:cBhvr>
                                        <p:cTn id="27" dur="1000"/>
                                        <p:tgtEl>
                                          <p:spTgt spid="6">
                                            <p:txEl>
                                              <p:pRg st="10" end="10"/>
                                            </p:txEl>
                                          </p:spTgt>
                                        </p:tgtEl>
                                      </p:cBhvr>
                                    </p:animEffect>
                                  </p:childTnLst>
                                </p:cTn>
                              </p:par>
                            </p:childTnLst>
                          </p:cTn>
                        </p:par>
                        <p:par>
                          <p:cTn id="28" fill="hold">
                            <p:stCondLst>
                              <p:cond delay="8000"/>
                            </p:stCondLst>
                            <p:childTnLst>
                              <p:par>
                                <p:cTn id="29" presetID="18" presetClass="entr" presetSubtype="6" fill="hold" nodeType="after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animEffect transition="in" filter="strips(downRight)">
                                      <p:cBhvr>
                                        <p:cTn id="31" dur="1000"/>
                                        <p:tgtEl>
                                          <p:spTgt spid="6">
                                            <p:txEl>
                                              <p:pRg st="12" end="12"/>
                                            </p:txEl>
                                          </p:spTgt>
                                        </p:tgtEl>
                                      </p:cBhvr>
                                    </p:animEffect>
                                  </p:childTnLst>
                                </p:cTn>
                              </p:par>
                            </p:childTnLst>
                          </p:cTn>
                        </p:par>
                        <p:par>
                          <p:cTn id="32" fill="hold">
                            <p:stCondLst>
                              <p:cond delay="9000"/>
                            </p:stCondLst>
                            <p:childTnLst>
                              <p:par>
                                <p:cTn id="33" presetID="18" presetClass="entr" presetSubtype="6" fill="hold" nodeType="after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animEffect transition="in" filter="strips(downRight)">
                                      <p:cBhvr>
                                        <p:cTn id="35" dur="10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Web Storage in HTML5	</a:t>
            </a:r>
          </a:p>
        </p:txBody>
      </p:sp>
      <p:graphicFrame>
        <p:nvGraphicFramePr>
          <p:cNvPr id="12" name="Diagram 11"/>
          <p:cNvGraphicFramePr/>
          <p:nvPr/>
        </p:nvGraphicFramePr>
        <p:xfrm>
          <a:off x="457200" y="1219200"/>
          <a:ext cx="8382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4" name="Title 3"/>
          <p:cNvSpPr>
            <a:spLocks noGrp="1"/>
          </p:cNvSpPr>
          <p:nvPr>
            <p:ph type="title"/>
          </p:nvPr>
        </p:nvSpPr>
        <p:spPr>
          <a:xfrm>
            <a:off x="457200" y="198438"/>
            <a:ext cx="7620000" cy="411162"/>
          </a:xfrm>
        </p:spPr>
        <p:txBody>
          <a:bodyPr/>
          <a:lstStyle/>
          <a:p>
            <a:r>
              <a:rPr lang="en-US" dirty="0" smtClean="0"/>
              <a:t> Web </a:t>
            </a:r>
            <a:r>
              <a:rPr lang="en-US" dirty="0"/>
              <a:t>Storage versus Cookies</a:t>
            </a:r>
          </a:p>
        </p:txBody>
      </p:sp>
      <p:graphicFrame>
        <p:nvGraphicFramePr>
          <p:cNvPr id="15" name="Diagram 14"/>
          <p:cNvGraphicFramePr/>
          <p:nvPr/>
        </p:nvGraphicFramePr>
        <p:xfrm>
          <a:off x="457200" y="1600200"/>
          <a:ext cx="838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9920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Some key differences between cookies and Web storage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Browser-specific Web Storage</a:t>
            </a:r>
          </a:p>
        </p:txBody>
      </p:sp>
      <p:graphicFrame>
        <p:nvGraphicFramePr>
          <p:cNvPr id="12" name="Diagram 11"/>
          <p:cNvGraphicFramePr/>
          <p:nvPr/>
        </p:nvGraphicFramePr>
        <p:xfrm>
          <a:off x="457200" y="10668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04800" y="32004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support of various browsers for HTML5 Web storage:</a:t>
            </a:r>
          </a:p>
        </p:txBody>
      </p:sp>
      <p:graphicFrame>
        <p:nvGraphicFramePr>
          <p:cNvPr id="7" name="Table 6"/>
          <p:cNvGraphicFramePr>
            <a:graphicFrameLocks noGrp="1"/>
          </p:cNvGraphicFramePr>
          <p:nvPr>
            <p:extLst>
              <p:ext uri="{D42A27DB-BD31-4B8C-83A1-F6EECF244321}">
                <p14:modId xmlns:p14="http://schemas.microsoft.com/office/powerpoint/2010/main" val="1342121628"/>
              </p:ext>
            </p:extLst>
          </p:nvPr>
        </p:nvGraphicFramePr>
        <p:xfrm>
          <a:off x="914400" y="3581401"/>
          <a:ext cx="4343400" cy="2935107"/>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905000"/>
                <a:gridCol w="2438400"/>
              </a:tblGrid>
              <a:tr h="6899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Browser</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Version</a:t>
                      </a:r>
                      <a:endParaRPr lang="en-US" sz="2400" dirty="0"/>
                    </a:p>
                  </a:txBody>
                  <a:tcPr>
                    <a:solidFill>
                      <a:schemeClr val="accent2">
                        <a:lumMod val="75000"/>
                      </a:schemeClr>
                    </a:solidFill>
                  </a:tcPr>
                </a:tc>
              </a:tr>
              <a:tr h="479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IE</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8.0+</a:t>
                      </a:r>
                    </a:p>
                  </a:txBody>
                  <a:tcPr marT="0" marB="0">
                    <a:solidFill>
                      <a:schemeClr val="accent3">
                        <a:lumMod val="40000"/>
                        <a:lumOff val="60000"/>
                      </a:schemeClr>
                    </a:solidFill>
                  </a:tcPr>
                </a:tc>
              </a:tr>
              <a:tr h="479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Firefox</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3.6+</a:t>
                      </a:r>
                    </a:p>
                  </a:txBody>
                  <a:tcPr marT="0" marB="0">
                    <a:solidFill>
                      <a:schemeClr val="accent2">
                        <a:lumMod val="20000"/>
                        <a:lumOff val="80000"/>
                      </a:schemeClr>
                    </a:solidFill>
                  </a:tcPr>
                </a:tc>
              </a:tr>
              <a:tr h="399950">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Safari</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4.0+</a:t>
                      </a:r>
                    </a:p>
                  </a:txBody>
                  <a:tcPr marT="0" marB="0">
                    <a:solidFill>
                      <a:schemeClr val="accent3">
                        <a:lumMod val="40000"/>
                        <a:lumOff val="60000"/>
                      </a:schemeClr>
                    </a:solidFill>
                  </a:tcPr>
                </a:tc>
              </a:tr>
              <a:tr h="399950">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Chrome</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5.0+</a:t>
                      </a:r>
                    </a:p>
                  </a:txBody>
                  <a:tcPr marT="0" marB="0">
                    <a:solidFill>
                      <a:schemeClr val="accent2">
                        <a:lumMod val="20000"/>
                        <a:lumOff val="80000"/>
                      </a:schemeClr>
                    </a:solidFill>
                  </a:tcPr>
                </a:tc>
              </a:tr>
              <a:tr h="445907">
                <a:tc>
                  <a:txBody>
                    <a:bodyPr/>
                    <a:lstStyle/>
                    <a:p>
                      <a:endParaRPr lang="en-US" sz="2000"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Opera</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10.5+</a:t>
                      </a: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000"/>
                                        <p:tgtEl>
                                          <p:spTgt spid="6"/>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Exploring Web </a:t>
            </a:r>
            <a:r>
              <a:rPr lang="en-US" dirty="0" smtClean="0"/>
              <a:t>Storage 1-2</a:t>
            </a:r>
            <a:endParaRPr lang="en-US" dirty="0"/>
          </a:p>
        </p:txBody>
      </p:sp>
      <p:graphicFrame>
        <p:nvGraphicFramePr>
          <p:cNvPr id="12" name="Diagram 11"/>
          <p:cNvGraphicFramePr/>
          <p:nvPr/>
        </p:nvGraphicFramePr>
        <p:xfrm>
          <a:off x="457200" y="1447800"/>
          <a:ext cx="8382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a:t>
            </a:r>
          </a:p>
        </p:txBody>
      </p:sp>
      <p:sp>
        <p:nvSpPr>
          <p:cNvPr id="4" name="Title 3"/>
          <p:cNvSpPr>
            <a:spLocks noGrp="1"/>
          </p:cNvSpPr>
          <p:nvPr>
            <p:ph type="title"/>
          </p:nvPr>
        </p:nvSpPr>
        <p:spPr>
          <a:xfrm>
            <a:off x="457200" y="201168"/>
            <a:ext cx="7620000" cy="411162"/>
          </a:xfrm>
        </p:spPr>
        <p:txBody>
          <a:bodyPr/>
          <a:lstStyle/>
          <a:p>
            <a:r>
              <a:rPr lang="en-US" dirty="0" smtClean="0"/>
              <a:t> Exploring </a:t>
            </a:r>
            <a:r>
              <a:rPr lang="en-US" dirty="0"/>
              <a:t>Web Storage 2-2</a:t>
            </a:r>
          </a:p>
        </p:txBody>
      </p:sp>
      <p:sp>
        <p:nvSpPr>
          <p:cNvPr id="5" name="Rectangle 4"/>
          <p:cNvSpPr/>
          <p:nvPr/>
        </p:nvSpPr>
        <p:spPr>
          <a:xfrm>
            <a:off x="304800" y="914401"/>
            <a:ext cx="8534400" cy="563231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Code Snippet demonstrates the script to check the support for HTML5 Web storage in the browser.</a:t>
            </a:r>
          </a:p>
          <a:p>
            <a:pPr lvl="1" indent="-274320" algn="just">
              <a:lnSpc>
                <a:spcPct val="100000"/>
              </a:lnSpc>
              <a:spcBef>
                <a:spcPts val="0"/>
              </a:spcBef>
              <a:buClr>
                <a:srgbClr val="AC1418"/>
              </a:buClr>
              <a:buFont typeface="Wingdings" pitchFamily="2" charset="2"/>
              <a:buChar cha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&lt;!DOCTYPE html&gt;</a:t>
            </a:r>
          </a:p>
          <a:p>
            <a:pPr lvl="1" indent="-274320" algn="just">
              <a:lnSpc>
                <a:spcPct val="100000"/>
              </a:lnSpc>
              <a:spcBef>
                <a:spcPts val="0"/>
              </a:spcBef>
              <a:buClr>
                <a:srgbClr val="AC1418"/>
              </a:buClr>
            </a:pPr>
            <a:r>
              <a:rPr lang="en-US" sz="2400" baseline="30000" dirty="0">
                <a:cs typeface="Courier New" pitchFamily="49" charset="0"/>
              </a:rPr>
              <a:t>&lt;html&gt;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&lt;title&gt;Support for Web Storage&lt;/title&gt;</a:t>
            </a:r>
          </a:p>
          <a:p>
            <a:pPr lvl="1" indent="-274320" algn="just">
              <a:lnSpc>
                <a:spcPct val="100000"/>
              </a:lnSpc>
              <a:spcBef>
                <a:spcPts val="0"/>
              </a:spcBef>
              <a:buClr>
                <a:srgbClr val="AC1418"/>
              </a:buClr>
            </a:pPr>
            <a:r>
              <a:rPr lang="en-US" sz="2400" baseline="30000" dirty="0">
                <a:cs typeface="Courier New" pitchFamily="49" charset="0"/>
              </a:rPr>
              <a:t>    &lt;script&gt;</a:t>
            </a:r>
          </a:p>
          <a:p>
            <a:pPr lvl="1" indent="-274320" algn="just">
              <a:lnSpc>
                <a:spcPct val="100000"/>
              </a:lnSpc>
              <a:spcBef>
                <a:spcPts val="0"/>
              </a:spcBef>
              <a:buClr>
                <a:srgbClr val="AC1418"/>
              </a:buClr>
            </a:pPr>
            <a:r>
              <a:rPr lang="en-US" sz="2400" baseline="30000" dirty="0">
                <a:cs typeface="Courier New" pitchFamily="49" charset="0"/>
              </a:rPr>
              <a:t>    function </a:t>
            </a:r>
            <a:r>
              <a:rPr lang="en-US" sz="2400" baseline="30000" dirty="0" err="1">
                <a:cs typeface="Courier New" pitchFamily="49" charset="0"/>
              </a:rPr>
              <a:t>checkSupport</a:t>
            </a: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if ((‘</a:t>
            </a:r>
            <a:r>
              <a:rPr lang="en-US" sz="2400" baseline="30000" dirty="0" err="1">
                <a:cs typeface="Courier New" pitchFamily="49" charset="0"/>
              </a:rPr>
              <a:t>sessionStorage</a:t>
            </a:r>
            <a:r>
              <a:rPr lang="en-US" sz="2400" baseline="30000" dirty="0">
                <a:cs typeface="Courier New" pitchFamily="49" charset="0"/>
              </a:rPr>
              <a:t>’ in window) &amp;&amp; window[‘</a:t>
            </a:r>
            <a:r>
              <a:rPr lang="en-US" sz="2400" baseline="30000" dirty="0" err="1">
                <a:cs typeface="Courier New" pitchFamily="49" charset="0"/>
              </a:rPr>
              <a:t>sessionStorage</a:t>
            </a:r>
            <a:r>
              <a:rPr lang="en-US" sz="2400" baseline="30000" dirty="0">
                <a:cs typeface="Courier New" pitchFamily="49" charset="0"/>
              </a:rPr>
              <a:t>’] !== null)</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alert(“Your browser supports Web Storage”);</a:t>
            </a:r>
          </a:p>
          <a:p>
            <a:pPr lvl="1" indent="-274320" algn="just">
              <a:lnSpc>
                <a:spcPct val="100000"/>
              </a:lnSpc>
              <a:spcBef>
                <a:spcPts val="0"/>
              </a:spcBef>
              <a:buClr>
                <a:srgbClr val="AC1418"/>
              </a:buClr>
            </a:pPr>
            <a:r>
              <a:rPr lang="en-US" sz="2400" baseline="30000" dirty="0">
                <a:cs typeface="Courier New" pitchFamily="49" charset="0"/>
              </a:rPr>
              <a:t>        return;</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alert(“Your browser does not support Web Storage”);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&lt;/script&gt;</a:t>
            </a:r>
          </a:p>
          <a:p>
            <a:pPr lvl="1" indent="-274320" algn="just">
              <a:lnSpc>
                <a:spcPct val="100000"/>
              </a:lnSpc>
              <a:spcBef>
                <a:spcPts val="0"/>
              </a:spcBef>
              <a:buClr>
                <a:srgbClr val="AC1418"/>
              </a:buClr>
            </a:pPr>
            <a:r>
              <a:rPr lang="en-US" sz="2400" baseline="30000" dirty="0">
                <a:cs typeface="Courier New" pitchFamily="49" charset="0"/>
              </a:rPr>
              <a:t>  &lt;/head&gt;</a:t>
            </a:r>
          </a:p>
          <a:p>
            <a:pPr lvl="1" indent="-274320" algn="just">
              <a:lnSpc>
                <a:spcPct val="100000"/>
              </a:lnSpc>
              <a:spcBef>
                <a:spcPts val="0"/>
              </a:spcBef>
              <a:buClr>
                <a:srgbClr val="AC1418"/>
              </a:buClr>
            </a:pPr>
            <a:r>
              <a:rPr lang="en-US" sz="2400" baseline="30000" dirty="0">
                <a:cs typeface="Courier New" pitchFamily="49" charset="0"/>
              </a:rPr>
              <a:t>  &lt;body </a:t>
            </a:r>
            <a:r>
              <a:rPr lang="en-US" sz="2400" baseline="30000" dirty="0" err="1">
                <a:cs typeface="Courier New" pitchFamily="49" charset="0"/>
              </a:rPr>
              <a:t>onload</a:t>
            </a:r>
            <a:r>
              <a:rPr lang="en-US" sz="2400" baseline="30000" dirty="0">
                <a:cs typeface="Courier New" pitchFamily="49" charset="0"/>
              </a:rPr>
              <a:t>=”</a:t>
            </a:r>
            <a:r>
              <a:rPr lang="en-US" sz="2400" baseline="30000" dirty="0" err="1">
                <a:cs typeface="Courier New" pitchFamily="49" charset="0"/>
              </a:rPr>
              <a:t>checkSupport</a:t>
            </a:r>
            <a:r>
              <a:rPr lang="en-US" sz="2400" baseline="30000" dirty="0">
                <a:cs typeface="Courier New" pitchFamily="49" charset="0"/>
              </a:rPr>
              <a:t>();”&gt;</a:t>
            </a:r>
          </a:p>
          <a:p>
            <a:pPr lvl="1" indent="-274320" algn="just">
              <a:lnSpc>
                <a:spcPct val="100000"/>
              </a:lnSpc>
              <a:spcBef>
                <a:spcPts val="0"/>
              </a:spcBef>
              <a:buClr>
                <a:srgbClr val="AC1418"/>
              </a:buClr>
            </a:pPr>
            <a:r>
              <a:rPr lang="en-US" sz="2400" baseline="30000" dirty="0">
                <a:cs typeface="Courier New" pitchFamily="49" charset="0"/>
              </a:rPr>
              <a:t>  &lt;/body&gt;</a:t>
            </a:r>
          </a:p>
          <a:p>
            <a:pPr lvl="1" indent="-274320" algn="just">
              <a:lnSpc>
                <a:spcPct val="100000"/>
              </a:lnSpc>
              <a:spcBef>
                <a:spcPts val="0"/>
              </a:spcBef>
              <a:buClr>
                <a:srgbClr val="AC1418"/>
              </a:buClr>
            </a:pPr>
            <a:r>
              <a:rPr lang="en-US" sz="2400" baseline="30000" dirty="0">
                <a:cs typeface="Courier New" pitchFamily="49" charset="0"/>
              </a:rPr>
              <a:t>&lt;/html&gt;</a:t>
            </a:r>
          </a:p>
        </p:txBody>
      </p:sp>
      <p:pic>
        <p:nvPicPr>
          <p:cNvPr id="6" name="Picture 2"/>
          <p:cNvPicPr>
            <a:picLocks noChangeAspect="1" noChangeArrowheads="1"/>
          </p:cNvPicPr>
          <p:nvPr/>
        </p:nvPicPr>
        <p:blipFill>
          <a:blip r:embed="rId2"/>
          <a:srcRect/>
          <a:stretch>
            <a:fillRect/>
          </a:stretch>
        </p:blipFill>
        <p:spPr bwMode="auto">
          <a:xfrm>
            <a:off x="4724400" y="4962525"/>
            <a:ext cx="4133850" cy="1514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en-US" dirty="0"/>
              <a:t>HTML5 Web Storage / Session 18 </a:t>
            </a:r>
          </a:p>
        </p:txBody>
      </p:sp>
      <p:sp>
        <p:nvSpPr>
          <p:cNvPr id="5" name="Title 4"/>
          <p:cNvSpPr>
            <a:spLocks noGrp="1"/>
          </p:cNvSpPr>
          <p:nvPr>
            <p:ph type="title"/>
          </p:nvPr>
        </p:nvSpPr>
        <p:spPr>
          <a:xfrm>
            <a:off x="457200" y="198438"/>
            <a:ext cx="8534400" cy="411162"/>
          </a:xfrm>
        </p:spPr>
        <p:txBody>
          <a:bodyPr/>
          <a:lstStyle/>
          <a:p>
            <a:r>
              <a:rPr lang="en-US" dirty="0"/>
              <a:t> Session Storage 1-6</a:t>
            </a:r>
          </a:p>
        </p:txBody>
      </p:sp>
      <p:graphicFrame>
        <p:nvGraphicFramePr>
          <p:cNvPr id="12" name="Diagram 11"/>
          <p:cNvGraphicFramePr/>
          <p:nvPr>
            <p:extLst>
              <p:ext uri="{D42A27DB-BD31-4B8C-83A1-F6EECF244321}">
                <p14:modId xmlns:p14="http://schemas.microsoft.com/office/powerpoint/2010/main" val="1326452186"/>
              </p:ext>
            </p:extLst>
          </p:nvPr>
        </p:nvGraphicFramePr>
        <p:xfrm>
          <a:off x="457200" y="1447800"/>
          <a:ext cx="8382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16091</TotalTime>
  <Words>3917</Words>
  <Application>Microsoft Office PowerPoint</Application>
  <PresentationFormat>On-screen Show (4:3)</PresentationFormat>
  <Paragraphs>585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3_Office Theme</vt:lpstr>
      <vt:lpstr>PowerPoint Presentation</vt:lpstr>
      <vt:lpstr>Objectives</vt:lpstr>
      <vt:lpstr> Introduction</vt:lpstr>
      <vt:lpstr> Web Storage in HTML5 </vt:lpstr>
      <vt:lpstr> Web Storage versus Cookies</vt:lpstr>
      <vt:lpstr> Browser-specific Web Storage</vt:lpstr>
      <vt:lpstr> Exploring Web Storage 1-2</vt:lpstr>
      <vt:lpstr> Exploring Web Storage 2-2</vt:lpstr>
      <vt:lpstr> Session Storage 1-6</vt:lpstr>
      <vt:lpstr> Session Storage 2-6</vt:lpstr>
      <vt:lpstr> Session Storage 3-6</vt:lpstr>
      <vt:lpstr> Session Storage 4-6</vt:lpstr>
      <vt:lpstr> Session Storage 5-6</vt:lpstr>
      <vt:lpstr> Session Storage 6-6</vt:lpstr>
      <vt:lpstr> Local Storage 1-4</vt:lpstr>
      <vt:lpstr> Local Storage 2-4</vt:lpstr>
      <vt:lpstr> Local Storage 3-4</vt:lpstr>
      <vt:lpstr> Local Storage 4-4</vt:lpstr>
      <vt:lpstr> Indexed Database API 1-3</vt:lpstr>
      <vt:lpstr> Indexed Database API 2-3</vt:lpstr>
      <vt:lpstr> Indexed Database API 3-3</vt:lpstr>
      <vt:lpstr> Indexed DB API 1-2</vt:lpstr>
      <vt:lpstr> Indexed DB API 2-2</vt:lpstr>
      <vt:lpstr>Implementing IndexedDB API 1-6</vt:lpstr>
      <vt:lpstr>Implementing IndexedDB API 2-6</vt:lpstr>
      <vt:lpstr>Implementing IndexedDB API 3-6</vt:lpstr>
      <vt:lpstr>Implementing IndexedDB API 4-6</vt:lpstr>
      <vt:lpstr>Implementing IndexedDB API 5-6</vt:lpstr>
      <vt:lpstr>Implementing IndexedDB API 6-6</vt:lpstr>
      <vt:lpstr> Limitations of IndexedDB API</vt:lpstr>
      <vt:lpstr> Converting HTML5 apps to Native apps</vt:lpstr>
      <vt:lpstr> Difference between Native Apps and HTML5 Apps</vt:lpstr>
      <vt:lpstr> Advantages of HTML5 Apps</vt:lpstr>
      <vt:lpstr> Advantages of Native Apps</vt:lpstr>
      <vt:lpstr> Converting HTML5 Apps to Native Apps</vt:lpstr>
      <vt:lpstr>Summary </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XP</dc:title>
  <dc:creator>Aptech Limited</dc:creator>
  <cp:lastModifiedBy>Aptech</cp:lastModifiedBy>
  <cp:revision>2866</cp:revision>
  <dcterms:created xsi:type="dcterms:W3CDTF">2006-08-16T00:00:00Z</dcterms:created>
  <dcterms:modified xsi:type="dcterms:W3CDTF">2012-08-21T10:36:40Z</dcterms:modified>
</cp:coreProperties>
</file>