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356" r:id="rId2"/>
    <p:sldId id="357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30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133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4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Creating</a:t>
            </a:r>
            <a:r>
              <a:rPr lang="en-US" sz="4500" b="1" i="1" baseline="0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 Hyperlinks and Anchors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43384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47984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19267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305184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19584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47984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3378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Creating Hyperlinks and Anchors / Session 4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 to Other Content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106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Hyperlinks can also be used to link to other files and documents.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Some commonly linked file types on Web pages using hyperlinks are zipped files (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.zip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), executable files (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.exe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), documents (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.doc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), PDF reader files (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800" b="1" baseline="30000" dirty="0" err="1" smtClean="0">
                <a:latin typeface="Calibri" pitchFamily="34" charset="0"/>
                <a:cs typeface="Calibri" pitchFamily="34" charset="0"/>
              </a:rPr>
              <a:t>pdf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), and so on.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Hyperlinks can also be used to link to graphical .jpg and .gif files.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specify a file instead of the Web page, the name of the file must be provided in the </a:t>
            </a:r>
            <a:r>
              <a:rPr lang="en-US" sz="2800" baseline="30000" dirty="0" smtClean="0">
                <a:cs typeface="Courier New" pitchFamily="49" charset="0"/>
              </a:rPr>
              <a:t>&lt;a&gt;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 as shown in the following code snippet: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895600"/>
            <a:ext cx="76962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&lt;a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=”Compressed.zip”&gt;Click to download the compressed zip file 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hyperlink is referred to as a link. It refers to linking to another Web page or to a section in the same Web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A (anchor) element is used to create a hyperlink.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target attribute of the A element specifies the location where the linked Web page will open when a link is clicked.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Absolute paths are links that contain the complete address to get to a Web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Relative paths are links that are provided when the files of a Web page are in the same folder as the page displaying the link.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add an e-mail to a hyperlink,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href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= attribute must be followed by </a:t>
            </a:r>
            <a:br>
              <a:rPr lang="en-US" sz="2800" baseline="300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mailto:email address.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Hyperlinks can also be used to link to files and documents such as zipped files (.zip), executable files (.exe), documents (.doc), PDF reader files (.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pdf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Hyperlinks and Anchors / Session 4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990600"/>
            <a:ext cx="8839200" cy="1981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hyperlinks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absolute and relative paths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how to hyperlink to a Web page and e-mail address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how to hyperlink to anchors and other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382000" cy="2743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hyperlink is referred to as a link, linking to another Web page or to a section in the same Web page.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A (anchor) element is used to create a hyperlink.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One can specify a text or an image as a hyperlink.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When mouse is moved over such content, the cursor changes into a hand with its index finger pointing towards the content.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means that clicking the link will take the user to the respective link.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specify the linked page section or linked Web page, attributes of the A element have to be used.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attributes of the A element.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762000" y="3799840"/>
          <a:ext cx="7543800" cy="24485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81818"/>
                <a:gridCol w="6061982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href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URL of the Web page to be linked or the value of the name attribute.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hreflang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language of the destination URL.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name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section of the Web page, which is to be linked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32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3820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&lt;a&gt; tag is used to provide a hyperlink.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contains the </a:t>
            </a:r>
            <a:r>
              <a:rPr lang="en-US" sz="2800" baseline="30000" dirty="0" err="1" smtClean="0">
                <a:cs typeface="Courier New" pitchFamily="49" charset="0"/>
              </a:rPr>
              <a:t>href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that would contain the link to a URL or path of a Web page.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example of a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href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code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209800"/>
            <a:ext cx="6532558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&lt;a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 http://www.aptech-worldwide.com/”&gt;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28600" y="2743200"/>
            <a:ext cx="8382000" cy="838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description and reference text that will serve as a hyperlink must be provided before closing the </a:t>
            </a:r>
            <a:r>
              <a:rPr lang="en-US" sz="2800" baseline="30000" dirty="0" smtClean="0">
                <a:cs typeface="Courier New" pitchFamily="49" charset="0"/>
              </a:rPr>
              <a:t>&lt;a&gt;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 by using </a:t>
            </a:r>
            <a:r>
              <a:rPr lang="en-US" sz="2800" baseline="30000" dirty="0" smtClean="0">
                <a:cs typeface="Courier New" pitchFamily="49" charset="0"/>
              </a:rPr>
              <a:t>&lt;/a&gt;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example of a hyperlink along with its output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221" y="3750663"/>
            <a:ext cx="7398179" cy="2878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&lt;html&gt;</a:t>
            </a:r>
          </a:p>
          <a:p>
            <a:r>
              <a:rPr lang="en-US" sz="2800" baseline="30000" dirty="0" smtClean="0"/>
              <a:t>    &lt;head&gt;</a:t>
            </a:r>
          </a:p>
          <a:p>
            <a:r>
              <a:rPr lang="en-US" sz="2800" baseline="30000" dirty="0" smtClean="0"/>
              <a:t>    &lt;/head&gt;</a:t>
            </a:r>
          </a:p>
          <a:p>
            <a:r>
              <a:rPr lang="en-US" sz="2800" baseline="30000" dirty="0" smtClean="0"/>
              <a:t>    &lt;body&gt;</a:t>
            </a:r>
          </a:p>
          <a:p>
            <a:r>
              <a:rPr lang="en-US" sz="2800" baseline="30000" dirty="0" smtClean="0"/>
              <a:t>        &lt;a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=”http://www.aptech-woldwide.com/”&gt;</a:t>
            </a:r>
          </a:p>
          <a:p>
            <a:r>
              <a:rPr lang="en-US" sz="2800" baseline="30000" dirty="0" smtClean="0"/>
              <a:t>        Click to view   the </a:t>
            </a:r>
            <a:r>
              <a:rPr lang="en-US" sz="2800" baseline="30000" dirty="0" err="1" smtClean="0"/>
              <a:t>Aptech</a:t>
            </a:r>
            <a:r>
              <a:rPr lang="en-US" sz="2800" baseline="30000" dirty="0" smtClean="0"/>
              <a:t> Web site&lt;/a&gt;</a:t>
            </a:r>
          </a:p>
          <a:p>
            <a:r>
              <a:rPr lang="en-US" sz="2800" baseline="30000" dirty="0" smtClean="0"/>
              <a:t>    &lt;/body&gt;</a:t>
            </a:r>
          </a:p>
          <a:p>
            <a:r>
              <a:rPr lang="en-US" sz="2800" baseline="30000" dirty="0" smtClean="0"/>
              <a:t>&lt;/html&gt;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3820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output of the example is shown in the following figure: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4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6315683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Attribute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3820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target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of the </a:t>
            </a:r>
            <a:r>
              <a:rPr lang="en-US" sz="2800" baseline="30000" dirty="0" smtClean="0">
                <a:cs typeface="Courier New" pitchFamily="49" charset="0"/>
              </a:rPr>
              <a:t>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specifies the location where the linked Web page will open when a link is clicked.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One can assign values to the </a:t>
            </a:r>
            <a:r>
              <a:rPr lang="en-US" sz="2800" baseline="30000" dirty="0" smtClean="0">
                <a:cs typeface="Courier New" pitchFamily="49" charset="0"/>
              </a:rPr>
              <a:t>target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some of the values of the </a:t>
            </a:r>
            <a:r>
              <a:rPr lang="en-US" sz="2800" baseline="30000" dirty="0" smtClean="0">
                <a:cs typeface="Courier New" pitchFamily="49" charset="0"/>
              </a:rPr>
              <a:t>target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762000" y="2133600"/>
          <a:ext cx="7543800" cy="24079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81818"/>
                <a:gridCol w="6061982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_blank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Loads the target URL in a new blank window.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_self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Loads the target URL in the same window as that of the current Web page.</a:t>
                      </a:r>
                      <a:endParaRPr lang="en-US" sz="4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_top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Loads the target URL in the complete area of window.</a:t>
                      </a:r>
                      <a:endParaRPr lang="en-US" sz="40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3820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Absolute paths are links that contain the complete address to get to a Web page.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Absolute paths are the best way to link to a Web site.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of an absolute path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22860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929" y="2590800"/>
            <a:ext cx="8027071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&lt;a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 http://www.aptech-worldwide.com/pages/about-us/aboutus_aboutaptechworldwide.html “&gt;</a:t>
            </a:r>
            <a:r>
              <a:rPr lang="en-US" sz="2800" baseline="30000" dirty="0" err="1" smtClean="0"/>
              <a:t>Aptech</a:t>
            </a:r>
            <a:r>
              <a:rPr lang="en-US" sz="2800" baseline="30000" dirty="0" smtClean="0"/>
              <a:t> Web site&lt;/a&gt;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505200"/>
            <a:ext cx="83820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Relative paths are links that are provided when the files of a Web page are in the same folder as the page displaying the link.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of a relative path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10" y="47244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1" y="5011839"/>
            <a:ext cx="670559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&lt;a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=”aboutus_aboutaptechworldwide.html”&gt; </a:t>
            </a:r>
            <a:r>
              <a:rPr lang="en-US" sz="2800" baseline="30000" dirty="0" err="1" smtClean="0"/>
              <a:t>Aptech</a:t>
            </a:r>
            <a:r>
              <a:rPr lang="en-US" sz="2800" baseline="30000" dirty="0" smtClean="0"/>
              <a:t> Web site&lt;/a&gt;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106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link to the files present in the subfolder, you need to provide the path to the subfolder.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example, if the file </a:t>
            </a:r>
            <a:r>
              <a:rPr lang="en-US" sz="2800" baseline="30000" dirty="0" smtClean="0">
                <a:cs typeface="Courier New" pitchFamily="49" charset="0"/>
              </a:rPr>
              <a:t>aboutus_aboutaptechworldwide.html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in a subfolder named </a:t>
            </a:r>
            <a:r>
              <a:rPr lang="en-US" sz="2800" baseline="30000" dirty="0" smtClean="0">
                <a:cs typeface="Courier New" pitchFamily="49" charset="0"/>
              </a:rPr>
              <a:t>about-us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then the syntax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22860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929" y="2590800"/>
            <a:ext cx="802707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&lt;a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=”about-us/aboutus_aboutaptechworldwide.html”&gt; </a:t>
            </a:r>
            <a:r>
              <a:rPr lang="en-US" sz="2800" baseline="30000" dirty="0" err="1" smtClean="0"/>
              <a:t>Aptech</a:t>
            </a:r>
            <a:r>
              <a:rPr lang="en-US" sz="2800" baseline="30000" dirty="0" smtClean="0"/>
              <a:t> Web site&lt;/a&gt;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200400"/>
            <a:ext cx="86106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Files that are present in folders that are one level up can also be linked using a relative path. The syntax to link to a file one level up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10" y="4077506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929" y="4382306"/>
            <a:ext cx="802707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&lt;a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=”../aboutus_aboutaptechworldwide.html”&gt;</a:t>
            </a:r>
            <a:r>
              <a:rPr lang="en-US" sz="2800" baseline="30000" dirty="0" err="1" smtClean="0"/>
              <a:t>Aptech</a:t>
            </a:r>
            <a:r>
              <a:rPr lang="en-US" sz="2800" baseline="30000" dirty="0" smtClean="0"/>
              <a:t> Web site 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Hyperlinks and Anchors / Session 4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 to an E-mail Address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106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Hyperlinks can be even applied to e-mail addresses in the same way as they can be given for Web pages.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There are various tasks that can be performed when a hyperlink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is given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to an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e-mail, such as starting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default e-mail client, creating a new message, adding the subject line, and so on.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To add an e-mail to a hyperlink, the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href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attribute must be used and followed by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 mailto:email address.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Following code snippet shows the way to hyperlink an e-mail address.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239306"/>
            <a:ext cx="80772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&lt;a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=”mailto:customercare@aptech.ac.in”&gt;Customer Care&lt;/a&gt;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886200"/>
            <a:ext cx="86106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To automatically add a subject line in the new e-mail message, the ?subject= attribute must be inserted after the e-mail address.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Following code snippet shows the way to add a subject line to a hyperlinked e-mail address.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105400"/>
            <a:ext cx="8077200" cy="516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&lt;a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=”mailto:customercare@aptech.ac.in?subject=E-mail to Customer Care”&gt;Customer Care&lt;/a&gt;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13013</TotalTime>
  <Words>1076</Words>
  <Application>Microsoft Office PowerPoint</Application>
  <PresentationFormat>On-screen Show 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3_Office Theme</vt:lpstr>
      <vt:lpstr>PowerPoint Presentation</vt:lpstr>
      <vt:lpstr>Objectives</vt:lpstr>
      <vt:lpstr>Hyperlinks 1-3</vt:lpstr>
      <vt:lpstr>Hyperlinks 2-3</vt:lpstr>
      <vt:lpstr>Hyperlinks 3-3</vt:lpstr>
      <vt:lpstr>Target Attribute</vt:lpstr>
      <vt:lpstr>Absolute and Relative Paths 1-2</vt:lpstr>
      <vt:lpstr>Absolute and Relative Paths 2-2</vt:lpstr>
      <vt:lpstr>Hyperlink to an E-mail Address</vt:lpstr>
      <vt:lpstr>Hyperlink to Other Content Types</vt:lpstr>
      <vt:lpstr>Summary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 XP</dc:title>
  <dc:creator>Aptech Limited</dc:creator>
  <cp:lastModifiedBy>Aptech</cp:lastModifiedBy>
  <cp:revision>2336</cp:revision>
  <dcterms:created xsi:type="dcterms:W3CDTF">2006-08-16T00:00:00Z</dcterms:created>
  <dcterms:modified xsi:type="dcterms:W3CDTF">2012-08-14T11:08:18Z</dcterms:modified>
</cp:coreProperties>
</file>