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tiff" ContentType="image/tif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3"/>
  </p:notesMasterIdLst>
  <p:handoutMasterIdLst>
    <p:handoutMasterId r:id="rId44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7" r:id="rId23"/>
    <p:sldId id="466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30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  <p:cmAuthor id="2" name="Aptech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Lossless compression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Lossy</a:t>
          </a:r>
          <a:r>
            <a:rPr lang="en-US" sz="1800" b="1" dirty="0" smtClean="0"/>
            <a:t> compression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File size is reduced but preserves a copy of the original uncompressed image. 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A representation of the original uncompressed image is preserved. 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A2F4900C-1278-4215-89A3-1A03D6660F1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Avoids accumulating stages of re-compression when editing images.</a:t>
          </a:r>
          <a:endParaRPr lang="en-US" sz="1600" dirty="0"/>
        </a:p>
      </dgm:t>
    </dgm:pt>
    <dgm:pt modelId="{A335B664-30DC-4094-AAE2-AB29C7AFF9C7}" type="parTrans" cxnId="{5A985152-6B18-44F8-9333-8C2AD718BEC6}">
      <dgm:prSet/>
      <dgm:spPr/>
      <dgm:t>
        <a:bodyPr/>
        <a:lstStyle/>
        <a:p>
          <a:endParaRPr lang="en-US"/>
        </a:p>
      </dgm:t>
    </dgm:pt>
    <dgm:pt modelId="{0C468A84-E20E-42E0-8506-D4B9E988FAB1}" type="sibTrans" cxnId="{5A985152-6B18-44F8-9333-8C2AD718BEC6}">
      <dgm:prSet/>
      <dgm:spPr/>
      <dgm:t>
        <a:bodyPr/>
        <a:lstStyle/>
        <a:p>
          <a:endParaRPr lang="en-US"/>
        </a:p>
      </dgm:t>
    </dgm:pt>
    <dgm:pt modelId="{B3C2A2EA-B105-454B-AFFA-A10E4A8E66C0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The image appears to be a copy of the original image but in real it is not a copy. </a:t>
          </a:r>
          <a:endParaRPr lang="en-US" sz="1600" dirty="0"/>
        </a:p>
      </dgm:t>
    </dgm:pt>
    <dgm:pt modelId="{6D556F66-FD75-4329-8345-8B46A1D0807E}" type="parTrans" cxnId="{35BFED1D-1C21-4EDB-AF8F-954D925F0760}">
      <dgm:prSet/>
      <dgm:spPr/>
      <dgm:t>
        <a:bodyPr/>
        <a:lstStyle/>
        <a:p>
          <a:endParaRPr lang="en-US"/>
        </a:p>
      </dgm:t>
    </dgm:pt>
    <dgm:pt modelId="{971F455E-BA2D-4CEA-B714-0A3A8B314CAE}" type="sibTrans" cxnId="{35BFED1D-1C21-4EDB-AF8F-954D925F0760}">
      <dgm:prSet/>
      <dgm:spPr/>
      <dgm:t>
        <a:bodyPr/>
        <a:lstStyle/>
        <a:p>
          <a:endParaRPr lang="en-US"/>
        </a:p>
      </dgm:t>
    </dgm:pt>
    <dgm:pt modelId="{270EC2B3-A97F-452E-A510-F301C3F27045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Lossy</a:t>
          </a:r>
          <a:r>
            <a:rPr lang="en-US" sz="1600" dirty="0" smtClean="0"/>
            <a:t> compression achieves smaller file sizes when compared with lossless compression. </a:t>
          </a:r>
          <a:endParaRPr lang="en-US" sz="1600" dirty="0"/>
        </a:p>
      </dgm:t>
    </dgm:pt>
    <dgm:pt modelId="{E75C6E3E-D2AB-4BB0-ADB0-DDD4CF34DC1E}" type="parTrans" cxnId="{AEA7420A-D863-4A88-BAAE-388F7362B8A8}">
      <dgm:prSet/>
      <dgm:spPr/>
      <dgm:t>
        <a:bodyPr/>
        <a:lstStyle/>
        <a:p>
          <a:endParaRPr lang="en-US"/>
        </a:p>
      </dgm:t>
    </dgm:pt>
    <dgm:pt modelId="{FC60AC63-33DA-4FF1-ABF8-02B8F29604AF}" type="sibTrans" cxnId="{AEA7420A-D863-4A88-BAAE-388F7362B8A8}">
      <dgm:prSet/>
      <dgm:spPr/>
      <dgm:t>
        <a:bodyPr/>
        <a:lstStyle/>
        <a:p>
          <a:endParaRPr lang="en-US"/>
        </a:p>
      </dgm:t>
    </dgm:pt>
    <dgm:pt modelId="{1645AB70-7823-4273-B941-5E880BF463C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Lossy</a:t>
          </a:r>
          <a:r>
            <a:rPr lang="en-US" sz="1600" dirty="0" smtClean="0"/>
            <a:t> compression algorithms allow variable compression that comprises on image quality for file size.</a:t>
          </a:r>
          <a:endParaRPr lang="en-US" sz="1600" dirty="0"/>
        </a:p>
      </dgm:t>
    </dgm:pt>
    <dgm:pt modelId="{3486ECA3-B8CB-46E0-9D1E-ED8CBC4A7EDC}" type="parTrans" cxnId="{0A40BDFE-8B62-4696-AAF1-994ED976AABA}">
      <dgm:prSet/>
      <dgm:spPr/>
      <dgm:t>
        <a:bodyPr/>
        <a:lstStyle/>
        <a:p>
          <a:endParaRPr lang="en-US"/>
        </a:p>
      </dgm:t>
    </dgm:pt>
    <dgm:pt modelId="{7C277341-7A56-40BE-BD28-6E2EDD68F6E7}" type="sibTrans" cxnId="{0A40BDFE-8B62-4696-AAF1-994ED976AABA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2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2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EEBA5F-772E-4C4B-BAF0-7C700C8A2A06}" type="presOf" srcId="{B3C2A2EA-B105-454B-AFFA-A10E4A8E66C0}" destId="{E5F8AC0D-C818-46D2-8191-251E5BC620F9}" srcOrd="0" destOrd="1" presId="urn:microsoft.com/office/officeart/2005/8/layout/list1"/>
    <dgm:cxn modelId="{35BFED1D-1C21-4EDB-AF8F-954D925F0760}" srcId="{DD2972BB-86F5-43ED-95EB-0E6235EE415E}" destId="{B3C2A2EA-B105-454B-AFFA-A10E4A8E66C0}" srcOrd="1" destOrd="0" parTransId="{6D556F66-FD75-4329-8345-8B46A1D0807E}" sibTransId="{971F455E-BA2D-4CEA-B714-0A3A8B314CAE}"/>
    <dgm:cxn modelId="{96E7422A-D1F5-4296-8C90-BFEA0B704519}" type="presOf" srcId="{0BE71C6B-AB23-42F8-8530-ACCE65770C59}" destId="{E5F8AC0D-C818-46D2-8191-251E5BC620F9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24556C11-EC7C-4C10-9E5A-56725D0406DA}" type="presOf" srcId="{0EAF9682-B1F8-4E02-A34A-E6BC34DCCA96}" destId="{F89E510D-1EE2-46EE-81BE-70A29F00E6DE}" srcOrd="1" destOrd="0" presId="urn:microsoft.com/office/officeart/2005/8/layout/list1"/>
    <dgm:cxn modelId="{3BFF88CD-51AD-4679-9494-787B76E496C7}" type="presOf" srcId="{A2F4900C-1278-4215-89A3-1A03D6660F1B}" destId="{A3A48043-0B63-489A-B90C-A566B8DF0AB2}" srcOrd="0" destOrd="1" presId="urn:microsoft.com/office/officeart/2005/8/layout/list1"/>
    <dgm:cxn modelId="{F77C1490-D91C-4997-8DBF-829CA7943604}" type="presOf" srcId="{DD2972BB-86F5-43ED-95EB-0E6235EE415E}" destId="{39270827-321C-487D-8701-D3C791DADC60}" srcOrd="1" destOrd="0" presId="urn:microsoft.com/office/officeart/2005/8/layout/list1"/>
    <dgm:cxn modelId="{353394D0-FD63-460B-87A0-55D5DB2C75AF}" type="presOf" srcId="{3A238C8B-31F0-40F7-B9EC-E53169E5539B}" destId="{A3A48043-0B63-489A-B90C-A566B8DF0AB2}" srcOrd="0" destOrd="0" presId="urn:microsoft.com/office/officeart/2005/8/layout/list1"/>
    <dgm:cxn modelId="{0A40BDFE-8B62-4696-AAF1-994ED976AABA}" srcId="{DD2972BB-86F5-43ED-95EB-0E6235EE415E}" destId="{1645AB70-7823-4273-B941-5E880BF463C2}" srcOrd="3" destOrd="0" parTransId="{3486ECA3-B8CB-46E0-9D1E-ED8CBC4A7EDC}" sibTransId="{7C277341-7A56-40BE-BD28-6E2EDD68F6E7}"/>
    <dgm:cxn modelId="{3970C61B-57B6-4A1A-B9DE-B31729E4FE45}" type="presOf" srcId="{270EC2B3-A97F-452E-A510-F301C3F27045}" destId="{E5F8AC0D-C818-46D2-8191-251E5BC620F9}" srcOrd="0" destOrd="2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4B6A9773-A7CD-42D4-AF50-DE55B90B30FB}" type="presOf" srcId="{DD2972BB-86F5-43ED-95EB-0E6235EE415E}" destId="{F2D1EC00-5936-4507-A1B3-ADE919C81521}" srcOrd="0" destOrd="0" presId="urn:microsoft.com/office/officeart/2005/8/layout/list1"/>
    <dgm:cxn modelId="{BB384B46-A4F4-481E-829F-CA50A31967BF}" type="presOf" srcId="{9E018682-F920-4DE4-848B-9A1180AFE0E6}" destId="{35B9770D-CA92-443B-8E98-61B8397B238F}" srcOrd="0" destOrd="0" presId="urn:microsoft.com/office/officeart/2005/8/layout/list1"/>
    <dgm:cxn modelId="{AEA7420A-D863-4A88-BAAE-388F7362B8A8}" srcId="{DD2972BB-86F5-43ED-95EB-0E6235EE415E}" destId="{270EC2B3-A97F-452E-A510-F301C3F27045}" srcOrd="2" destOrd="0" parTransId="{E75C6E3E-D2AB-4BB0-ADB0-DDD4CF34DC1E}" sibTransId="{FC60AC63-33DA-4FF1-ABF8-02B8F29604AF}"/>
    <dgm:cxn modelId="{5A985152-6B18-44F8-9333-8C2AD718BEC6}" srcId="{0EAF9682-B1F8-4E02-A34A-E6BC34DCCA96}" destId="{A2F4900C-1278-4215-89A3-1A03D6660F1B}" srcOrd="1" destOrd="0" parTransId="{A335B664-30DC-4094-AAE2-AB29C7AFF9C7}" sibTransId="{0C468A84-E20E-42E0-8506-D4B9E988FAB1}"/>
    <dgm:cxn modelId="{27D4389D-BD9E-4B9B-9A00-F2098BBADE34}" srcId="{DD2972BB-86F5-43ED-95EB-0E6235EE415E}" destId="{0BE71C6B-AB23-42F8-8530-ACCE65770C59}" srcOrd="0" destOrd="0" parTransId="{308B6FAC-DF33-46CE-8CE5-F1646D84FDB5}" sibTransId="{9223DA28-1101-4C6A-AC42-5D5C9AF21025}"/>
    <dgm:cxn modelId="{18D0DDD8-F900-42BF-AB3A-1710B378CB52}" type="presOf" srcId="{1645AB70-7823-4273-B941-5E880BF463C2}" destId="{E5F8AC0D-C818-46D2-8191-251E5BC620F9}" srcOrd="0" destOrd="3" presId="urn:microsoft.com/office/officeart/2005/8/layout/list1"/>
    <dgm:cxn modelId="{A4DFA078-98ED-4C81-8684-647A242FE3B4}" type="presOf" srcId="{0EAF9682-B1F8-4E02-A34A-E6BC34DCCA96}" destId="{E736F3BE-881B-4B2E-9BA6-B26B41AC01E6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F59FBA29-6018-4690-A1E2-6375A800AA04}" type="presParOf" srcId="{35B9770D-CA92-443B-8E98-61B8397B238F}" destId="{0473A6B5-DC7A-437A-B45A-5718DC69EABD}" srcOrd="0" destOrd="0" presId="urn:microsoft.com/office/officeart/2005/8/layout/list1"/>
    <dgm:cxn modelId="{DF00B7FD-D346-4B34-A88D-E36509ABCF28}" type="presParOf" srcId="{0473A6B5-DC7A-437A-B45A-5718DC69EABD}" destId="{E736F3BE-881B-4B2E-9BA6-B26B41AC01E6}" srcOrd="0" destOrd="0" presId="urn:microsoft.com/office/officeart/2005/8/layout/list1"/>
    <dgm:cxn modelId="{425F88BA-4F53-478C-BF98-313DA9A7E7E5}" type="presParOf" srcId="{0473A6B5-DC7A-437A-B45A-5718DC69EABD}" destId="{F89E510D-1EE2-46EE-81BE-70A29F00E6DE}" srcOrd="1" destOrd="0" presId="urn:microsoft.com/office/officeart/2005/8/layout/list1"/>
    <dgm:cxn modelId="{753E7E24-A28A-4CB1-8CEA-DE739A35B800}" type="presParOf" srcId="{35B9770D-CA92-443B-8E98-61B8397B238F}" destId="{302E932B-1D19-4F55-8CFF-667490D2A380}" srcOrd="1" destOrd="0" presId="urn:microsoft.com/office/officeart/2005/8/layout/list1"/>
    <dgm:cxn modelId="{B61BD37E-B49A-4801-89B9-7AAC610A9B3F}" type="presParOf" srcId="{35B9770D-CA92-443B-8E98-61B8397B238F}" destId="{A3A48043-0B63-489A-B90C-A566B8DF0AB2}" srcOrd="2" destOrd="0" presId="urn:microsoft.com/office/officeart/2005/8/layout/list1"/>
    <dgm:cxn modelId="{0ED02565-A376-408B-9805-BBCDF0D8034D}" type="presParOf" srcId="{35B9770D-CA92-443B-8E98-61B8397B238F}" destId="{1C3D44FA-DC0A-46CE-B62A-D6474139B106}" srcOrd="3" destOrd="0" presId="urn:microsoft.com/office/officeart/2005/8/layout/list1"/>
    <dgm:cxn modelId="{A180B903-E18C-40AF-B711-A437F5930E60}" type="presParOf" srcId="{35B9770D-CA92-443B-8E98-61B8397B238F}" destId="{6AC97F89-B2F6-49D8-9F5E-204CF7773244}" srcOrd="4" destOrd="0" presId="urn:microsoft.com/office/officeart/2005/8/layout/list1"/>
    <dgm:cxn modelId="{84F85813-B82B-4C07-9995-341647E8BDE9}" type="presParOf" srcId="{6AC97F89-B2F6-49D8-9F5E-204CF7773244}" destId="{F2D1EC00-5936-4507-A1B3-ADE919C81521}" srcOrd="0" destOrd="0" presId="urn:microsoft.com/office/officeart/2005/8/layout/list1"/>
    <dgm:cxn modelId="{7331E3C7-A5CC-40E4-8D6A-2ACA35A70FAE}" type="presParOf" srcId="{6AC97F89-B2F6-49D8-9F5E-204CF7773244}" destId="{39270827-321C-487D-8701-D3C791DADC60}" srcOrd="1" destOrd="0" presId="urn:microsoft.com/office/officeart/2005/8/layout/list1"/>
    <dgm:cxn modelId="{22A61FC8-DA06-41F7-9A5B-41088B959CDA}" type="presParOf" srcId="{35B9770D-CA92-443B-8E98-61B8397B238F}" destId="{A6E5FD3D-80F8-4246-80C8-41686BF3ECAC}" srcOrd="5" destOrd="0" presId="urn:microsoft.com/office/officeart/2005/8/layout/list1"/>
    <dgm:cxn modelId="{E2AF9608-0CAE-49B7-A480-A38AE5EBD169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The five ways to provide Web pages for mobile devices are as follows: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Define a style sheet for mobile devices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Include a link to a mobile version of the Web site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Use JavaScript to detect mobile devices and redirect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Use a server-side scripting language to detect and redirect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Use the WURFL to detect mobile devices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5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5" custScaleX="1562194" custScaleY="186208" custLinFactNeighborX="-8977" custLinFactNeighborY="-91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5" custScaleX="1566601" custScaleY="193810" custLinFactNeighborX="-8977" custLinFactNeighborY="-50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5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5" custScaleX="1555781" custScaleY="204077" custLinFactNeighborX="-8977" custLinFactNeighborY="-20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5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5" custScaleX="1508690" custScaleY="177168" custLinFactNeighborY="7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5" custScaleX="1504918" custScaleY="166026" custLinFactNeighborY="46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CF436-F735-4353-8BDE-42F68560211B}" type="presOf" srcId="{D50A3AAC-7505-447E-BD38-9E15D70972CE}" destId="{61E2C684-EBD0-485A-A69A-410BAE7028A4}" srcOrd="0" destOrd="0" presId="urn:microsoft.com/office/officeart/2005/8/layout/hierarchy3"/>
    <dgm:cxn modelId="{690634C7-3505-4F09-83AA-B5CAFB8A622D}" type="presOf" srcId="{509048E6-251D-4931-A7B0-05B873F2859C}" destId="{42DCD54D-66BE-465E-9847-73F41B8C7E46}" srcOrd="0" destOrd="0" presId="urn:microsoft.com/office/officeart/2005/8/layout/hierarchy3"/>
    <dgm:cxn modelId="{6E42847E-6089-4515-838C-DE4AE1212B62}" type="presOf" srcId="{1990C475-769E-4669-8E9B-EE31BC9965BE}" destId="{8FF4C038-F2EE-417C-9AB4-8C20A1887613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C21F3901-1CE9-489B-BAE0-ACA87DF87FF1}" type="presOf" srcId="{9BCA323E-6A5B-4060-8D3D-6F08D535ED50}" destId="{37FAE7F2-3481-4698-9EAC-9A7F7BEDF7E1}" srcOrd="0" destOrd="0" presId="urn:microsoft.com/office/officeart/2005/8/layout/hierarchy3"/>
    <dgm:cxn modelId="{78C0B672-87D6-4061-A474-0B3DAB52AD98}" type="presOf" srcId="{E7785A69-FEA8-4F3A-B3A7-F8B355FEDAD9}" destId="{BF72B017-1D39-4861-A6DE-10ABF8248ED9}" srcOrd="0" destOrd="0" presId="urn:microsoft.com/office/officeart/2005/8/layout/hierarchy3"/>
    <dgm:cxn modelId="{79C38930-6CA7-49F4-B734-A378C4A0BF61}" type="presOf" srcId="{8284AD39-911A-4534-9D24-A79788150699}" destId="{159E9CC5-F056-481E-890B-D81D92944806}" srcOrd="0" destOrd="0" presId="urn:microsoft.com/office/officeart/2005/8/layout/hierarchy3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F06616E9-5B9F-4261-A879-94ACC9C8397C}" type="presOf" srcId="{D393D8ED-BB81-4D84-91DD-05350B4EFC40}" destId="{B468F822-FA45-412D-B478-5A4DC4DF054E}" srcOrd="0" destOrd="0" presId="urn:microsoft.com/office/officeart/2005/8/layout/hierarchy3"/>
    <dgm:cxn modelId="{EE9745BA-7F3F-4422-A249-8BF5E0FE52B2}" type="presOf" srcId="{4F57FD8E-722A-4FE1-A800-A7842B64FACF}" destId="{3B63C256-E7BD-4FED-A24D-ED2C4F33768A}" srcOrd="1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80BD060B-86BA-44D8-8044-2D1B2CE49FF9}" type="presOf" srcId="{167CD2C9-E8D9-4A52-8183-2134B0303310}" destId="{547B328A-F054-4696-8C09-02F540C93386}" srcOrd="0" destOrd="0" presId="urn:microsoft.com/office/officeart/2005/8/layout/hierarchy3"/>
    <dgm:cxn modelId="{179FF560-404B-453C-AB34-C858B19DF405}" type="presOf" srcId="{7E06B3F3-9200-4CD1-9F21-480C685E20FA}" destId="{ED45CCBB-F338-4FB3-B9E5-EE97818BFDA8}" srcOrd="0" destOrd="0" presId="urn:microsoft.com/office/officeart/2005/8/layout/hierarchy3"/>
    <dgm:cxn modelId="{92292926-0096-4E27-9587-C9DDBE31BD49}" type="presOf" srcId="{D6A3040D-8377-4504-95EA-F17CB7DD2DEA}" destId="{56E95771-CAF8-441F-9C29-95B345C1BC3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B3BD3182-E9C9-4829-9361-218D2DD8D3BD}" type="presOf" srcId="{4F57FD8E-722A-4FE1-A800-A7842B64FACF}" destId="{BC6173FC-5FB0-4E70-8D5C-962BCFCBFD7A}" srcOrd="0" destOrd="0" presId="urn:microsoft.com/office/officeart/2005/8/layout/hierarchy3"/>
    <dgm:cxn modelId="{D832CAB7-3437-4E03-A33B-61D95C973111}" type="presOf" srcId="{43EAB393-DF1E-40D9-AB3C-142616DE21BC}" destId="{C9082C2E-3830-4A10-8B86-E47EF69015BA}" srcOrd="0" destOrd="0" presId="urn:microsoft.com/office/officeart/2005/8/layout/hierarchy3"/>
    <dgm:cxn modelId="{0918F995-F7E9-4F2C-8302-177142E1BAA2}" type="presParOf" srcId="{B468F822-FA45-412D-B478-5A4DC4DF054E}" destId="{453EBD43-11D2-4618-99AF-A40FEDC0C097}" srcOrd="0" destOrd="0" presId="urn:microsoft.com/office/officeart/2005/8/layout/hierarchy3"/>
    <dgm:cxn modelId="{D725CDDB-792B-4EC9-9C32-1CA09048CD85}" type="presParOf" srcId="{453EBD43-11D2-4618-99AF-A40FEDC0C097}" destId="{BAFF6349-B296-4F4C-80CD-1CE7473A9F90}" srcOrd="0" destOrd="0" presId="urn:microsoft.com/office/officeart/2005/8/layout/hierarchy3"/>
    <dgm:cxn modelId="{31D9BA27-EE36-441D-845D-85D92ED2E03B}" type="presParOf" srcId="{BAFF6349-B296-4F4C-80CD-1CE7473A9F90}" destId="{BC6173FC-5FB0-4E70-8D5C-962BCFCBFD7A}" srcOrd="0" destOrd="0" presId="urn:microsoft.com/office/officeart/2005/8/layout/hierarchy3"/>
    <dgm:cxn modelId="{5FCFC73D-E925-47A2-BA53-D0FFE4199B91}" type="presParOf" srcId="{BAFF6349-B296-4F4C-80CD-1CE7473A9F90}" destId="{3B63C256-E7BD-4FED-A24D-ED2C4F33768A}" srcOrd="1" destOrd="0" presId="urn:microsoft.com/office/officeart/2005/8/layout/hierarchy3"/>
    <dgm:cxn modelId="{CFF882EB-E4D9-4741-B79A-F1FB3196B2EA}" type="presParOf" srcId="{453EBD43-11D2-4618-99AF-A40FEDC0C097}" destId="{636388E9-B1ED-42D9-BF7B-D39D4493A1B8}" srcOrd="1" destOrd="0" presId="urn:microsoft.com/office/officeart/2005/8/layout/hierarchy3"/>
    <dgm:cxn modelId="{5A961854-E8A8-434E-B4D4-828A2EA82B5A}" type="presParOf" srcId="{636388E9-B1ED-42D9-BF7B-D39D4493A1B8}" destId="{159E9CC5-F056-481E-890B-D81D92944806}" srcOrd="0" destOrd="0" presId="urn:microsoft.com/office/officeart/2005/8/layout/hierarchy3"/>
    <dgm:cxn modelId="{3E660073-58E9-40EB-97E4-00DB96446BFD}" type="presParOf" srcId="{636388E9-B1ED-42D9-BF7B-D39D4493A1B8}" destId="{56E95771-CAF8-441F-9C29-95B345C1BC36}" srcOrd="1" destOrd="0" presId="urn:microsoft.com/office/officeart/2005/8/layout/hierarchy3"/>
    <dgm:cxn modelId="{9216B48F-D885-40C5-BCD8-26B90038C7F1}" type="presParOf" srcId="{636388E9-B1ED-42D9-BF7B-D39D4493A1B8}" destId="{C9082C2E-3830-4A10-8B86-E47EF69015BA}" srcOrd="2" destOrd="0" presId="urn:microsoft.com/office/officeart/2005/8/layout/hierarchy3"/>
    <dgm:cxn modelId="{B1FD2ECB-48BA-4B2D-B42F-6D5474F87B5C}" type="presParOf" srcId="{636388E9-B1ED-42D9-BF7B-D39D4493A1B8}" destId="{61E2C684-EBD0-485A-A69A-410BAE7028A4}" srcOrd="3" destOrd="0" presId="urn:microsoft.com/office/officeart/2005/8/layout/hierarchy3"/>
    <dgm:cxn modelId="{5B41CFB7-900D-403C-9104-12B0B503638D}" type="presParOf" srcId="{636388E9-B1ED-42D9-BF7B-D39D4493A1B8}" destId="{42DCD54D-66BE-465E-9847-73F41B8C7E46}" srcOrd="4" destOrd="0" presId="urn:microsoft.com/office/officeart/2005/8/layout/hierarchy3"/>
    <dgm:cxn modelId="{20FBA4FE-44CF-404F-A085-522D4AA817A5}" type="presParOf" srcId="{636388E9-B1ED-42D9-BF7B-D39D4493A1B8}" destId="{37FAE7F2-3481-4698-9EAC-9A7F7BEDF7E1}" srcOrd="5" destOrd="0" presId="urn:microsoft.com/office/officeart/2005/8/layout/hierarchy3"/>
    <dgm:cxn modelId="{AAFA592A-95A5-4BF0-BB43-5504C102B038}" type="presParOf" srcId="{636388E9-B1ED-42D9-BF7B-D39D4493A1B8}" destId="{8FF4C038-F2EE-417C-9AB4-8C20A1887613}" srcOrd="6" destOrd="0" presId="urn:microsoft.com/office/officeart/2005/8/layout/hierarchy3"/>
    <dgm:cxn modelId="{DEB0084A-EF3D-4976-9F12-19D7C897EED4}" type="presParOf" srcId="{636388E9-B1ED-42D9-BF7B-D39D4493A1B8}" destId="{547B328A-F054-4696-8C09-02F540C93386}" srcOrd="7" destOrd="0" presId="urn:microsoft.com/office/officeart/2005/8/layout/hierarchy3"/>
    <dgm:cxn modelId="{10900FAF-82C0-4A8B-BFBC-690828192381}" type="presParOf" srcId="{636388E9-B1ED-42D9-BF7B-D39D4493A1B8}" destId="{ED45CCBB-F338-4FB3-B9E5-EE97818BFDA8}" srcOrd="8" destOrd="0" presId="urn:microsoft.com/office/officeart/2005/8/layout/hierarchy3"/>
    <dgm:cxn modelId="{D8A30548-4210-4B23-8250-1E379465E23A}" type="presParOf" srcId="{636388E9-B1ED-42D9-BF7B-D39D4493A1B8}" destId="{BF72B017-1D39-4861-A6DE-10ABF8248ED9}" srcOrd="9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Web browser compatibility measures are undertaken to provide predictability and consistency across the preferable Web browsers of the targeted end users.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Cross browser compatibility means a Website that is attuned and reliable in looks, layout, color, functionality, interactivity, and proportion.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Cross browser compatibility is across all existing Web browsers, regardless of the browsers’ insignificance or popularity differences from version to version.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Multi-browser compatibility is constant and it is functionally rendered across the most commonly used browsers in a client’s target market.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uses different standards and is supported by various browsers. These browsers provide different version of support.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Rendering engines are a set of tools that are used in most browsers that supports different HTML features.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4383A-3B06-4EC9-9EF9-6AE991E5032F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3C5EFB03-0555-486D-B34D-9288C989CE7E}" type="presOf" srcId="{D32F8FCF-EDF2-4321-B49C-D5DF3D295B52}" destId="{9FF9BD46-DE44-4B30-80ED-AC3A9E213A06}" srcOrd="0" destOrd="0" presId="urn:microsoft.com/office/officeart/2005/8/layout/vList2"/>
    <dgm:cxn modelId="{AE97B4BE-6B4B-45E0-AC4B-FED069043D5E}" type="presOf" srcId="{6BA7DE87-A66C-48CD-8302-C3E280786B56}" destId="{0F147CFF-3E8E-4540-9C52-F4C339712692}" srcOrd="0" destOrd="0" presId="urn:microsoft.com/office/officeart/2005/8/layout/vList2"/>
    <dgm:cxn modelId="{7BAF0B73-E0C1-426B-8EFD-F72D5F2AE620}" type="presOf" srcId="{FF2132BF-F09B-49F5-AB31-99E7CE70E1C7}" destId="{2EB7D3FA-250E-4F56-A9B0-C5AA0134E3BB}" srcOrd="0" destOrd="0" presId="urn:microsoft.com/office/officeart/2005/8/layout/vList2"/>
    <dgm:cxn modelId="{2A331AF6-5FC0-4B3B-A87B-CA80B5D6D2F9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12991AD-6E6B-4CB5-81AB-ED5C2A81D9F0}" type="presOf" srcId="{4E1CD5B7-2CF3-44AA-979B-6F420433627D}" destId="{388723AB-37EB-4EC2-B7B0-759657273835}" srcOrd="0" destOrd="0" presId="urn:microsoft.com/office/officeart/2005/8/layout/vList2"/>
    <dgm:cxn modelId="{F9495A36-5ACD-4D84-983B-C1732FA7B53A}" type="presOf" srcId="{32F9483E-A135-41CD-9B8E-5BB23FE4E385}" destId="{02F157C3-4AF0-4564-919C-72DA0052C758}" srcOrd="0" destOrd="0" presId="urn:microsoft.com/office/officeart/2005/8/layout/vList2"/>
    <dgm:cxn modelId="{1D6562A8-1854-4ACA-82E3-6ED9EF0B3A09}" type="presParOf" srcId="{9FF9BD46-DE44-4B30-80ED-AC3A9E213A06}" destId="{388723AB-37EB-4EC2-B7B0-759657273835}" srcOrd="0" destOrd="0" presId="urn:microsoft.com/office/officeart/2005/8/layout/vList2"/>
    <dgm:cxn modelId="{4CAE600D-4F63-4B4B-8A76-A07B789287E9}" type="presParOf" srcId="{9FF9BD46-DE44-4B30-80ED-AC3A9E213A06}" destId="{D877BAB3-7DBF-46AB-A039-BE8C107F0C8C}" srcOrd="1" destOrd="0" presId="urn:microsoft.com/office/officeart/2005/8/layout/vList2"/>
    <dgm:cxn modelId="{3C520C57-0C50-457E-BBBD-D1F7A81D80A5}" type="presParOf" srcId="{9FF9BD46-DE44-4B30-80ED-AC3A9E213A06}" destId="{0256FAD6-365E-4CAB-8266-8CECC71F7F52}" srcOrd="2" destOrd="0" presId="urn:microsoft.com/office/officeart/2005/8/layout/vList2"/>
    <dgm:cxn modelId="{467C10F8-3E23-4950-B729-1DC2583F338B}" type="presParOf" srcId="{9FF9BD46-DE44-4B30-80ED-AC3A9E213A06}" destId="{C88DBDBC-73BA-40D4-ACAA-61468FA8920B}" srcOrd="3" destOrd="0" presId="urn:microsoft.com/office/officeart/2005/8/layout/vList2"/>
    <dgm:cxn modelId="{5400EC05-D4D1-4163-AB6D-99811B146A0A}" type="presParOf" srcId="{9FF9BD46-DE44-4B30-80ED-AC3A9E213A06}" destId="{A6445519-E36D-458F-8F29-D286534B965D}" srcOrd="4" destOrd="0" presId="urn:microsoft.com/office/officeart/2005/8/layout/vList2"/>
    <dgm:cxn modelId="{DCF86BFF-658F-4873-BE28-BBA353F6098C}" type="presParOf" srcId="{9FF9BD46-DE44-4B30-80ED-AC3A9E213A06}" destId="{A2EE26A5-691E-4C3F-B7EF-20DE69EA838D}" srcOrd="5" destOrd="0" presId="urn:microsoft.com/office/officeart/2005/8/layout/vList2"/>
    <dgm:cxn modelId="{F41AA1DD-5BA8-47BD-8E47-B56288B6CC58}" type="presParOf" srcId="{9FF9BD46-DE44-4B30-80ED-AC3A9E213A06}" destId="{02F157C3-4AF0-4564-919C-72DA0052C758}" srcOrd="6" destOrd="0" presId="urn:microsoft.com/office/officeart/2005/8/layout/vList2"/>
    <dgm:cxn modelId="{9E9CC31C-F23D-4906-A1F4-43195F39F220}" type="presParOf" srcId="{9FF9BD46-DE44-4B30-80ED-AC3A9E213A06}" destId="{3C7DB9C2-B0E1-49BC-BB9B-F7C0921C4DD2}" srcOrd="7" destOrd="0" presId="urn:microsoft.com/office/officeart/2005/8/layout/vList2"/>
    <dgm:cxn modelId="{F372B538-7F7A-4470-AACB-CE77E2DF5259}" type="presParOf" srcId="{9FF9BD46-DE44-4B30-80ED-AC3A9E213A06}" destId="{2EB7D3FA-250E-4F56-A9B0-C5AA0134E3BB}" srcOrd="8" destOrd="0" presId="urn:microsoft.com/office/officeart/2005/8/layout/vList2"/>
    <dgm:cxn modelId="{C0F565B0-12A1-44C5-962E-DF76D480D930}" type="presParOf" srcId="{9FF9BD46-DE44-4B30-80ED-AC3A9E213A06}" destId="{8CACE038-891E-47D3-B649-2EB8C1DD8014}" srcOrd="9" destOrd="0" presId="urn:microsoft.com/office/officeart/2005/8/layout/vList2"/>
    <dgm:cxn modelId="{4F1D296D-FB2A-4714-8DED-DFB05550CA21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Gecko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Presto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The Gecko engine is the main engine of Mozilla Firefox, and a number of related browsers. </a:t>
          </a:r>
          <a:endParaRPr lang="en-US" sz="14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Presto is the engine used in the Opera browsers. </a:t>
          </a:r>
          <a:endParaRPr lang="en-US" sz="14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279B12DB-89DA-4C18-B94C-5CCC9C805E5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Trident</a:t>
          </a:r>
          <a:endParaRPr lang="en-US" sz="1800" b="1" dirty="0"/>
        </a:p>
      </dgm:t>
    </dgm:pt>
    <dgm:pt modelId="{C7F06E68-F465-42D4-8EF5-AB1571F9BDD0}" type="parTrans" cxnId="{E9D1F135-766C-4FCA-9E72-2C1BC8BACD68}">
      <dgm:prSet/>
      <dgm:spPr/>
      <dgm:t>
        <a:bodyPr/>
        <a:lstStyle/>
        <a:p>
          <a:endParaRPr lang="en-US"/>
        </a:p>
      </dgm:t>
    </dgm:pt>
    <dgm:pt modelId="{6263F9C6-FD2A-4CAB-B2C0-9635C6885E50}" type="sibTrans" cxnId="{E9D1F135-766C-4FCA-9E72-2C1BC8BACD68}">
      <dgm:prSet/>
      <dgm:spPr/>
      <dgm:t>
        <a:bodyPr/>
        <a:lstStyle/>
        <a:p>
          <a:endParaRPr lang="en-US"/>
        </a:p>
      </dgm:t>
    </dgm:pt>
    <dgm:pt modelId="{AFA5D8AD-766E-49CC-86B7-493824D27D4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WebKit</a:t>
          </a:r>
          <a:endParaRPr lang="en-US" sz="1800" b="1" dirty="0"/>
        </a:p>
      </dgm:t>
    </dgm:pt>
    <dgm:pt modelId="{22B16E5C-CCC3-4DD8-BFB7-0C9355EB9AD4}" type="parTrans" cxnId="{C71E3E84-D3B6-4525-975B-7337266C01B8}">
      <dgm:prSet/>
      <dgm:spPr/>
      <dgm:t>
        <a:bodyPr/>
        <a:lstStyle/>
        <a:p>
          <a:endParaRPr lang="en-US"/>
        </a:p>
      </dgm:t>
    </dgm:pt>
    <dgm:pt modelId="{4B23B009-2BF7-410B-BF4F-E61B4EA677F5}" type="sibTrans" cxnId="{C71E3E84-D3B6-4525-975B-7337266C01B8}">
      <dgm:prSet/>
      <dgm:spPr/>
      <dgm:t>
        <a:bodyPr/>
        <a:lstStyle/>
        <a:p>
          <a:endParaRPr lang="en-US"/>
        </a:p>
      </dgm:t>
    </dgm:pt>
    <dgm:pt modelId="{0E98CB20-9241-48EE-AD6C-91F59F4AB264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It has support for various HTML5 features.</a:t>
          </a:r>
          <a:endParaRPr lang="en-US" sz="1400" dirty="0"/>
        </a:p>
      </dgm:t>
    </dgm:pt>
    <dgm:pt modelId="{50A5A60F-24CD-4F8C-8A63-EE176BC411FD}" type="parTrans" cxnId="{1F1C8B34-700B-45BD-B7EA-82B2998A17EB}">
      <dgm:prSet/>
      <dgm:spPr/>
      <dgm:t>
        <a:bodyPr/>
        <a:lstStyle/>
        <a:p>
          <a:endParaRPr lang="en-US"/>
        </a:p>
      </dgm:t>
    </dgm:pt>
    <dgm:pt modelId="{D2F8034C-4B76-431B-82A4-C7891A545733}" type="sibTrans" cxnId="{1F1C8B34-700B-45BD-B7EA-82B2998A17EB}">
      <dgm:prSet/>
      <dgm:spPr/>
      <dgm:t>
        <a:bodyPr/>
        <a:lstStyle/>
        <a:p>
          <a:endParaRPr lang="en-US"/>
        </a:p>
      </dgm:t>
    </dgm:pt>
    <dgm:pt modelId="{4AB68899-0918-405F-A96F-B0D00B7C9AD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The Trident engine is used by different versions of Internet Explorer (IE). </a:t>
          </a:r>
          <a:endParaRPr lang="en-US" sz="1400" dirty="0"/>
        </a:p>
      </dgm:t>
    </dgm:pt>
    <dgm:pt modelId="{C362FC98-6221-4783-8602-50870B26FD58}" type="parTrans" cxnId="{C5B7FD5F-10E6-4819-AFD9-D33ADECCA984}">
      <dgm:prSet/>
      <dgm:spPr/>
      <dgm:t>
        <a:bodyPr/>
        <a:lstStyle/>
        <a:p>
          <a:endParaRPr lang="en-US"/>
        </a:p>
      </dgm:t>
    </dgm:pt>
    <dgm:pt modelId="{3A9C10A0-D22E-4540-AF40-0A8FB3083DF1}" type="sibTrans" cxnId="{C5B7FD5F-10E6-4819-AFD9-D33ADECCA984}">
      <dgm:prSet/>
      <dgm:spPr/>
      <dgm:t>
        <a:bodyPr/>
        <a:lstStyle/>
        <a:p>
          <a:endParaRPr lang="en-US"/>
        </a:p>
      </dgm:t>
    </dgm:pt>
    <dgm:pt modelId="{6AB8D745-5729-4EC3-AF5B-73D466E0651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Currently, HTML5 is not majorly supported by the Trident engine.</a:t>
          </a:r>
          <a:endParaRPr lang="en-US" sz="1400" dirty="0"/>
        </a:p>
      </dgm:t>
    </dgm:pt>
    <dgm:pt modelId="{41802731-697C-423B-869F-EA0FDEC72009}" type="parTrans" cxnId="{21FCF546-530F-4DF5-B9DF-4ABA5B182199}">
      <dgm:prSet/>
      <dgm:spPr/>
      <dgm:t>
        <a:bodyPr/>
        <a:lstStyle/>
        <a:p>
          <a:endParaRPr lang="en-US"/>
        </a:p>
      </dgm:t>
    </dgm:pt>
    <dgm:pt modelId="{567F125E-2DF5-4401-B376-BB75EA86E25B}" type="sibTrans" cxnId="{21FCF546-530F-4DF5-B9DF-4ABA5B182199}">
      <dgm:prSet/>
      <dgm:spPr/>
      <dgm:t>
        <a:bodyPr/>
        <a:lstStyle/>
        <a:p>
          <a:endParaRPr lang="en-US"/>
        </a:p>
      </dgm:t>
    </dgm:pt>
    <dgm:pt modelId="{60B28A7E-223E-4799-911D-6B5C511E659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The </a:t>
          </a:r>
          <a:r>
            <a:rPr lang="en-US" sz="1400" dirty="0" err="1" smtClean="0"/>
            <a:t>WebKit</a:t>
          </a:r>
          <a:r>
            <a:rPr lang="en-US" sz="1400" dirty="0" smtClean="0"/>
            <a:t> engines is supported mainly for the Safari browser used in Apple Macs, </a:t>
          </a:r>
          <a:r>
            <a:rPr lang="en-US" sz="1400" dirty="0" err="1" smtClean="0"/>
            <a:t>iPhones</a:t>
          </a:r>
          <a:r>
            <a:rPr lang="en-US" sz="1400" dirty="0" smtClean="0"/>
            <a:t>, </a:t>
          </a:r>
          <a:r>
            <a:rPr lang="en-US" sz="1400" dirty="0" err="1" smtClean="0"/>
            <a:t>iPads</a:t>
          </a:r>
          <a:r>
            <a:rPr lang="en-US" sz="1400" dirty="0" smtClean="0"/>
            <a:t>, and other Apple products. </a:t>
          </a:r>
          <a:endParaRPr lang="en-US" sz="1400" dirty="0"/>
        </a:p>
      </dgm:t>
    </dgm:pt>
    <dgm:pt modelId="{D423A792-E735-40DD-A3FC-C358394AF0AC}" type="parTrans" cxnId="{53AD0AA1-C730-4628-B04E-B44078735D34}">
      <dgm:prSet/>
      <dgm:spPr/>
      <dgm:t>
        <a:bodyPr/>
        <a:lstStyle/>
        <a:p>
          <a:endParaRPr lang="en-US"/>
        </a:p>
      </dgm:t>
    </dgm:pt>
    <dgm:pt modelId="{BDE1668D-0F87-4D23-B252-E93857E6EA25}" type="sibTrans" cxnId="{53AD0AA1-C730-4628-B04E-B44078735D34}">
      <dgm:prSet/>
      <dgm:spPr/>
      <dgm:t>
        <a:bodyPr/>
        <a:lstStyle/>
        <a:p>
          <a:endParaRPr lang="en-US"/>
        </a:p>
      </dgm:t>
    </dgm:pt>
    <dgm:pt modelId="{2E86C6B9-1F9A-4E5E-9AE8-B77A4108047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This engine is based on the open source KHTML project. </a:t>
          </a:r>
          <a:endParaRPr lang="en-US" sz="1400" dirty="0"/>
        </a:p>
      </dgm:t>
    </dgm:pt>
    <dgm:pt modelId="{D6C11DF4-CF9E-43B7-96E4-B73C562159C7}" type="parTrans" cxnId="{3DEFEA90-5B7E-4E44-AE44-C17C1F1AAD3F}">
      <dgm:prSet/>
      <dgm:spPr/>
      <dgm:t>
        <a:bodyPr/>
        <a:lstStyle/>
        <a:p>
          <a:endParaRPr lang="en-US"/>
        </a:p>
      </dgm:t>
    </dgm:pt>
    <dgm:pt modelId="{E7B690BD-8B46-4A08-A9BB-402C4019C2BF}" type="sibTrans" cxnId="{3DEFEA90-5B7E-4E44-AE44-C17C1F1AAD3F}">
      <dgm:prSet/>
      <dgm:spPr/>
      <dgm:t>
        <a:bodyPr/>
        <a:lstStyle/>
        <a:p>
          <a:endParaRPr lang="en-US"/>
        </a:p>
      </dgm:t>
    </dgm:pt>
    <dgm:pt modelId="{6510B59C-7BF4-4FF5-AABD-CB7A4CDB32F1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Opera browsers are considered to be a technically superior browser, but market share of Opera browsers is still low.</a:t>
          </a:r>
          <a:endParaRPr lang="en-US" sz="1400" dirty="0"/>
        </a:p>
      </dgm:t>
    </dgm:pt>
    <dgm:pt modelId="{AB1ADE7E-D213-48DD-A766-E959ABFAC301}" type="parTrans" cxnId="{6391A391-AE21-467D-A08F-437359AA5ED9}">
      <dgm:prSet/>
      <dgm:spPr/>
      <dgm:t>
        <a:bodyPr/>
        <a:lstStyle/>
        <a:p>
          <a:endParaRPr lang="en-US"/>
        </a:p>
      </dgm:t>
    </dgm:pt>
    <dgm:pt modelId="{33AA7E65-9DC2-4039-8FCB-65801FA96ED2}" type="sibTrans" cxnId="{6391A391-AE21-467D-A08F-437359AA5ED9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4" custScaleX="10178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1C48D3C8-7759-4643-931D-1BDD8A4EBE48}" type="pres">
      <dgm:prSet presAssocID="{279B12DB-89DA-4C18-B94C-5CCC9C805E5C}" presName="parentLin" presStyleCnt="0"/>
      <dgm:spPr/>
    </dgm:pt>
    <dgm:pt modelId="{A78ADD85-A776-47E8-82CE-49CA4D1C534E}" type="pres">
      <dgm:prSet presAssocID="{279B12DB-89DA-4C18-B94C-5CCC9C805E5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1B911CD-8836-4A74-9590-F24E0B7A45AF}" type="pres">
      <dgm:prSet presAssocID="{279B12DB-89DA-4C18-B94C-5CCC9C805E5C}" presName="parentText" presStyleLbl="node1" presStyleIdx="1" presStyleCnt="4" custScaleY="84662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A6083-078D-47A4-9377-4B0268DB3D33}" type="pres">
      <dgm:prSet presAssocID="{279B12DB-89DA-4C18-B94C-5CCC9C805E5C}" presName="negativeSpace" presStyleCnt="0"/>
      <dgm:spPr/>
    </dgm:pt>
    <dgm:pt modelId="{345BBD34-9EC4-456B-9708-483B31B3896D}" type="pres">
      <dgm:prSet presAssocID="{279B12DB-89DA-4C18-B94C-5CCC9C805E5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84BD7-6E90-4BD1-ABBC-23B747EC06C5}" type="pres">
      <dgm:prSet presAssocID="{6263F9C6-FD2A-4CAB-B2C0-9635C6885E50}" presName="spaceBetweenRectangles" presStyleCnt="0"/>
      <dgm:spPr/>
    </dgm:pt>
    <dgm:pt modelId="{0ACD778B-32E0-4C60-8418-7926C8EA5A3E}" type="pres">
      <dgm:prSet presAssocID="{AFA5D8AD-766E-49CC-86B7-493824D27D43}" presName="parentLin" presStyleCnt="0"/>
      <dgm:spPr/>
    </dgm:pt>
    <dgm:pt modelId="{36E3FD73-69BA-4177-A3D4-E9BBA999EB97}" type="pres">
      <dgm:prSet presAssocID="{AFA5D8AD-766E-49CC-86B7-493824D27D4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8C7FF6D-6518-47C5-A08B-798B70F70441}" type="pres">
      <dgm:prSet presAssocID="{AFA5D8AD-766E-49CC-86B7-493824D27D43}" presName="parentText" presStyleLbl="node1" presStyleIdx="2" presStyleCnt="4" custScaleY="79988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D8D63-BD6F-4D01-BD0D-9D19B96320F1}" type="pres">
      <dgm:prSet presAssocID="{AFA5D8AD-766E-49CC-86B7-493824D27D43}" presName="negativeSpace" presStyleCnt="0"/>
      <dgm:spPr/>
    </dgm:pt>
    <dgm:pt modelId="{B3EF8A0A-26CD-429C-B6FD-1EF0C9350B07}" type="pres">
      <dgm:prSet presAssocID="{AFA5D8AD-766E-49CC-86B7-493824D27D4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89ECD-B298-4E15-B643-22AF11EA566A}" type="pres">
      <dgm:prSet presAssocID="{4B23B009-2BF7-410B-BF4F-E61B4EA677F5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3" presStyleCnt="4" custScaleX="101076" custScaleY="8744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3" presStyleCnt="4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4389D-BD9E-4B9B-9A00-F2098BBADE34}" srcId="{DD2972BB-86F5-43ED-95EB-0E6235EE415E}" destId="{0BE71C6B-AB23-42F8-8530-ACCE65770C59}" srcOrd="0" destOrd="0" parTransId="{308B6FAC-DF33-46CE-8CE5-F1646D84FDB5}" sibTransId="{9223DA28-1101-4C6A-AC42-5D5C9AF21025}"/>
    <dgm:cxn modelId="{3CA0565D-0722-417F-85E4-D7AFDC4C877C}" type="presOf" srcId="{AFA5D8AD-766E-49CC-86B7-493824D27D43}" destId="{48C7FF6D-6518-47C5-A08B-798B70F70441}" srcOrd="1" destOrd="0" presId="urn:microsoft.com/office/officeart/2005/8/layout/list1"/>
    <dgm:cxn modelId="{9374B206-06CF-4CAE-ACFE-9BD23654920F}" type="presOf" srcId="{9E018682-F920-4DE4-848B-9A1180AFE0E6}" destId="{35B9770D-CA92-443B-8E98-61B8397B238F}" srcOrd="0" destOrd="0" presId="urn:microsoft.com/office/officeart/2005/8/layout/list1"/>
    <dgm:cxn modelId="{46E7C22D-4117-496E-8749-549C6EF7ABAE}" type="presOf" srcId="{279B12DB-89DA-4C18-B94C-5CCC9C805E5C}" destId="{A78ADD85-A776-47E8-82CE-49CA4D1C534E}" srcOrd="0" destOrd="0" presId="urn:microsoft.com/office/officeart/2005/8/layout/list1"/>
    <dgm:cxn modelId="{1F1C8B34-700B-45BD-B7EA-82B2998A17EB}" srcId="{0EAF9682-B1F8-4E02-A34A-E6BC34DCCA96}" destId="{0E98CB20-9241-48EE-AD6C-91F59F4AB264}" srcOrd="1" destOrd="0" parTransId="{50A5A60F-24CD-4F8C-8A63-EE176BC411FD}" sibTransId="{D2F8034C-4B76-431B-82A4-C7891A545733}"/>
    <dgm:cxn modelId="{53AD0AA1-C730-4628-B04E-B44078735D34}" srcId="{AFA5D8AD-766E-49CC-86B7-493824D27D43}" destId="{60B28A7E-223E-4799-911D-6B5C511E6599}" srcOrd="0" destOrd="0" parTransId="{D423A792-E735-40DD-A3FC-C358394AF0AC}" sibTransId="{BDE1668D-0F87-4D23-B252-E93857E6EA25}"/>
    <dgm:cxn modelId="{21FCF546-530F-4DF5-B9DF-4ABA5B182199}" srcId="{279B12DB-89DA-4C18-B94C-5CCC9C805E5C}" destId="{6AB8D745-5729-4EC3-AF5B-73D466E06516}" srcOrd="1" destOrd="0" parTransId="{41802731-697C-423B-869F-EA0FDEC72009}" sibTransId="{567F125E-2DF5-4401-B376-BB75EA86E25B}"/>
    <dgm:cxn modelId="{3DEFEA90-5B7E-4E44-AE44-C17C1F1AAD3F}" srcId="{AFA5D8AD-766E-49CC-86B7-493824D27D43}" destId="{2E86C6B9-1F9A-4E5E-9AE8-B77A4108047B}" srcOrd="1" destOrd="0" parTransId="{D6C11DF4-CF9E-43B7-96E4-B73C562159C7}" sibTransId="{E7B690BD-8B46-4A08-A9BB-402C4019C2BF}"/>
    <dgm:cxn modelId="{4A19FEE5-F96F-463A-BEBD-16A9F3F12DE0}" type="presOf" srcId="{279B12DB-89DA-4C18-B94C-5CCC9C805E5C}" destId="{D1B911CD-8836-4A74-9590-F24E0B7A45AF}" srcOrd="1" destOrd="0" presId="urn:microsoft.com/office/officeart/2005/8/layout/list1"/>
    <dgm:cxn modelId="{CA773C90-D17C-43B9-8711-998B30810513}" type="presOf" srcId="{0BE71C6B-AB23-42F8-8530-ACCE65770C59}" destId="{E5F8AC0D-C818-46D2-8191-251E5BC620F9}" srcOrd="0" destOrd="0" presId="urn:microsoft.com/office/officeart/2005/8/layout/list1"/>
    <dgm:cxn modelId="{6391A391-AE21-467D-A08F-437359AA5ED9}" srcId="{DD2972BB-86F5-43ED-95EB-0E6235EE415E}" destId="{6510B59C-7BF4-4FF5-AABD-CB7A4CDB32F1}" srcOrd="1" destOrd="0" parTransId="{AB1ADE7E-D213-48DD-A766-E959ABFAC301}" sibTransId="{33AA7E65-9DC2-4039-8FCB-65801FA96ED2}"/>
    <dgm:cxn modelId="{A93C7FCA-2C9E-46B5-B431-4986159EF5A9}" type="presOf" srcId="{6510B59C-7BF4-4FF5-AABD-CB7A4CDB32F1}" destId="{E5F8AC0D-C818-46D2-8191-251E5BC620F9}" srcOrd="0" destOrd="1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44050D38-036B-4B95-86E0-5BAFFB25F678}" type="presOf" srcId="{DD2972BB-86F5-43ED-95EB-0E6235EE415E}" destId="{F2D1EC00-5936-4507-A1B3-ADE919C81521}" srcOrd="0" destOrd="0" presId="urn:microsoft.com/office/officeart/2005/8/layout/list1"/>
    <dgm:cxn modelId="{597A7C9E-EC82-4B37-8661-9214B6234489}" type="presOf" srcId="{DD2972BB-86F5-43ED-95EB-0E6235EE415E}" destId="{39270827-321C-487D-8701-D3C791DADC60}" srcOrd="1" destOrd="0" presId="urn:microsoft.com/office/officeart/2005/8/layout/list1"/>
    <dgm:cxn modelId="{5554945C-D162-465C-8E5A-F8B2C0F5F228}" type="presOf" srcId="{0E98CB20-9241-48EE-AD6C-91F59F4AB264}" destId="{A3A48043-0B63-489A-B90C-A566B8DF0AB2}" srcOrd="0" destOrd="1" presId="urn:microsoft.com/office/officeart/2005/8/layout/list1"/>
    <dgm:cxn modelId="{CF8F94BD-9E47-4B48-A717-247D0B18096D}" type="presOf" srcId="{2E86C6B9-1F9A-4E5E-9AE8-B77A4108047B}" destId="{B3EF8A0A-26CD-429C-B6FD-1EF0C9350B07}" srcOrd="0" destOrd="1" presId="urn:microsoft.com/office/officeart/2005/8/layout/list1"/>
    <dgm:cxn modelId="{D1962C30-F1F9-4C31-8F4A-7DE3B9BAAB28}" type="presOf" srcId="{3A238C8B-31F0-40F7-B9EC-E53169E5539B}" destId="{A3A48043-0B63-489A-B90C-A566B8DF0AB2}" srcOrd="0" destOrd="0" presId="urn:microsoft.com/office/officeart/2005/8/layout/list1"/>
    <dgm:cxn modelId="{6C9B34F4-069C-449C-94B0-6E9B02B85442}" type="presOf" srcId="{0EAF9682-B1F8-4E02-A34A-E6BC34DCCA96}" destId="{F89E510D-1EE2-46EE-81BE-70A29F00E6DE}" srcOrd="1" destOrd="0" presId="urn:microsoft.com/office/officeart/2005/8/layout/list1"/>
    <dgm:cxn modelId="{C71E3E84-D3B6-4525-975B-7337266C01B8}" srcId="{9E018682-F920-4DE4-848B-9A1180AFE0E6}" destId="{AFA5D8AD-766E-49CC-86B7-493824D27D43}" srcOrd="2" destOrd="0" parTransId="{22B16E5C-CCC3-4DD8-BFB7-0C9355EB9AD4}" sibTransId="{4B23B009-2BF7-410B-BF4F-E61B4EA677F5}"/>
    <dgm:cxn modelId="{ED510585-9A97-438C-8934-02FA54EFF249}" type="presOf" srcId="{AFA5D8AD-766E-49CC-86B7-493824D27D43}" destId="{36E3FD73-69BA-4177-A3D4-E9BBA999EB97}" srcOrd="0" destOrd="0" presId="urn:microsoft.com/office/officeart/2005/8/layout/list1"/>
    <dgm:cxn modelId="{11220FF1-A552-439F-A177-966DDF5D71E3}" srcId="{9E018682-F920-4DE4-848B-9A1180AFE0E6}" destId="{DD2972BB-86F5-43ED-95EB-0E6235EE415E}" srcOrd="3" destOrd="0" parTransId="{D39F6C01-923D-4B2C-9441-495951EBA3D8}" sibTransId="{53A88CDB-A6B1-40B6-978D-1514548A3D8B}"/>
    <dgm:cxn modelId="{E9D1F135-766C-4FCA-9E72-2C1BC8BACD68}" srcId="{9E018682-F920-4DE4-848B-9A1180AFE0E6}" destId="{279B12DB-89DA-4C18-B94C-5CCC9C805E5C}" srcOrd="1" destOrd="0" parTransId="{C7F06E68-F465-42D4-8EF5-AB1571F9BDD0}" sibTransId="{6263F9C6-FD2A-4CAB-B2C0-9635C6885E50}"/>
    <dgm:cxn modelId="{93E286F0-5F83-4F87-8713-17CCE214574E}" type="presOf" srcId="{60B28A7E-223E-4799-911D-6B5C511E6599}" destId="{B3EF8A0A-26CD-429C-B6FD-1EF0C9350B07}" srcOrd="0" destOrd="0" presId="urn:microsoft.com/office/officeart/2005/8/layout/list1"/>
    <dgm:cxn modelId="{C5B7FD5F-10E6-4819-AFD9-D33ADECCA984}" srcId="{279B12DB-89DA-4C18-B94C-5CCC9C805E5C}" destId="{4AB68899-0918-405F-A96F-B0D00B7C9ADE}" srcOrd="0" destOrd="0" parTransId="{C362FC98-6221-4783-8602-50870B26FD58}" sibTransId="{3A9C10A0-D22E-4540-AF40-0A8FB3083DF1}"/>
    <dgm:cxn modelId="{C8F53639-F790-42A7-AAA5-FEEA66DF59F2}" type="presOf" srcId="{0EAF9682-B1F8-4E02-A34A-E6BC34DCCA96}" destId="{E736F3BE-881B-4B2E-9BA6-B26B41AC01E6}" srcOrd="0" destOrd="0" presId="urn:microsoft.com/office/officeart/2005/8/layout/list1"/>
    <dgm:cxn modelId="{9163D0BE-8E29-48AD-A6F5-4FDA94E7FF27}" type="presOf" srcId="{4AB68899-0918-405F-A96F-B0D00B7C9ADE}" destId="{345BBD34-9EC4-456B-9708-483B31B3896D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D277EAC3-0BC8-4A84-A577-6446E510BC71}" type="presOf" srcId="{6AB8D745-5729-4EC3-AF5B-73D466E06516}" destId="{345BBD34-9EC4-456B-9708-483B31B3896D}" srcOrd="0" destOrd="1" presId="urn:microsoft.com/office/officeart/2005/8/layout/list1"/>
    <dgm:cxn modelId="{CD67448C-D9FE-4627-860B-677754EB3687}" type="presParOf" srcId="{35B9770D-CA92-443B-8E98-61B8397B238F}" destId="{0473A6B5-DC7A-437A-B45A-5718DC69EABD}" srcOrd="0" destOrd="0" presId="urn:microsoft.com/office/officeart/2005/8/layout/list1"/>
    <dgm:cxn modelId="{9AA5DC0E-C96D-4C01-A422-8C44471537D4}" type="presParOf" srcId="{0473A6B5-DC7A-437A-B45A-5718DC69EABD}" destId="{E736F3BE-881B-4B2E-9BA6-B26B41AC01E6}" srcOrd="0" destOrd="0" presId="urn:microsoft.com/office/officeart/2005/8/layout/list1"/>
    <dgm:cxn modelId="{E89A29D8-B94C-4C90-91A6-D142A292C970}" type="presParOf" srcId="{0473A6B5-DC7A-437A-B45A-5718DC69EABD}" destId="{F89E510D-1EE2-46EE-81BE-70A29F00E6DE}" srcOrd="1" destOrd="0" presId="urn:microsoft.com/office/officeart/2005/8/layout/list1"/>
    <dgm:cxn modelId="{980EA2EF-3EBB-4793-8F7E-E80D57DD4AC1}" type="presParOf" srcId="{35B9770D-CA92-443B-8E98-61B8397B238F}" destId="{302E932B-1D19-4F55-8CFF-667490D2A380}" srcOrd="1" destOrd="0" presId="urn:microsoft.com/office/officeart/2005/8/layout/list1"/>
    <dgm:cxn modelId="{97987EBB-6087-446A-AF31-7F76F52FB768}" type="presParOf" srcId="{35B9770D-CA92-443B-8E98-61B8397B238F}" destId="{A3A48043-0B63-489A-B90C-A566B8DF0AB2}" srcOrd="2" destOrd="0" presId="urn:microsoft.com/office/officeart/2005/8/layout/list1"/>
    <dgm:cxn modelId="{AB7CE3F6-3C68-4E17-B3AC-ADE739C7F85D}" type="presParOf" srcId="{35B9770D-CA92-443B-8E98-61B8397B238F}" destId="{1C3D44FA-DC0A-46CE-B62A-D6474139B106}" srcOrd="3" destOrd="0" presId="urn:microsoft.com/office/officeart/2005/8/layout/list1"/>
    <dgm:cxn modelId="{2B90325B-DA14-4FEC-9E58-C68D2B42D85F}" type="presParOf" srcId="{35B9770D-CA92-443B-8E98-61B8397B238F}" destId="{1C48D3C8-7759-4643-931D-1BDD8A4EBE48}" srcOrd="4" destOrd="0" presId="urn:microsoft.com/office/officeart/2005/8/layout/list1"/>
    <dgm:cxn modelId="{C74713C2-4E83-4AEA-87D0-428AAE10E19E}" type="presParOf" srcId="{1C48D3C8-7759-4643-931D-1BDD8A4EBE48}" destId="{A78ADD85-A776-47E8-82CE-49CA4D1C534E}" srcOrd="0" destOrd="0" presId="urn:microsoft.com/office/officeart/2005/8/layout/list1"/>
    <dgm:cxn modelId="{FFAC68BB-532E-47F4-90C4-CA0372E7581C}" type="presParOf" srcId="{1C48D3C8-7759-4643-931D-1BDD8A4EBE48}" destId="{D1B911CD-8836-4A74-9590-F24E0B7A45AF}" srcOrd="1" destOrd="0" presId="urn:microsoft.com/office/officeart/2005/8/layout/list1"/>
    <dgm:cxn modelId="{F4B77932-8E5E-4FF7-8FFE-F61538F3CCDA}" type="presParOf" srcId="{35B9770D-CA92-443B-8E98-61B8397B238F}" destId="{F6CA6083-078D-47A4-9377-4B0268DB3D33}" srcOrd="5" destOrd="0" presId="urn:microsoft.com/office/officeart/2005/8/layout/list1"/>
    <dgm:cxn modelId="{0E43AEC9-DE33-4419-807D-B74780C2572E}" type="presParOf" srcId="{35B9770D-CA92-443B-8E98-61B8397B238F}" destId="{345BBD34-9EC4-456B-9708-483B31B3896D}" srcOrd="6" destOrd="0" presId="urn:microsoft.com/office/officeart/2005/8/layout/list1"/>
    <dgm:cxn modelId="{A8607AAA-373A-4BCC-B8EE-6822DFEC123B}" type="presParOf" srcId="{35B9770D-CA92-443B-8E98-61B8397B238F}" destId="{F0484BD7-6E90-4BD1-ABBC-23B747EC06C5}" srcOrd="7" destOrd="0" presId="urn:microsoft.com/office/officeart/2005/8/layout/list1"/>
    <dgm:cxn modelId="{80EDBEDD-E495-4528-B909-FDECCEF7017E}" type="presParOf" srcId="{35B9770D-CA92-443B-8E98-61B8397B238F}" destId="{0ACD778B-32E0-4C60-8418-7926C8EA5A3E}" srcOrd="8" destOrd="0" presId="urn:microsoft.com/office/officeart/2005/8/layout/list1"/>
    <dgm:cxn modelId="{E5771975-E172-4539-BAF6-58EDBE43BC0F}" type="presParOf" srcId="{0ACD778B-32E0-4C60-8418-7926C8EA5A3E}" destId="{36E3FD73-69BA-4177-A3D4-E9BBA999EB97}" srcOrd="0" destOrd="0" presId="urn:microsoft.com/office/officeart/2005/8/layout/list1"/>
    <dgm:cxn modelId="{57566BA1-6E80-4916-BFF7-FB0D1575616D}" type="presParOf" srcId="{0ACD778B-32E0-4C60-8418-7926C8EA5A3E}" destId="{48C7FF6D-6518-47C5-A08B-798B70F70441}" srcOrd="1" destOrd="0" presId="urn:microsoft.com/office/officeart/2005/8/layout/list1"/>
    <dgm:cxn modelId="{2A0EA5DE-415C-4298-9153-FA0BD64D7954}" type="presParOf" srcId="{35B9770D-CA92-443B-8E98-61B8397B238F}" destId="{C12D8D63-BD6F-4D01-BD0D-9D19B96320F1}" srcOrd="9" destOrd="0" presId="urn:microsoft.com/office/officeart/2005/8/layout/list1"/>
    <dgm:cxn modelId="{3E921958-554D-473B-A92E-DC8B66B2C3D2}" type="presParOf" srcId="{35B9770D-CA92-443B-8E98-61B8397B238F}" destId="{B3EF8A0A-26CD-429C-B6FD-1EF0C9350B07}" srcOrd="10" destOrd="0" presId="urn:microsoft.com/office/officeart/2005/8/layout/list1"/>
    <dgm:cxn modelId="{9E355BE4-9AB4-49C3-AFAB-2E52533AFE09}" type="presParOf" srcId="{35B9770D-CA92-443B-8E98-61B8397B238F}" destId="{CE589ECD-B298-4E15-B643-22AF11EA566A}" srcOrd="11" destOrd="0" presId="urn:microsoft.com/office/officeart/2005/8/layout/list1"/>
    <dgm:cxn modelId="{23FBC37D-B408-476E-9778-11201318BF92}" type="presParOf" srcId="{35B9770D-CA92-443B-8E98-61B8397B238F}" destId="{6AC97F89-B2F6-49D8-9F5E-204CF7773244}" srcOrd="12" destOrd="0" presId="urn:microsoft.com/office/officeart/2005/8/layout/list1"/>
    <dgm:cxn modelId="{957967DD-9E40-4469-8C9D-5363688B9F5E}" type="presParOf" srcId="{6AC97F89-B2F6-49D8-9F5E-204CF7773244}" destId="{F2D1EC00-5936-4507-A1B3-ADE919C81521}" srcOrd="0" destOrd="0" presId="urn:microsoft.com/office/officeart/2005/8/layout/list1"/>
    <dgm:cxn modelId="{36432845-5242-4796-9435-3462D61DD351}" type="presParOf" srcId="{6AC97F89-B2F6-49D8-9F5E-204CF7773244}" destId="{39270827-321C-487D-8701-D3C791DADC60}" srcOrd="1" destOrd="0" presId="urn:microsoft.com/office/officeart/2005/8/layout/list1"/>
    <dgm:cxn modelId="{EC02B4DC-1680-4D25-98C7-4AFB836DB006}" type="presParOf" srcId="{35B9770D-CA92-443B-8E98-61B8397B238F}" destId="{A6E5FD3D-80F8-4246-80C8-41686BF3ECAC}" srcOrd="13" destOrd="0" presId="urn:microsoft.com/office/officeart/2005/8/layout/list1"/>
    <dgm:cxn modelId="{E6E23000-21BA-434C-B11D-527BA8CC0E5B}" type="presParOf" srcId="{35B9770D-CA92-443B-8E98-61B8397B238F}" destId="{E5F8AC0D-C818-46D2-8191-251E5BC620F9}" srcOrd="14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Test the Web site in different browsers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Review the Web site’s appearance and functionality on multiple browsers to ensure that all the users are getting the same experience according to the design. 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279B12DB-89DA-4C18-B94C-5CCC9C805E5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Write a good clean HTML code</a:t>
          </a:r>
          <a:endParaRPr lang="en-US" sz="1800" b="1" dirty="0"/>
        </a:p>
      </dgm:t>
    </dgm:pt>
    <dgm:pt modelId="{C7F06E68-F465-42D4-8EF5-AB1571F9BDD0}" type="parTrans" cxnId="{E9D1F135-766C-4FCA-9E72-2C1BC8BACD68}">
      <dgm:prSet/>
      <dgm:spPr/>
      <dgm:t>
        <a:bodyPr/>
        <a:lstStyle/>
        <a:p>
          <a:endParaRPr lang="en-US"/>
        </a:p>
      </dgm:t>
    </dgm:pt>
    <dgm:pt modelId="{6263F9C6-FD2A-4CAB-B2C0-9635C6885E50}" type="sibTrans" cxnId="{E9D1F135-766C-4FCA-9E72-2C1BC8BACD68}">
      <dgm:prSet/>
      <dgm:spPr/>
      <dgm:t>
        <a:bodyPr/>
        <a:lstStyle/>
        <a:p>
          <a:endParaRPr lang="en-US"/>
        </a:p>
      </dgm:t>
    </dgm:pt>
    <dgm:pt modelId="{4AB68899-0918-405F-A96F-B0D00B7C9AD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To ensure that the page looks same in all browsers is to write Web pages using valid HTML and CSS codes, and then test it in many browsers. </a:t>
          </a:r>
          <a:endParaRPr lang="en-US" sz="1600" dirty="0"/>
        </a:p>
      </dgm:t>
    </dgm:pt>
    <dgm:pt modelId="{C362FC98-6221-4783-8602-50870B26FD58}" type="parTrans" cxnId="{C5B7FD5F-10E6-4819-AFD9-D33ADECCA984}">
      <dgm:prSet/>
      <dgm:spPr/>
      <dgm:t>
        <a:bodyPr/>
        <a:lstStyle/>
        <a:p>
          <a:endParaRPr lang="en-US"/>
        </a:p>
      </dgm:t>
    </dgm:pt>
    <dgm:pt modelId="{3A9C10A0-D22E-4540-AF40-0A8FB3083DF1}" type="sibTrans" cxnId="{C5B7FD5F-10E6-4819-AFD9-D33ADECCA984}">
      <dgm:prSet/>
      <dgm:spPr/>
      <dgm:t>
        <a:bodyPr/>
        <a:lstStyle/>
        <a:p>
          <a:endParaRPr lang="en-US"/>
        </a:p>
      </dgm:t>
    </dgm:pt>
    <dgm:pt modelId="{16B3CCD0-032E-451C-9E2F-23CE2D3B788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Preferably test on different versions of the same browser also as they can show the Web site differently.</a:t>
          </a:r>
          <a:endParaRPr lang="en-US" sz="1600" dirty="0"/>
        </a:p>
      </dgm:t>
    </dgm:pt>
    <dgm:pt modelId="{78777EAC-80C6-4DA3-9676-184B04E0F1C9}" type="parTrans" cxnId="{69049629-E52A-4E3D-BF90-3486C9E306BF}">
      <dgm:prSet/>
      <dgm:spPr/>
      <dgm:t>
        <a:bodyPr/>
        <a:lstStyle/>
        <a:p>
          <a:endParaRPr lang="en-US"/>
        </a:p>
      </dgm:t>
    </dgm:pt>
    <dgm:pt modelId="{C1EDF907-52C8-41F4-84F0-57C832C34676}" type="sibTrans" cxnId="{69049629-E52A-4E3D-BF90-3486C9E306BF}">
      <dgm:prSet/>
      <dgm:spPr/>
      <dgm:t>
        <a:bodyPr/>
        <a:lstStyle/>
        <a:p>
          <a:endParaRPr lang="en-US"/>
        </a:p>
      </dgm:t>
    </dgm:pt>
    <dgm:pt modelId="{24C4A9E6-F36A-474D-B889-8FE6610470B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Using External CSS can help pages render and load faster. </a:t>
          </a:r>
          <a:endParaRPr lang="en-US" sz="1600" dirty="0"/>
        </a:p>
      </dgm:t>
    </dgm:pt>
    <dgm:pt modelId="{EBD06892-BF0A-4D05-B814-531F2DB82A1B}" type="parTrans" cxnId="{0E4A3C9E-AC7E-47A0-9376-9F66F890D7B3}">
      <dgm:prSet/>
      <dgm:spPr/>
      <dgm:t>
        <a:bodyPr/>
        <a:lstStyle/>
        <a:p>
          <a:endParaRPr lang="en-US"/>
        </a:p>
      </dgm:t>
    </dgm:pt>
    <dgm:pt modelId="{A791FB8D-2169-453B-AFAB-1A1F6CD8FEDD}" type="sibTrans" cxnId="{0E4A3C9E-AC7E-47A0-9376-9F66F890D7B3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2" custScaleX="101075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1C48D3C8-7759-4643-931D-1BDD8A4EBE48}" type="pres">
      <dgm:prSet presAssocID="{279B12DB-89DA-4C18-B94C-5CCC9C805E5C}" presName="parentLin" presStyleCnt="0"/>
      <dgm:spPr/>
    </dgm:pt>
    <dgm:pt modelId="{A78ADD85-A776-47E8-82CE-49CA4D1C534E}" type="pres">
      <dgm:prSet presAssocID="{279B12DB-89DA-4C18-B94C-5CCC9C805E5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1B911CD-8836-4A74-9590-F24E0B7A45AF}" type="pres">
      <dgm:prSet presAssocID="{279B12DB-89DA-4C18-B94C-5CCC9C805E5C}" presName="parentText" presStyleLbl="node1" presStyleIdx="1" presStyleCnt="2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A6083-078D-47A4-9377-4B0268DB3D33}" type="pres">
      <dgm:prSet presAssocID="{279B12DB-89DA-4C18-B94C-5CCC9C805E5C}" presName="negativeSpace" presStyleCnt="0"/>
      <dgm:spPr/>
    </dgm:pt>
    <dgm:pt modelId="{345BBD34-9EC4-456B-9708-483B31B3896D}" type="pres">
      <dgm:prSet presAssocID="{279B12DB-89DA-4C18-B94C-5CCC9C805E5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2B0FD-0DC8-4146-A818-414F459D5C33}" type="presOf" srcId="{24C4A9E6-F36A-474D-B889-8FE6610470BB}" destId="{345BBD34-9EC4-456B-9708-483B31B3896D}" srcOrd="0" destOrd="1" presId="urn:microsoft.com/office/officeart/2005/8/layout/list1"/>
    <dgm:cxn modelId="{D316B310-7779-4887-BDFA-71D9D39EC943}" type="presOf" srcId="{3A238C8B-31F0-40F7-B9EC-E53169E5539B}" destId="{A3A48043-0B63-489A-B90C-A566B8DF0AB2}" srcOrd="0" destOrd="0" presId="urn:microsoft.com/office/officeart/2005/8/layout/list1"/>
    <dgm:cxn modelId="{74FCB29C-392C-4B59-A2BB-C079BCFC0575}" type="presOf" srcId="{9E018682-F920-4DE4-848B-9A1180AFE0E6}" destId="{35B9770D-CA92-443B-8E98-61B8397B238F}" srcOrd="0" destOrd="0" presId="urn:microsoft.com/office/officeart/2005/8/layout/list1"/>
    <dgm:cxn modelId="{7823CF3C-44BD-4A9F-AACB-9ED01D2E1508}" type="presOf" srcId="{0EAF9682-B1F8-4E02-A34A-E6BC34DCCA96}" destId="{F89E510D-1EE2-46EE-81BE-70A29F00E6DE}" srcOrd="1" destOrd="0" presId="urn:microsoft.com/office/officeart/2005/8/layout/list1"/>
    <dgm:cxn modelId="{FCAE7525-FAF8-4A9C-9621-E92A1142FD99}" type="presOf" srcId="{4AB68899-0918-405F-A96F-B0D00B7C9ADE}" destId="{345BBD34-9EC4-456B-9708-483B31B3896D}" srcOrd="0" destOrd="0" presId="urn:microsoft.com/office/officeart/2005/8/layout/list1"/>
    <dgm:cxn modelId="{C5B7FD5F-10E6-4819-AFD9-D33ADECCA984}" srcId="{279B12DB-89DA-4C18-B94C-5CCC9C805E5C}" destId="{4AB68899-0918-405F-A96F-B0D00B7C9ADE}" srcOrd="0" destOrd="0" parTransId="{C362FC98-6221-4783-8602-50870B26FD58}" sibTransId="{3A9C10A0-D22E-4540-AF40-0A8FB3083DF1}"/>
    <dgm:cxn modelId="{69049629-E52A-4E3D-BF90-3486C9E306BF}" srcId="{0EAF9682-B1F8-4E02-A34A-E6BC34DCCA96}" destId="{16B3CCD0-032E-451C-9E2F-23CE2D3B7883}" srcOrd="1" destOrd="0" parTransId="{78777EAC-80C6-4DA3-9676-184B04E0F1C9}" sibTransId="{C1EDF907-52C8-41F4-84F0-57C832C34676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0E4A3C9E-AC7E-47A0-9376-9F66F890D7B3}" srcId="{279B12DB-89DA-4C18-B94C-5CCC9C805E5C}" destId="{24C4A9E6-F36A-474D-B889-8FE6610470BB}" srcOrd="1" destOrd="0" parTransId="{EBD06892-BF0A-4D05-B814-531F2DB82A1B}" sibTransId="{A791FB8D-2169-453B-AFAB-1A1F6CD8FEDD}"/>
    <dgm:cxn modelId="{540700BF-D4DD-4B17-9ED2-947E2A1FE6EF}" type="presOf" srcId="{0EAF9682-B1F8-4E02-A34A-E6BC34DCCA96}" destId="{E736F3BE-881B-4B2E-9BA6-B26B41AC01E6}" srcOrd="0" destOrd="0" presId="urn:microsoft.com/office/officeart/2005/8/layout/list1"/>
    <dgm:cxn modelId="{F9AE8191-0AAD-474F-8919-7E76502BB5F7}" type="presOf" srcId="{279B12DB-89DA-4C18-B94C-5CCC9C805E5C}" destId="{A78ADD85-A776-47E8-82CE-49CA4D1C534E}" srcOrd="0" destOrd="0" presId="urn:microsoft.com/office/officeart/2005/8/layout/list1"/>
    <dgm:cxn modelId="{AAA02274-37A6-43C0-9413-C6E2A76B9DB7}" type="presOf" srcId="{16B3CCD0-032E-451C-9E2F-23CE2D3B7883}" destId="{A3A48043-0B63-489A-B90C-A566B8DF0AB2}" srcOrd="0" destOrd="1" presId="urn:microsoft.com/office/officeart/2005/8/layout/list1"/>
    <dgm:cxn modelId="{E9D1F135-766C-4FCA-9E72-2C1BC8BACD68}" srcId="{9E018682-F920-4DE4-848B-9A1180AFE0E6}" destId="{279B12DB-89DA-4C18-B94C-5CCC9C805E5C}" srcOrd="1" destOrd="0" parTransId="{C7F06E68-F465-42D4-8EF5-AB1571F9BDD0}" sibTransId="{6263F9C6-FD2A-4CAB-B2C0-9635C6885E50}"/>
    <dgm:cxn modelId="{49FDDA55-6EB9-44D0-954E-D2F7457D9FB4}" type="presOf" srcId="{279B12DB-89DA-4C18-B94C-5CCC9C805E5C}" destId="{D1B911CD-8836-4A74-9590-F24E0B7A45AF}" srcOrd="1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3447B890-B0A3-4570-B49C-47F8757516CE}" type="presParOf" srcId="{35B9770D-CA92-443B-8E98-61B8397B238F}" destId="{0473A6B5-DC7A-437A-B45A-5718DC69EABD}" srcOrd="0" destOrd="0" presId="urn:microsoft.com/office/officeart/2005/8/layout/list1"/>
    <dgm:cxn modelId="{3DED2057-2195-4DC8-93F0-BFB868EC644C}" type="presParOf" srcId="{0473A6B5-DC7A-437A-B45A-5718DC69EABD}" destId="{E736F3BE-881B-4B2E-9BA6-B26B41AC01E6}" srcOrd="0" destOrd="0" presId="urn:microsoft.com/office/officeart/2005/8/layout/list1"/>
    <dgm:cxn modelId="{4E02B383-69A6-41C1-920B-C1B3FFFBB157}" type="presParOf" srcId="{0473A6B5-DC7A-437A-B45A-5718DC69EABD}" destId="{F89E510D-1EE2-46EE-81BE-70A29F00E6DE}" srcOrd="1" destOrd="0" presId="urn:microsoft.com/office/officeart/2005/8/layout/list1"/>
    <dgm:cxn modelId="{FA6D4EDF-7607-486A-AACC-F477C3E346FE}" type="presParOf" srcId="{35B9770D-CA92-443B-8E98-61B8397B238F}" destId="{302E932B-1D19-4F55-8CFF-667490D2A380}" srcOrd="1" destOrd="0" presId="urn:microsoft.com/office/officeart/2005/8/layout/list1"/>
    <dgm:cxn modelId="{002E8E9C-DA1D-4774-BEFA-3AC9156CDF62}" type="presParOf" srcId="{35B9770D-CA92-443B-8E98-61B8397B238F}" destId="{A3A48043-0B63-489A-B90C-A566B8DF0AB2}" srcOrd="2" destOrd="0" presId="urn:microsoft.com/office/officeart/2005/8/layout/list1"/>
    <dgm:cxn modelId="{A490C25C-B1DA-45FF-B6F6-693872CD6808}" type="presParOf" srcId="{35B9770D-CA92-443B-8E98-61B8397B238F}" destId="{1C3D44FA-DC0A-46CE-B62A-D6474139B106}" srcOrd="3" destOrd="0" presId="urn:microsoft.com/office/officeart/2005/8/layout/list1"/>
    <dgm:cxn modelId="{9D81FE71-550D-4354-AEDD-DC1F7ABE2D34}" type="presParOf" srcId="{35B9770D-CA92-443B-8E98-61B8397B238F}" destId="{1C48D3C8-7759-4643-931D-1BDD8A4EBE48}" srcOrd="4" destOrd="0" presId="urn:microsoft.com/office/officeart/2005/8/layout/list1"/>
    <dgm:cxn modelId="{EBDACFCF-3745-43C7-B36D-8C63B7736E25}" type="presParOf" srcId="{1C48D3C8-7759-4643-931D-1BDD8A4EBE48}" destId="{A78ADD85-A776-47E8-82CE-49CA4D1C534E}" srcOrd="0" destOrd="0" presId="urn:microsoft.com/office/officeart/2005/8/layout/list1"/>
    <dgm:cxn modelId="{569B6232-7067-4545-A164-F494F7E784CB}" type="presParOf" srcId="{1C48D3C8-7759-4643-931D-1BDD8A4EBE48}" destId="{D1B911CD-8836-4A74-9590-F24E0B7A45AF}" srcOrd="1" destOrd="0" presId="urn:microsoft.com/office/officeart/2005/8/layout/list1"/>
    <dgm:cxn modelId="{FD7CD675-A7ED-4B3B-AC51-775B51D4217F}" type="presParOf" srcId="{35B9770D-CA92-443B-8E98-61B8397B238F}" destId="{F6CA6083-078D-47A4-9377-4B0268DB3D33}" srcOrd="5" destOrd="0" presId="urn:microsoft.com/office/officeart/2005/8/layout/list1"/>
    <dgm:cxn modelId="{2E905CA8-CF9E-486A-AC80-C06DE17098CE}" type="presParOf" srcId="{35B9770D-CA92-443B-8E98-61B8397B238F}" destId="{345BBD34-9EC4-456B-9708-483B31B3896D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Compatibility and appearance are the keywords on the Web.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inserted images must be visible and undistorted when appearing on any recipient’s device.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Web designer can make assumptions that the Web site will open in a computer which will have minimum resolution of 800x600 pixel display capability.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If a mobile based Web page needs to be created then the specifications will change.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6132A2DC-0800-4202-9202-15ED8695F00F}" type="presOf" srcId="{562882C0-AB97-4E3B-8D46-8E574B04BE56}" destId="{A6445519-E36D-458F-8F29-D286534B965D}" srcOrd="0" destOrd="0" presId="urn:microsoft.com/office/officeart/2005/8/layout/vList2"/>
    <dgm:cxn modelId="{B112924C-91CB-42C9-B0AE-874695114F20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A894C57-3485-4D49-BD3F-D17A87059079}" type="presOf" srcId="{FC2A7E5C-B22A-46C4-9AFD-A55CEAE725CE}" destId="{0256FAD6-365E-4CAB-8266-8CECC71F7F52}" srcOrd="0" destOrd="0" presId="urn:microsoft.com/office/officeart/2005/8/layout/vList2"/>
    <dgm:cxn modelId="{9F00F756-B3C7-4B1D-8F7A-DD4FA69E8E69}" type="presOf" srcId="{D32F8FCF-EDF2-4321-B49C-D5DF3D295B52}" destId="{9FF9BD46-DE44-4B30-80ED-AC3A9E213A06}" srcOrd="0" destOrd="0" presId="urn:microsoft.com/office/officeart/2005/8/layout/vList2"/>
    <dgm:cxn modelId="{413F2F6D-E5C0-4DFE-8DAD-BE73AE12A803}" type="presOf" srcId="{32F9483E-A135-41CD-9B8E-5BB23FE4E385}" destId="{02F157C3-4AF0-4564-919C-72DA0052C758}" srcOrd="0" destOrd="0" presId="urn:microsoft.com/office/officeart/2005/8/layout/vList2"/>
    <dgm:cxn modelId="{9360E3A1-0605-4B12-8BC0-A23C0153AB70}" type="presParOf" srcId="{9FF9BD46-DE44-4B30-80ED-AC3A9E213A06}" destId="{388723AB-37EB-4EC2-B7B0-759657273835}" srcOrd="0" destOrd="0" presId="urn:microsoft.com/office/officeart/2005/8/layout/vList2"/>
    <dgm:cxn modelId="{267F22E8-0392-4811-BB62-B3109E1345C6}" type="presParOf" srcId="{9FF9BD46-DE44-4B30-80ED-AC3A9E213A06}" destId="{D877BAB3-7DBF-46AB-A039-BE8C107F0C8C}" srcOrd="1" destOrd="0" presId="urn:microsoft.com/office/officeart/2005/8/layout/vList2"/>
    <dgm:cxn modelId="{02500EEF-21A6-477B-89C5-06F21C14E9A5}" type="presParOf" srcId="{9FF9BD46-DE44-4B30-80ED-AC3A9E213A06}" destId="{0256FAD6-365E-4CAB-8266-8CECC71F7F52}" srcOrd="2" destOrd="0" presId="urn:microsoft.com/office/officeart/2005/8/layout/vList2"/>
    <dgm:cxn modelId="{D33F4B70-EEA7-4052-B0F7-6056C9AECEC1}" type="presParOf" srcId="{9FF9BD46-DE44-4B30-80ED-AC3A9E213A06}" destId="{C88DBDBC-73BA-40D4-ACAA-61468FA8920B}" srcOrd="3" destOrd="0" presId="urn:microsoft.com/office/officeart/2005/8/layout/vList2"/>
    <dgm:cxn modelId="{F0092438-F9E6-47E2-8A6F-803B9C06A33B}" type="presParOf" srcId="{9FF9BD46-DE44-4B30-80ED-AC3A9E213A06}" destId="{A6445519-E36D-458F-8F29-D286534B965D}" srcOrd="4" destOrd="0" presId="urn:microsoft.com/office/officeart/2005/8/layout/vList2"/>
    <dgm:cxn modelId="{F537C5EE-0CA5-44B2-B101-DE8147770F63}" type="presParOf" srcId="{9FF9BD46-DE44-4B30-80ED-AC3A9E213A06}" destId="{A2EE26A5-691E-4C3F-B7EF-20DE69EA838D}" srcOrd="5" destOrd="0" presId="urn:microsoft.com/office/officeart/2005/8/layout/vList2"/>
    <dgm:cxn modelId="{CBC3D46C-EC9B-4B0C-B683-F1FFFE33C40B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IMG element is an empty element, which allows the user to insert an image in a Web page.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allows insertion of images and diagrams.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commonly used graphic formats that are supported are namely, GIF, JPEG, BITMAP (BMP), and PNG.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rPr>
            <a:t>img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 reserves a space for the image and does not insert the image in the HTML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24CB98-1C97-4BA3-956B-DF7BB571CEA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creates a link between the image and the HTML page.</a:t>
          </a:r>
          <a:endParaRPr lang="en-US" sz="1800" dirty="0">
            <a:solidFill>
              <a:schemeClr val="tx1"/>
            </a:solidFill>
          </a:endParaRPr>
        </a:p>
      </dgm:t>
    </dgm:pt>
    <dgm:pt modelId="{E856457C-2207-491E-8007-51DF8FB093AC}" type="parTrans" cxnId="{2F1D00B8-1C59-4D1C-ABE2-9932A70F6FD7}">
      <dgm:prSet/>
      <dgm:spPr/>
      <dgm:t>
        <a:bodyPr/>
        <a:lstStyle/>
        <a:p>
          <a:endParaRPr lang="en-US"/>
        </a:p>
      </dgm:t>
    </dgm:pt>
    <dgm:pt modelId="{275B39A1-0018-4DE6-9C10-2502A0BDD2E4}" type="sibTrans" cxnId="{2F1D00B8-1C59-4D1C-ABE2-9932A70F6FD7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6701" custLinFactNeighborY="-149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68091" custLinFactNeighborY="53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65225" custLinFactNeighborY="71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3CC07-6BD0-485C-92F2-720CCE658F4A}" type="pres">
      <dgm:prSet presAssocID="{07212A5D-CEB0-4CF0-BA2B-9599A2004670}" presName="spacer" presStyleCnt="0"/>
      <dgm:spPr/>
    </dgm:pt>
    <dgm:pt modelId="{152FC58D-F5F3-48D8-8C72-68791E40DCBF}" type="pres">
      <dgm:prSet presAssocID="{8224CB98-1C97-4BA3-956B-DF7BB571CEA4}" presName="parentText" presStyleLbl="node1" presStyleIdx="4" presStyleCnt="5" custScaleY="601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75FA0-865B-47F6-B453-763770985817}" type="presOf" srcId="{D32F8FCF-EDF2-4321-B49C-D5DF3D295B52}" destId="{9FF9BD46-DE44-4B30-80ED-AC3A9E213A06}" srcOrd="0" destOrd="0" presId="urn:microsoft.com/office/officeart/2005/8/layout/vList2"/>
    <dgm:cxn modelId="{06A2D907-79DE-4F9C-98E5-296F899C7C68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7A172F2-BE05-4F22-9430-38E9C7B7C042}" type="presOf" srcId="{8224CB98-1C97-4BA3-956B-DF7BB571CEA4}" destId="{152FC58D-F5F3-48D8-8C72-68791E40DCBF}" srcOrd="0" destOrd="0" presId="urn:microsoft.com/office/officeart/2005/8/layout/vList2"/>
    <dgm:cxn modelId="{386D437B-7A0C-4423-AEE0-076BE0F952E8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F1D00B8-1C59-4D1C-ABE2-9932A70F6FD7}" srcId="{D32F8FCF-EDF2-4321-B49C-D5DF3D295B52}" destId="{8224CB98-1C97-4BA3-956B-DF7BB571CEA4}" srcOrd="4" destOrd="0" parTransId="{E856457C-2207-491E-8007-51DF8FB093AC}" sibTransId="{275B39A1-0018-4DE6-9C10-2502A0BDD2E4}"/>
    <dgm:cxn modelId="{2EC85E02-11BF-4936-A806-177EEE7731F8}" type="presOf" srcId="{FC2A7E5C-B22A-46C4-9AFD-A55CEAE725CE}" destId="{0256FAD6-365E-4CAB-8266-8CECC71F7F52}" srcOrd="0" destOrd="0" presId="urn:microsoft.com/office/officeart/2005/8/layout/vList2"/>
    <dgm:cxn modelId="{EE746D15-77B8-45D2-A6D8-C513BFE1326B}" type="presOf" srcId="{4E1CD5B7-2CF3-44AA-979B-6F420433627D}" destId="{388723AB-37EB-4EC2-B7B0-759657273835}" srcOrd="0" destOrd="0" presId="urn:microsoft.com/office/officeart/2005/8/layout/vList2"/>
    <dgm:cxn modelId="{BDF820D1-37DB-4117-BD45-28E915107D10}" type="presParOf" srcId="{9FF9BD46-DE44-4B30-80ED-AC3A9E213A06}" destId="{388723AB-37EB-4EC2-B7B0-759657273835}" srcOrd="0" destOrd="0" presId="urn:microsoft.com/office/officeart/2005/8/layout/vList2"/>
    <dgm:cxn modelId="{5E783383-9EDF-4162-96B5-C2BCE6C0C378}" type="presParOf" srcId="{9FF9BD46-DE44-4B30-80ED-AC3A9E213A06}" destId="{D877BAB3-7DBF-46AB-A039-BE8C107F0C8C}" srcOrd="1" destOrd="0" presId="urn:microsoft.com/office/officeart/2005/8/layout/vList2"/>
    <dgm:cxn modelId="{ADFC920B-B16B-47AE-9F85-FBD603FCDCD9}" type="presParOf" srcId="{9FF9BD46-DE44-4B30-80ED-AC3A9E213A06}" destId="{0256FAD6-365E-4CAB-8266-8CECC71F7F52}" srcOrd="2" destOrd="0" presId="urn:microsoft.com/office/officeart/2005/8/layout/vList2"/>
    <dgm:cxn modelId="{63811229-32F9-4367-B017-388FF9637981}" type="presParOf" srcId="{9FF9BD46-DE44-4B30-80ED-AC3A9E213A06}" destId="{C88DBDBC-73BA-40D4-ACAA-61468FA8920B}" srcOrd="3" destOrd="0" presId="urn:microsoft.com/office/officeart/2005/8/layout/vList2"/>
    <dgm:cxn modelId="{6B3B687F-F250-4A17-85DB-93141128B6B5}" type="presParOf" srcId="{9FF9BD46-DE44-4B30-80ED-AC3A9E213A06}" destId="{A6445519-E36D-458F-8F29-D286534B965D}" srcOrd="4" destOrd="0" presId="urn:microsoft.com/office/officeart/2005/8/layout/vList2"/>
    <dgm:cxn modelId="{63C2D462-07F5-4928-8527-6188747D5A38}" type="presParOf" srcId="{9FF9BD46-DE44-4B30-80ED-AC3A9E213A06}" destId="{A2EE26A5-691E-4C3F-B7EF-20DE69EA838D}" srcOrd="5" destOrd="0" presId="urn:microsoft.com/office/officeart/2005/8/layout/vList2"/>
    <dgm:cxn modelId="{4F2BA280-8244-4E73-842B-6D43974221C8}" type="presParOf" srcId="{9FF9BD46-DE44-4B30-80ED-AC3A9E213A06}" destId="{02F157C3-4AF0-4564-919C-72DA0052C758}" srcOrd="6" destOrd="0" presId="urn:microsoft.com/office/officeart/2005/8/layout/vList2"/>
    <dgm:cxn modelId="{4D0363F1-8479-4F80-A90C-323E0587796F}" type="presParOf" srcId="{9FF9BD46-DE44-4B30-80ED-AC3A9E213A06}" destId="{AF73CC07-6BD0-485C-92F2-720CCE658F4A}" srcOrd="7" destOrd="0" presId="urn:microsoft.com/office/officeart/2005/8/layout/vList2"/>
    <dgm:cxn modelId="{7C4F9516-FF25-4FA7-8C6B-AA54F2BE8D8D}" type="presParOf" srcId="{9FF9BD46-DE44-4B30-80ED-AC3A9E213A06}" destId="{152FC58D-F5F3-48D8-8C72-68791E40DCBF}" srcOrd="8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introduced a new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1800" dirty="0" smtClean="0">
              <a:solidFill>
                <a:schemeClr val="tx1"/>
              </a:solidFill>
            </a:rPr>
            <a:t> tag that acts as a container containing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img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is not a replacement for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img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tag, but acts as a container into which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img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 is placed.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1800" dirty="0" smtClean="0">
              <a:solidFill>
                <a:schemeClr val="tx1"/>
              </a:solidFill>
            </a:rPr>
            <a:t> tag specifies self-contained content, such as illustrations, diagrams, photos, code listings, and so on.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content of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1800" dirty="0" smtClean="0">
              <a:solidFill>
                <a:schemeClr val="tx1"/>
              </a:solidFill>
            </a:rPr>
            <a:t> element is related to the main flow, its position is independent of the main flow.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-824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Y="-32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D81A02D-72C8-416D-B979-CC5556CAF7B9}" type="presOf" srcId="{32F9483E-A135-41CD-9B8E-5BB23FE4E385}" destId="{02F157C3-4AF0-4564-919C-72DA0052C758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15BEFA97-7BC0-4395-A5A2-F08B26AB09DD}" type="presOf" srcId="{FC2A7E5C-B22A-46C4-9AFD-A55CEAE725CE}" destId="{0256FAD6-365E-4CAB-8266-8CECC71F7F52}" srcOrd="0" destOrd="0" presId="urn:microsoft.com/office/officeart/2005/8/layout/vList2"/>
    <dgm:cxn modelId="{9A81BBC7-C67A-478F-B838-EF96B85CD71B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72FB1E7-8B3C-497E-AC26-7947B54B13A2}" type="presOf" srcId="{4E1CD5B7-2CF3-44AA-979B-6F420433627D}" destId="{388723AB-37EB-4EC2-B7B0-759657273835}" srcOrd="0" destOrd="0" presId="urn:microsoft.com/office/officeart/2005/8/layout/vList2"/>
    <dgm:cxn modelId="{1C62EFAA-B949-41C6-B883-A4C6E99C420D}" type="presOf" srcId="{562882C0-AB97-4E3B-8D46-8E574B04BE56}" destId="{A6445519-E36D-458F-8F29-D286534B965D}" srcOrd="0" destOrd="0" presId="urn:microsoft.com/office/officeart/2005/8/layout/vList2"/>
    <dgm:cxn modelId="{25DCF16B-1B6B-4CA4-B1F5-369083D5B5C0}" type="presParOf" srcId="{9FF9BD46-DE44-4B30-80ED-AC3A9E213A06}" destId="{388723AB-37EB-4EC2-B7B0-759657273835}" srcOrd="0" destOrd="0" presId="urn:microsoft.com/office/officeart/2005/8/layout/vList2"/>
    <dgm:cxn modelId="{15974566-6FBE-4E20-860F-D9FFC8C27609}" type="presParOf" srcId="{9FF9BD46-DE44-4B30-80ED-AC3A9E213A06}" destId="{D877BAB3-7DBF-46AB-A039-BE8C107F0C8C}" srcOrd="1" destOrd="0" presId="urn:microsoft.com/office/officeart/2005/8/layout/vList2"/>
    <dgm:cxn modelId="{53D0D909-7D9A-44E4-9D53-5CA02DFE980C}" type="presParOf" srcId="{9FF9BD46-DE44-4B30-80ED-AC3A9E213A06}" destId="{0256FAD6-365E-4CAB-8266-8CECC71F7F52}" srcOrd="2" destOrd="0" presId="urn:microsoft.com/office/officeart/2005/8/layout/vList2"/>
    <dgm:cxn modelId="{D9F5A75B-7116-46A4-9B1B-0CDF266F3817}" type="presParOf" srcId="{9FF9BD46-DE44-4B30-80ED-AC3A9E213A06}" destId="{C88DBDBC-73BA-40D4-ACAA-61468FA8920B}" srcOrd="3" destOrd="0" presId="urn:microsoft.com/office/officeart/2005/8/layout/vList2"/>
    <dgm:cxn modelId="{51CA83DD-A9E1-412F-B5B6-99A0AFAE9473}" type="presParOf" srcId="{9FF9BD46-DE44-4B30-80ED-AC3A9E213A06}" destId="{A6445519-E36D-458F-8F29-D286534B965D}" srcOrd="4" destOrd="0" presId="urn:microsoft.com/office/officeart/2005/8/layout/vList2"/>
    <dgm:cxn modelId="{9B16C0E7-6B89-4158-B2AA-F2E4C389005C}" type="presParOf" srcId="{9FF9BD46-DE44-4B30-80ED-AC3A9E213A06}" destId="{A2EE26A5-691E-4C3F-B7EF-20DE69EA838D}" srcOrd="5" destOrd="0" presId="urn:microsoft.com/office/officeart/2005/8/layout/vList2"/>
    <dgm:cxn modelId="{7BBA0DDB-0FC8-4BEC-952C-BFB838D4C893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Browsers that support CSS3 Transitions are as follows: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Apple Safari 3.1 and later which requires the prefix –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webkit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-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Google Chrome which requires the prefix –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webkit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-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Mozilla Firefox 3.7 alpha and later which requires the prefix –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moz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-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Opera 10.5x and later which requires the prefix –o-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4" custScaleX="1562194" custScaleY="186208" custLinFactNeighborX="-8977" custLinFactNeighborY="-43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4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4" custScaleX="1566601" custScaleY="193810" custLinFactNeighborX="-8977" custLinFactNeighborY="-16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4" custScaleX="1555781" custScaleY="204077" custLinFactNeighborX="-8977" custLinFactNeighborY="13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4" custScaleX="1508690" custScaleY="177168" custLinFactNeighborY="41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AEC30C-87F5-415D-9FF3-3280577B048B}" type="presOf" srcId="{43EAB393-DF1E-40D9-AB3C-142616DE21BC}" destId="{C9082C2E-3830-4A10-8B86-E47EF69015BA}" srcOrd="0" destOrd="0" presId="urn:microsoft.com/office/officeart/2005/8/layout/hierarchy3"/>
    <dgm:cxn modelId="{FE9BD7B9-5B1A-4FB2-AD1D-417C01DED023}" type="presOf" srcId="{8284AD39-911A-4534-9D24-A79788150699}" destId="{159E9CC5-F056-481E-890B-D81D92944806}" srcOrd="0" destOrd="0" presId="urn:microsoft.com/office/officeart/2005/8/layout/hierarchy3"/>
    <dgm:cxn modelId="{63F41840-FAEC-4A95-B14C-EC96DD7AFAC0}" type="presOf" srcId="{D50A3AAC-7505-447E-BD38-9E15D70972CE}" destId="{61E2C684-EBD0-485A-A69A-410BAE7028A4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2668C828-D2FA-4B4A-9044-574914EE8BED}" type="presOf" srcId="{1990C475-769E-4669-8E9B-EE31BC9965BE}" destId="{8FF4C038-F2EE-417C-9AB4-8C20A1887613}" srcOrd="0" destOrd="0" presId="urn:microsoft.com/office/officeart/2005/8/layout/hierarchy3"/>
    <dgm:cxn modelId="{054C4E01-AB36-4F6A-B07F-843E7E7C4CC8}" type="presOf" srcId="{167CD2C9-E8D9-4A52-8183-2134B0303310}" destId="{547B328A-F054-4696-8C09-02F540C93386}" srcOrd="0" destOrd="0" presId="urn:microsoft.com/office/officeart/2005/8/layout/hierarchy3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9106DFF1-616A-4A9D-B83D-D6479A832FE8}" type="presOf" srcId="{509048E6-251D-4931-A7B0-05B873F2859C}" destId="{42DCD54D-66BE-465E-9847-73F41B8C7E46}" srcOrd="0" destOrd="0" presId="urn:microsoft.com/office/officeart/2005/8/layout/hierarchy3"/>
    <dgm:cxn modelId="{1736C1C4-D0EB-424B-B07E-AAB9F0C34F23}" type="presOf" srcId="{9BCA323E-6A5B-4060-8D3D-6F08D535ED50}" destId="{37FAE7F2-3481-4698-9EAC-9A7F7BEDF7E1}" srcOrd="0" destOrd="0" presId="urn:microsoft.com/office/officeart/2005/8/layout/hierarchy3"/>
    <dgm:cxn modelId="{F8166E87-B49D-4C2D-ADE0-BA4DD5861522}" type="presOf" srcId="{D393D8ED-BB81-4D84-91DD-05350B4EFC40}" destId="{B468F822-FA45-412D-B478-5A4DC4DF054E}" srcOrd="0" destOrd="0" presId="urn:microsoft.com/office/officeart/2005/8/layout/hierarchy3"/>
    <dgm:cxn modelId="{042BC2A0-B3E6-46F6-922A-B432F1024E64}" type="presOf" srcId="{D6A3040D-8377-4504-95EA-F17CB7DD2DEA}" destId="{56E95771-CAF8-441F-9C29-95B345C1BC3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6604DE83-3542-4529-B359-0CCB7B77F3F8}" type="presOf" srcId="{4F57FD8E-722A-4FE1-A800-A7842B64FACF}" destId="{3B63C256-E7BD-4FED-A24D-ED2C4F33768A}" srcOrd="1" destOrd="0" presId="urn:microsoft.com/office/officeart/2005/8/layout/hierarchy3"/>
    <dgm:cxn modelId="{9500743D-FEEF-4AC3-9C5B-722C5C9FC9F5}" type="presOf" srcId="{4F57FD8E-722A-4FE1-A800-A7842B64FACF}" destId="{BC6173FC-5FB0-4E70-8D5C-962BCFCBFD7A}" srcOrd="0" destOrd="0" presId="urn:microsoft.com/office/officeart/2005/8/layout/hierarchy3"/>
    <dgm:cxn modelId="{22F3A239-3F03-4D48-B476-CC73CC32219B}" type="presParOf" srcId="{B468F822-FA45-412D-B478-5A4DC4DF054E}" destId="{453EBD43-11D2-4618-99AF-A40FEDC0C097}" srcOrd="0" destOrd="0" presId="urn:microsoft.com/office/officeart/2005/8/layout/hierarchy3"/>
    <dgm:cxn modelId="{DEF34D63-63CB-45DE-B88C-C7E18B554EB5}" type="presParOf" srcId="{453EBD43-11D2-4618-99AF-A40FEDC0C097}" destId="{BAFF6349-B296-4F4C-80CD-1CE7473A9F90}" srcOrd="0" destOrd="0" presId="urn:microsoft.com/office/officeart/2005/8/layout/hierarchy3"/>
    <dgm:cxn modelId="{3AB01610-8772-4BDC-9C39-C930C9670F48}" type="presParOf" srcId="{BAFF6349-B296-4F4C-80CD-1CE7473A9F90}" destId="{BC6173FC-5FB0-4E70-8D5C-962BCFCBFD7A}" srcOrd="0" destOrd="0" presId="urn:microsoft.com/office/officeart/2005/8/layout/hierarchy3"/>
    <dgm:cxn modelId="{E002BF3F-8A71-4BDD-B60A-4D35CF3C6EAA}" type="presParOf" srcId="{BAFF6349-B296-4F4C-80CD-1CE7473A9F90}" destId="{3B63C256-E7BD-4FED-A24D-ED2C4F33768A}" srcOrd="1" destOrd="0" presId="urn:microsoft.com/office/officeart/2005/8/layout/hierarchy3"/>
    <dgm:cxn modelId="{CF0FAC9B-4242-4CE0-8203-A1651BDCB391}" type="presParOf" srcId="{453EBD43-11D2-4618-99AF-A40FEDC0C097}" destId="{636388E9-B1ED-42D9-BF7B-D39D4493A1B8}" srcOrd="1" destOrd="0" presId="urn:microsoft.com/office/officeart/2005/8/layout/hierarchy3"/>
    <dgm:cxn modelId="{96F4E34A-0F4F-4932-9D3E-40D682CB17FD}" type="presParOf" srcId="{636388E9-B1ED-42D9-BF7B-D39D4493A1B8}" destId="{159E9CC5-F056-481E-890B-D81D92944806}" srcOrd="0" destOrd="0" presId="urn:microsoft.com/office/officeart/2005/8/layout/hierarchy3"/>
    <dgm:cxn modelId="{8DC8FB48-FEFC-4DA4-914E-DCF7A128BAA1}" type="presParOf" srcId="{636388E9-B1ED-42D9-BF7B-D39D4493A1B8}" destId="{56E95771-CAF8-441F-9C29-95B345C1BC36}" srcOrd="1" destOrd="0" presId="urn:microsoft.com/office/officeart/2005/8/layout/hierarchy3"/>
    <dgm:cxn modelId="{56B1F39E-759A-45A2-8E11-9D4459D93319}" type="presParOf" srcId="{636388E9-B1ED-42D9-BF7B-D39D4493A1B8}" destId="{C9082C2E-3830-4A10-8B86-E47EF69015BA}" srcOrd="2" destOrd="0" presId="urn:microsoft.com/office/officeart/2005/8/layout/hierarchy3"/>
    <dgm:cxn modelId="{694E8003-8944-4DF5-86D6-2BBFD40B270A}" type="presParOf" srcId="{636388E9-B1ED-42D9-BF7B-D39D4493A1B8}" destId="{61E2C684-EBD0-485A-A69A-410BAE7028A4}" srcOrd="3" destOrd="0" presId="urn:microsoft.com/office/officeart/2005/8/layout/hierarchy3"/>
    <dgm:cxn modelId="{F494622C-32A6-4799-B649-AB6E665925E9}" type="presParOf" srcId="{636388E9-B1ED-42D9-BF7B-D39D4493A1B8}" destId="{42DCD54D-66BE-465E-9847-73F41B8C7E46}" srcOrd="4" destOrd="0" presId="urn:microsoft.com/office/officeart/2005/8/layout/hierarchy3"/>
    <dgm:cxn modelId="{DC7A4F31-2950-418F-8843-1416E2232C90}" type="presParOf" srcId="{636388E9-B1ED-42D9-BF7B-D39D4493A1B8}" destId="{37FAE7F2-3481-4698-9EAC-9A7F7BEDF7E1}" srcOrd="5" destOrd="0" presId="urn:microsoft.com/office/officeart/2005/8/layout/hierarchy3"/>
    <dgm:cxn modelId="{874F481D-9613-4AD8-B0CA-B5F8B609EC78}" type="presParOf" srcId="{636388E9-B1ED-42D9-BF7B-D39D4493A1B8}" destId="{8FF4C038-F2EE-417C-9AB4-8C20A1887613}" srcOrd="6" destOrd="0" presId="urn:microsoft.com/office/officeart/2005/8/layout/hierarchy3"/>
    <dgm:cxn modelId="{119397AF-765A-4C30-AF6E-5BDFC416A468}" type="presParOf" srcId="{636388E9-B1ED-42D9-BF7B-D39D4493A1B8}" destId="{547B328A-F054-4696-8C09-02F540C93386}" srcOrd="7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For performing CSS transitions the two required specifications are as follows: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CSS property that needs the effect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duration of the effect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435760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2" custScaleX="1562194" custScaleY="186208" custLinFactNeighborX="-8977" custLinFactNeighborY="-43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2" custScaleX="1566601" custScaleY="193810" custLinFactNeighborX="-8977" custLinFactNeighborY="-16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B5D47-02AD-44B0-A0CE-9F2C6F22A2C7}" type="presOf" srcId="{D393D8ED-BB81-4D84-91DD-05350B4EFC40}" destId="{B468F822-FA45-412D-B478-5A4DC4DF054E}" srcOrd="0" destOrd="0" presId="urn:microsoft.com/office/officeart/2005/8/layout/hierarchy3"/>
    <dgm:cxn modelId="{595EE4B8-63F1-4DAA-8DA9-B5DD00FC3177}" type="presOf" srcId="{8284AD39-911A-4534-9D24-A79788150699}" destId="{159E9CC5-F056-481E-890B-D81D92944806}" srcOrd="0" destOrd="0" presId="urn:microsoft.com/office/officeart/2005/8/layout/hierarchy3"/>
    <dgm:cxn modelId="{9E6616FC-0DFB-47C6-B711-1841813226E2}" type="presOf" srcId="{D50A3AAC-7505-447E-BD38-9E15D70972CE}" destId="{61E2C684-EBD0-485A-A69A-410BAE7028A4}" srcOrd="0" destOrd="0" presId="urn:microsoft.com/office/officeart/2005/8/layout/hierarchy3"/>
    <dgm:cxn modelId="{2813D507-496D-4317-9D23-93D3E6B8AD60}" type="presOf" srcId="{43EAB393-DF1E-40D9-AB3C-142616DE21BC}" destId="{C9082C2E-3830-4A10-8B86-E47EF69015BA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096AA294-A093-4B67-A39A-CE0CF894BAE8}" type="presOf" srcId="{4F57FD8E-722A-4FE1-A800-A7842B64FACF}" destId="{BC6173FC-5FB0-4E70-8D5C-962BCFCBFD7A}" srcOrd="0" destOrd="0" presId="urn:microsoft.com/office/officeart/2005/8/layout/hierarchy3"/>
    <dgm:cxn modelId="{DD0EC0CA-4BFE-436C-A61C-A023B3D72EF4}" type="presOf" srcId="{D6A3040D-8377-4504-95EA-F17CB7DD2DEA}" destId="{56E95771-CAF8-441F-9C29-95B345C1BC3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1168B974-AFA4-46A3-B5DC-8D9293D3CA15}" type="presOf" srcId="{4F57FD8E-722A-4FE1-A800-A7842B64FACF}" destId="{3B63C256-E7BD-4FED-A24D-ED2C4F33768A}" srcOrd="1" destOrd="0" presId="urn:microsoft.com/office/officeart/2005/8/layout/hierarchy3"/>
    <dgm:cxn modelId="{DF274E0F-FCEB-4DFB-BB45-6783213170B1}" type="presParOf" srcId="{B468F822-FA45-412D-B478-5A4DC4DF054E}" destId="{453EBD43-11D2-4618-99AF-A40FEDC0C097}" srcOrd="0" destOrd="0" presId="urn:microsoft.com/office/officeart/2005/8/layout/hierarchy3"/>
    <dgm:cxn modelId="{6410E19F-18AC-443E-B8D9-57D8D0B1ADE7}" type="presParOf" srcId="{453EBD43-11D2-4618-99AF-A40FEDC0C097}" destId="{BAFF6349-B296-4F4C-80CD-1CE7473A9F90}" srcOrd="0" destOrd="0" presId="urn:microsoft.com/office/officeart/2005/8/layout/hierarchy3"/>
    <dgm:cxn modelId="{EFDAF848-C312-444A-913C-8C8BD34C5E61}" type="presParOf" srcId="{BAFF6349-B296-4F4C-80CD-1CE7473A9F90}" destId="{BC6173FC-5FB0-4E70-8D5C-962BCFCBFD7A}" srcOrd="0" destOrd="0" presId="urn:microsoft.com/office/officeart/2005/8/layout/hierarchy3"/>
    <dgm:cxn modelId="{C02DE947-3654-41B3-82FE-423E93E9E817}" type="presParOf" srcId="{BAFF6349-B296-4F4C-80CD-1CE7473A9F90}" destId="{3B63C256-E7BD-4FED-A24D-ED2C4F33768A}" srcOrd="1" destOrd="0" presId="urn:microsoft.com/office/officeart/2005/8/layout/hierarchy3"/>
    <dgm:cxn modelId="{22E03750-45EF-443C-BE99-232621CB7B23}" type="presParOf" srcId="{453EBD43-11D2-4618-99AF-A40FEDC0C097}" destId="{636388E9-B1ED-42D9-BF7B-D39D4493A1B8}" srcOrd="1" destOrd="0" presId="urn:microsoft.com/office/officeart/2005/8/layout/hierarchy3"/>
    <dgm:cxn modelId="{4A2F3B6F-532B-4AE1-9112-89B8E1881C32}" type="presParOf" srcId="{636388E9-B1ED-42D9-BF7B-D39D4493A1B8}" destId="{159E9CC5-F056-481E-890B-D81D92944806}" srcOrd="0" destOrd="0" presId="urn:microsoft.com/office/officeart/2005/8/layout/hierarchy3"/>
    <dgm:cxn modelId="{61F48ABE-F942-4A48-BB5A-087BC9367DE4}" type="presParOf" srcId="{636388E9-B1ED-42D9-BF7B-D39D4493A1B8}" destId="{56E95771-CAF8-441F-9C29-95B345C1BC36}" srcOrd="1" destOrd="0" presId="urn:microsoft.com/office/officeart/2005/8/layout/hierarchy3"/>
    <dgm:cxn modelId="{B6FBB817-A3F9-45F7-AD1B-95826C6EF52E}" type="presParOf" srcId="{636388E9-B1ED-42D9-BF7B-D39D4493A1B8}" destId="{C9082C2E-3830-4A10-8B86-E47EF69015BA}" srcOrd="2" destOrd="0" presId="urn:microsoft.com/office/officeart/2005/8/layout/hierarchy3"/>
    <dgm:cxn modelId="{8AF311C3-1A63-4F35-9A96-111C3F81E05A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The two components of animation are as follows: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An animation style describing the animation.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keyframes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set that specifies the start and end states of the animation’s CSS style and possible intermediate waypoints along the way.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435760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2" custScaleX="1562194" custScaleY="186208" custLinFactNeighborX="-8977" custLinFactNeighborY="-43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2" custScaleX="1566601" custScaleY="193810" custLinFactNeighborX="-8977" custLinFactNeighborY="-16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A4255-267F-4071-85EE-468166F0B347}" type="presOf" srcId="{D50A3AAC-7505-447E-BD38-9E15D70972CE}" destId="{61E2C684-EBD0-485A-A69A-410BAE7028A4}" srcOrd="0" destOrd="0" presId="urn:microsoft.com/office/officeart/2005/8/layout/hierarchy3"/>
    <dgm:cxn modelId="{71347C75-62EC-4D14-B2DB-6575B6A2991E}" type="presOf" srcId="{D6A3040D-8377-4504-95EA-F17CB7DD2DEA}" destId="{56E95771-CAF8-441F-9C29-95B345C1BC36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137C8E07-9722-42CF-872A-EC9F087AC16A}" type="presOf" srcId="{4F57FD8E-722A-4FE1-A800-A7842B64FACF}" destId="{BC6173FC-5FB0-4E70-8D5C-962BCFCBFD7A}" srcOrd="0" destOrd="0" presId="urn:microsoft.com/office/officeart/2005/8/layout/hierarchy3"/>
    <dgm:cxn modelId="{FED79F0E-6082-48B8-8A01-897600BE65DC}" type="presOf" srcId="{4F57FD8E-722A-4FE1-A800-A7842B64FACF}" destId="{3B63C256-E7BD-4FED-A24D-ED2C4F33768A}" srcOrd="1" destOrd="0" presId="urn:microsoft.com/office/officeart/2005/8/layout/hierarchy3"/>
    <dgm:cxn modelId="{73574553-53B4-48B0-A4EA-52F828F2EB6C}" type="presOf" srcId="{D393D8ED-BB81-4D84-91DD-05350B4EFC40}" destId="{B468F822-FA45-412D-B478-5A4DC4DF054E}" srcOrd="0" destOrd="0" presId="urn:microsoft.com/office/officeart/2005/8/layout/hierarchy3"/>
    <dgm:cxn modelId="{DFF33CB8-7411-4ECF-8C24-03703415E285}" type="presOf" srcId="{43EAB393-DF1E-40D9-AB3C-142616DE21BC}" destId="{C9082C2E-3830-4A10-8B86-E47EF69015BA}" srcOrd="0" destOrd="0" presId="urn:microsoft.com/office/officeart/2005/8/layout/hierarchy3"/>
    <dgm:cxn modelId="{568A3BD1-AF2D-43CC-98A5-8A887C5B471C}" type="presOf" srcId="{8284AD39-911A-4534-9D24-A79788150699}" destId="{159E9CC5-F056-481E-890B-D81D9294480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3910E470-91E4-4FF5-91E7-CBD2394DA55A}" type="presParOf" srcId="{B468F822-FA45-412D-B478-5A4DC4DF054E}" destId="{453EBD43-11D2-4618-99AF-A40FEDC0C097}" srcOrd="0" destOrd="0" presId="urn:microsoft.com/office/officeart/2005/8/layout/hierarchy3"/>
    <dgm:cxn modelId="{0812BB4A-8F66-4410-9042-75558730FA3D}" type="presParOf" srcId="{453EBD43-11D2-4618-99AF-A40FEDC0C097}" destId="{BAFF6349-B296-4F4C-80CD-1CE7473A9F90}" srcOrd="0" destOrd="0" presId="urn:microsoft.com/office/officeart/2005/8/layout/hierarchy3"/>
    <dgm:cxn modelId="{21919A4E-AABB-44FC-A600-13C712B2F158}" type="presParOf" srcId="{BAFF6349-B296-4F4C-80CD-1CE7473A9F90}" destId="{BC6173FC-5FB0-4E70-8D5C-962BCFCBFD7A}" srcOrd="0" destOrd="0" presId="urn:microsoft.com/office/officeart/2005/8/layout/hierarchy3"/>
    <dgm:cxn modelId="{22FD359A-02D6-406B-B62F-3E68F97A4C5D}" type="presParOf" srcId="{BAFF6349-B296-4F4C-80CD-1CE7473A9F90}" destId="{3B63C256-E7BD-4FED-A24D-ED2C4F33768A}" srcOrd="1" destOrd="0" presId="urn:microsoft.com/office/officeart/2005/8/layout/hierarchy3"/>
    <dgm:cxn modelId="{C6F60E08-6C0E-4865-9E6B-55946B768DFC}" type="presParOf" srcId="{453EBD43-11D2-4618-99AF-A40FEDC0C097}" destId="{636388E9-B1ED-42D9-BF7B-D39D4493A1B8}" srcOrd="1" destOrd="0" presId="urn:microsoft.com/office/officeart/2005/8/layout/hierarchy3"/>
    <dgm:cxn modelId="{B1C30455-8CEC-4844-87D5-2F1C1E74A6F4}" type="presParOf" srcId="{636388E9-B1ED-42D9-BF7B-D39D4493A1B8}" destId="{159E9CC5-F056-481E-890B-D81D92944806}" srcOrd="0" destOrd="0" presId="urn:microsoft.com/office/officeart/2005/8/layout/hierarchy3"/>
    <dgm:cxn modelId="{F709B008-7A7C-4F97-9776-72F38C1CC493}" type="presParOf" srcId="{636388E9-B1ED-42D9-BF7B-D39D4493A1B8}" destId="{56E95771-CAF8-441F-9C29-95B345C1BC36}" srcOrd="1" destOrd="0" presId="urn:microsoft.com/office/officeart/2005/8/layout/hierarchy3"/>
    <dgm:cxn modelId="{563143F2-54CE-4894-83A6-4BFFC3EA51CF}" type="presParOf" srcId="{636388E9-B1ED-42D9-BF7B-D39D4493A1B8}" destId="{C9082C2E-3830-4A10-8B86-E47EF69015BA}" srcOrd="2" destOrd="0" presId="urn:microsoft.com/office/officeart/2005/8/layout/hierarchy3"/>
    <dgm:cxn modelId="{7E138422-C656-48E8-8080-C12AFAA58DBE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The advantages of CSS3 animations over script-based animation techniques are as follows: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Easy to use and anybody can create them without the knowledge of JavaScript.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Executes well even under reasonable system load.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Allows the browser to control the animation sequence, optimize performance and efficiency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378159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3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3" custScaleX="1562194" custScaleY="186208" custLinFactNeighborX="-8977" custLinFactNeighborY="-43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3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3" custScaleX="1566601" custScaleY="193810" custLinFactNeighborX="-8977" custLinFactNeighborY="-16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3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3" custScaleX="1555781" custScaleY="204077" custLinFactNeighborX="-8977" custLinFactNeighborY="13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1AF813-8A82-4615-A578-F6F2A7A61006}" type="presOf" srcId="{8284AD39-911A-4534-9D24-A79788150699}" destId="{159E9CC5-F056-481E-890B-D81D92944806}" srcOrd="0" destOrd="0" presId="urn:microsoft.com/office/officeart/2005/8/layout/hierarchy3"/>
    <dgm:cxn modelId="{073B14EB-0A4A-41E2-845A-486286A59F90}" type="presOf" srcId="{4F57FD8E-722A-4FE1-A800-A7842B64FACF}" destId="{BC6173FC-5FB0-4E70-8D5C-962BCFCBFD7A}" srcOrd="0" destOrd="0" presId="urn:microsoft.com/office/officeart/2005/8/layout/hierarchy3"/>
    <dgm:cxn modelId="{2EE872DD-4EE5-43C6-8F26-8D335D4409C2}" type="presOf" srcId="{D6A3040D-8377-4504-95EA-F17CB7DD2DEA}" destId="{56E95771-CAF8-441F-9C29-95B345C1BC36}" srcOrd="0" destOrd="0" presId="urn:microsoft.com/office/officeart/2005/8/layout/hierarchy3"/>
    <dgm:cxn modelId="{47042C55-C35E-4DFD-8E5B-B1533A8C808E}" type="presOf" srcId="{4F57FD8E-722A-4FE1-A800-A7842B64FACF}" destId="{3B63C256-E7BD-4FED-A24D-ED2C4F33768A}" srcOrd="1" destOrd="0" presId="urn:microsoft.com/office/officeart/2005/8/layout/hierarchy3"/>
    <dgm:cxn modelId="{B83D9A7D-285A-43C6-8778-A105E40DED1A}" type="presOf" srcId="{43EAB393-DF1E-40D9-AB3C-142616DE21BC}" destId="{C9082C2E-3830-4A10-8B86-E47EF69015BA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1B3E8CDC-1388-49BA-A46A-90399114CB96}" type="presOf" srcId="{D50A3AAC-7505-447E-BD38-9E15D70972CE}" destId="{61E2C684-EBD0-485A-A69A-410BAE7028A4}" srcOrd="0" destOrd="0" presId="urn:microsoft.com/office/officeart/2005/8/layout/hierarchy3"/>
    <dgm:cxn modelId="{7A3EC25C-73B9-4230-8552-FC2222598E8A}" type="presOf" srcId="{9BCA323E-6A5B-4060-8D3D-6F08D535ED50}" destId="{37FAE7F2-3481-4698-9EAC-9A7F7BEDF7E1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286C57A7-D7F0-4D11-8F79-2620BF7CDF30}" type="presOf" srcId="{509048E6-251D-4931-A7B0-05B873F2859C}" destId="{42DCD54D-66BE-465E-9847-73F41B8C7E46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8AD4D16C-0536-418D-B6D8-F33CBF56CD32}" type="presOf" srcId="{D393D8ED-BB81-4D84-91DD-05350B4EFC40}" destId="{B468F822-FA45-412D-B478-5A4DC4DF054E}" srcOrd="0" destOrd="0" presId="urn:microsoft.com/office/officeart/2005/8/layout/hierarchy3"/>
    <dgm:cxn modelId="{6B5C1439-63CD-4349-9971-3B0B4C75DF41}" type="presParOf" srcId="{B468F822-FA45-412D-B478-5A4DC4DF054E}" destId="{453EBD43-11D2-4618-99AF-A40FEDC0C097}" srcOrd="0" destOrd="0" presId="urn:microsoft.com/office/officeart/2005/8/layout/hierarchy3"/>
    <dgm:cxn modelId="{A2EB16A4-7E9D-4CD7-9D2F-3B51CA1AE04F}" type="presParOf" srcId="{453EBD43-11D2-4618-99AF-A40FEDC0C097}" destId="{BAFF6349-B296-4F4C-80CD-1CE7473A9F90}" srcOrd="0" destOrd="0" presId="urn:microsoft.com/office/officeart/2005/8/layout/hierarchy3"/>
    <dgm:cxn modelId="{E6593371-284B-4DAA-B53A-6B9F351AE3A4}" type="presParOf" srcId="{BAFF6349-B296-4F4C-80CD-1CE7473A9F90}" destId="{BC6173FC-5FB0-4E70-8D5C-962BCFCBFD7A}" srcOrd="0" destOrd="0" presId="urn:microsoft.com/office/officeart/2005/8/layout/hierarchy3"/>
    <dgm:cxn modelId="{1BACA6D5-B860-4C0A-BAF1-B1A8D4AE4674}" type="presParOf" srcId="{BAFF6349-B296-4F4C-80CD-1CE7473A9F90}" destId="{3B63C256-E7BD-4FED-A24D-ED2C4F33768A}" srcOrd="1" destOrd="0" presId="urn:microsoft.com/office/officeart/2005/8/layout/hierarchy3"/>
    <dgm:cxn modelId="{52752BD9-D091-45CE-976F-173BD7A5E6FF}" type="presParOf" srcId="{453EBD43-11D2-4618-99AF-A40FEDC0C097}" destId="{636388E9-B1ED-42D9-BF7B-D39D4493A1B8}" srcOrd="1" destOrd="0" presId="urn:microsoft.com/office/officeart/2005/8/layout/hierarchy3"/>
    <dgm:cxn modelId="{02D689DF-0D08-471E-AAD2-835E64480E02}" type="presParOf" srcId="{636388E9-B1ED-42D9-BF7B-D39D4493A1B8}" destId="{159E9CC5-F056-481E-890B-D81D92944806}" srcOrd="0" destOrd="0" presId="urn:microsoft.com/office/officeart/2005/8/layout/hierarchy3"/>
    <dgm:cxn modelId="{349207D9-95E0-4F24-AF0C-0D3ECEF0EE61}" type="presParOf" srcId="{636388E9-B1ED-42D9-BF7B-D39D4493A1B8}" destId="{56E95771-CAF8-441F-9C29-95B345C1BC36}" srcOrd="1" destOrd="0" presId="urn:microsoft.com/office/officeart/2005/8/layout/hierarchy3"/>
    <dgm:cxn modelId="{98C3A955-1B6E-420F-84E1-2A2E26BCF0AD}" type="presParOf" srcId="{636388E9-B1ED-42D9-BF7B-D39D4493A1B8}" destId="{C9082C2E-3830-4A10-8B86-E47EF69015BA}" srcOrd="2" destOrd="0" presId="urn:microsoft.com/office/officeart/2005/8/layout/hierarchy3"/>
    <dgm:cxn modelId="{F87C9AA6-D2FA-47D3-A259-25B9201F8414}" type="presParOf" srcId="{636388E9-B1ED-42D9-BF7B-D39D4493A1B8}" destId="{61E2C684-EBD0-485A-A69A-410BAE7028A4}" srcOrd="3" destOrd="0" presId="urn:microsoft.com/office/officeart/2005/8/layout/hierarchy3"/>
    <dgm:cxn modelId="{A240B24B-7239-496A-AC25-336BF34BDFB1}" type="presParOf" srcId="{636388E9-B1ED-42D9-BF7B-D39D4493A1B8}" destId="{42DCD54D-66BE-465E-9847-73F41B8C7E46}" srcOrd="4" destOrd="0" presId="urn:microsoft.com/office/officeart/2005/8/layout/hierarchy3"/>
    <dgm:cxn modelId="{15442BF9-E199-4B76-A1D7-734791C4C874}" type="presParOf" srcId="{636388E9-B1ED-42D9-BF7B-D39D4493A1B8}" destId="{37FAE7F2-3481-4698-9EAC-9A7F7BEDF7E1}" srcOrd="5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There are different ways to provide Web pages for mobile devices.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user can make use of style sheet for the handheld devices (all mobile browsers do not recognize it).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IPhone’s</a:t>
          </a:r>
          <a:r>
            <a:rPr lang="en-US" sz="1800" dirty="0" smtClean="0">
              <a:solidFill>
                <a:schemeClr val="tx1"/>
              </a:solidFill>
            </a:rPr>
            <a:t> Safari and Opera’s Mini browsers support a new feature of CSS3 called media queries.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These queries allow the user to specify a conditional expression for media type.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135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25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NeighborY="77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A7557990-54CC-4070-9A7D-AEC2D8B24851}" type="presOf" srcId="{32F9483E-A135-41CD-9B8E-5BB23FE4E385}" destId="{02F157C3-4AF0-4564-919C-72DA0052C758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52701F7B-46AE-4E47-AFBA-19F85D1D99DF}" type="presOf" srcId="{562882C0-AB97-4E3B-8D46-8E574B04BE56}" destId="{A6445519-E36D-458F-8F29-D286534B965D}" srcOrd="0" destOrd="0" presId="urn:microsoft.com/office/officeart/2005/8/layout/vList2"/>
    <dgm:cxn modelId="{BE2B7B80-67F5-41FD-924D-FE9A0FC8789B}" type="presOf" srcId="{D32F8FCF-EDF2-4321-B49C-D5DF3D295B52}" destId="{9FF9BD46-DE44-4B30-80ED-AC3A9E213A06}" srcOrd="0" destOrd="0" presId="urn:microsoft.com/office/officeart/2005/8/layout/vList2"/>
    <dgm:cxn modelId="{78489082-015C-4C9E-BA6B-2F609D2B4036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2CDC2F6-D123-4171-B9B2-C538E6CF304B}" type="presOf" srcId="{FC2A7E5C-B22A-46C4-9AFD-A55CEAE725CE}" destId="{0256FAD6-365E-4CAB-8266-8CECC71F7F52}" srcOrd="0" destOrd="0" presId="urn:microsoft.com/office/officeart/2005/8/layout/vList2"/>
    <dgm:cxn modelId="{BEBB4B4A-5AB2-4EE8-94E8-001ABEF5927B}" type="presParOf" srcId="{9FF9BD46-DE44-4B30-80ED-AC3A9E213A06}" destId="{388723AB-37EB-4EC2-B7B0-759657273835}" srcOrd="0" destOrd="0" presId="urn:microsoft.com/office/officeart/2005/8/layout/vList2"/>
    <dgm:cxn modelId="{28197F59-87F7-4258-91B3-B9F247C365C7}" type="presParOf" srcId="{9FF9BD46-DE44-4B30-80ED-AC3A9E213A06}" destId="{D877BAB3-7DBF-46AB-A039-BE8C107F0C8C}" srcOrd="1" destOrd="0" presId="urn:microsoft.com/office/officeart/2005/8/layout/vList2"/>
    <dgm:cxn modelId="{FC2E1EDC-96DC-4AC7-B5DB-15FE8EAA11D1}" type="presParOf" srcId="{9FF9BD46-DE44-4B30-80ED-AC3A9E213A06}" destId="{0256FAD6-365E-4CAB-8266-8CECC71F7F52}" srcOrd="2" destOrd="0" presId="urn:microsoft.com/office/officeart/2005/8/layout/vList2"/>
    <dgm:cxn modelId="{E8F6A4C8-5641-4DBF-9C0A-CE2AA86FE6DA}" type="presParOf" srcId="{9FF9BD46-DE44-4B30-80ED-AC3A9E213A06}" destId="{C88DBDBC-73BA-40D4-ACAA-61468FA8920B}" srcOrd="3" destOrd="0" presId="urn:microsoft.com/office/officeart/2005/8/layout/vList2"/>
    <dgm:cxn modelId="{75BE9E62-ED04-477F-94D9-D8A8DACD0F6E}" type="presParOf" srcId="{9FF9BD46-DE44-4B30-80ED-AC3A9E213A06}" destId="{A6445519-E36D-458F-8F29-D286534B965D}" srcOrd="4" destOrd="0" presId="urn:microsoft.com/office/officeart/2005/8/layout/vList2"/>
    <dgm:cxn modelId="{941BE462-A91A-4355-AF3C-8889F60BBA1F}" type="presParOf" srcId="{9FF9BD46-DE44-4B30-80ED-AC3A9E213A06}" destId="{A2EE26A5-691E-4C3F-B7EF-20DE69EA838D}" srcOrd="5" destOrd="0" presId="urn:microsoft.com/office/officeart/2005/8/layout/vList2"/>
    <dgm:cxn modelId="{2620B47D-9BC3-44D3-A708-25DD09D9CCC6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8/22/2012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8/22/2012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7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Displaying Graphics and CSS3 Animation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Displaying Graphics and CSS3 Animation / Session 7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Insertion 2-6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commonly used attributes of the </a:t>
            </a:r>
            <a:r>
              <a:rPr lang="en-US" sz="2800" baseline="30000" dirty="0" smtClean="0">
                <a:cs typeface="Courier New" pitchFamily="49" charset="0"/>
              </a:rPr>
              <a:t>IMG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1219200"/>
          <a:ext cx="7162800" cy="214201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62793"/>
                <a:gridCol w="5500007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Data Type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src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path of an image that is to be displayed.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height of an image.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width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width of an image.</a:t>
                      </a:r>
                      <a:endParaRPr lang="en-US" sz="32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3581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displaying an image using the </a:t>
            </a:r>
            <a:r>
              <a:rPr lang="en-US" sz="2800" baseline="30000" dirty="0" smtClean="0">
                <a:cs typeface="Courier New" pitchFamily="49" charset="0"/>
              </a:rPr>
              <a:t>IMG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038600"/>
            <a:ext cx="5739072" cy="845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=”UNO.jpg” width=”225” height=”151”/&gt;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28600" y="49530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the </a:t>
            </a:r>
            <a:r>
              <a:rPr lang="en-US" sz="2800" baseline="30000" dirty="0" err="1" smtClean="0">
                <a:cs typeface="Courier New" pitchFamily="49" charset="0"/>
              </a:rPr>
              <a:t>src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sz="2800" baseline="30000" dirty="0" smtClean="0">
                <a:cs typeface="Courier New" pitchFamily="49" charset="0"/>
              </a:rPr>
              <a:t>IMG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to insert a </a:t>
            </a:r>
            <a:r>
              <a:rPr lang="en-US" sz="2800" baseline="30000" dirty="0" smtClean="0">
                <a:cs typeface="Courier New" pitchFamily="49" charset="0"/>
              </a:rPr>
              <a:t>JPEG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attribute specifies the name of the image and also indicates that the image is present in the same folder where the HTML file is saved.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width and height of the image is set to </a:t>
            </a:r>
            <a:r>
              <a:rPr lang="en-US" sz="2800" baseline="30000" dirty="0" smtClean="0">
                <a:cs typeface="Courier New" pitchFamily="49" charset="0"/>
              </a:rPr>
              <a:t>225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151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pixels respectively by using the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 pixel refers to the smallest dot on the monitor screen.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Insertion 3-6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image can also be stored in a subfolder of the folder containing the HTML file.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such cases, a reference to the image is made by using the sub folder name as shown in the following Code Snippet.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898097"/>
            <a:ext cx="7343677" cy="845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image_folder</a:t>
            </a:r>
            <a:r>
              <a:rPr lang="en-US" sz="2400" baseline="30000" dirty="0" smtClean="0"/>
              <a:t>/UNO.jpg” width=”225” height=”151”/&gt;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27432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align the image, the </a:t>
            </a:r>
            <a:r>
              <a:rPr lang="en-US" sz="2800" baseline="30000" dirty="0" smtClean="0">
                <a:cs typeface="Courier New" pitchFamily="49" charset="0"/>
              </a:rPr>
              <a:t>float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style attribute can be used to specify the inline style for the element.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will force the image to be aligned to the left or right side of the screen and wrap the surrounding text around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the use of the float style.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412697"/>
            <a:ext cx="6603090" cy="845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image_folder</a:t>
            </a:r>
            <a:r>
              <a:rPr lang="en-US" sz="2400" baseline="30000" dirty="0" smtClean="0"/>
              <a:t>/UNO.jpg” style=”</a:t>
            </a:r>
            <a:r>
              <a:rPr lang="en-US" sz="2400" baseline="30000" dirty="0" err="1" smtClean="0"/>
              <a:t>float:left</a:t>
            </a:r>
            <a:r>
              <a:rPr lang="en-US" sz="2400" baseline="30000" dirty="0" smtClean="0"/>
              <a:t>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Insertion 4-6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values of </a:t>
            </a:r>
            <a:r>
              <a:rPr lang="en-US" sz="2800" baseline="30000" dirty="0" smtClean="0">
                <a:cs typeface="Courier New" pitchFamily="49" charset="0"/>
              </a:rPr>
              <a:t>float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in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img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1143000"/>
          <a:ext cx="7162800" cy="2804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62793"/>
                <a:gridCol w="5500007"/>
              </a:tblGrid>
              <a:tr h="31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Value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left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element floats to the left.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element floats to the right.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none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element does not float and is the default value.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element specifies that the value of the float property should be inherited from the parent element.</a:t>
                      </a:r>
                      <a:endParaRPr lang="en-US" sz="36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04800" y="4114800"/>
          <a:ext cx="8458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Insertion 5-6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&lt;figure&gt;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02219"/>
            <a:ext cx="80772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&lt;figure&gt;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=”logo.gif” style=”float: left” width=”304”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height=”228”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&lt;/figure&gt;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2590800"/>
            <a:ext cx="86868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main advantage of using </a:t>
            </a:r>
            <a:r>
              <a:rPr lang="en-US" sz="2800" baseline="30000" dirty="0" smtClean="0">
                <a:cs typeface="Courier New" pitchFamily="49" charset="0"/>
              </a:rPr>
              <a:t>&lt;figure&gt;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is that it allows the user to use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figcaption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along with it.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figcaption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allows the user to add a caption to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caption always appears along with the image even if the image floats in Web site layout.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figcaption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503668"/>
            <a:ext cx="73914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&lt;figure&gt;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</a:t>
            </a:r>
            <a:r>
              <a:rPr lang="en-GB" sz="2400" baseline="30000" dirty="0" err="1" smtClean="0"/>
              <a:t>img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=”logo.gif”&gt;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figcaption</a:t>
            </a:r>
            <a:r>
              <a:rPr lang="en-US" sz="2400" baseline="30000" dirty="0" smtClean="0"/>
              <a:t>&gt;This diagram shows the logo of a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product.&lt;/</a:t>
            </a:r>
            <a:r>
              <a:rPr lang="en-US" sz="2400" baseline="30000" dirty="0" err="1" smtClean="0"/>
              <a:t>figcaption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&lt;/figure&gt;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Insertion 6-6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6868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&lt;figure&gt;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can also assign styles and other attributes to the </a:t>
            </a:r>
            <a:r>
              <a:rPr lang="en-US" sz="2800" baseline="30000" dirty="0" smtClean="0">
                <a:cs typeface="Courier New" pitchFamily="49" charset="0"/>
              </a:rPr>
              <a:t>&lt;figure&gt;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using an external or internal style sheet.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single caption to a group of images can be added using the </a:t>
            </a:r>
            <a:r>
              <a:rPr lang="en-US" sz="2800" baseline="30000" dirty="0" smtClean="0">
                <a:cs typeface="Courier New" pitchFamily="49" charset="0"/>
              </a:rPr>
              <a:t>&lt;figure&gt;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how to assign a single caption to a group of images.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363244"/>
            <a:ext cx="7391400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&lt;figure&gt;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=”flower1.jpg”&gt;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=”flower2.jpg”&gt;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=”flower3.jpg”&gt;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figcaption</a:t>
            </a:r>
            <a:r>
              <a:rPr lang="en-US" sz="2400" baseline="30000" dirty="0" smtClean="0"/>
              <a:t>&gt;The different types of flowers&lt;/</a:t>
            </a:r>
            <a:r>
              <a:rPr lang="en-US" sz="2400" baseline="30000" dirty="0" err="1" smtClean="0"/>
              <a:t>figcaption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&lt;/figure&gt;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962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output of a single caption to a group of images.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7.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343400"/>
            <a:ext cx="4267200" cy="2212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Image Sizing and Padding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1524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Size of an image is specified in pixels.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sets the height and width of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One can specify the width and the height will be resized or vice versa.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CSS code for setting the image height and width property.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363244"/>
            <a:ext cx="7391400" cy="159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err="1" smtClean="0"/>
              <a:t>p.ex</a:t>
            </a:r>
            <a:endParaRPr lang="en-GB" sz="2400" baseline="30000" dirty="0" smtClean="0"/>
          </a:p>
          <a:p>
            <a:r>
              <a:rPr lang="en-GB" sz="2400" baseline="30000" dirty="0" smtClean="0"/>
              <a:t>{</a:t>
            </a:r>
          </a:p>
          <a:p>
            <a:r>
              <a:rPr lang="en-GB" sz="2400" baseline="30000" dirty="0" smtClean="0"/>
              <a:t>height:100px;</a:t>
            </a:r>
          </a:p>
          <a:p>
            <a:r>
              <a:rPr lang="en-GB" sz="2400" baseline="30000" dirty="0" smtClean="0"/>
              <a:t>width:100px;</a:t>
            </a:r>
          </a:p>
          <a:p>
            <a:r>
              <a:rPr lang="en-GB" sz="2400" baseline="30000" dirty="0" smtClean="0"/>
              <a:t>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962400"/>
            <a:ext cx="86868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different CSS properties and values of images.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4411184"/>
          <a:ext cx="7162800" cy="1503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2680085"/>
                <a:gridCol w="3111115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height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height of an element</a:t>
                      </a:r>
                    </a:p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Image Sizing and Padding 2-2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914400"/>
          <a:ext cx="7162800" cy="51612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2680085"/>
                <a:gridCol w="3111115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max-height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maximum height of an element</a:t>
                      </a:r>
                    </a:p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max-width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maximum width of an element</a:t>
                      </a:r>
                    </a:p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min-height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minimum height of an element</a:t>
                      </a:r>
                    </a:p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min-width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minimum width of an element</a:t>
                      </a:r>
                    </a:p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width of an element</a:t>
                      </a:r>
                    </a:p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CSS </a:t>
            </a:r>
            <a:r>
              <a:rPr lang="en-US" sz="2800" baseline="30000" dirty="0" smtClean="0">
                <a:cs typeface="Courier New" pitchFamily="49" charset="0"/>
              </a:rPr>
              <a:t>padding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used to specify the space between the element border and the element content. 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background color of the element affects the padding property.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Using separate properties such as top, right, bottom, and left, different padding values can be specified and the padding can be changed separately.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various values used in </a:t>
            </a:r>
            <a:r>
              <a:rPr lang="en-US" sz="2800" baseline="30000" dirty="0">
                <a:cs typeface="Courier New" pitchFamily="49" charset="0"/>
              </a:rPr>
              <a:t>padding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2997200"/>
          <a:ext cx="6400800" cy="2032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85900"/>
                <a:gridCol w="4914900"/>
              </a:tblGrid>
              <a:tr h="31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Value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length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property specifies a fixed value for padding in pixels, pt, </a:t>
                      </a: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so on.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%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property specifies a value for padding in % of the containing element.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0480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Instead of using different padding for different sides, users can use a shorthand property.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shorthand property is one where all the padding properties for the different sides are specified in one property.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shorthand property for all the padding properties is </a:t>
            </a:r>
            <a:r>
              <a:rPr lang="en-US" sz="2800" baseline="30000" dirty="0" smtClean="0">
                <a:cs typeface="Courier New" pitchFamily="49" charset="0"/>
              </a:rPr>
              <a:t>padding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the use of the shorthand property for padding.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105400"/>
            <a:ext cx="7391400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padding:25px 50px 75px 100px;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486400"/>
            <a:ext cx="84582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880"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      where, </a:t>
            </a:r>
          </a:p>
          <a:p>
            <a:pPr marL="182880"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                   top padding is </a:t>
            </a:r>
            <a:r>
              <a:rPr lang="en-US" sz="2800" baseline="30000" dirty="0" smtClean="0">
                <a:cs typeface="Courier New" pitchFamily="49" charset="0"/>
              </a:rPr>
              <a:t>25px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right padding is </a:t>
            </a:r>
            <a:r>
              <a:rPr lang="en-US" sz="2800" baseline="30000" dirty="0" smtClean="0">
                <a:cs typeface="Courier New" pitchFamily="49" charset="0"/>
              </a:rPr>
              <a:t>50px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bottom padding is </a:t>
            </a:r>
            <a:r>
              <a:rPr lang="en-US" sz="2800" baseline="30000" dirty="0" smtClean="0">
                <a:cs typeface="Courier New" pitchFamily="49" charset="0"/>
              </a:rPr>
              <a:t>75px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182880"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                   and left padding is </a:t>
            </a:r>
            <a:r>
              <a:rPr lang="en-US" sz="2800" baseline="30000" dirty="0" smtClean="0">
                <a:cs typeface="Courier New" pitchFamily="49" charset="0"/>
              </a:rPr>
              <a:t>100px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the CSS code used for specifying different padding values for different sides.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494346"/>
            <a:ext cx="7391400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padding-top:10px;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padding-bottom:10px;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padding-right:15px;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padding-left:15px;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25146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value for padding was set for all the sides.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3-3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4582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 top padding is </a:t>
            </a:r>
            <a:r>
              <a:rPr lang="en-US" sz="2800" baseline="30000" dirty="0" smtClean="0">
                <a:cs typeface="Courier New" pitchFamily="49" charset="0"/>
              </a:rPr>
              <a:t>25px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right padding is </a:t>
            </a:r>
            <a:r>
              <a:rPr lang="en-US" sz="2800" baseline="30000" dirty="0" smtClean="0">
                <a:cs typeface="Courier New" pitchFamily="49" charset="0"/>
              </a:rPr>
              <a:t>50px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bottom padding is </a:t>
            </a:r>
            <a:r>
              <a:rPr lang="en-US" sz="2800" baseline="30000" dirty="0" smtClean="0">
                <a:cs typeface="Courier New" pitchFamily="49" charset="0"/>
              </a:rPr>
              <a:t>75px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left padding is </a:t>
            </a:r>
            <a:r>
              <a:rPr lang="en-US" sz="2800" baseline="30000" dirty="0" smtClean="0">
                <a:cs typeface="Courier New" pitchFamily="49" charset="0"/>
              </a:rPr>
              <a:t>100px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all CSS padding properties.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9287429"/>
              </p:ext>
            </p:extLst>
          </p:nvPr>
        </p:nvGraphicFramePr>
        <p:xfrm>
          <a:off x="1066800" y="1981200"/>
          <a:ext cx="7162800" cy="320460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62793"/>
                <a:gridCol w="5500007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browser calculates the height and is the default value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0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padding-bottom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length in pixels (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padding-left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height of the containing block in percent format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padding-right</a:t>
                      </a:r>
                    </a:p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value of the property should be inherited from the parent element</a:t>
                      </a:r>
                      <a:endParaRPr lang="en-US" sz="36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padding-top</a:t>
                      </a:r>
                    </a:p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top padding of an element</a:t>
                      </a:r>
                      <a:endParaRPr lang="en-US" sz="36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graphic formatting in Web pages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graphic insertion, sizing, and padding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CSS3 Animation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the use of CSS3 on mobile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Graphics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524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thumbnail is a small image, or a part of a larger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Clicking the thumbnail image will link to the larger original image, which can be viewed and downloaded.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 a hover effect can be given through CSS and JavaScript.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an HTML code for inclusion of a thumbnail image.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638437"/>
            <a:ext cx="73914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 </a:t>
            </a:r>
            <a:r>
              <a:rPr lang="en-GB" sz="2400" baseline="30000" dirty="0" err="1" smtClean="0"/>
              <a:t>lang</a:t>
            </a:r>
            <a:r>
              <a:rPr lang="en-GB" sz="2400" baseline="30000" dirty="0" smtClean="0"/>
              <a:t>=”en”&gt;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&lt;meta </a:t>
            </a:r>
            <a:r>
              <a:rPr lang="en-GB" sz="2400" baseline="30000" dirty="0" err="1" smtClean="0"/>
              <a:t>charset</a:t>
            </a:r>
            <a:r>
              <a:rPr lang="en-GB" sz="2400" baseline="30000" dirty="0" smtClean="0"/>
              <a:t>=”utf-8”&gt;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&lt;title&gt;Thumbnail&lt;/title&gt;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/* general */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	margin:0;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	padding:40px 80px;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	background:#</a:t>
            </a:r>
            <a:r>
              <a:rPr lang="en-GB" sz="2400" baseline="30000" dirty="0" err="1" smtClean="0"/>
              <a:t>fff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	font:70% Arial, Helvetica, sans-serif;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          </a:t>
            </a:r>
            <a:r>
              <a:rPr lang="en-GB" sz="2400" baseline="30000" dirty="0" err="1" smtClean="0"/>
              <a:t>color</a:t>
            </a:r>
            <a:r>
              <a:rPr lang="en-GB" sz="2400" baseline="30000" dirty="0" smtClean="0"/>
              <a:t>:#555;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	line-height:100%;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}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667000"/>
            <a:ext cx="73914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	h1, h2{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font-size:180%;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font-</a:t>
            </a:r>
            <a:r>
              <a:rPr lang="en-US" sz="2400" baseline="30000" dirty="0" err="1" smtClean="0"/>
              <a:t>weight:normal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color:#555;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p{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margin:1em 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</a:t>
            </a:r>
            <a:r>
              <a:rPr lang="en-US" sz="2400" baseline="30000" dirty="0" err="1" smtClean="0"/>
              <a:t>p.text</a:t>
            </a: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width:500px;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}	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a{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color:#f20;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text-</a:t>
            </a:r>
            <a:r>
              <a:rPr lang="en-US" sz="2400" baseline="30000" dirty="0" err="1" smtClean="0"/>
              <a:t>decoration:none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Graphics 2-4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143000"/>
            <a:ext cx="7391400" cy="486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a:hover{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color:#999;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}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</a:t>
            </a:r>
            <a:r>
              <a:rPr lang="en-US" sz="2400" baseline="30000" dirty="0" err="1" smtClean="0"/>
              <a:t>border:none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/* // general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/* thumbnail list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margin:0;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padding:0;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 list-</a:t>
            </a:r>
            <a:r>
              <a:rPr lang="en-US" sz="2400" baseline="30000" dirty="0" err="1" smtClean="0"/>
              <a:t>style:none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}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</a:t>
            </a:r>
            <a:r>
              <a:rPr lang="en-US" sz="2400" baseline="30000" dirty="0" err="1" smtClean="0"/>
              <a:t>float:left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margin-right:0px;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border:1px solid #999;	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padding:2px;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}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143000"/>
            <a:ext cx="7391400" cy="484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 a{</a:t>
            </a:r>
          </a:p>
          <a:p>
            <a:r>
              <a:rPr lang="en-US" sz="2400" baseline="30000" dirty="0" smtClean="0"/>
              <a:t>		</a:t>
            </a:r>
            <a:r>
              <a:rPr lang="en-US" sz="2400" baseline="30000" dirty="0" err="1" smtClean="0"/>
              <a:t>display:block</a:t>
            </a:r>
            <a:r>
              <a:rPr lang="en-US" sz="2400" baseline="30000" dirty="0" smtClean="0"/>
              <a:t>;</a:t>
            </a:r>
          </a:p>
          <a:p>
            <a:r>
              <a:rPr lang="en-US" sz="2400" baseline="30000" dirty="0" smtClean="0"/>
              <a:t>		</a:t>
            </a:r>
            <a:r>
              <a:rPr lang="en-US" sz="2400" baseline="30000" dirty="0" err="1" smtClean="0"/>
              <a:t>float:left</a:t>
            </a:r>
            <a:r>
              <a:rPr lang="en-US" sz="2400" baseline="30000" dirty="0" smtClean="0"/>
              <a:t>;</a:t>
            </a:r>
          </a:p>
          <a:p>
            <a:r>
              <a:rPr lang="en-US" sz="2400" baseline="30000" dirty="0" smtClean="0"/>
              <a:t>		width:125px;</a:t>
            </a:r>
          </a:p>
          <a:p>
            <a:r>
              <a:rPr lang="en-US" sz="2400" baseline="30000" dirty="0" smtClean="0"/>
              <a:t>		height:135px;</a:t>
            </a:r>
          </a:p>
          <a:p>
            <a:r>
              <a:rPr lang="en-US" sz="2400" baseline="30000" dirty="0" smtClean="0"/>
              <a:t>		line-height:50px;</a:t>
            </a:r>
          </a:p>
          <a:p>
            <a:r>
              <a:rPr lang="en-US" sz="2400" baseline="30000" dirty="0" smtClean="0"/>
              <a:t>		</a:t>
            </a:r>
            <a:r>
              <a:rPr lang="en-US" sz="2400" baseline="30000" dirty="0" err="1" smtClean="0"/>
              <a:t>overflow:hidden</a:t>
            </a:r>
            <a:r>
              <a:rPr lang="en-US" sz="2400" baseline="30000" dirty="0" smtClean="0"/>
              <a:t>;</a:t>
            </a:r>
          </a:p>
          <a:p>
            <a:r>
              <a:rPr lang="en-US" sz="2400" baseline="30000" dirty="0" smtClean="0"/>
              <a:t>		</a:t>
            </a:r>
            <a:r>
              <a:rPr lang="en-US" sz="2400" baseline="30000" dirty="0" err="1" smtClean="0"/>
              <a:t>position:relative</a:t>
            </a:r>
            <a:r>
              <a:rPr lang="en-US" sz="2400" baseline="30000" dirty="0" smtClean="0"/>
              <a:t>;</a:t>
            </a:r>
          </a:p>
          <a:p>
            <a:r>
              <a:rPr lang="en-US" sz="2400" baseline="30000" dirty="0" smtClean="0"/>
              <a:t>		z-index:1;</a:t>
            </a:r>
          </a:p>
          <a:p>
            <a:r>
              <a:rPr lang="en-US" sz="2400" baseline="30000" dirty="0" smtClean="0"/>
              <a:t>             }</a:t>
            </a:r>
          </a:p>
          <a:p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 a 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{</a:t>
            </a:r>
          </a:p>
          <a:p>
            <a:r>
              <a:rPr lang="en-US" sz="2400" baseline="30000" dirty="0" smtClean="0"/>
              <a:t>		</a:t>
            </a:r>
            <a:r>
              <a:rPr lang="en-US" sz="2400" baseline="30000" dirty="0" err="1" smtClean="0"/>
              <a:t>float:left</a:t>
            </a:r>
            <a:r>
              <a:rPr lang="en-US" sz="2400" baseline="30000" dirty="0" smtClean="0"/>
              <a:t>;</a:t>
            </a:r>
          </a:p>
          <a:p>
            <a:r>
              <a:rPr lang="en-US" sz="2400" baseline="30000" dirty="0" smtClean="0"/>
              <a:t>		</a:t>
            </a:r>
            <a:r>
              <a:rPr lang="en-US" sz="2400" baseline="30000" dirty="0" err="1" smtClean="0"/>
              <a:t>position:absolute</a:t>
            </a:r>
            <a:r>
              <a:rPr lang="en-US" sz="2400" baseline="30000" dirty="0" smtClean="0"/>
              <a:t>;</a:t>
            </a:r>
          </a:p>
          <a:p>
            <a:r>
              <a:rPr lang="en-US" sz="2400" baseline="30000" dirty="0" smtClean="0"/>
              <a:t>		top:0px;</a:t>
            </a:r>
          </a:p>
          <a:p>
            <a:r>
              <a:rPr lang="en-US" sz="2400" baseline="30000" dirty="0" smtClean="0"/>
              <a:t>		left:0px;	</a:t>
            </a:r>
          </a:p>
          <a:p>
            <a:r>
              <a:rPr lang="en-US" sz="2400" baseline="30000" dirty="0" smtClean="0"/>
              <a:t>	    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Graphics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391400" cy="511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/* mouse over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 a:hover{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		     </a:t>
            </a:r>
            <a:r>
              <a:rPr lang="en-US" sz="2400" baseline="30000" dirty="0" err="1" smtClean="0"/>
              <a:t>overflow:visible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     z-index:1000;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 </a:t>
            </a:r>
            <a:r>
              <a:rPr lang="en-US" sz="2400" baseline="30000" dirty="0" err="1" smtClean="0"/>
              <a:t>border:none</a:t>
            </a:r>
            <a:r>
              <a:rPr lang="en-US" sz="2400" baseline="30000" dirty="0" smtClean="0"/>
              <a:t>;		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}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 a:hover 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border:1px solid #999;	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background:#</a:t>
            </a:r>
            <a:r>
              <a:rPr lang="en-US" sz="2400" baseline="30000" dirty="0" err="1" smtClean="0"/>
              <a:t>fff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padding:2px;	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  }	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/* // mouse over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/* clearing floats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ul#thumbs:after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li#thumbs:after</a:t>
            </a: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content:”.”;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</a:t>
            </a:r>
            <a:r>
              <a:rPr lang="en-US" sz="2400" baseline="30000" dirty="0" err="1" smtClean="0"/>
              <a:t>display:block</a:t>
            </a:r>
            <a:r>
              <a:rPr lang="en-US" sz="2400" baseline="30000" dirty="0" smtClean="0"/>
              <a:t>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height:0;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</a:t>
            </a:r>
            <a:r>
              <a:rPr lang="en-US" sz="2400" baseline="30000" dirty="0" err="1" smtClean="0"/>
              <a:t>clear:both</a:t>
            </a:r>
            <a:r>
              <a:rPr lang="en-US" sz="2400" baseline="30000" dirty="0" smtClean="0"/>
              <a:t>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</a:t>
            </a:r>
            <a:r>
              <a:rPr lang="en-US" sz="2400" baseline="30000" dirty="0" err="1" smtClean="0"/>
              <a:t>visibility:hidden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		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907935"/>
            <a:ext cx="7391400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li#thumbs</a:t>
            </a:r>
            <a:r>
              <a:rPr lang="en-US" sz="2400" baseline="30000" dirty="0" smtClean="0"/>
              <a:t>{</a:t>
            </a:r>
          </a:p>
          <a:p>
            <a:r>
              <a:rPr lang="en-US" sz="2400" baseline="30000" dirty="0" smtClean="0"/>
              <a:t>			</a:t>
            </a:r>
            <a:r>
              <a:rPr lang="en-US" sz="2400" baseline="30000" dirty="0" err="1" smtClean="0"/>
              <a:t>display:block</a:t>
            </a:r>
            <a:r>
              <a:rPr lang="en-US" sz="2400" baseline="30000" dirty="0" smtClean="0"/>
              <a:t>;</a:t>
            </a:r>
          </a:p>
          <a:p>
            <a:r>
              <a:rPr lang="en-US" sz="2400" baseline="30000" dirty="0" smtClean="0"/>
              <a:t>		   }		</a:t>
            </a:r>
          </a:p>
          <a:p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li#thumbs</a:t>
            </a:r>
            <a:r>
              <a:rPr lang="en-US" sz="2400" baseline="30000" dirty="0" smtClean="0"/>
              <a:t>{</a:t>
            </a:r>
          </a:p>
          <a:p>
            <a:r>
              <a:rPr lang="en-US" sz="2400" baseline="30000" dirty="0" smtClean="0"/>
              <a:t>			min-height:1%;</a:t>
            </a:r>
          </a:p>
          <a:p>
            <a:r>
              <a:rPr lang="en-US" sz="2400" baseline="30000" dirty="0" smtClean="0"/>
              <a:t>		}</a:t>
            </a:r>
          </a:p>
          <a:p>
            <a:r>
              <a:rPr lang="en-US" sz="2400" baseline="30000" dirty="0" smtClean="0"/>
              <a:t>* html </a:t>
            </a:r>
            <a:r>
              <a:rPr lang="en-US" sz="2400" baseline="30000" dirty="0" err="1" smtClean="0"/>
              <a:t>ul#thumbs</a:t>
            </a:r>
            <a:r>
              <a:rPr lang="en-US" sz="2400" baseline="30000" dirty="0" smtClean="0"/>
              <a:t>, * html </a:t>
            </a:r>
            <a:r>
              <a:rPr lang="en-US" sz="2400" baseline="30000" dirty="0" err="1" smtClean="0"/>
              <a:t>li#thumbs</a:t>
            </a:r>
            <a:r>
              <a:rPr lang="en-US" sz="2400" baseline="30000" dirty="0" smtClean="0"/>
              <a:t>{</a:t>
            </a:r>
          </a:p>
          <a:p>
            <a:r>
              <a:rPr lang="en-US" sz="2400" baseline="30000" dirty="0" smtClean="0"/>
              <a:t>			height:1%;</a:t>
            </a:r>
          </a:p>
          <a:p>
            <a:r>
              <a:rPr lang="en-US" sz="2400" baseline="30000" dirty="0" smtClean="0"/>
              <a:t>			}	</a:t>
            </a:r>
          </a:p>
          <a:p>
            <a:r>
              <a:rPr lang="en-US" sz="2400" baseline="30000" dirty="0" smtClean="0"/>
              <a:t>/* // clearing floats */</a:t>
            </a:r>
          </a:p>
          <a:p>
            <a:r>
              <a:rPr lang="en-US" sz="2400" baseline="30000" dirty="0" smtClean="0"/>
              <a:t>/* // thumbnail list */</a:t>
            </a:r>
          </a:p>
          <a:p>
            <a:r>
              <a:rPr lang="en-US" sz="2400" baseline="30000" dirty="0" smtClean="0"/>
              <a:t>&lt;/style&gt;</a:t>
            </a:r>
          </a:p>
          <a:p>
            <a:r>
              <a:rPr lang="en-US" sz="2400" baseline="30000" dirty="0" smtClean="0"/>
              <a:t>  &lt;/head&gt;</a:t>
            </a:r>
          </a:p>
          <a:p>
            <a:r>
              <a:rPr lang="en-US" sz="2400" baseline="30000" dirty="0" smtClean="0"/>
              <a:t>   &lt;body&gt;</a:t>
            </a:r>
          </a:p>
          <a:p>
            <a:r>
              <a:rPr lang="en-US" sz="2400" baseline="30000" dirty="0" smtClean="0"/>
              <a:t>      &lt;h2&gt;Thumbnail&lt;/h2&gt;</a:t>
            </a:r>
          </a:p>
          <a:p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ul</a:t>
            </a:r>
            <a:r>
              <a:rPr lang="en-US" sz="2400" baseline="30000" dirty="0" smtClean="0"/>
              <a:t> id=”thumbs”&gt;</a:t>
            </a:r>
          </a:p>
          <a:p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&gt;&lt;a </a:t>
            </a:r>
            <a:r>
              <a:rPr lang="en-US" sz="2400" baseline="30000" dirty="0" err="1" smtClean="0"/>
              <a:t>href</a:t>
            </a:r>
            <a:r>
              <a:rPr lang="en-US" sz="2400" baseline="30000" dirty="0" smtClean="0"/>
              <a:t>=”HTML5.png” target=”_blank”&gt;</a:t>
            </a:r>
          </a:p>
          <a:p>
            <a:r>
              <a:rPr lang="en-US" sz="2400" baseline="30000" dirty="0" smtClean="0"/>
              <a:t>          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=”HTML5_small.jpg”/&gt;&lt;/a&gt;&lt;/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	&lt;/</a:t>
            </a:r>
            <a:r>
              <a:rPr lang="en-US" sz="2400" baseline="30000" dirty="0" err="1" smtClean="0"/>
              <a:t>ul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&lt;/body&gt; 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Graphics 4-4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output of thumbnail with hover effect.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7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524000"/>
            <a:ext cx="5867400" cy="381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CSS3 Transitions 1-5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2007, Apple introduced the CSS transition, which later became a proprietary feature of Safari called CSS Animation.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Representatives from Apple and Mozilla began adding the CSS transitions module to the CSS Level 3 specification, closely modeled on what Apple had already added to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Webkit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moz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2362200"/>
          <a:ext cx="7924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5715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Currently, Internet Explorer 9 does not support CSS3 Transitions.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CSS3 Transitions 2-5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914400"/>
          <a:ext cx="7924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895600"/>
            <a:ext cx="86106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the use of transition effect on the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for </a:t>
            </a:r>
            <a:r>
              <a:rPr lang="en-US" sz="2800" baseline="30000" dirty="0" smtClean="0">
                <a:cs typeface="Courier New" pitchFamily="49" charset="0"/>
              </a:rPr>
              <a:t>3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seconds.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81400"/>
            <a:ext cx="7391400" cy="185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div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transition: width 3s;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-</a:t>
            </a:r>
            <a:r>
              <a:rPr lang="en-US" sz="2400" baseline="30000" dirty="0" err="1" smtClean="0"/>
              <a:t>moz</a:t>
            </a:r>
            <a:r>
              <a:rPr lang="en-US" sz="2400" baseline="30000" dirty="0" smtClean="0"/>
              <a:t>-transition: width 3s; /* Firefox 4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-</a:t>
            </a:r>
            <a:r>
              <a:rPr lang="en-US" sz="2400" baseline="30000" dirty="0" err="1" smtClean="0"/>
              <a:t>webkit</a:t>
            </a:r>
            <a:r>
              <a:rPr lang="en-US" sz="2400" baseline="30000" dirty="0" smtClean="0"/>
              <a:t>-transition: width 3s; /* Safari and Chrome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-o-transition: width 3s; /* Opera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" y="5410200"/>
            <a:ext cx="86106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effect will start when the specified CSS property changes value.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CSS property changes its value typically when a user moves a mouse over an element.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Thus, the user can set the hover for </a:t>
            </a:r>
            <a:r>
              <a:rPr lang="en-US" sz="2800" baseline="30000" dirty="0" smtClean="0">
                <a:cs typeface="Courier New" pitchFamily="49" charset="0"/>
              </a:rPr>
              <a:t>&lt;div&gt;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elements.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CSS3 Transitions 3-5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106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Code Snippet demonstrates setting the hover for </a:t>
            </a:r>
            <a:r>
              <a:rPr lang="en-US" sz="2800" baseline="30000" dirty="0" smtClean="0">
                <a:cs typeface="Courier New" pitchFamily="49" charset="0"/>
              </a:rPr>
              <a:t>&lt;div&gt;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elements.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64283"/>
            <a:ext cx="7391400" cy="132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err="1" smtClean="0"/>
              <a:t>div:hover</a:t>
            </a:r>
            <a:endParaRPr lang="en-US" sz="2400" baseline="30000" dirty="0" smtClean="0"/>
          </a:p>
          <a:p>
            <a:r>
              <a:rPr lang="en-US" sz="2400" baseline="30000" dirty="0" smtClean="0"/>
              <a:t>{</a:t>
            </a:r>
          </a:p>
          <a:p>
            <a:r>
              <a:rPr lang="en-US" sz="2400" baseline="30000" dirty="0" smtClean="0"/>
              <a:t>  width:200px;</a:t>
            </a:r>
          </a:p>
          <a:p>
            <a:r>
              <a:rPr lang="en-US" sz="2400" baseline="30000" dirty="0" smtClean="0"/>
              <a:t>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2590800"/>
            <a:ext cx="86106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 lists all the transition properties.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3048001"/>
          <a:ext cx="7162800" cy="332953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62793"/>
                <a:gridCol w="5500007"/>
              </a:tblGrid>
              <a:tr h="4011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15"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 shorthand property and is used for setting the four transition properties into a single property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8015"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transition-property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name of the CSS property for which the transition value is set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7582"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transition-duration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defining the duration of the transition. Default value is 0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1300"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transition-timing-function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describing how the speed during a transition will be calculated. Default value is ‘ease’.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4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transition-delay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defining the start of the transition. Default value is 0.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CSS3 Transitions 4-5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an HTML and CSS code using all transition properties.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693307"/>
            <a:ext cx="7391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&lt;style type=”text/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div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width:100px;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height:100px;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background:#000000;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transition-</a:t>
            </a:r>
            <a:r>
              <a:rPr lang="en-US" sz="2400" baseline="30000" dirty="0" err="1" smtClean="0"/>
              <a:t>property:width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transition-duration:2s;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transition-timing-</a:t>
            </a:r>
            <a:r>
              <a:rPr lang="en-US" sz="2400" baseline="30000" dirty="0" err="1" smtClean="0"/>
              <a:t>function:linear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transition-delay:1s;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/* Firefox 4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</a:t>
            </a:r>
            <a:r>
              <a:rPr lang="en-US" sz="2400" baseline="30000" dirty="0" err="1" smtClean="0"/>
              <a:t>moz</a:t>
            </a:r>
            <a:r>
              <a:rPr lang="en-US" sz="2400" baseline="30000" dirty="0" smtClean="0"/>
              <a:t>-transition-</a:t>
            </a:r>
            <a:r>
              <a:rPr lang="en-US" sz="2400" baseline="30000" dirty="0" err="1" smtClean="0"/>
              <a:t>property:width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-moz-transition-duration:2s;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</a:t>
            </a:r>
            <a:r>
              <a:rPr lang="en-US" sz="2400" baseline="30000" dirty="0" err="1" smtClean="0"/>
              <a:t>moz</a:t>
            </a:r>
            <a:r>
              <a:rPr lang="en-US" sz="2400" baseline="30000" dirty="0" smtClean="0"/>
              <a:t>-transition-timing-</a:t>
            </a:r>
            <a:r>
              <a:rPr lang="en-US" sz="2400" baseline="30000" dirty="0" err="1" smtClean="0"/>
              <a:t>function:linear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-moz-transition-delay:1s;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7391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/* Safari and Chrome */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</a:t>
            </a:r>
            <a:r>
              <a:rPr lang="en-US" sz="2400" baseline="30000" dirty="0" err="1" smtClean="0"/>
              <a:t>webkit</a:t>
            </a:r>
            <a:r>
              <a:rPr lang="en-US" sz="2400" baseline="30000" dirty="0" smtClean="0"/>
              <a:t>-transition-</a:t>
            </a:r>
            <a:r>
              <a:rPr lang="en-US" sz="2400" baseline="30000" dirty="0" err="1" smtClean="0"/>
              <a:t>property:width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-webkit-transition-duration:2s;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</a:t>
            </a:r>
            <a:r>
              <a:rPr lang="en-US" sz="2400" baseline="30000" dirty="0" err="1" smtClean="0"/>
              <a:t>webkit</a:t>
            </a:r>
            <a:r>
              <a:rPr lang="en-US" sz="2400" baseline="30000" dirty="0" smtClean="0"/>
              <a:t>-transition-timing-</a:t>
            </a:r>
            <a:r>
              <a:rPr lang="en-US" sz="2400" baseline="30000" dirty="0" err="1" smtClean="0"/>
              <a:t>function:linear</a:t>
            </a:r>
            <a:r>
              <a:rPr lang="en-US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-webkit-transition-delay:1s;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}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div:hover</a:t>
            </a:r>
            <a:endParaRPr lang="en-US" sz="2400" baseline="30000" dirty="0" smtClean="0"/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width:500px;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&lt;/style&gt;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&lt;p&gt;&lt;b&gt;Note:&lt;/b&gt; The example&lt;/p&gt;</a:t>
            </a:r>
          </a:p>
          <a:p>
            <a:pPr>
              <a:lnSpc>
                <a:spcPts val="1000"/>
              </a:lnSpc>
            </a:pPr>
            <a:endParaRPr lang="en-US" sz="2400" baseline="30000" dirty="0" smtClean="0"/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&lt;div&gt;&lt;/div&gt;</a:t>
            </a:r>
          </a:p>
          <a:p>
            <a:pPr>
              <a:lnSpc>
                <a:spcPts val="1000"/>
              </a:lnSpc>
            </a:pPr>
            <a:endParaRPr lang="en-US" sz="2400" baseline="30000" dirty="0" smtClean="0"/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&lt;p&gt;Hover over the div element above, to see the transition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effect.&lt;/p&gt;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&lt;p&gt;&lt;b&gt;Note:&lt;/b&gt; The transition effect will wait 1 seconds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before starting.&lt;/p&gt;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CSS3 Transitions 5-5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762000"/>
            <a:ext cx="80010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output of all transition properties.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7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8864"/>
            <a:ext cx="6781800" cy="5258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Animation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CSS3 animations can animate transitions of one CSS style configuration to another.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524000"/>
          <a:ext cx="7924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09600" y="3733800"/>
          <a:ext cx="7924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Graphic spid="7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Format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many graphic formats available; the most commonly used are Joint Photographic Experts Group (JPEG), Graphics Interchange Format (GIF), and Portable Network Graphics (PNG).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difference between each graphic format depends on the following characteristics: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3622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Color Depth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895600"/>
            <a:ext cx="81534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defined by the number of distinct colors that are represented by a hardware or software.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Color depth is defined by the number of bits per pixel (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bpp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 and it is also called as bit depth.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Higher color depth indicates higher range of colors used.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44196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Compression/file size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28600" y="4953000"/>
            <a:ext cx="81534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Compression stores the original images in a reduced number of bytes using an algorithm.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image can be expanded back to the original size using a decompression algorithm.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Animation 1-6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CSS animation sequence can be created by styling the element with the </a:t>
            </a:r>
            <a:r>
              <a:rPr lang="en-US" sz="2800" baseline="30000" dirty="0" smtClean="0">
                <a:cs typeface="Courier New" pitchFamily="49" charset="0"/>
              </a:rPr>
              <a:t>animation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property can be used to configure the timing, duration, and sequence of the animation.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cs typeface="Courier New" pitchFamily="49" charset="0"/>
              </a:rPr>
              <a:t>@</a:t>
            </a:r>
            <a:r>
              <a:rPr lang="en-US" sz="2800" baseline="30000" dirty="0" err="1" smtClean="0">
                <a:cs typeface="Courier New" pitchFamily="49" charset="0"/>
              </a:rPr>
              <a:t>keyframes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rule defines the appearance of the animation.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keyframe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used to describe the rendering of the element in the animation sequence.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</a:t>
            </a:r>
            <a:r>
              <a:rPr lang="en-US" sz="2800" baseline="30000" dirty="0" smtClean="0"/>
              <a:t>@</a:t>
            </a:r>
            <a:r>
              <a:rPr lang="en-US" sz="2800" baseline="30000" dirty="0" err="1" smtClean="0"/>
              <a:t>keyframes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rule and all the animation properties.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3071270"/>
          <a:ext cx="7162800" cy="343473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133600"/>
                <a:gridCol w="5029200"/>
              </a:tblGrid>
              <a:tr h="4011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15"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@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keyframes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animation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8015"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 shorthand property representing all the animation properties, except the animation-play-state property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36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7582"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animation-name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name of the @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animation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1300"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animation-duration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duration of an animation cycle in seconds or milliseconds. Default value is 0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4730"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animation-timing-function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describing the progress of animation over one cycle of its duration. Default value is ‘ease’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Animation 2-6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1066800" y="914400"/>
          <a:ext cx="7162800" cy="3007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438400"/>
                <a:gridCol w="4724400"/>
              </a:tblGrid>
              <a:tr h="4011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15"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animation-delay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start value of animation. Default value is 0.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8015"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animation-iteration-count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number of times an animation is played. Default value is 1.</a:t>
                      </a:r>
                      <a:endParaRPr lang="en-US" sz="4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7582"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animation-direction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whether or not the animation should play in reverse on alternate cycles. Default value is ‘normal’.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1300"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animation-play-state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state of the animation, that is whether it is running or paused. Default value is ‘running’.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91000"/>
            <a:ext cx="8534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for @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keyframes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4631" y="4679129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021" y="4983929"/>
            <a:ext cx="3647152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@</a:t>
            </a:r>
            <a:r>
              <a:rPr lang="en-US" sz="2800" baseline="30000" dirty="0" err="1" smtClean="0"/>
              <a:t>keyframes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myfirst</a:t>
            </a:r>
            <a:endParaRPr lang="en-US" sz="2800" baseline="30000" dirty="0" smtClean="0"/>
          </a:p>
          <a:p>
            <a:r>
              <a:rPr lang="en-US" sz="2800" baseline="30000" dirty="0" smtClean="0"/>
              <a:t>{</a:t>
            </a:r>
          </a:p>
          <a:p>
            <a:r>
              <a:rPr lang="en-US" sz="2800" baseline="30000" dirty="0" smtClean="0"/>
              <a:t>from {background: red;}</a:t>
            </a:r>
          </a:p>
          <a:p>
            <a:r>
              <a:rPr lang="en-US" sz="2800" baseline="30000" dirty="0" smtClean="0"/>
              <a:t>to {background: yellow;}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Animation 3-6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021" y="990600"/>
            <a:ext cx="7398179" cy="2979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}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@-</a:t>
            </a:r>
            <a:r>
              <a:rPr lang="en-US" sz="2800" baseline="30000" dirty="0" err="1" smtClean="0"/>
              <a:t>moz-keyframes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myfirst</a:t>
            </a:r>
            <a:r>
              <a:rPr lang="en-US" sz="2800" baseline="30000" dirty="0" smtClean="0"/>
              <a:t> /* Firefox */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from {background: red;}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to {background: yellow;}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}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@-</a:t>
            </a:r>
            <a:r>
              <a:rPr lang="en-US" sz="2800" baseline="30000" dirty="0" err="1" smtClean="0"/>
              <a:t>webkit-keyframes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myfirst</a:t>
            </a:r>
            <a:r>
              <a:rPr lang="en-US" sz="2800" baseline="30000" dirty="0" smtClean="0"/>
              <a:t> /* Safari and Chrome */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from {background: red;}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to {background: yellow;}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962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demonstrates HTML and CSS code of </a:t>
            </a:r>
            <a:r>
              <a:rPr lang="en-US" sz="2800" baseline="30000" dirty="0" smtClean="0">
                <a:cs typeface="Courier New" pitchFamily="49" charset="0"/>
              </a:rPr>
              <a:t>@</a:t>
            </a:r>
            <a:r>
              <a:rPr lang="en-US" sz="2800" baseline="30000" dirty="0" err="1" smtClean="0">
                <a:cs typeface="Courier New" pitchFamily="49" charset="0"/>
              </a:rPr>
              <a:t>keyframes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rule and all the animation properties.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648200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&lt;html&gt;</a:t>
            </a:r>
          </a:p>
          <a:p>
            <a:r>
              <a:rPr lang="en-GB" sz="2400" baseline="30000" dirty="0" smtClean="0"/>
              <a:t>&lt;head&gt;</a:t>
            </a:r>
          </a:p>
          <a:p>
            <a:r>
              <a:rPr lang="en-GB" sz="2400" baseline="30000" dirty="0" smtClean="0"/>
              <a:t>&lt;style type=”text/</a:t>
            </a:r>
            <a:r>
              <a:rPr lang="en-GB" sz="2400" baseline="30000" dirty="0" err="1" smtClean="0"/>
              <a:t>css</a:t>
            </a:r>
            <a:r>
              <a:rPr lang="en-GB" sz="2400" baseline="30000" dirty="0" smtClean="0"/>
              <a:t>”&gt;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Animation 4-6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14400"/>
            <a:ext cx="7391400" cy="575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div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width:200px;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height:200px;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err="1" smtClean="0"/>
              <a:t>background:red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err="1" smtClean="0"/>
              <a:t>position:relative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border-radius:100px;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animation-</a:t>
            </a:r>
            <a:r>
              <a:rPr lang="en-GB" sz="2400" baseline="30000" dirty="0" err="1" smtClean="0"/>
              <a:t>name:myfirst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animation-duration:4s;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animation-timing-</a:t>
            </a:r>
            <a:r>
              <a:rPr lang="en-GB" sz="2400" baseline="30000" dirty="0" err="1" smtClean="0"/>
              <a:t>function:linear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animation-delay:1s;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animation-iteration-</a:t>
            </a:r>
            <a:r>
              <a:rPr lang="en-GB" sz="2400" baseline="30000" dirty="0" err="1" smtClean="0"/>
              <a:t>count:infinite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animation-</a:t>
            </a:r>
            <a:r>
              <a:rPr lang="en-GB" sz="2400" baseline="30000" dirty="0" err="1" smtClean="0"/>
              <a:t>direction:alternate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animation-play-</a:t>
            </a:r>
            <a:r>
              <a:rPr lang="en-GB" sz="2400" baseline="30000" dirty="0" err="1" smtClean="0"/>
              <a:t>state:running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/* Firefox: */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-moz-border-radius:100px;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moz</a:t>
            </a:r>
            <a:r>
              <a:rPr lang="en-GB" sz="2400" baseline="30000" dirty="0" smtClean="0"/>
              <a:t>-animation-</a:t>
            </a:r>
            <a:r>
              <a:rPr lang="en-GB" sz="2400" baseline="30000" dirty="0" err="1" smtClean="0"/>
              <a:t>name:myfirst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-moz-animation-duration:4s;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moz</a:t>
            </a:r>
            <a:r>
              <a:rPr lang="en-GB" sz="2400" baseline="30000" dirty="0" smtClean="0"/>
              <a:t>-animation-timing-</a:t>
            </a:r>
            <a:r>
              <a:rPr lang="en-GB" sz="2400" baseline="30000" dirty="0" err="1" smtClean="0"/>
              <a:t>function:linear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-moz-animation-delay:1s;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moz</a:t>
            </a:r>
            <a:r>
              <a:rPr lang="en-GB" sz="2400" baseline="30000" dirty="0" smtClean="0"/>
              <a:t>-animation-iteration-</a:t>
            </a:r>
            <a:r>
              <a:rPr lang="en-GB" sz="2400" baseline="30000" dirty="0" err="1" smtClean="0"/>
              <a:t>count:infinite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moz</a:t>
            </a:r>
            <a:r>
              <a:rPr lang="en-GB" sz="2400" baseline="30000" dirty="0" smtClean="0"/>
              <a:t>-animation-</a:t>
            </a:r>
            <a:r>
              <a:rPr lang="en-GB" sz="2400" baseline="30000" dirty="0" err="1" smtClean="0"/>
              <a:t>direction:alternate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moz</a:t>
            </a:r>
            <a:r>
              <a:rPr lang="en-GB" sz="2400" baseline="30000" dirty="0" smtClean="0"/>
              <a:t>-animation-play-</a:t>
            </a:r>
            <a:r>
              <a:rPr lang="en-GB" sz="2400" baseline="30000" dirty="0" err="1" smtClean="0"/>
              <a:t>state:running</a:t>
            </a:r>
            <a:r>
              <a:rPr lang="en-GB" sz="2400" baseline="300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914400"/>
            <a:ext cx="7391400" cy="575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/* Safari and Chrome: */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-webkit-border-radius:100px;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webkit</a:t>
            </a:r>
            <a:r>
              <a:rPr lang="en-GB" sz="2400" baseline="30000" dirty="0" smtClean="0"/>
              <a:t>-animation-</a:t>
            </a:r>
            <a:r>
              <a:rPr lang="en-GB" sz="2400" baseline="30000" dirty="0" err="1" smtClean="0"/>
              <a:t>name:myfirst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-webkit-animation-duration:4s;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webkit</a:t>
            </a:r>
            <a:r>
              <a:rPr lang="en-GB" sz="2400" baseline="30000" dirty="0" smtClean="0"/>
              <a:t>-animation-timing-</a:t>
            </a:r>
            <a:r>
              <a:rPr lang="en-GB" sz="2400" baseline="30000" dirty="0" err="1" smtClean="0"/>
              <a:t>function:linear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-webkit-animation-delay:1s;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webkit</a:t>
            </a:r>
            <a:r>
              <a:rPr lang="en-GB" sz="2400" baseline="30000" dirty="0" smtClean="0"/>
              <a:t>-animation-iteration-</a:t>
            </a:r>
            <a:r>
              <a:rPr lang="en-GB" sz="2400" baseline="30000" dirty="0" err="1" smtClean="0"/>
              <a:t>count:infinite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webkit</a:t>
            </a:r>
            <a:r>
              <a:rPr lang="en-GB" sz="2400" baseline="30000" dirty="0" smtClean="0"/>
              <a:t>-animation-</a:t>
            </a:r>
            <a:r>
              <a:rPr lang="en-GB" sz="2400" baseline="30000" dirty="0" err="1" smtClean="0"/>
              <a:t>direction:alternate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-</a:t>
            </a:r>
            <a:r>
              <a:rPr lang="en-GB" sz="2400" baseline="30000" dirty="0" err="1" smtClean="0"/>
              <a:t>webkit</a:t>
            </a:r>
            <a:r>
              <a:rPr lang="en-GB" sz="2400" baseline="30000" dirty="0" smtClean="0"/>
              <a:t>-animation-play-</a:t>
            </a:r>
            <a:r>
              <a:rPr lang="en-GB" sz="2400" baseline="30000" dirty="0" err="1" smtClean="0"/>
              <a:t>state:running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@</a:t>
            </a:r>
            <a:r>
              <a:rPr lang="en-GB" sz="2400" baseline="30000" dirty="0" err="1" smtClean="0"/>
              <a:t>keyframes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myfirst</a:t>
            </a:r>
            <a:endParaRPr lang="en-GB" sz="2400" baseline="30000" dirty="0" smtClean="0"/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0%   {</a:t>
            </a:r>
            <a:r>
              <a:rPr lang="en-GB" sz="2400" baseline="30000" dirty="0" err="1" smtClean="0"/>
              <a:t>background:red</a:t>
            </a:r>
            <a:r>
              <a:rPr lang="en-GB" sz="2400" baseline="30000" dirty="0" smtClean="0"/>
              <a:t>; left:0px; top:0px;}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25%  {</a:t>
            </a:r>
            <a:r>
              <a:rPr lang="en-GB" sz="2400" baseline="30000" dirty="0" err="1" smtClean="0"/>
              <a:t>background:yellow</a:t>
            </a:r>
            <a:r>
              <a:rPr lang="en-GB" sz="2400" baseline="30000" dirty="0" smtClean="0"/>
              <a:t>; left:300px; top:0px;}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50%  {</a:t>
            </a:r>
            <a:r>
              <a:rPr lang="en-GB" sz="2400" baseline="30000" dirty="0" err="1" smtClean="0"/>
              <a:t>background:blue</a:t>
            </a:r>
            <a:r>
              <a:rPr lang="en-GB" sz="2400" baseline="30000" dirty="0" smtClean="0"/>
              <a:t>; left:300px; top:300px;}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75%  {</a:t>
            </a:r>
            <a:r>
              <a:rPr lang="en-GB" sz="2400" baseline="30000" dirty="0" err="1" smtClean="0"/>
              <a:t>background:green</a:t>
            </a:r>
            <a:r>
              <a:rPr lang="en-GB" sz="2400" baseline="30000" dirty="0" smtClean="0"/>
              <a:t>; left:0px; top:300px;}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100% {</a:t>
            </a:r>
            <a:r>
              <a:rPr lang="en-GB" sz="2400" baseline="30000" dirty="0" err="1" smtClean="0"/>
              <a:t>background:red</a:t>
            </a:r>
            <a:r>
              <a:rPr lang="en-GB" sz="2400" baseline="30000" dirty="0" smtClean="0"/>
              <a:t>; left:0px; top:0px;}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@-</a:t>
            </a:r>
            <a:r>
              <a:rPr lang="en-GB" sz="2400" baseline="30000" dirty="0" err="1" smtClean="0"/>
              <a:t>moz-keyframes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myfirst</a:t>
            </a:r>
            <a:r>
              <a:rPr lang="en-GB" sz="2400" baseline="30000" dirty="0" smtClean="0"/>
              <a:t> /* Firefox */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0%   {</a:t>
            </a:r>
            <a:r>
              <a:rPr lang="en-GB" sz="2400" baseline="30000" dirty="0" err="1" smtClean="0"/>
              <a:t>background:red</a:t>
            </a:r>
            <a:r>
              <a:rPr lang="en-GB" sz="2400" baseline="30000" dirty="0" smtClean="0"/>
              <a:t>; left:0px; top:0px;}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25%  {</a:t>
            </a:r>
            <a:r>
              <a:rPr lang="en-GB" sz="2400" baseline="30000" dirty="0" err="1" smtClean="0"/>
              <a:t>background:yellow</a:t>
            </a:r>
            <a:r>
              <a:rPr lang="en-GB" sz="2400" baseline="30000" dirty="0" smtClean="0"/>
              <a:t>; left:300px; top:0px;}</a:t>
            </a:r>
          </a:p>
          <a:p>
            <a:pPr>
              <a:lnSpc>
                <a:spcPts val="1000"/>
              </a:lnSpc>
            </a:pPr>
            <a:endParaRPr lang="en-GB" sz="2400" baseline="30000" dirty="0" smtClean="0"/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Animation 5-6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51667"/>
            <a:ext cx="7391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50%  {</a:t>
            </a:r>
            <a:r>
              <a:rPr lang="en-GB" sz="2400" baseline="30000" dirty="0" err="1" smtClean="0"/>
              <a:t>background:blue</a:t>
            </a:r>
            <a:r>
              <a:rPr lang="en-GB" sz="2400" baseline="30000" dirty="0" smtClean="0"/>
              <a:t>; left:300px; top:300px;}</a:t>
            </a:r>
          </a:p>
          <a:p>
            <a:r>
              <a:rPr lang="en-GB" sz="2400" baseline="30000" dirty="0" smtClean="0"/>
              <a:t>75%  {</a:t>
            </a:r>
            <a:r>
              <a:rPr lang="en-GB" sz="2400" baseline="30000" dirty="0" err="1" smtClean="0"/>
              <a:t>background:green</a:t>
            </a:r>
            <a:r>
              <a:rPr lang="en-GB" sz="2400" baseline="30000" dirty="0" smtClean="0"/>
              <a:t>; left:0px; top:300px;}</a:t>
            </a:r>
          </a:p>
          <a:p>
            <a:r>
              <a:rPr lang="en-GB" sz="2400" baseline="30000" dirty="0" smtClean="0"/>
              <a:t>100% {</a:t>
            </a:r>
            <a:r>
              <a:rPr lang="en-GB" sz="2400" baseline="30000" dirty="0" err="1" smtClean="0"/>
              <a:t>background:red</a:t>
            </a:r>
            <a:r>
              <a:rPr lang="en-GB" sz="2400" baseline="30000" dirty="0" smtClean="0"/>
              <a:t>; left:0px; top:0px;}</a:t>
            </a:r>
          </a:p>
          <a:p>
            <a:r>
              <a:rPr lang="en-GB" sz="2400" baseline="30000" dirty="0" smtClean="0"/>
              <a:t>}</a:t>
            </a:r>
          </a:p>
          <a:p>
            <a:r>
              <a:rPr lang="en-US" sz="2400" baseline="30000" dirty="0" smtClean="0"/>
              <a:t>@-</a:t>
            </a:r>
            <a:r>
              <a:rPr lang="en-US" sz="2400" baseline="30000" dirty="0" err="1" smtClean="0"/>
              <a:t>webkit-keyframes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myfirst</a:t>
            </a:r>
            <a:r>
              <a:rPr lang="en-US" sz="2400" baseline="30000" dirty="0" smtClean="0"/>
              <a:t> /* Safari and Chrome */</a:t>
            </a:r>
          </a:p>
          <a:p>
            <a:r>
              <a:rPr lang="en-GB" sz="2400" baseline="30000" dirty="0" smtClean="0"/>
              <a:t>{</a:t>
            </a:r>
          </a:p>
          <a:p>
            <a:r>
              <a:rPr lang="en-GB" sz="2400" baseline="30000" dirty="0" smtClean="0"/>
              <a:t>0%   {</a:t>
            </a:r>
            <a:r>
              <a:rPr lang="en-GB" sz="2400" baseline="30000" dirty="0" err="1" smtClean="0"/>
              <a:t>background:red</a:t>
            </a:r>
            <a:r>
              <a:rPr lang="en-GB" sz="2400" baseline="30000" dirty="0" smtClean="0"/>
              <a:t>; left:0px; top:0px;}</a:t>
            </a:r>
          </a:p>
          <a:p>
            <a:r>
              <a:rPr lang="en-GB" sz="2400" baseline="30000" dirty="0" smtClean="0"/>
              <a:t>25%  {</a:t>
            </a:r>
            <a:r>
              <a:rPr lang="en-GB" sz="2400" baseline="30000" dirty="0" err="1" smtClean="0"/>
              <a:t>background:yellow</a:t>
            </a:r>
            <a:r>
              <a:rPr lang="en-GB" sz="2400" baseline="30000" dirty="0" smtClean="0"/>
              <a:t>; left:200px; top:0px;}</a:t>
            </a:r>
          </a:p>
          <a:p>
            <a:r>
              <a:rPr lang="en-GB" sz="2400" baseline="30000" dirty="0" smtClean="0"/>
              <a:t>50%  {</a:t>
            </a:r>
            <a:r>
              <a:rPr lang="en-GB" sz="2400" baseline="30000" dirty="0" err="1" smtClean="0"/>
              <a:t>background:blue</a:t>
            </a:r>
            <a:r>
              <a:rPr lang="en-GB" sz="2400" baseline="30000" dirty="0" smtClean="0"/>
              <a:t>; left:200px; top:200px;}</a:t>
            </a:r>
          </a:p>
          <a:p>
            <a:r>
              <a:rPr lang="en-GB" sz="2400" baseline="30000" dirty="0" smtClean="0"/>
              <a:t>75%  {</a:t>
            </a:r>
            <a:r>
              <a:rPr lang="en-GB" sz="2400" baseline="30000" dirty="0" err="1" smtClean="0"/>
              <a:t>background:green</a:t>
            </a:r>
            <a:r>
              <a:rPr lang="en-GB" sz="2400" baseline="30000" dirty="0" smtClean="0"/>
              <a:t>; left:0px; top:200px;}</a:t>
            </a:r>
          </a:p>
          <a:p>
            <a:r>
              <a:rPr lang="en-GB" sz="2400" baseline="30000" dirty="0" smtClean="0"/>
              <a:t>100% {</a:t>
            </a:r>
            <a:r>
              <a:rPr lang="en-GB" sz="2400" baseline="30000" dirty="0" err="1" smtClean="0"/>
              <a:t>background:red</a:t>
            </a:r>
            <a:r>
              <a:rPr lang="en-GB" sz="2400" baseline="30000" dirty="0" smtClean="0"/>
              <a:t>; left:0px; top:0px;}</a:t>
            </a:r>
          </a:p>
          <a:p>
            <a:r>
              <a:rPr lang="en-GB" sz="2400" baseline="30000" dirty="0" smtClean="0"/>
              <a:t>}</a:t>
            </a:r>
          </a:p>
          <a:p>
            <a:r>
              <a:rPr lang="en-GB" sz="2400" baseline="30000" dirty="0" smtClean="0"/>
              <a:t>&lt;/style&gt;</a:t>
            </a:r>
          </a:p>
          <a:p>
            <a:r>
              <a:rPr lang="en-GB" sz="2400" baseline="30000" dirty="0" smtClean="0"/>
              <a:t>&lt;/head&gt;</a:t>
            </a:r>
          </a:p>
          <a:p>
            <a:r>
              <a:rPr lang="en-GB" sz="2400" baseline="30000" dirty="0" smtClean="0"/>
              <a:t>&lt;body&gt;</a:t>
            </a:r>
          </a:p>
          <a:p>
            <a:r>
              <a:rPr lang="en-GB" sz="2400" baseline="30000" dirty="0" smtClean="0"/>
              <a:t>&lt;p&gt;&lt;b&gt;Note:&lt;/b&gt; Animation&lt;/p&gt;</a:t>
            </a:r>
          </a:p>
          <a:p>
            <a:r>
              <a:rPr lang="en-GB" sz="2400" baseline="30000" dirty="0" smtClean="0"/>
              <a:t>&lt;div&gt;&lt;/div&gt;</a:t>
            </a:r>
          </a:p>
          <a:p>
            <a:r>
              <a:rPr lang="en-GB" sz="2400" baseline="30000" dirty="0" smtClean="0"/>
              <a:t>&lt;/body&gt;</a:t>
            </a:r>
          </a:p>
          <a:p>
            <a:r>
              <a:rPr lang="en-GB" sz="2400" baseline="300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Animation 6-6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2296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output of </a:t>
            </a:r>
            <a:r>
              <a:rPr lang="en-US" sz="2800" baseline="30000" dirty="0" smtClean="0">
                <a:cs typeface="Courier New" pitchFamily="49" charset="0"/>
              </a:rPr>
              <a:t>@</a:t>
            </a:r>
            <a:r>
              <a:rPr lang="en-US" sz="2800" baseline="30000" dirty="0" err="1" smtClean="0">
                <a:cs typeface="Courier New" pitchFamily="49" charset="0"/>
              </a:rPr>
              <a:t>keyframes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rule and all the animation properties.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7.6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935" y="1449570"/>
            <a:ext cx="5991665" cy="502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CSS3 on Mobile Devices 1-2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90600"/>
          <a:ext cx="8458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505200"/>
            <a:ext cx="86106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Code Snippet shows the use of a conditional expression for displaying a link element where the maximum screen width for mobile devices is 480 pixels.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450580"/>
            <a:ext cx="7772400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&lt;link </a:t>
            </a:r>
            <a:r>
              <a:rPr lang="en-GB" sz="2400" baseline="30000" dirty="0" err="1" smtClean="0"/>
              <a:t>rel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stylesheet</a:t>
            </a:r>
            <a:r>
              <a:rPr lang="en-GB" sz="2400" baseline="30000" dirty="0" smtClean="0"/>
              <a:t>” </a:t>
            </a:r>
            <a:r>
              <a:rPr lang="en-GB" sz="2400" baseline="30000" dirty="0" err="1" smtClean="0"/>
              <a:t>href</a:t>
            </a:r>
            <a:r>
              <a:rPr lang="en-GB" sz="2400" baseline="30000" dirty="0" smtClean="0"/>
              <a:t>=”styles/mobile.css” media=”only</a:t>
            </a:r>
          </a:p>
          <a:p>
            <a:r>
              <a:rPr lang="en-GB" sz="2400" baseline="30000" dirty="0" smtClean="0"/>
              <a:t> screen and (max-device-width: 480px)”/&gt;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257800"/>
            <a:ext cx="86106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user can also specify another link element for screen media with a minimum screen width of 481 pixels.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other words, the style sheet for this element can be used for standard computer screens.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CSS3 on Mobile Devices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Most mobile Web sites are created to precede the domain name of the main site with m for example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m.aptech-education.com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detect a mobile device, a Web site can use JavaScript on the client, a scripting language on the server, or Wireless Universal Resource File (WURFL) on the server.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2133600"/>
          <a:ext cx="7924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Browser Compatibility 1-3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Browser Compatibility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1534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Some of the rendering engines of different browsers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549400"/>
          <a:ext cx="7620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C7FF6D-6518-47C5-A08B-798B70F70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48C7FF6D-6518-47C5-A08B-798B70F70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EF8A0A-26CD-429C-B6FD-1EF0C9350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B3EF8A0A-26CD-429C-B6FD-1EF0C9350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Format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two types of image file compression algorithms used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1549400"/>
          <a:ext cx="7620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Browser Compatibility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best practices for optimum browser compatibility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0" y="1549400"/>
          <a:ext cx="7620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text styles specify and control the appearance of the text in a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Indenting is the process of offsetting text from its normal position, either to the left or to the right.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CSS border property specifies the style, color, and width of the border.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border-color property accepts different color values that determine the different shades of color to be applied to the borders.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values of the different border properties determine the type of effect to be applied to the borders.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CSS, the text-align property is used for horizontal alignment of text in an element.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CSS, the line-height property is used for vertical alignment of text in an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Format 3-4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Animation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371600"/>
            <a:ext cx="81534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Some graphic format consists of a series of frames that are played one after the other giving an impression of animation.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an animated graphic.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7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637" y="2286000"/>
            <a:ext cx="6562725" cy="19335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000" y="43434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Transparency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28600" y="4953000"/>
            <a:ext cx="8153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very common on the Web to display an image on a Web page that appears directly against the background color of the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background color of the Web page shows through the transparent portion of the image.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Format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a transparent image, one and only one color can be hidden.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the color chosen to make transparent is same as the background of the inserted image, then an irregularly shaped image appears to float on the page.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a transparent image.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7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881147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Format for the Web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Web pages, use of JPEG and PNG graphics are recommended as it provides maximum compatibility with all the devices accessing the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photos, use of JPEG graphic format and for screen-shots and drawings use of PNG graphic format is recommended.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981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JPEG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590800"/>
            <a:ext cx="86868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Uses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lossy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compression which means that the image quality is lost in the process of compressing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continuous tone pictures such as photos, JPEG should be used.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Most JPEG editors allow the user to specify the amount of detail that the user is prepared to lose.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the quality is reduced, then the loss is visible; JPEG is about half the size of PNG.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4267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PNG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28600" y="4800600"/>
            <a:ext cx="86868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Uses lossless compression, which means there is no loss of any image detail.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Designed for transferring images on the Internet and not for professional-quality print graphics.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Therefore, it does not support non-RGB color spaces such as CMYK.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Supports high color and partial transparency using alpha channels.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Format for the Web 2-2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GIF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295400"/>
            <a:ext cx="86868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Uses a lossless compression which means that there is no loss in quality when the image is compressed.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uncompressed image stores its information in a linear fashion.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Each line of pixels is read from left to right.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interlaced GIF file stores the lines of the image in a different order.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Animated graphics are stored in GIF format.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304800" y="3276600"/>
          <a:ext cx="8458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 uiExpand="1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Insertion 1-6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906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2FC58D-F5F3-48D8-8C72-68791E40D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152FC58D-F5F3-48D8-8C72-68791E40DC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13128</TotalTime>
  <Words>4585</Words>
  <Application>Microsoft Office PowerPoint</Application>
  <PresentationFormat>On-screen Show (4:3)</PresentationFormat>
  <Paragraphs>797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3_Office Theme</vt:lpstr>
      <vt:lpstr>Slide 1</vt:lpstr>
      <vt:lpstr>Objectives</vt:lpstr>
      <vt:lpstr>Graphic Format 1-4</vt:lpstr>
      <vt:lpstr>Graphic Format 2-4</vt:lpstr>
      <vt:lpstr>Graphic Format 3-4</vt:lpstr>
      <vt:lpstr>Graphic Format 4-4</vt:lpstr>
      <vt:lpstr>Graphic Format for the Web 1-2</vt:lpstr>
      <vt:lpstr>Graphic Format for the Web 2-2</vt:lpstr>
      <vt:lpstr>Graphic Insertion 1-6</vt:lpstr>
      <vt:lpstr>Graphic Insertion 2-6</vt:lpstr>
      <vt:lpstr>Graphic Insertion 3-6</vt:lpstr>
      <vt:lpstr>Graphic Insertion 4-6</vt:lpstr>
      <vt:lpstr>Graphic Insertion 5-6</vt:lpstr>
      <vt:lpstr>Graphic Insertion 6-6</vt:lpstr>
      <vt:lpstr>CSS Image Sizing and Padding 1-2</vt:lpstr>
      <vt:lpstr>CSS Image Sizing and Padding 2-2</vt:lpstr>
      <vt:lpstr>Padding 1-3</vt:lpstr>
      <vt:lpstr>Padding 2-3</vt:lpstr>
      <vt:lpstr>Padding 3-3</vt:lpstr>
      <vt:lpstr>Thumbnail Graphics 1-4</vt:lpstr>
      <vt:lpstr>Thumbnail Graphics 2-4</vt:lpstr>
      <vt:lpstr>Thumbnail Graphics 3-4</vt:lpstr>
      <vt:lpstr>Thumbnail Graphics 4-4</vt:lpstr>
      <vt:lpstr>Working with CSS3 Transitions 1-5</vt:lpstr>
      <vt:lpstr>Working with CSS3 Transitions 2-5</vt:lpstr>
      <vt:lpstr>Working with CSS3 Transitions 3-5</vt:lpstr>
      <vt:lpstr>Working with CSS3 Transitions 4-5</vt:lpstr>
      <vt:lpstr>Working with CSS3 Transitions 5-5</vt:lpstr>
      <vt:lpstr>CSS3 Animation</vt:lpstr>
      <vt:lpstr>Configuring the Animation 1-6</vt:lpstr>
      <vt:lpstr>Configuring the Animation 2-6</vt:lpstr>
      <vt:lpstr>Configuring the Animation 3-6</vt:lpstr>
      <vt:lpstr>Configuring the Animation 4-6</vt:lpstr>
      <vt:lpstr>Configuring the Animation 5-6</vt:lpstr>
      <vt:lpstr>Configuring the Animation 6-6</vt:lpstr>
      <vt:lpstr>Using CSS3 on Mobile Devices 1-2</vt:lpstr>
      <vt:lpstr>Using CSS3 on Mobile Devices 2-2</vt:lpstr>
      <vt:lpstr>Optimum Browser Compatibility 1-3</vt:lpstr>
      <vt:lpstr>Optimum Browser Compatibility 2-3</vt:lpstr>
      <vt:lpstr>Optimum Browser Compatibility 3-3</vt:lpstr>
      <vt:lpstr>Summary</vt:lpstr>
    </vt:vector>
  </TitlesOfParts>
  <Company>Aptech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dhrutis</cp:lastModifiedBy>
  <cp:revision>2362</cp:revision>
  <dcterms:created xsi:type="dcterms:W3CDTF">2006-08-16T00:00:00Z</dcterms:created>
  <dcterms:modified xsi:type="dcterms:W3CDTF">2012-08-22T09:22:45Z</dcterms:modified>
</cp:coreProperties>
</file>