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2"/>
  </p:notesMasterIdLst>
  <p:handoutMasterIdLst>
    <p:handoutMasterId r:id="rId43"/>
  </p:handoutMasterIdLst>
  <p:sldIdLst>
    <p:sldId id="356" r:id="rId2"/>
    <p:sldId id="357" r:id="rId3"/>
    <p:sldId id="358" r:id="rId4"/>
    <p:sldId id="431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469" r:id="rId28"/>
    <p:sldId id="470" r:id="rId29"/>
    <p:sldId id="515" r:id="rId30"/>
    <p:sldId id="471" r:id="rId31"/>
    <p:sldId id="516" r:id="rId32"/>
    <p:sldId id="472" r:id="rId33"/>
    <p:sldId id="517" r:id="rId34"/>
    <p:sldId id="518" r:id="rId35"/>
    <p:sldId id="474" r:id="rId36"/>
    <p:sldId id="519" r:id="rId37"/>
    <p:sldId id="475" r:id="rId38"/>
    <p:sldId id="476" r:id="rId39"/>
    <p:sldId id="430" r:id="rId40"/>
    <p:sldId id="520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3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Designing a Web site requires the use of a number of elements and principles to get the desired results.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Using these principles and elements helps to develop a rich, attractive, efficient, and aesthetically pleasing Web site.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Using some HTML tags and graphics does help to develop a useful and efficient Web site.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Navigation bar plays an important role in making the Web page user-friendly.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9398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51903" custLinFactNeighborY="-649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54359" custLinFactNeighborY="-222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331" custLinFactNeighborY="-99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 err="1"/>
            <a:t>nav</a:t>
          </a:r>
          <a:r>
            <a:rPr lang="en-US" sz="1800" dirty="0"/>
            <a:t> element is a section which contains the link to other pages or links to different sections within the page.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/>
            <a:t>It is a section containing the navigation links.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2FC49452-D245-4420-84A3-0F1C962EA4A8}">
      <dgm:prSet phldrT="[Text]" custT="1"/>
      <dgm:spPr/>
      <dgm:t>
        <a:bodyPr/>
        <a:lstStyle/>
        <a:p>
          <a:r>
            <a:rPr lang="en-US" sz="1800"/>
            <a:t>Navigational elements are helpful in identifying large blocks of navigational data.</a:t>
          </a:r>
          <a:endParaRPr lang="en-US" sz="1800" dirty="0"/>
        </a:p>
      </dgm:t>
    </dgm:pt>
    <dgm:pt modelId="{6B6505A8-EA0C-4F71-8F5A-1E25101874E5}" type="parTrans" cxnId="{99E8E6A7-404D-4388-A5C5-79F0061E6980}">
      <dgm:prSet/>
      <dgm:spPr/>
      <dgm:t>
        <a:bodyPr/>
        <a:lstStyle/>
        <a:p>
          <a:endParaRPr lang="en-US" sz="1800"/>
        </a:p>
      </dgm:t>
    </dgm:pt>
    <dgm:pt modelId="{3F045769-BC1C-4E78-AAD7-DE1F323B812A}" type="sibTrans" cxnId="{99E8E6A7-404D-4388-A5C5-79F0061E6980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527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7BEC9-5075-49FF-B601-3016E3B00190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297AC13-10E6-4F9E-B548-211DD3929070}" type="pres">
      <dgm:prSet presAssocID="{2FC49452-D245-4420-84A3-0F1C962EA4A8}" presName="parentText" presStyleLbl="node1" presStyleIdx="2" presStyleCnt="3" custScaleY="49801" custLinFactNeighborY="-591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E9F08DF-3E9A-4B84-9A4D-BF31B95F1250}" type="presOf" srcId="{4E1CD5B7-2CF3-44AA-979B-6F420433627D}" destId="{388723AB-37EB-4EC2-B7B0-759657273835}" srcOrd="0" destOrd="0" presId="urn:microsoft.com/office/officeart/2005/8/layout/vList2"/>
    <dgm:cxn modelId="{DDC09234-3DAD-4128-AF84-43FDF8CB4CD3}" type="presOf" srcId="{A36E0D6C-8324-40ED-8BDF-82E7327284BF}" destId="{4129187A-68C7-4C06-A6BD-C4D1FC69683F}" srcOrd="0" destOrd="0" presId="urn:microsoft.com/office/officeart/2005/8/layout/vList2"/>
    <dgm:cxn modelId="{99E8E6A7-404D-4388-A5C5-79F0061E6980}" srcId="{D32F8FCF-EDF2-4321-B49C-D5DF3D295B52}" destId="{2FC49452-D245-4420-84A3-0F1C962EA4A8}" srcOrd="2" destOrd="0" parTransId="{6B6505A8-EA0C-4F71-8F5A-1E25101874E5}" sibTransId="{3F045769-BC1C-4E78-AAD7-DE1F323B812A}"/>
    <dgm:cxn modelId="{2A8433CB-9E9B-48C0-86C7-D0A0174A06BF}" type="presOf" srcId="{D32F8FCF-EDF2-4321-B49C-D5DF3D295B52}" destId="{9FF9BD46-DE44-4B30-80ED-AC3A9E213A06}" srcOrd="0" destOrd="0" presId="urn:microsoft.com/office/officeart/2005/8/layout/vList2"/>
    <dgm:cxn modelId="{5CB2A892-8535-4894-88A5-AC00BE3BE8CD}" type="presOf" srcId="{2FC49452-D245-4420-84A3-0F1C962EA4A8}" destId="{D297AC13-10E6-4F9E-B548-211DD3929070}" srcOrd="0" destOrd="0" presId="urn:microsoft.com/office/officeart/2005/8/layout/vList2"/>
    <dgm:cxn modelId="{CBEE795F-3C9F-4BEC-8801-523D4F88E6FD}" type="presParOf" srcId="{9FF9BD46-DE44-4B30-80ED-AC3A9E213A06}" destId="{388723AB-37EB-4EC2-B7B0-759657273835}" srcOrd="0" destOrd="0" presId="urn:microsoft.com/office/officeart/2005/8/layout/vList2"/>
    <dgm:cxn modelId="{E7C8D552-8A5B-42BD-AB6A-99583153CD4C}" type="presParOf" srcId="{9FF9BD46-DE44-4B30-80ED-AC3A9E213A06}" destId="{38381660-781B-44E8-B9C2-D758374C3862}" srcOrd="1" destOrd="0" presId="urn:microsoft.com/office/officeart/2005/8/layout/vList2"/>
    <dgm:cxn modelId="{A6300F92-0D18-49EC-84B6-D24FB7FD411C}" type="presParOf" srcId="{9FF9BD46-DE44-4B30-80ED-AC3A9E213A06}" destId="{4129187A-68C7-4C06-A6BD-C4D1FC69683F}" srcOrd="2" destOrd="0" presId="urn:microsoft.com/office/officeart/2005/8/layout/vList2"/>
    <dgm:cxn modelId="{44F6438C-B198-47AF-9570-2E219B9B4BFF}" type="presParOf" srcId="{9FF9BD46-DE44-4B30-80ED-AC3A9E213A06}" destId="{64C7BEC9-5075-49FF-B601-3016E3B00190}" srcOrd="3" destOrd="0" presId="urn:microsoft.com/office/officeart/2005/8/layout/vList2"/>
    <dgm:cxn modelId="{A4850C6D-6594-4666-A3E0-09E4AFDED83D}" type="presParOf" srcId="{9FF9BD46-DE44-4B30-80ED-AC3A9E213A06}" destId="{D297AC13-10E6-4F9E-B548-211DD39290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&lt;section&gt; is the main information bar that contains the most important information of the document.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It can be created in different formats. For example, it can be divided into several blocks or columns.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2" custScaleY="49801" custLinFactNeighborY="-429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8D4512-0AB4-409A-8181-B08F7D1A4672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760E45B6-0038-4CFF-8556-55BF296A7A1A}" type="presOf" srcId="{A36E0D6C-8324-40ED-8BDF-82E7327284BF}" destId="{4129187A-68C7-4C06-A6BD-C4D1FC69683F}" srcOrd="0" destOrd="0" presId="urn:microsoft.com/office/officeart/2005/8/layout/vList2"/>
    <dgm:cxn modelId="{2779400F-D2DE-4A14-B031-90EE23CC488A}" type="presOf" srcId="{D32F8FCF-EDF2-4321-B49C-D5DF3D295B52}" destId="{9FF9BD46-DE44-4B30-80ED-AC3A9E213A06}" srcOrd="0" destOrd="0" presId="urn:microsoft.com/office/officeart/2005/8/layout/vList2"/>
    <dgm:cxn modelId="{091EB164-0950-434E-B780-35731204F7C7}" type="presParOf" srcId="{9FF9BD46-DE44-4B30-80ED-AC3A9E213A06}" destId="{388723AB-37EB-4EC2-B7B0-759657273835}" srcOrd="0" destOrd="0" presId="urn:microsoft.com/office/officeart/2005/8/layout/vList2"/>
    <dgm:cxn modelId="{122DE6DB-FC5D-4E54-A1C3-093359C38119}" type="presParOf" srcId="{9FF9BD46-DE44-4B30-80ED-AC3A9E213A06}" destId="{38381660-781B-44E8-B9C2-D758374C3862}" srcOrd="1" destOrd="0" presId="urn:microsoft.com/office/officeart/2005/8/layout/vList2"/>
    <dgm:cxn modelId="{CEF668CF-17CB-4A9D-9B25-DDBB191D7781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&lt;aside&gt; element is a column or a section that generally contains data linked to the main information.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This element is used for typographical effects, such as for sidebars, for groups of </a:t>
          </a:r>
          <a:r>
            <a:rPr lang="en-US" sz="1800" dirty="0" err="1">
              <a:solidFill>
                <a:schemeClr val="tx1"/>
              </a:solidFill>
            </a:rPr>
            <a:t>nav</a:t>
          </a:r>
          <a:r>
            <a:rPr lang="en-US" sz="1800" dirty="0">
              <a:solidFill>
                <a:schemeClr val="tx1"/>
              </a:solidFill>
            </a:rPr>
            <a:t> elements, for advertising purposes, and so on.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2" custScaleY="49801" custLinFactNeighborY="-63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647C3A-9B8E-4A9B-BD98-E7A07FAEC19F}" type="presOf" srcId="{A36E0D6C-8324-40ED-8BDF-82E7327284BF}" destId="{4129187A-68C7-4C06-A6BD-C4D1FC69683F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7541E4BD-BEF1-4090-AFD3-4AED601FD4A0}" type="presOf" srcId="{D32F8FCF-EDF2-4321-B49C-D5DF3D295B52}" destId="{9FF9BD46-DE44-4B30-80ED-AC3A9E213A06}" srcOrd="0" destOrd="0" presId="urn:microsoft.com/office/officeart/2005/8/layout/vList2"/>
    <dgm:cxn modelId="{C2A4AB43-B3B2-419E-89AB-7FCBA921EEC7}" type="presOf" srcId="{4E1CD5B7-2CF3-44AA-979B-6F420433627D}" destId="{388723AB-37EB-4EC2-B7B0-759657273835}" srcOrd="0" destOrd="0" presId="urn:microsoft.com/office/officeart/2005/8/layout/vList2"/>
    <dgm:cxn modelId="{37899926-3A13-4FC5-9D2E-F4986D2873FE}" type="presParOf" srcId="{9FF9BD46-DE44-4B30-80ED-AC3A9E213A06}" destId="{388723AB-37EB-4EC2-B7B0-759657273835}" srcOrd="0" destOrd="0" presId="urn:microsoft.com/office/officeart/2005/8/layout/vList2"/>
    <dgm:cxn modelId="{99CE0D0C-7804-4A27-A0A8-6F3B8E6FE068}" type="presParOf" srcId="{9FF9BD46-DE44-4B30-80ED-AC3A9E213A06}" destId="{38381660-781B-44E8-B9C2-D758374C3862}" srcOrd="1" destOrd="0" presId="urn:microsoft.com/office/officeart/2005/8/layout/vList2"/>
    <dgm:cxn modelId="{CE03F4B1-A85B-494D-9383-6CCE6BBC5D44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&lt;footer&gt; element give an end to the document’s body.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/>
            <a:t>A footer typically contains information about the sections.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2FC49452-D245-4420-84A3-0F1C962EA4A8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Can include the author or company details, links to related documents, copyright data, and so on.</a:t>
          </a:r>
        </a:p>
      </dgm:t>
    </dgm:pt>
    <dgm:pt modelId="{6B6505A8-EA0C-4F71-8F5A-1E25101874E5}" type="parTrans" cxnId="{99E8E6A7-404D-4388-A5C5-79F0061E6980}">
      <dgm:prSet/>
      <dgm:spPr/>
      <dgm:t>
        <a:bodyPr/>
        <a:lstStyle/>
        <a:p>
          <a:endParaRPr lang="en-US" sz="1800"/>
        </a:p>
      </dgm:t>
    </dgm:pt>
    <dgm:pt modelId="{3F045769-BC1C-4E78-AAD7-DE1F323B812A}" type="sibTrans" cxnId="{99E8E6A7-404D-4388-A5C5-79F0061E6980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3" custScaleY="49801" custLinFactNeighborY="-527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7BEC9-5075-49FF-B601-3016E3B00190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D297AC13-10E6-4F9E-B548-211DD3929070}" type="pres">
      <dgm:prSet presAssocID="{2FC49452-D245-4420-84A3-0F1C962EA4A8}" presName="parentText" presStyleLbl="node1" presStyleIdx="2" presStyleCnt="3" custScaleY="49801" custLinFactNeighborY="-837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354F61-70CA-4EF1-BC50-261F65EE5981}" type="presOf" srcId="{A36E0D6C-8324-40ED-8BDF-82E7327284BF}" destId="{4129187A-68C7-4C06-A6BD-C4D1FC69683F}" srcOrd="0" destOrd="0" presId="urn:microsoft.com/office/officeart/2005/8/layout/vList2"/>
    <dgm:cxn modelId="{A622C206-CF2A-48CF-A910-458257BD3244}" type="presOf" srcId="{4E1CD5B7-2CF3-44AA-979B-6F420433627D}" destId="{388723AB-37EB-4EC2-B7B0-759657273835}" srcOrd="0" destOrd="0" presId="urn:microsoft.com/office/officeart/2005/8/layout/vList2"/>
    <dgm:cxn modelId="{780E6764-4377-46DA-8DF6-B2BBC81057CB}" type="presOf" srcId="{2FC49452-D245-4420-84A3-0F1C962EA4A8}" destId="{D297AC13-10E6-4F9E-B548-211DD3929070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9E8E6A7-404D-4388-A5C5-79F0061E6980}" srcId="{D32F8FCF-EDF2-4321-B49C-D5DF3D295B52}" destId="{2FC49452-D245-4420-84A3-0F1C962EA4A8}" srcOrd="2" destOrd="0" parTransId="{6B6505A8-EA0C-4F71-8F5A-1E25101874E5}" sibTransId="{3F045769-BC1C-4E78-AAD7-DE1F323B812A}"/>
    <dgm:cxn modelId="{ECBABF58-D35F-476C-BC64-0F5FF22728B1}" type="presOf" srcId="{D32F8FCF-EDF2-4321-B49C-D5DF3D295B52}" destId="{9FF9BD46-DE44-4B30-80ED-AC3A9E213A06}" srcOrd="0" destOrd="0" presId="urn:microsoft.com/office/officeart/2005/8/layout/vList2"/>
    <dgm:cxn modelId="{149EA6ED-27E2-47A8-AD23-CB0D0F2F55B3}" type="presParOf" srcId="{9FF9BD46-DE44-4B30-80ED-AC3A9E213A06}" destId="{388723AB-37EB-4EC2-B7B0-759657273835}" srcOrd="0" destOrd="0" presId="urn:microsoft.com/office/officeart/2005/8/layout/vList2"/>
    <dgm:cxn modelId="{1A385B73-1D75-487F-AE59-F7CC6D27C634}" type="presParOf" srcId="{9FF9BD46-DE44-4B30-80ED-AC3A9E213A06}" destId="{38381660-781B-44E8-B9C2-D758374C3862}" srcOrd="1" destOrd="0" presId="urn:microsoft.com/office/officeart/2005/8/layout/vList2"/>
    <dgm:cxn modelId="{328462C4-A6FB-4718-BBB2-AE256EDB62DA}" type="presParOf" srcId="{9FF9BD46-DE44-4B30-80ED-AC3A9E213A06}" destId="{4129187A-68C7-4C06-A6BD-C4D1FC69683F}" srcOrd="2" destOrd="0" presId="urn:microsoft.com/office/officeart/2005/8/layout/vList2"/>
    <dgm:cxn modelId="{B14BC2AC-E6EC-43C3-BB3F-7AEC32F51622}" type="presParOf" srcId="{9FF9BD46-DE44-4B30-80ED-AC3A9E213A06}" destId="{64C7BEC9-5075-49FF-B601-3016E3B00190}" srcOrd="3" destOrd="0" presId="urn:microsoft.com/office/officeart/2005/8/layout/vList2"/>
    <dgm:cxn modelId="{824E6208-391A-4F62-908A-0A4A51A7E1F9}" type="presParOf" srcId="{9FF9BD46-DE44-4B30-80ED-AC3A9E213A06}" destId="{D297AC13-10E6-4F9E-B548-211DD39290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&lt;article&gt; element helps to insert a self-contained composition in an application, page, document, or site.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8C3F7ACA-6696-4086-A9A0-80BB5B531ADC}" type="presOf" srcId="{4E1CD5B7-2CF3-44AA-979B-6F420433627D}" destId="{388723AB-37EB-4EC2-B7B0-759657273835}" srcOrd="0" destOrd="0" presId="urn:microsoft.com/office/officeart/2005/8/layout/vList2"/>
    <dgm:cxn modelId="{4FD909EA-4820-44B9-8A90-A3F14E94D015}" type="presOf" srcId="{D32F8FCF-EDF2-4321-B49C-D5DF3D295B52}" destId="{9FF9BD46-DE44-4B30-80ED-AC3A9E213A06}" srcOrd="0" destOrd="0" presId="urn:microsoft.com/office/officeart/2005/8/layout/vList2"/>
    <dgm:cxn modelId="{D9635670-5095-45AA-92A1-0AAFDC7045AC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Is one of the most important elements in Web design.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Web-layouts do not have any specific physical representation except for a consistent navigation menu.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Navigation is one segment of a Web site’s information architecture.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026049A-88E1-4AAD-86C5-7506D5DC38E7}">
      <dgm:prSet phldrT="[Text]" custT="1"/>
      <dgm:spPr/>
      <dgm:t>
        <a:bodyPr/>
        <a:lstStyle/>
        <a:p>
          <a:r>
            <a:rPr lang="en-US" sz="1800" dirty="0"/>
            <a:t>In Web </a:t>
          </a:r>
          <a:r>
            <a:rPr lang="en-US" sz="1800" dirty="0" smtClean="0"/>
            <a:t>designing, </a:t>
          </a:r>
          <a:r>
            <a:rPr lang="en-US" sz="1800" dirty="0"/>
            <a:t>navigation menu are always on navigation bars, which can be horizontal or vertical.</a:t>
          </a:r>
        </a:p>
      </dgm:t>
    </dgm:pt>
    <dgm:pt modelId="{A7797155-9C69-4072-AD3E-023866886180}" type="parTrans" cxnId="{B56150E0-202C-4747-95B4-EB3F3BB6E321}">
      <dgm:prSet/>
      <dgm:spPr/>
      <dgm:t>
        <a:bodyPr/>
        <a:lstStyle/>
        <a:p>
          <a:endParaRPr lang="en-US" sz="1800"/>
        </a:p>
      </dgm:t>
    </dgm:pt>
    <dgm:pt modelId="{CAED6DDD-FB2A-421F-845C-157703E1FBA4}" type="sibTrans" cxnId="{B56150E0-202C-4747-95B4-EB3F3BB6E321}">
      <dgm:prSet/>
      <dgm:spPr/>
      <dgm:t>
        <a:bodyPr/>
        <a:lstStyle/>
        <a:p>
          <a:endParaRPr lang="en-US" sz="1800"/>
        </a:p>
      </dgm:t>
    </dgm:pt>
    <dgm:pt modelId="{A4595623-956A-46E7-8739-27B64D665CBB}">
      <dgm:prSet phldrT="[Text]" custT="1"/>
      <dgm:spPr/>
      <dgm:t>
        <a:bodyPr/>
        <a:lstStyle/>
        <a:p>
          <a:r>
            <a:rPr lang="en-US" sz="1800" dirty="0"/>
            <a:t>Navigation bar is a section of a Website or online page intended to support visitors in browsing through the online document.</a:t>
          </a:r>
        </a:p>
      </dgm:t>
    </dgm:pt>
    <dgm:pt modelId="{598B76D0-FA18-47BF-9509-4004799462F3}" type="parTrans" cxnId="{0A5DE027-D52F-4014-9B1C-12F542C2078B}">
      <dgm:prSet/>
      <dgm:spPr/>
      <dgm:t>
        <a:bodyPr/>
        <a:lstStyle/>
        <a:p>
          <a:endParaRPr lang="en-US" sz="1800"/>
        </a:p>
      </dgm:t>
    </dgm:pt>
    <dgm:pt modelId="{2CB62084-7DA0-43CF-9409-DC271A9D3179}" type="sibTrans" cxnId="{0A5DE027-D52F-4014-9B1C-12F542C2078B}">
      <dgm:prSet/>
      <dgm:spPr/>
      <dgm:t>
        <a:bodyPr/>
        <a:lstStyle/>
        <a:p>
          <a:endParaRPr lang="en-US" sz="1800"/>
        </a:p>
      </dgm:t>
    </dgm:pt>
    <dgm:pt modelId="{BA827220-D27B-4C76-AA02-0E31DCD23868}">
      <dgm:prSet phldrT="[Text]" custT="1"/>
      <dgm:spPr/>
      <dgm:t>
        <a:bodyPr/>
        <a:lstStyle/>
        <a:p>
          <a:r>
            <a:rPr lang="en-US" sz="1800" dirty="0"/>
            <a:t>Web pages will have a primary and a secondary navigation bar on all pages which will include links to the most important sections of the site.</a:t>
          </a:r>
        </a:p>
      </dgm:t>
    </dgm:pt>
    <dgm:pt modelId="{AB167CF3-025E-4D3C-AD9B-A95468371A0A}" type="parTrans" cxnId="{44297B42-3A31-44C0-9587-6376972C0D6B}">
      <dgm:prSet/>
      <dgm:spPr/>
      <dgm:t>
        <a:bodyPr/>
        <a:lstStyle/>
        <a:p>
          <a:endParaRPr lang="en-US" sz="1800"/>
        </a:p>
      </dgm:t>
    </dgm:pt>
    <dgm:pt modelId="{66D21280-F40E-4E77-B792-55A42A3D25A2}" type="sibTrans" cxnId="{44297B42-3A31-44C0-9587-6376972C0D6B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43026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53114" custLinFactNeighborY="-547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46817" custLinFactY="-172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F1CB9-DD32-4D88-A041-A607B2A6292B}" type="pres">
      <dgm:prSet presAssocID="{7363CEF2-942E-416F-BE41-E1618140DA9E}" presName="spacer" presStyleCnt="0"/>
      <dgm:spPr/>
    </dgm:pt>
    <dgm:pt modelId="{5B11257D-E858-41A8-B9E8-D26CEB00F2F0}" type="pres">
      <dgm:prSet presAssocID="{4026049A-88E1-4AAD-86C5-7506D5DC38E7}" presName="parentText" presStyleLbl="node1" presStyleIdx="3" presStyleCnt="6" custScaleY="53273" custLinFactY="-177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3A453-A1E5-4C10-A623-25FAE4F8D27D}" type="pres">
      <dgm:prSet presAssocID="{CAED6DDD-FB2A-421F-845C-157703E1FBA4}" presName="spacer" presStyleCnt="0"/>
      <dgm:spPr/>
    </dgm:pt>
    <dgm:pt modelId="{7D983C8A-14C9-4D23-A4AE-50D3E8C5A12D}" type="pres">
      <dgm:prSet presAssocID="{A4595623-956A-46E7-8739-27B64D665CBB}" presName="parentText" presStyleLbl="node1" presStyleIdx="4" presStyleCnt="6" custScaleY="58995" custLinFactY="-19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7AA57-2CF4-4EC3-B6B7-BBD6726DD255}" type="pres">
      <dgm:prSet presAssocID="{2CB62084-7DA0-43CF-9409-DC271A9D3179}" presName="spacer" presStyleCnt="0"/>
      <dgm:spPr/>
    </dgm:pt>
    <dgm:pt modelId="{F6848301-0362-4447-BFCC-5C16FB69D005}" type="pres">
      <dgm:prSet presAssocID="{BA827220-D27B-4C76-AA02-0E31DCD23868}" presName="parentText" presStyleLbl="node1" presStyleIdx="5" presStyleCnt="6" custScaleY="58995" custLinFactY="-19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4094D0-3648-459B-9A0C-E5DC380703B8}" type="presOf" srcId="{4026049A-88E1-4AAD-86C5-7506D5DC38E7}" destId="{5B11257D-E858-41A8-B9E8-D26CEB00F2F0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0E8DB4D9-F9F2-4AD2-841D-78C317B2D528}" type="presOf" srcId="{FC2A7E5C-B22A-46C4-9AFD-A55CEAE725CE}" destId="{0256FAD6-365E-4CAB-8266-8CECC71F7F52}" srcOrd="0" destOrd="0" presId="urn:microsoft.com/office/officeart/2005/8/layout/vList2"/>
    <dgm:cxn modelId="{5E0F5BC2-A37C-4735-900E-35EF4D8D2FAC}" type="presOf" srcId="{562882C0-AB97-4E3B-8D46-8E574B04BE56}" destId="{A6445519-E36D-458F-8F29-D286534B965D}" srcOrd="0" destOrd="0" presId="urn:microsoft.com/office/officeart/2005/8/layout/vList2"/>
    <dgm:cxn modelId="{0A5DE027-D52F-4014-9B1C-12F542C2078B}" srcId="{D32F8FCF-EDF2-4321-B49C-D5DF3D295B52}" destId="{A4595623-956A-46E7-8739-27B64D665CBB}" srcOrd="4" destOrd="0" parTransId="{598B76D0-FA18-47BF-9509-4004799462F3}" sibTransId="{2CB62084-7DA0-43CF-9409-DC271A9D3179}"/>
    <dgm:cxn modelId="{A38DCA00-BA13-4B38-8F33-0CA1F1B7F406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6920020-E1DF-4434-8BE8-F64B9E221D0A}" type="presOf" srcId="{A4595623-956A-46E7-8739-27B64D665CBB}" destId="{7D983C8A-14C9-4D23-A4AE-50D3E8C5A12D}" srcOrd="0" destOrd="0" presId="urn:microsoft.com/office/officeart/2005/8/layout/vList2"/>
    <dgm:cxn modelId="{D58B0A71-56E2-4536-9127-C8B9B0FA019D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56150E0-202C-4747-95B4-EB3F3BB6E321}" srcId="{D32F8FCF-EDF2-4321-B49C-D5DF3D295B52}" destId="{4026049A-88E1-4AAD-86C5-7506D5DC38E7}" srcOrd="3" destOrd="0" parTransId="{A7797155-9C69-4072-AD3E-023866886180}" sibTransId="{CAED6DDD-FB2A-421F-845C-157703E1FBA4}"/>
    <dgm:cxn modelId="{4D987EAA-9BFD-4C5C-8419-D81A3BC2B905}" type="presOf" srcId="{BA827220-D27B-4C76-AA02-0E31DCD23868}" destId="{F6848301-0362-4447-BFCC-5C16FB69D005}" srcOrd="0" destOrd="0" presId="urn:microsoft.com/office/officeart/2005/8/layout/vList2"/>
    <dgm:cxn modelId="{44297B42-3A31-44C0-9587-6376972C0D6B}" srcId="{D32F8FCF-EDF2-4321-B49C-D5DF3D295B52}" destId="{BA827220-D27B-4C76-AA02-0E31DCD23868}" srcOrd="5" destOrd="0" parTransId="{AB167CF3-025E-4D3C-AD9B-A95468371A0A}" sibTransId="{66D21280-F40E-4E77-B792-55A42A3D25A2}"/>
    <dgm:cxn modelId="{D5AA63DC-3478-408F-B9C8-787EB15806FA}" type="presParOf" srcId="{9FF9BD46-DE44-4B30-80ED-AC3A9E213A06}" destId="{388723AB-37EB-4EC2-B7B0-759657273835}" srcOrd="0" destOrd="0" presId="urn:microsoft.com/office/officeart/2005/8/layout/vList2"/>
    <dgm:cxn modelId="{D4AD1873-8935-4686-BDD5-BAFED6411CE7}" type="presParOf" srcId="{9FF9BD46-DE44-4B30-80ED-AC3A9E213A06}" destId="{D877BAB3-7DBF-46AB-A039-BE8C107F0C8C}" srcOrd="1" destOrd="0" presId="urn:microsoft.com/office/officeart/2005/8/layout/vList2"/>
    <dgm:cxn modelId="{641FCED5-E8C5-42C4-AD99-E82154408A56}" type="presParOf" srcId="{9FF9BD46-DE44-4B30-80ED-AC3A9E213A06}" destId="{0256FAD6-365E-4CAB-8266-8CECC71F7F52}" srcOrd="2" destOrd="0" presId="urn:microsoft.com/office/officeart/2005/8/layout/vList2"/>
    <dgm:cxn modelId="{01CCD8A6-89D7-42BE-8B1F-D090B13C63ED}" type="presParOf" srcId="{9FF9BD46-DE44-4B30-80ED-AC3A9E213A06}" destId="{C88DBDBC-73BA-40D4-ACAA-61468FA8920B}" srcOrd="3" destOrd="0" presId="urn:microsoft.com/office/officeart/2005/8/layout/vList2"/>
    <dgm:cxn modelId="{F1C54ADA-D79D-428F-BB0B-759D54646DBF}" type="presParOf" srcId="{9FF9BD46-DE44-4B30-80ED-AC3A9E213A06}" destId="{A6445519-E36D-458F-8F29-D286534B965D}" srcOrd="4" destOrd="0" presId="urn:microsoft.com/office/officeart/2005/8/layout/vList2"/>
    <dgm:cxn modelId="{EB58A503-376F-4F64-BD5D-C14D1899261A}" type="presParOf" srcId="{9FF9BD46-DE44-4B30-80ED-AC3A9E213A06}" destId="{5BEF1CB9-DD32-4D88-A041-A607B2A6292B}" srcOrd="5" destOrd="0" presId="urn:microsoft.com/office/officeart/2005/8/layout/vList2"/>
    <dgm:cxn modelId="{890BA27F-8765-48C6-83B2-711F1291883E}" type="presParOf" srcId="{9FF9BD46-DE44-4B30-80ED-AC3A9E213A06}" destId="{5B11257D-E858-41A8-B9E8-D26CEB00F2F0}" srcOrd="6" destOrd="0" presId="urn:microsoft.com/office/officeart/2005/8/layout/vList2"/>
    <dgm:cxn modelId="{9E32A470-0A9A-4F9B-9FED-7A62D91915F5}" type="presParOf" srcId="{9FF9BD46-DE44-4B30-80ED-AC3A9E213A06}" destId="{5B63A453-A1E5-4C10-A623-25FAE4F8D27D}" srcOrd="7" destOrd="0" presId="urn:microsoft.com/office/officeart/2005/8/layout/vList2"/>
    <dgm:cxn modelId="{C4B8E890-8EF4-4764-B25B-B0A7B7627A8A}" type="presParOf" srcId="{9FF9BD46-DE44-4B30-80ED-AC3A9E213A06}" destId="{7D983C8A-14C9-4D23-A4AE-50D3E8C5A12D}" srcOrd="8" destOrd="0" presId="urn:microsoft.com/office/officeart/2005/8/layout/vList2"/>
    <dgm:cxn modelId="{772EEB18-C5D1-41E5-9E7C-C18D0549F563}" type="presParOf" srcId="{9FF9BD46-DE44-4B30-80ED-AC3A9E213A06}" destId="{1807AA57-2CF4-4EC3-B6B7-BBD6726DD255}" srcOrd="9" destOrd="0" presId="urn:microsoft.com/office/officeart/2005/8/layout/vList2"/>
    <dgm:cxn modelId="{D9EF60E9-4DFC-4D4B-8572-9415959A8F4C}" type="presParOf" srcId="{9FF9BD46-DE44-4B30-80ED-AC3A9E213A06}" destId="{F6848301-0362-4447-BFCC-5C16FB69D0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Some users browse Web site with graphics turned off, or use browsers with minimum graphics capability.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For such situations, it is essential to provide </a:t>
          </a:r>
          <a:r>
            <a:rPr lang="en-US" sz="1800" dirty="0" smtClean="0"/>
            <a:t>text-based </a:t>
          </a:r>
          <a:r>
            <a:rPr lang="en-US" sz="1800" dirty="0"/>
            <a:t>navigation bars which are created as </a:t>
          </a:r>
          <a:r>
            <a:rPr lang="en-US" sz="1800" dirty="0" smtClean="0"/>
            <a:t>stand-alone </a:t>
          </a:r>
          <a:r>
            <a:rPr lang="en-US" sz="1800" dirty="0"/>
            <a:t>navigation bars.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Text-based navigation bars are not associated with icons but are easy to create, and can be displayed in any Web browsers.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 dirty="0"/>
            <a:t>Advantage of using a text-based navigation bar is that it reduces the loading time of a page.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 sz="1800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 sz="1800"/>
        </a:p>
      </dgm:t>
    </dgm:pt>
    <dgm:pt modelId="{39B79418-4031-41D8-9CFC-78981266BE01}">
      <dgm:prSet phldrT="[Text]" custT="1"/>
      <dgm:spPr/>
      <dgm:t>
        <a:bodyPr/>
        <a:lstStyle/>
        <a:p>
          <a:r>
            <a:rPr lang="en-US" sz="1800" dirty="0"/>
            <a:t>Although a text-based navigation bar is easy to create but is not interesting, since there is very less interaction or visual appeal to the visitor.</a:t>
          </a:r>
        </a:p>
      </dgm:t>
    </dgm:pt>
    <dgm:pt modelId="{15CF09B7-24A6-44E2-8826-A6904D89430C}" type="parTrans" cxnId="{D1FA0CA8-C334-4C7E-B0F8-3A1197E79791}">
      <dgm:prSet/>
      <dgm:spPr/>
      <dgm:t>
        <a:bodyPr/>
        <a:lstStyle/>
        <a:p>
          <a:endParaRPr lang="en-US" sz="1800"/>
        </a:p>
      </dgm:t>
    </dgm:pt>
    <dgm:pt modelId="{8A0D7A09-F6B3-45E3-9ED0-B9EA7EAD657E}" type="sibTrans" cxnId="{D1FA0CA8-C334-4C7E-B0F8-3A1197E79791}">
      <dgm:prSet/>
      <dgm:spPr/>
      <dgm:t>
        <a:bodyPr/>
        <a:lstStyle/>
        <a:p>
          <a:endParaRPr lang="en-US" sz="1800"/>
        </a:p>
      </dgm:t>
    </dgm:pt>
    <dgm:pt modelId="{69E10C4A-215E-4A79-A9A0-6C776873F1DB}">
      <dgm:prSet phldrT="[Text]" custT="1"/>
      <dgm:spPr/>
      <dgm:t>
        <a:bodyPr/>
        <a:lstStyle/>
        <a:p>
          <a:r>
            <a:rPr lang="en-US" sz="1800" dirty="0"/>
            <a:t>It can be displayed either horizontally or vertically.</a:t>
          </a:r>
        </a:p>
      </dgm:t>
    </dgm:pt>
    <dgm:pt modelId="{49252495-76E0-4C37-BA9B-A84F02D0ABFB}" type="parTrans" cxnId="{0E8838AB-5379-46C7-B397-35AEAE997585}">
      <dgm:prSet/>
      <dgm:spPr/>
      <dgm:t>
        <a:bodyPr/>
        <a:lstStyle/>
        <a:p>
          <a:endParaRPr lang="en-US" sz="1800"/>
        </a:p>
      </dgm:t>
    </dgm:pt>
    <dgm:pt modelId="{600F56DE-A18C-4168-A4D4-E6959890EA89}" type="sibTrans" cxnId="{0E8838AB-5379-46C7-B397-35AEAE997585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58759" custLinFactNeighborY="94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57825" custLinFactNeighborY="693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69748" custLinFactNeighborY="553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6" custScaleY="66894" custLinFactNeighborY="497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4504-A418-4096-A81C-D8854342C3B1}" type="pres">
      <dgm:prSet presAssocID="{EE43FC03-27B9-40C0-B9F5-A8D822996C1D}" presName="spacer" presStyleCnt="0"/>
      <dgm:spPr/>
      <dgm:t>
        <a:bodyPr/>
        <a:lstStyle/>
        <a:p>
          <a:endParaRPr lang="en-US"/>
        </a:p>
      </dgm:t>
    </dgm:pt>
    <dgm:pt modelId="{A75293F2-4F05-4AEA-AB44-9BA0EE235B80}" type="pres">
      <dgm:prSet presAssocID="{39B79418-4031-41D8-9CFC-78981266BE01}" presName="parentText" presStyleLbl="node1" presStyleIdx="4" presStyleCnt="6" custScaleY="70118" custLinFactNeighborY="189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1DD7C-53D7-4752-BE15-0692CAD89575}" type="pres">
      <dgm:prSet presAssocID="{8A0D7A09-F6B3-45E3-9ED0-B9EA7EAD657E}" presName="spacer" presStyleCnt="0"/>
      <dgm:spPr/>
      <dgm:t>
        <a:bodyPr/>
        <a:lstStyle/>
        <a:p>
          <a:endParaRPr lang="en-US"/>
        </a:p>
      </dgm:t>
    </dgm:pt>
    <dgm:pt modelId="{925AF9DD-5C03-4F25-8325-BE62B8B08F4F}" type="pres">
      <dgm:prSet presAssocID="{69E10C4A-215E-4A79-A9A0-6C776873F1DB}" presName="parentText" presStyleLbl="node1" presStyleIdx="5" presStyleCnt="6" custScaleY="58373" custLinFactNeighborX="-990" custLinFactNeighborY="-305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EEBAE29C-FE3B-432A-B829-235983127EBF}" type="presOf" srcId="{D32F8FCF-EDF2-4321-B49C-D5DF3D295B52}" destId="{9FF9BD46-DE44-4B30-80ED-AC3A9E213A06}" srcOrd="0" destOrd="0" presId="urn:microsoft.com/office/officeart/2005/8/layout/vList2"/>
    <dgm:cxn modelId="{3CF39AA7-27CB-46CA-9EB1-3E5F3D60FEBA}" type="presOf" srcId="{39B79418-4031-41D8-9CFC-78981266BE01}" destId="{A75293F2-4F05-4AEA-AB44-9BA0EE235B80}" srcOrd="0" destOrd="0" presId="urn:microsoft.com/office/officeart/2005/8/layout/vList2"/>
    <dgm:cxn modelId="{0E8838AB-5379-46C7-B397-35AEAE997585}" srcId="{D32F8FCF-EDF2-4321-B49C-D5DF3D295B52}" destId="{69E10C4A-215E-4A79-A9A0-6C776873F1DB}" srcOrd="5" destOrd="0" parTransId="{49252495-76E0-4C37-BA9B-A84F02D0ABFB}" sibTransId="{600F56DE-A18C-4168-A4D4-E6959890EA89}"/>
    <dgm:cxn modelId="{96F22DD3-578F-45E4-9898-98E3C5F5C213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1FA0CA8-C334-4C7E-B0F8-3A1197E79791}" srcId="{D32F8FCF-EDF2-4321-B49C-D5DF3D295B52}" destId="{39B79418-4031-41D8-9CFC-78981266BE01}" srcOrd="4" destOrd="0" parTransId="{15CF09B7-24A6-44E2-8826-A6904D89430C}" sibTransId="{8A0D7A09-F6B3-45E3-9ED0-B9EA7EAD657E}"/>
    <dgm:cxn modelId="{7FD769BA-D8E9-43C4-96CE-A546D18F45C4}" type="presOf" srcId="{69E10C4A-215E-4A79-A9A0-6C776873F1DB}" destId="{925AF9DD-5C03-4F25-8325-BE62B8B08F4F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304C2412-2894-4435-A645-4CEC7EEF5359}" type="presOf" srcId="{6E817C42-745B-47CA-8E44-2C24E032F932}" destId="{F94F1B82-54AA-4901-B491-23805336BF5C}" srcOrd="0" destOrd="0" presId="urn:microsoft.com/office/officeart/2005/8/layout/vList2"/>
    <dgm:cxn modelId="{001E85E4-B13D-4265-BEAC-79717823EBCB}" type="presOf" srcId="{562882C0-AB97-4E3B-8D46-8E574B04BE56}" destId="{A6445519-E36D-458F-8F29-D286534B965D}" srcOrd="0" destOrd="0" presId="urn:microsoft.com/office/officeart/2005/8/layout/vList2"/>
    <dgm:cxn modelId="{E13B98BE-D172-4770-B193-DFAAAA9F3926}" type="presOf" srcId="{FC2A7E5C-B22A-46C4-9AFD-A55CEAE725CE}" destId="{0256FAD6-365E-4CAB-8266-8CECC71F7F52}" srcOrd="0" destOrd="0" presId="urn:microsoft.com/office/officeart/2005/8/layout/vList2"/>
    <dgm:cxn modelId="{05D63654-FD9C-414F-8EF9-D5DD17FB891C}" type="presParOf" srcId="{9FF9BD46-DE44-4B30-80ED-AC3A9E213A06}" destId="{388723AB-37EB-4EC2-B7B0-759657273835}" srcOrd="0" destOrd="0" presId="urn:microsoft.com/office/officeart/2005/8/layout/vList2"/>
    <dgm:cxn modelId="{11DA61AE-191B-4CFC-8920-82462EA6BE41}" type="presParOf" srcId="{9FF9BD46-DE44-4B30-80ED-AC3A9E213A06}" destId="{D877BAB3-7DBF-46AB-A039-BE8C107F0C8C}" srcOrd="1" destOrd="0" presId="urn:microsoft.com/office/officeart/2005/8/layout/vList2"/>
    <dgm:cxn modelId="{37E989A4-A7B7-4BF3-A1C0-98E5960A7657}" type="presParOf" srcId="{9FF9BD46-DE44-4B30-80ED-AC3A9E213A06}" destId="{0256FAD6-365E-4CAB-8266-8CECC71F7F52}" srcOrd="2" destOrd="0" presId="urn:microsoft.com/office/officeart/2005/8/layout/vList2"/>
    <dgm:cxn modelId="{20219456-B45B-4AA9-B3CD-70C4BE6A385A}" type="presParOf" srcId="{9FF9BD46-DE44-4B30-80ED-AC3A9E213A06}" destId="{C88DBDBC-73BA-40D4-ACAA-61468FA8920B}" srcOrd="3" destOrd="0" presId="urn:microsoft.com/office/officeart/2005/8/layout/vList2"/>
    <dgm:cxn modelId="{5C8E2849-5484-4157-86F4-38DE88C37169}" type="presParOf" srcId="{9FF9BD46-DE44-4B30-80ED-AC3A9E213A06}" destId="{A6445519-E36D-458F-8F29-D286534B965D}" srcOrd="4" destOrd="0" presId="urn:microsoft.com/office/officeart/2005/8/layout/vList2"/>
    <dgm:cxn modelId="{BBEB6790-4068-4E0E-9706-DF217F8CAD86}" type="presParOf" srcId="{9FF9BD46-DE44-4B30-80ED-AC3A9E213A06}" destId="{A2EE26A5-691E-4C3F-B7EF-20DE69EA838D}" srcOrd="5" destOrd="0" presId="urn:microsoft.com/office/officeart/2005/8/layout/vList2"/>
    <dgm:cxn modelId="{73B098CA-1209-41E2-867C-FAC27BFEE988}" type="presParOf" srcId="{9FF9BD46-DE44-4B30-80ED-AC3A9E213A06}" destId="{F94F1B82-54AA-4901-B491-23805336BF5C}" srcOrd="6" destOrd="0" presId="urn:microsoft.com/office/officeart/2005/8/layout/vList2"/>
    <dgm:cxn modelId="{87207BB6-B4E6-4306-9FE6-F6A5741ADF4F}" type="presParOf" srcId="{9FF9BD46-DE44-4B30-80ED-AC3A9E213A06}" destId="{CF594504-A418-4096-A81C-D8854342C3B1}" srcOrd="7" destOrd="0" presId="urn:microsoft.com/office/officeart/2005/8/layout/vList2"/>
    <dgm:cxn modelId="{230927E7-5BA7-4DDB-B294-75BE54D102B1}" type="presParOf" srcId="{9FF9BD46-DE44-4B30-80ED-AC3A9E213A06}" destId="{A75293F2-4F05-4AEA-AB44-9BA0EE235B80}" srcOrd="8" destOrd="0" presId="urn:microsoft.com/office/officeart/2005/8/layout/vList2"/>
    <dgm:cxn modelId="{012674CE-8196-4BDB-B43C-3F651857B6F6}" type="presParOf" srcId="{9FF9BD46-DE44-4B30-80ED-AC3A9E213A06}" destId="{3E71DD7C-53D7-4752-BE15-0692CAD89575}" srcOrd="9" destOrd="0" presId="urn:microsoft.com/office/officeart/2005/8/layout/vList2"/>
    <dgm:cxn modelId="{797F3EA2-FC67-4582-B2AB-788950BAD796}" type="presParOf" srcId="{9FF9BD46-DE44-4B30-80ED-AC3A9E213A06}" destId="{925AF9DD-5C03-4F25-8325-BE62B8B08F4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Is more captivating than text-based navigation bar as it uses icons.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Increases the usability of the page with a good choice of icon for the navigation bar.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 smtClean="0"/>
            <a:t>Also, </a:t>
          </a:r>
          <a:r>
            <a:rPr lang="en-US" sz="1800" dirty="0"/>
            <a:t>makes the Web site more noticeable for the user visiting the Web site.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 dirty="0"/>
            <a:t>Disadvantage is that, since it uses images, it takes longer time for a page to load.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/>
        </a:p>
      </dgm:t>
    </dgm:pt>
    <dgm:pt modelId="{39B79418-4031-41D8-9CFC-78981266BE01}">
      <dgm:prSet phldrT="[Text]" custT="1"/>
      <dgm:spPr/>
      <dgm:t>
        <a:bodyPr/>
        <a:lstStyle/>
        <a:p>
          <a:r>
            <a:rPr lang="en-US" sz="1800" dirty="0"/>
            <a:t>Also, the Web page will be useless for users using a non-graphic browser.</a:t>
          </a:r>
        </a:p>
      </dgm:t>
    </dgm:pt>
    <dgm:pt modelId="{15CF09B7-24A6-44E2-8826-A6904D89430C}" type="parTrans" cxnId="{D1FA0CA8-C334-4C7E-B0F8-3A1197E79791}">
      <dgm:prSet/>
      <dgm:spPr/>
      <dgm:t>
        <a:bodyPr/>
        <a:lstStyle/>
        <a:p>
          <a:endParaRPr lang="en-US"/>
        </a:p>
      </dgm:t>
    </dgm:pt>
    <dgm:pt modelId="{8A0D7A09-F6B3-45E3-9ED0-B9EA7EAD657E}" type="sibTrans" cxnId="{D1FA0CA8-C334-4C7E-B0F8-3A1197E79791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3026" custLinFactNeighborY="94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5" custScaleY="46817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4504-A418-4096-A81C-D8854342C3B1}" type="pres">
      <dgm:prSet presAssocID="{EE43FC03-27B9-40C0-B9F5-A8D822996C1D}" presName="spacer" presStyleCnt="0"/>
      <dgm:spPr/>
      <dgm:t>
        <a:bodyPr/>
        <a:lstStyle/>
        <a:p>
          <a:endParaRPr lang="en-US"/>
        </a:p>
      </dgm:t>
    </dgm:pt>
    <dgm:pt modelId="{A75293F2-4F05-4AEA-AB44-9BA0EE235B80}" type="pres">
      <dgm:prSet presAssocID="{39B79418-4031-41D8-9CFC-78981266BE01}" presName="parentText" presStyleLbl="node1" presStyleIdx="4" presStyleCnt="5" custScaleY="46817" custLinFactNeighborY="-305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D19B8F-7C3C-4774-B4CF-08BC11059B3A}" type="presOf" srcId="{39B79418-4031-41D8-9CFC-78981266BE01}" destId="{A75293F2-4F05-4AEA-AB44-9BA0EE235B80}" srcOrd="0" destOrd="0" presId="urn:microsoft.com/office/officeart/2005/8/layout/vList2"/>
    <dgm:cxn modelId="{79608476-2793-4DE1-B542-ED7B5CAFD85E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50CA2505-0EAF-412C-B1A2-19D403FF8648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1FA0CA8-C334-4C7E-B0F8-3A1197E79791}" srcId="{D32F8FCF-EDF2-4321-B49C-D5DF3D295B52}" destId="{39B79418-4031-41D8-9CFC-78981266BE01}" srcOrd="4" destOrd="0" parTransId="{15CF09B7-24A6-44E2-8826-A6904D89430C}" sibTransId="{8A0D7A09-F6B3-45E3-9ED0-B9EA7EAD657E}"/>
    <dgm:cxn modelId="{02AA04EE-F7B1-48F5-9E31-81D13D9C66B1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6DFF3C2-A7E8-4E98-8353-C42316F63B38}" type="presOf" srcId="{6E817C42-745B-47CA-8E44-2C24E032F932}" destId="{F94F1B82-54AA-4901-B491-23805336BF5C}" srcOrd="0" destOrd="0" presId="urn:microsoft.com/office/officeart/2005/8/layout/vList2"/>
    <dgm:cxn modelId="{5B06E82D-9E21-48B0-A38D-842EA8E7423C}" type="presOf" srcId="{D32F8FCF-EDF2-4321-B49C-D5DF3D295B52}" destId="{9FF9BD46-DE44-4B30-80ED-AC3A9E213A06}" srcOrd="0" destOrd="0" presId="urn:microsoft.com/office/officeart/2005/8/layout/vList2"/>
    <dgm:cxn modelId="{21013674-4A07-4423-B17D-49AC438EAE69}" type="presParOf" srcId="{9FF9BD46-DE44-4B30-80ED-AC3A9E213A06}" destId="{388723AB-37EB-4EC2-B7B0-759657273835}" srcOrd="0" destOrd="0" presId="urn:microsoft.com/office/officeart/2005/8/layout/vList2"/>
    <dgm:cxn modelId="{29AC63BC-B935-42D6-843A-B420416C379F}" type="presParOf" srcId="{9FF9BD46-DE44-4B30-80ED-AC3A9E213A06}" destId="{D877BAB3-7DBF-46AB-A039-BE8C107F0C8C}" srcOrd="1" destOrd="0" presId="urn:microsoft.com/office/officeart/2005/8/layout/vList2"/>
    <dgm:cxn modelId="{36E5B8D6-90A7-40B2-BC68-C4B7973165C8}" type="presParOf" srcId="{9FF9BD46-DE44-4B30-80ED-AC3A9E213A06}" destId="{0256FAD6-365E-4CAB-8266-8CECC71F7F52}" srcOrd="2" destOrd="0" presId="urn:microsoft.com/office/officeart/2005/8/layout/vList2"/>
    <dgm:cxn modelId="{3F3C2862-F9C9-4C6E-9421-8D27184A386F}" type="presParOf" srcId="{9FF9BD46-DE44-4B30-80ED-AC3A9E213A06}" destId="{C88DBDBC-73BA-40D4-ACAA-61468FA8920B}" srcOrd="3" destOrd="0" presId="urn:microsoft.com/office/officeart/2005/8/layout/vList2"/>
    <dgm:cxn modelId="{F54F6376-0F5C-4DC7-A388-B14D95ADA37A}" type="presParOf" srcId="{9FF9BD46-DE44-4B30-80ED-AC3A9E213A06}" destId="{A6445519-E36D-458F-8F29-D286534B965D}" srcOrd="4" destOrd="0" presId="urn:microsoft.com/office/officeart/2005/8/layout/vList2"/>
    <dgm:cxn modelId="{40CD4E48-C0DF-4C28-8B43-5F0D544DC3DE}" type="presParOf" srcId="{9FF9BD46-DE44-4B30-80ED-AC3A9E213A06}" destId="{A2EE26A5-691E-4C3F-B7EF-20DE69EA838D}" srcOrd="5" destOrd="0" presId="urn:microsoft.com/office/officeart/2005/8/layout/vList2"/>
    <dgm:cxn modelId="{582C2CA9-E37E-40EE-9F1D-0C9CC42203A0}" type="presParOf" srcId="{9FF9BD46-DE44-4B30-80ED-AC3A9E213A06}" destId="{F94F1B82-54AA-4901-B491-23805336BF5C}" srcOrd="6" destOrd="0" presId="urn:microsoft.com/office/officeart/2005/8/layout/vList2"/>
    <dgm:cxn modelId="{BE97156A-6535-49D1-B7DF-E6BAE0F70A6D}" type="presParOf" srcId="{9FF9BD46-DE44-4B30-80ED-AC3A9E213A06}" destId="{CF594504-A418-4096-A81C-D8854342C3B1}" srcOrd="7" destOrd="0" presId="urn:microsoft.com/office/officeart/2005/8/layout/vList2"/>
    <dgm:cxn modelId="{17640160-F210-4192-869D-B60BE2D9C225}" type="presParOf" srcId="{9FF9BD46-DE44-4B30-80ED-AC3A9E213A06}" destId="{A75293F2-4F05-4AEA-AB44-9BA0EE235B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Similar to the graphical navigation bar except for additional feature.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Moving the mouse over the linked image leads to a change in the state of image.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State change of image leads to an image swapping process.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E817C42-745B-47CA-8E44-2C24E032F932}">
      <dgm:prSet phldrT="[Text]" custT="1"/>
      <dgm:spPr/>
      <dgm:t>
        <a:bodyPr/>
        <a:lstStyle/>
        <a:p>
          <a:r>
            <a:rPr lang="en-US" sz="1800" dirty="0"/>
            <a:t>When the mouse is moved off the image, the image swaps back to the previous view.</a:t>
          </a:r>
        </a:p>
      </dgm:t>
    </dgm:pt>
    <dgm:pt modelId="{310E684A-2FF1-4C8A-82F6-B0FAECC25EEC}" type="parTrans" cxnId="{44D3ED89-1AFB-46C1-B27F-5EED1A5ADE78}">
      <dgm:prSet/>
      <dgm:spPr/>
      <dgm:t>
        <a:bodyPr/>
        <a:lstStyle/>
        <a:p>
          <a:endParaRPr lang="en-US" sz="1800"/>
        </a:p>
      </dgm:t>
    </dgm:pt>
    <dgm:pt modelId="{EE43FC03-27B9-40C0-B9F5-A8D822996C1D}" type="sibTrans" cxnId="{44D3ED89-1AFB-46C1-B27F-5EED1A5ADE78}">
      <dgm:prSet/>
      <dgm:spPr/>
      <dgm:t>
        <a:bodyPr/>
        <a:lstStyle/>
        <a:p>
          <a:endParaRPr lang="en-US" sz="1800"/>
        </a:p>
      </dgm:t>
    </dgm:pt>
    <dgm:pt modelId="{39B79418-4031-41D8-9CFC-78981266BE01}">
      <dgm:prSet phldrT="[Text]" custT="1"/>
      <dgm:spPr/>
      <dgm:t>
        <a:bodyPr/>
        <a:lstStyle/>
        <a:p>
          <a:r>
            <a:rPr lang="en-US" sz="1800" dirty="0"/>
            <a:t>This rollover effect creates an interactive activity between the Web site and the visitor.</a:t>
          </a:r>
        </a:p>
      </dgm:t>
    </dgm:pt>
    <dgm:pt modelId="{15CF09B7-24A6-44E2-8826-A6904D89430C}" type="parTrans" cxnId="{D1FA0CA8-C334-4C7E-B0F8-3A1197E79791}">
      <dgm:prSet/>
      <dgm:spPr/>
      <dgm:t>
        <a:bodyPr/>
        <a:lstStyle/>
        <a:p>
          <a:endParaRPr lang="en-US" sz="1800"/>
        </a:p>
      </dgm:t>
    </dgm:pt>
    <dgm:pt modelId="{8A0D7A09-F6B3-45E3-9ED0-B9EA7EAD657E}" type="sibTrans" cxnId="{D1FA0CA8-C334-4C7E-B0F8-3A1197E79791}">
      <dgm:prSet/>
      <dgm:spPr/>
      <dgm:t>
        <a:bodyPr/>
        <a:lstStyle/>
        <a:p>
          <a:endParaRPr lang="en-US" sz="1800"/>
        </a:p>
      </dgm:t>
    </dgm:pt>
    <dgm:pt modelId="{1D1458DD-E66F-453B-A4A4-FDC8A68F9F34}">
      <dgm:prSet phldrT="[Text]" custT="1"/>
      <dgm:spPr/>
      <dgm:t>
        <a:bodyPr/>
        <a:lstStyle/>
        <a:p>
          <a:r>
            <a:rPr lang="en-US" sz="1800" dirty="0"/>
            <a:t>Rollover effect has two different activities that include the image in the original view and the changed image after mouse </a:t>
          </a:r>
          <a:r>
            <a:rPr lang="en-US" sz="1800" dirty="0" smtClean="0"/>
            <a:t>rollover.</a:t>
          </a:r>
          <a:endParaRPr lang="en-US" sz="1800" dirty="0"/>
        </a:p>
      </dgm:t>
    </dgm:pt>
    <dgm:pt modelId="{C1B559A2-3D4C-41F1-8A2B-0776FA6CFFA9}" type="parTrans" cxnId="{BE6F3BC7-BDF1-4261-8A5B-5FD7A965E355}">
      <dgm:prSet/>
      <dgm:spPr/>
      <dgm:t>
        <a:bodyPr/>
        <a:lstStyle/>
        <a:p>
          <a:endParaRPr lang="en-US" sz="1800"/>
        </a:p>
      </dgm:t>
    </dgm:pt>
    <dgm:pt modelId="{528248C9-2E16-424F-9427-E9428C598BA2}" type="sibTrans" cxnId="{BE6F3BC7-BDF1-4261-8A5B-5FD7A965E355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43026" custLinFactNeighborY="338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51656" custLinFactNeighborY="44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46817" custLinFactNeighborY="-7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F94F1B82-54AA-4901-B491-23805336BF5C}" type="pres">
      <dgm:prSet presAssocID="{6E817C42-745B-47CA-8E44-2C24E032F932}" presName="parentText" presStyleLbl="node1" presStyleIdx="3" presStyleCnt="6" custScaleY="60851" custLinFactNeighborY="-63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94504-A418-4096-A81C-D8854342C3B1}" type="pres">
      <dgm:prSet presAssocID="{EE43FC03-27B9-40C0-B9F5-A8D822996C1D}" presName="spacer" presStyleCnt="0"/>
      <dgm:spPr/>
      <dgm:t>
        <a:bodyPr/>
        <a:lstStyle/>
        <a:p>
          <a:endParaRPr lang="en-US"/>
        </a:p>
      </dgm:t>
    </dgm:pt>
    <dgm:pt modelId="{A75293F2-4F05-4AEA-AB44-9BA0EE235B80}" type="pres">
      <dgm:prSet presAssocID="{39B79418-4031-41D8-9CFC-78981266BE01}" presName="parentText" presStyleLbl="node1" presStyleIdx="4" presStyleCnt="6" custScaleY="56162" custLinFactNeighborY="-305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1DD7C-53D7-4752-BE15-0692CAD89575}" type="pres">
      <dgm:prSet presAssocID="{8A0D7A09-F6B3-45E3-9ED0-B9EA7EAD657E}" presName="spacer" presStyleCnt="0"/>
      <dgm:spPr/>
      <dgm:t>
        <a:bodyPr/>
        <a:lstStyle/>
        <a:p>
          <a:endParaRPr lang="en-US"/>
        </a:p>
      </dgm:t>
    </dgm:pt>
    <dgm:pt modelId="{1A1FF07B-701F-4D05-86B6-2A78701E6905}" type="pres">
      <dgm:prSet presAssocID="{1D1458DD-E66F-453B-A4A4-FDC8A68F9F34}" presName="parentText" presStyleLbl="node1" presStyleIdx="5" presStyleCnt="6" custScaleY="66983" custLinFactNeighborY="-305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C2C67489-4F08-49D9-9D1A-1A6D535A3059}" type="presOf" srcId="{39B79418-4031-41D8-9CFC-78981266BE01}" destId="{A75293F2-4F05-4AEA-AB44-9BA0EE235B80}" srcOrd="0" destOrd="0" presId="urn:microsoft.com/office/officeart/2005/8/layout/vList2"/>
    <dgm:cxn modelId="{44D3ED89-1AFB-46C1-B27F-5EED1A5ADE78}" srcId="{D32F8FCF-EDF2-4321-B49C-D5DF3D295B52}" destId="{6E817C42-745B-47CA-8E44-2C24E032F932}" srcOrd="3" destOrd="0" parTransId="{310E684A-2FF1-4C8A-82F6-B0FAECC25EEC}" sibTransId="{EE43FC03-27B9-40C0-B9F5-A8D822996C1D}"/>
    <dgm:cxn modelId="{7F6D0023-1472-4365-B542-927AEE38C5B3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CB804393-7210-4B06-82FC-256D021C3731}" type="presOf" srcId="{FC2A7E5C-B22A-46C4-9AFD-A55CEAE725CE}" destId="{0256FAD6-365E-4CAB-8266-8CECC71F7F52}" srcOrd="0" destOrd="0" presId="urn:microsoft.com/office/officeart/2005/8/layout/vList2"/>
    <dgm:cxn modelId="{CD081906-CD2C-49E5-89A1-9B41F0755215}" type="presOf" srcId="{1D1458DD-E66F-453B-A4A4-FDC8A68F9F34}" destId="{1A1FF07B-701F-4D05-86B6-2A78701E6905}" srcOrd="0" destOrd="0" presId="urn:microsoft.com/office/officeart/2005/8/layout/vList2"/>
    <dgm:cxn modelId="{B153FC18-05DA-4A36-A720-ECFDB4EB40CB}" type="presOf" srcId="{4E1CD5B7-2CF3-44AA-979B-6F420433627D}" destId="{388723AB-37EB-4EC2-B7B0-759657273835}" srcOrd="0" destOrd="0" presId="urn:microsoft.com/office/officeart/2005/8/layout/vList2"/>
    <dgm:cxn modelId="{AE1261D4-297D-4B89-B15E-18158562D8F3}" type="presOf" srcId="{562882C0-AB97-4E3B-8D46-8E574B04BE56}" destId="{A6445519-E36D-458F-8F29-D286534B965D}" srcOrd="0" destOrd="0" presId="urn:microsoft.com/office/officeart/2005/8/layout/vList2"/>
    <dgm:cxn modelId="{D1FA0CA8-C334-4C7E-B0F8-3A1197E79791}" srcId="{D32F8FCF-EDF2-4321-B49C-D5DF3D295B52}" destId="{39B79418-4031-41D8-9CFC-78981266BE01}" srcOrd="4" destOrd="0" parTransId="{15CF09B7-24A6-44E2-8826-A6904D89430C}" sibTransId="{8A0D7A09-F6B3-45E3-9ED0-B9EA7EAD657E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E6F3BC7-BDF1-4261-8A5B-5FD7A965E355}" srcId="{D32F8FCF-EDF2-4321-B49C-D5DF3D295B52}" destId="{1D1458DD-E66F-453B-A4A4-FDC8A68F9F34}" srcOrd="5" destOrd="0" parTransId="{C1B559A2-3D4C-41F1-8A2B-0776FA6CFFA9}" sibTransId="{528248C9-2E16-424F-9427-E9428C598BA2}"/>
    <dgm:cxn modelId="{44E2E55F-DEE1-428C-88C1-81A7CA0B2D58}" type="presOf" srcId="{6E817C42-745B-47CA-8E44-2C24E032F932}" destId="{F94F1B82-54AA-4901-B491-23805336BF5C}" srcOrd="0" destOrd="0" presId="urn:microsoft.com/office/officeart/2005/8/layout/vList2"/>
    <dgm:cxn modelId="{B4AACF61-623B-4DD9-B6EF-13FA2FEE410F}" type="presParOf" srcId="{9FF9BD46-DE44-4B30-80ED-AC3A9E213A06}" destId="{388723AB-37EB-4EC2-B7B0-759657273835}" srcOrd="0" destOrd="0" presId="urn:microsoft.com/office/officeart/2005/8/layout/vList2"/>
    <dgm:cxn modelId="{4DE87D18-5660-4CE5-9BEE-C2938484C43D}" type="presParOf" srcId="{9FF9BD46-DE44-4B30-80ED-AC3A9E213A06}" destId="{D877BAB3-7DBF-46AB-A039-BE8C107F0C8C}" srcOrd="1" destOrd="0" presId="urn:microsoft.com/office/officeart/2005/8/layout/vList2"/>
    <dgm:cxn modelId="{2C54D622-D578-425A-BA8F-5B997D1A2321}" type="presParOf" srcId="{9FF9BD46-DE44-4B30-80ED-AC3A9E213A06}" destId="{0256FAD6-365E-4CAB-8266-8CECC71F7F52}" srcOrd="2" destOrd="0" presId="urn:microsoft.com/office/officeart/2005/8/layout/vList2"/>
    <dgm:cxn modelId="{3FDC0524-40F3-47F9-BEAB-A7E526AA8B1A}" type="presParOf" srcId="{9FF9BD46-DE44-4B30-80ED-AC3A9E213A06}" destId="{C88DBDBC-73BA-40D4-ACAA-61468FA8920B}" srcOrd="3" destOrd="0" presId="urn:microsoft.com/office/officeart/2005/8/layout/vList2"/>
    <dgm:cxn modelId="{22A832A2-4ED7-4C14-ABE0-87121AB5C197}" type="presParOf" srcId="{9FF9BD46-DE44-4B30-80ED-AC3A9E213A06}" destId="{A6445519-E36D-458F-8F29-D286534B965D}" srcOrd="4" destOrd="0" presId="urn:microsoft.com/office/officeart/2005/8/layout/vList2"/>
    <dgm:cxn modelId="{060F2CBD-46FC-481C-9B51-E9ED95C9E4F8}" type="presParOf" srcId="{9FF9BD46-DE44-4B30-80ED-AC3A9E213A06}" destId="{A2EE26A5-691E-4C3F-B7EF-20DE69EA838D}" srcOrd="5" destOrd="0" presId="urn:microsoft.com/office/officeart/2005/8/layout/vList2"/>
    <dgm:cxn modelId="{6EC8F8B1-5DCA-43AF-ABBD-0CC0F6AD6C2F}" type="presParOf" srcId="{9FF9BD46-DE44-4B30-80ED-AC3A9E213A06}" destId="{F94F1B82-54AA-4901-B491-23805336BF5C}" srcOrd="6" destOrd="0" presId="urn:microsoft.com/office/officeart/2005/8/layout/vList2"/>
    <dgm:cxn modelId="{6F047A23-B770-4E6A-90AA-0C1B125251C2}" type="presParOf" srcId="{9FF9BD46-DE44-4B30-80ED-AC3A9E213A06}" destId="{CF594504-A418-4096-A81C-D8854342C3B1}" srcOrd="7" destOrd="0" presId="urn:microsoft.com/office/officeart/2005/8/layout/vList2"/>
    <dgm:cxn modelId="{FA9FA8D1-3888-4414-B306-1E79975EE16D}" type="presParOf" srcId="{9FF9BD46-DE44-4B30-80ED-AC3A9E213A06}" destId="{A75293F2-4F05-4AEA-AB44-9BA0EE235B80}" srcOrd="8" destOrd="0" presId="urn:microsoft.com/office/officeart/2005/8/layout/vList2"/>
    <dgm:cxn modelId="{A5D72051-62CD-419D-9F11-12D69A5A2FA9}" type="presParOf" srcId="{9FF9BD46-DE44-4B30-80ED-AC3A9E213A06}" destId="{3E71DD7C-53D7-4752-BE15-0692CAD89575}" srcOrd="9" destOrd="0" presId="urn:microsoft.com/office/officeart/2005/8/layout/vList2"/>
    <dgm:cxn modelId="{C0A50E5E-523D-457C-ABFF-F3BFE4EFB8CB}" type="presParOf" srcId="{9FF9BD46-DE44-4B30-80ED-AC3A9E213A06}" destId="{1A1FF07B-701F-4D05-86B6-2A78701E69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images with clickable areas.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Areas in image-maps when clicked will link to another page.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Have to be used intelligently to make it effective.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734EFE8-A7CE-49E9-A395-B5A200AEB5A2}">
      <dgm:prSet phldrT="[Text]" custT="1"/>
      <dgm:spPr/>
      <dgm:t>
        <a:bodyPr/>
        <a:lstStyle/>
        <a:p>
          <a:r>
            <a:rPr lang="en-US" sz="1800" dirty="0"/>
            <a:t>Uses the &lt;map&gt; tag to define an image-map.</a:t>
          </a:r>
        </a:p>
      </dgm:t>
    </dgm:pt>
    <dgm:pt modelId="{FD96A92A-1B5A-4031-9669-4694B45FCA78}" type="parTrans" cxnId="{D8B38D78-FD55-47C9-945C-4B76CD1F485E}">
      <dgm:prSet/>
      <dgm:spPr/>
      <dgm:t>
        <a:bodyPr/>
        <a:lstStyle/>
        <a:p>
          <a:endParaRPr lang="en-US" sz="1800"/>
        </a:p>
      </dgm:t>
    </dgm:pt>
    <dgm:pt modelId="{50412066-CDED-4E09-B1B2-F5DC33007B4A}" type="sibTrans" cxnId="{D8B38D78-FD55-47C9-945C-4B76CD1F485E}">
      <dgm:prSet/>
      <dgm:spPr/>
      <dgm:t>
        <a:bodyPr/>
        <a:lstStyle/>
        <a:p>
          <a:endParaRPr lang="en-US" sz="1800"/>
        </a:p>
      </dgm:t>
    </dgm:pt>
    <dgm:pt modelId="{389C7F05-CB89-44E8-9605-03AC9C6EDF42}">
      <dgm:prSet phldrT="[Text]" custT="1"/>
      <dgm:spPr/>
      <dgm:t>
        <a:bodyPr/>
        <a:lstStyle/>
        <a:p>
          <a:r>
            <a:rPr lang="en-US" sz="1800" dirty="0"/>
            <a:t>&lt;map&gt; element contains a number of &lt;area&gt; elements for defining the clickable areas in the image map.</a:t>
          </a:r>
        </a:p>
      </dgm:t>
    </dgm:pt>
    <dgm:pt modelId="{3D9C9972-F631-49C9-B093-33C4C4A2A3B7}" type="parTrans" cxnId="{5EFB3FD8-EA28-4D17-BB40-A3E54C841B64}">
      <dgm:prSet/>
      <dgm:spPr/>
      <dgm:t>
        <a:bodyPr/>
        <a:lstStyle/>
        <a:p>
          <a:endParaRPr lang="en-US" sz="1800"/>
        </a:p>
      </dgm:t>
    </dgm:pt>
    <dgm:pt modelId="{6D12324B-9659-4F0F-A732-C08371F4F127}" type="sibTrans" cxnId="{5EFB3FD8-EA28-4D17-BB40-A3E54C841B64}">
      <dgm:prSet/>
      <dgm:spPr/>
      <dgm:t>
        <a:bodyPr/>
        <a:lstStyle/>
        <a:p>
          <a:endParaRPr lang="en-US" sz="1800"/>
        </a:p>
      </dgm:t>
    </dgm:pt>
    <dgm:pt modelId="{E2CE1C2D-B9D2-414C-953E-34EC32072215}">
      <dgm:prSet phldrT="[Text]"/>
      <dgm:spPr/>
      <dgm:t>
        <a:bodyPr/>
        <a:lstStyle/>
        <a:p>
          <a:r>
            <a:rPr lang="en-US" dirty="0"/>
            <a:t>The id attribute of the &lt;map&gt; tag when specified, must have the same value as the name attribute.</a:t>
          </a:r>
        </a:p>
      </dgm:t>
    </dgm:pt>
    <dgm:pt modelId="{1AF23EE7-1A3A-4514-B155-7DE8BACBFE4F}" type="parTrans" cxnId="{9F8721A7-03CB-44E4-A0D3-652F4ACCBE0B}">
      <dgm:prSet/>
      <dgm:spPr/>
      <dgm:t>
        <a:bodyPr/>
        <a:lstStyle/>
        <a:p>
          <a:endParaRPr lang="en-US"/>
        </a:p>
      </dgm:t>
    </dgm:pt>
    <dgm:pt modelId="{98B91230-42F2-495D-8AA0-C6FB0A72EACA}" type="sibTrans" cxnId="{9F8721A7-03CB-44E4-A0D3-652F4ACCBE0B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43026" custLinFactNeighborY="943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39048" custLinFactNeighborY="42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9E3F0-8606-4956-B231-461B3970836F}" type="pres">
      <dgm:prSet presAssocID="{7363CEF2-942E-416F-BE41-E1618140DA9E}" presName="spacer" presStyleCnt="0"/>
      <dgm:spPr/>
    </dgm:pt>
    <dgm:pt modelId="{C3E6D59B-08DD-4A14-A984-810E37D47258}" type="pres">
      <dgm:prSet presAssocID="{3734EFE8-A7CE-49E9-A395-B5A200AEB5A2}" presName="parentText" presStyleLbl="node1" presStyleIdx="3" presStyleCnt="6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ECE47-2AD4-4FED-9D95-45DDF83BCA3E}" type="pres">
      <dgm:prSet presAssocID="{50412066-CDED-4E09-B1B2-F5DC33007B4A}" presName="spacer" presStyleCnt="0"/>
      <dgm:spPr/>
    </dgm:pt>
    <dgm:pt modelId="{93FCE3F8-08F8-45DF-BBD2-572219F0F32C}" type="pres">
      <dgm:prSet presAssocID="{389C7F05-CB89-44E8-9605-03AC9C6EDF42}" presName="parentText" presStyleLbl="node1" presStyleIdx="4" presStyleCnt="6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D0973-F865-47EB-806C-545A122CF584}" type="pres">
      <dgm:prSet presAssocID="{6D12324B-9659-4F0F-A732-C08371F4F127}" presName="spacer" presStyleCnt="0"/>
      <dgm:spPr/>
    </dgm:pt>
    <dgm:pt modelId="{47AC93EC-7CB4-4363-A0D2-9D335686A735}" type="pres">
      <dgm:prSet presAssocID="{E2CE1C2D-B9D2-414C-953E-34EC32072215}" presName="parentText" presStyleLbl="node1" presStyleIdx="5" presStyleCnt="6" custScaleY="46817" custLinFactNeighborY="17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5394D-29DE-427B-B487-470C4D319B2B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79DD99D-DBE9-4F3E-9AA9-079D3CB34D66}" type="presOf" srcId="{FC2A7E5C-B22A-46C4-9AFD-A55CEAE725CE}" destId="{0256FAD6-365E-4CAB-8266-8CECC71F7F52}" srcOrd="0" destOrd="0" presId="urn:microsoft.com/office/officeart/2005/8/layout/vList2"/>
    <dgm:cxn modelId="{D3767B34-CA39-4336-B228-C33AD2F13247}" type="presOf" srcId="{389C7F05-CB89-44E8-9605-03AC9C6EDF42}" destId="{93FCE3F8-08F8-45DF-BBD2-572219F0F32C}" srcOrd="0" destOrd="0" presId="urn:microsoft.com/office/officeart/2005/8/layout/vList2"/>
    <dgm:cxn modelId="{9F8721A7-03CB-44E4-A0D3-652F4ACCBE0B}" srcId="{D32F8FCF-EDF2-4321-B49C-D5DF3D295B52}" destId="{E2CE1C2D-B9D2-414C-953E-34EC32072215}" srcOrd="5" destOrd="0" parTransId="{1AF23EE7-1A3A-4514-B155-7DE8BACBFE4F}" sibTransId="{98B91230-42F2-495D-8AA0-C6FB0A72EACA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2665301-DF21-42AF-B98F-46C2074010F1}" type="presOf" srcId="{D32F8FCF-EDF2-4321-B49C-D5DF3D295B52}" destId="{9FF9BD46-DE44-4B30-80ED-AC3A9E213A06}" srcOrd="0" destOrd="0" presId="urn:microsoft.com/office/officeart/2005/8/layout/vList2"/>
    <dgm:cxn modelId="{CD3B5D68-AB01-4611-9D49-9009FC5D8308}" type="presOf" srcId="{3734EFE8-A7CE-49E9-A395-B5A200AEB5A2}" destId="{C3E6D59B-08DD-4A14-A984-810E37D47258}" srcOrd="0" destOrd="0" presId="urn:microsoft.com/office/officeart/2005/8/layout/vList2"/>
    <dgm:cxn modelId="{FF9BF681-03DB-4512-BBCB-434C84908A25}" type="presOf" srcId="{562882C0-AB97-4E3B-8D46-8E574B04BE56}" destId="{A6445519-E36D-458F-8F29-D286534B965D}" srcOrd="0" destOrd="0" presId="urn:microsoft.com/office/officeart/2005/8/layout/vList2"/>
    <dgm:cxn modelId="{B8FA8B82-DD63-4864-B9C2-C69867031A95}" type="presOf" srcId="{E2CE1C2D-B9D2-414C-953E-34EC32072215}" destId="{47AC93EC-7CB4-4363-A0D2-9D335686A735}" srcOrd="0" destOrd="0" presId="urn:microsoft.com/office/officeart/2005/8/layout/vList2"/>
    <dgm:cxn modelId="{D8B38D78-FD55-47C9-945C-4B76CD1F485E}" srcId="{D32F8FCF-EDF2-4321-B49C-D5DF3D295B52}" destId="{3734EFE8-A7CE-49E9-A395-B5A200AEB5A2}" srcOrd="3" destOrd="0" parTransId="{FD96A92A-1B5A-4031-9669-4694B45FCA78}" sibTransId="{50412066-CDED-4E09-B1B2-F5DC33007B4A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5EFB3FD8-EA28-4D17-BB40-A3E54C841B64}" srcId="{D32F8FCF-EDF2-4321-B49C-D5DF3D295B52}" destId="{389C7F05-CB89-44E8-9605-03AC9C6EDF42}" srcOrd="4" destOrd="0" parTransId="{3D9C9972-F631-49C9-B093-33C4C4A2A3B7}" sibTransId="{6D12324B-9659-4F0F-A732-C08371F4F127}"/>
    <dgm:cxn modelId="{A007C3B8-7571-46EE-BB3F-297B14383FD2}" type="presParOf" srcId="{9FF9BD46-DE44-4B30-80ED-AC3A9E213A06}" destId="{388723AB-37EB-4EC2-B7B0-759657273835}" srcOrd="0" destOrd="0" presId="urn:microsoft.com/office/officeart/2005/8/layout/vList2"/>
    <dgm:cxn modelId="{4659D9EA-1C11-4EA6-9C90-8D689A8D9DAB}" type="presParOf" srcId="{9FF9BD46-DE44-4B30-80ED-AC3A9E213A06}" destId="{D877BAB3-7DBF-46AB-A039-BE8C107F0C8C}" srcOrd="1" destOrd="0" presId="urn:microsoft.com/office/officeart/2005/8/layout/vList2"/>
    <dgm:cxn modelId="{16478E1F-9D9D-47C9-8C70-CBC3C1068A0B}" type="presParOf" srcId="{9FF9BD46-DE44-4B30-80ED-AC3A9E213A06}" destId="{0256FAD6-365E-4CAB-8266-8CECC71F7F52}" srcOrd="2" destOrd="0" presId="urn:microsoft.com/office/officeart/2005/8/layout/vList2"/>
    <dgm:cxn modelId="{0A4BB10D-A1D5-4637-951C-C623CC8705B1}" type="presParOf" srcId="{9FF9BD46-DE44-4B30-80ED-AC3A9E213A06}" destId="{C88DBDBC-73BA-40D4-ACAA-61468FA8920B}" srcOrd="3" destOrd="0" presId="urn:microsoft.com/office/officeart/2005/8/layout/vList2"/>
    <dgm:cxn modelId="{E6689550-5ED4-409A-A9D0-AAACBF30EF63}" type="presParOf" srcId="{9FF9BD46-DE44-4B30-80ED-AC3A9E213A06}" destId="{A6445519-E36D-458F-8F29-D286534B965D}" srcOrd="4" destOrd="0" presId="urn:microsoft.com/office/officeart/2005/8/layout/vList2"/>
    <dgm:cxn modelId="{B0AE528F-7DEB-4552-A202-3462B14AEF63}" type="presParOf" srcId="{9FF9BD46-DE44-4B30-80ED-AC3A9E213A06}" destId="{3589E3F0-8606-4956-B231-461B3970836F}" srcOrd="5" destOrd="0" presId="urn:microsoft.com/office/officeart/2005/8/layout/vList2"/>
    <dgm:cxn modelId="{5AEAC6D5-962D-4157-BC08-FEE075B1011A}" type="presParOf" srcId="{9FF9BD46-DE44-4B30-80ED-AC3A9E213A06}" destId="{C3E6D59B-08DD-4A14-A984-810E37D47258}" srcOrd="6" destOrd="0" presId="urn:microsoft.com/office/officeart/2005/8/layout/vList2"/>
    <dgm:cxn modelId="{6D548FF0-7624-4A3B-BD0C-C6FC2398D677}" type="presParOf" srcId="{9FF9BD46-DE44-4B30-80ED-AC3A9E213A06}" destId="{716ECE47-2AD4-4FED-9D95-45DDF83BCA3E}" srcOrd="7" destOrd="0" presId="urn:microsoft.com/office/officeart/2005/8/layout/vList2"/>
    <dgm:cxn modelId="{364BFD84-8A53-49FB-9527-9EC9ED1229EC}" type="presParOf" srcId="{9FF9BD46-DE44-4B30-80ED-AC3A9E213A06}" destId="{93FCE3F8-08F8-45DF-BBD2-572219F0F32C}" srcOrd="8" destOrd="0" presId="urn:microsoft.com/office/officeart/2005/8/layout/vList2"/>
    <dgm:cxn modelId="{F20EFADB-D0C4-4736-939C-B86ACBEC9650}" type="presParOf" srcId="{9FF9BD46-DE44-4B30-80ED-AC3A9E213A06}" destId="{D5CD0973-F865-47EB-806C-545A122CF584}" srcOrd="9" destOrd="0" presId="urn:microsoft.com/office/officeart/2005/8/layout/vList2"/>
    <dgm:cxn modelId="{D4A58B7C-53FE-4CBB-8583-2F89DC14E42B}" type="presParOf" srcId="{9FF9BD46-DE44-4B30-80ED-AC3A9E213A06}" destId="{47AC93EC-7CB4-4363-A0D2-9D335686A73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HTML5 has evolved by introducing new elements that brought semantics to higher level.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New tags were developed to create stable semantic structure.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Earlier version of HTML had the universal tag div which was used to accomplish various tasks in the HTML structure.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Constraint with div tag is that, it confused the user when multiple div tag was used in large coding.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 custT="1"/>
      <dgm:spPr/>
      <dgm:t>
        <a:bodyPr/>
        <a:lstStyle/>
        <a:p>
          <a:r>
            <a:rPr lang="en-US" sz="1800" dirty="0"/>
            <a:t>HTML5 has introduced two types of semantic tags namely, text-level and structural.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4932" custLinFactNeighborY="84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55201" custLinFactNeighborY="65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57451" custLinFactNeighborY="646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5" custScaleY="53873" custLinFactNeighborY="509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5" custScaleY="60171" custLinFactNeighborY="323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15B66C63-BFE9-44CA-A4CB-C664526F02EB}" type="presOf" srcId="{007C2A2C-41F7-4873-916C-7CAEF7ADEF3D}" destId="{AF7A5ABB-EB40-459B-9B55-BC0E7A936489}" srcOrd="0" destOrd="0" presId="urn:microsoft.com/office/officeart/2005/8/layout/vList2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8F58E447-90F8-44B6-9A40-FF207ED09DAA}" type="presOf" srcId="{3AE01816-02F0-4E5D-8DB9-B311CF7DB920}" destId="{8A752F96-26E5-4BA9-82C5-29DB2F211C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  <dgm:cxn modelId="{C1917C8F-28D5-4D29-B004-B0DE5C3B499A}" type="presParOf" srcId="{9FF9BD46-DE44-4B30-80ED-AC3A9E213A06}" destId="{069B4023-C99C-44AB-AA8C-BFB348E78E59}" srcOrd="5" destOrd="0" presId="urn:microsoft.com/office/officeart/2005/8/layout/vList2"/>
    <dgm:cxn modelId="{790D39C6-F250-4862-9BD4-9B4F08F9D7A8}" type="presParOf" srcId="{9FF9BD46-DE44-4B30-80ED-AC3A9E213A06}" destId="{8A752F96-26E5-4BA9-82C5-29DB2F211C5D}" srcOrd="6" destOrd="0" presId="urn:microsoft.com/office/officeart/2005/8/layout/vList2"/>
    <dgm:cxn modelId="{B9855F47-56FC-4380-B372-B76ACA82E221}" type="presParOf" srcId="{9FF9BD46-DE44-4B30-80ED-AC3A9E213A06}" destId="{D419E964-C5D1-4C78-BC86-AD97079E9F89}" srcOrd="7" destOrd="0" presId="urn:microsoft.com/office/officeart/2005/8/layout/vList2"/>
    <dgm:cxn modelId="{BE72D12F-32F6-4F50-8C0C-7C528B99FC4E}" type="presParOf" srcId="{9FF9BD46-DE44-4B30-80ED-AC3A9E213A06}" destId="{AF7A5ABB-EB40-459B-9B55-BC0E7A9364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b="1" dirty="0"/>
            <a:t>Guidelines to create an image map:</a:t>
          </a:r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/>
            <a:t>Use the </a:t>
          </a:r>
          <a:r>
            <a:rPr lang="en-US" sz="18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>
              <a:latin typeface="Courier New" pitchFamily="49" charset="0"/>
              <a:cs typeface="Courier New" pitchFamily="49" charset="0"/>
            </a:rPr>
            <a:t>img</a:t>
          </a:r>
          <a:r>
            <a:rPr lang="en-US" sz="18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/>
            <a:t> tag to insert and link an image. In the </a:t>
          </a:r>
          <a:r>
            <a:rPr lang="en-US" sz="18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>
              <a:latin typeface="Courier New" pitchFamily="49" charset="0"/>
              <a:cs typeface="Courier New" pitchFamily="49" charset="0"/>
            </a:rPr>
            <a:t>img</a:t>
          </a:r>
          <a:r>
            <a:rPr lang="en-US" sz="18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/>
            <a:t> tag, use the </a:t>
          </a:r>
          <a:r>
            <a:rPr lang="en-US" sz="1800" dirty="0" err="1">
              <a:latin typeface="Courier New" pitchFamily="49" charset="0"/>
              <a:cs typeface="Courier New" pitchFamily="49" charset="0"/>
            </a:rPr>
            <a:t>usemap</a:t>
          </a:r>
          <a:r>
            <a:rPr lang="en-US" sz="1800" dirty="0"/>
            <a:t> attribute to define the image map name.</a:t>
          </a:r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38BE46C6-80B8-4866-9A10-E51C517E78F1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dirty="0"/>
            <a:t>Use the </a:t>
          </a:r>
          <a:r>
            <a:rPr lang="en-US" sz="1800" dirty="0">
              <a:latin typeface="Courier New" pitchFamily="49" charset="0"/>
              <a:cs typeface="Courier New" pitchFamily="49" charset="0"/>
            </a:rPr>
            <a:t>&lt;map&gt; </a:t>
          </a:r>
          <a:r>
            <a:rPr lang="en-US" sz="1800" dirty="0"/>
            <a:t>tag to create a map with the same name. Inside this </a:t>
          </a:r>
          <a:r>
            <a:rPr lang="en-US" sz="1800" dirty="0">
              <a:latin typeface="Courier New" pitchFamily="49" charset="0"/>
              <a:cs typeface="Courier New" pitchFamily="49" charset="0"/>
            </a:rPr>
            <a:t>&lt;map&gt;</a:t>
          </a:r>
          <a:r>
            <a:rPr lang="en-US" sz="1800" dirty="0"/>
            <a:t> tag, define the clickable areas with the </a:t>
          </a:r>
          <a:r>
            <a:rPr lang="en-US" sz="1800" dirty="0">
              <a:latin typeface="Courier New" pitchFamily="49" charset="0"/>
              <a:cs typeface="Courier New" pitchFamily="49" charset="0"/>
            </a:rPr>
            <a:t>&lt;area&gt;</a:t>
          </a:r>
          <a:r>
            <a:rPr lang="en-US" sz="1800" dirty="0"/>
            <a:t> tag.</a:t>
          </a:r>
        </a:p>
      </dgm:t>
    </dgm:pt>
    <dgm:pt modelId="{6E28F6CA-689A-4026-AAB2-8963D67EDDC7}" type="parTrans" cxnId="{BEFF31A2-CDF3-412B-ABFD-9D8911EB7C65}">
      <dgm:prSet/>
      <dgm:spPr/>
      <dgm:t>
        <a:bodyPr/>
        <a:lstStyle/>
        <a:p>
          <a:endParaRPr lang="en-US"/>
        </a:p>
      </dgm:t>
    </dgm:pt>
    <dgm:pt modelId="{BA31BA17-0863-4A81-A27C-254851E69DD7}" type="sibTrans" cxnId="{BEFF31A2-CDF3-412B-ABFD-9D8911EB7C65}">
      <dgm:prSet/>
      <dgm:spPr/>
      <dgm:t>
        <a:bodyPr/>
        <a:lstStyle/>
        <a:p>
          <a:endParaRPr lang="en-US"/>
        </a:p>
      </dgm:t>
    </dgm:pt>
    <dgm:pt modelId="{BA79F14C-A32D-486D-940E-3B2BF3881CE7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sz="1800" dirty="0"/>
        </a:p>
      </dgm:t>
    </dgm:pt>
    <dgm:pt modelId="{F4495E9D-0D0E-45D1-B750-8716B5FFBAE3}" type="parTrans" cxnId="{FD853CB7-BA69-4943-8D32-2994862EE1B7}">
      <dgm:prSet/>
      <dgm:spPr/>
      <dgm:t>
        <a:bodyPr/>
        <a:lstStyle/>
        <a:p>
          <a:endParaRPr lang="en-US"/>
        </a:p>
      </dgm:t>
    </dgm:pt>
    <dgm:pt modelId="{24E276D0-062D-4DC7-9DE3-BCA92A3D2088}" type="sibTrans" cxnId="{FD853CB7-BA69-4943-8D32-2994862EE1B7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</dgm:pt>
    <dgm:pt modelId="{E736F3BE-881B-4B2E-9BA6-B26B41AC01E6}" type="pres">
      <dgm:prSet presAssocID="{0EAF9682-B1F8-4E02-A34A-E6BC34DCCA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1" custScaleX="123932" custScaleY="32961" custLinFactNeighborX="-60000" custLinFactNeighborY="-430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</dgm:pt>
    <dgm:pt modelId="{A3A48043-0B63-489A-B90C-A566B8DF0AB2}" type="pres">
      <dgm:prSet presAssocID="{0EAF9682-B1F8-4E02-A34A-E6BC34DCCA96}" presName="childText" presStyleLbl="conFgAcc1" presStyleIdx="0" presStyleCnt="1" custScaleY="73017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FF31A2-CDF3-412B-ABFD-9D8911EB7C65}" srcId="{0EAF9682-B1F8-4E02-A34A-E6BC34DCCA96}" destId="{38BE46C6-80B8-4866-9A10-E51C517E78F1}" srcOrd="2" destOrd="0" parTransId="{6E28F6CA-689A-4026-AAB2-8963D67EDDC7}" sibTransId="{BA31BA17-0863-4A81-A27C-254851E69DD7}"/>
    <dgm:cxn modelId="{2A4312F3-E760-4333-8AEE-278D7BAA2D69}" type="presOf" srcId="{0EAF9682-B1F8-4E02-A34A-E6BC34DCCA96}" destId="{E736F3BE-881B-4B2E-9BA6-B26B41AC01E6}" srcOrd="0" destOrd="0" presId="urn:microsoft.com/office/officeart/2005/8/layout/list1"/>
    <dgm:cxn modelId="{3431803B-600E-47D5-8123-DF77EAD8DDFF}" type="presOf" srcId="{9E018682-F920-4DE4-848B-9A1180AFE0E6}" destId="{35B9770D-CA92-443B-8E98-61B8397B238F}" srcOrd="0" destOrd="0" presId="urn:microsoft.com/office/officeart/2005/8/layout/list1"/>
    <dgm:cxn modelId="{FD853CB7-BA69-4943-8D32-2994862EE1B7}" srcId="{0EAF9682-B1F8-4E02-A34A-E6BC34DCCA96}" destId="{BA79F14C-A32D-486D-940E-3B2BF3881CE7}" srcOrd="0" destOrd="0" parTransId="{F4495E9D-0D0E-45D1-B750-8716B5FFBAE3}" sibTransId="{24E276D0-062D-4DC7-9DE3-BCA92A3D2088}"/>
    <dgm:cxn modelId="{3669232A-B189-4CEF-B8B5-13CD512C3700}" type="presOf" srcId="{38BE46C6-80B8-4866-9A10-E51C517E78F1}" destId="{A3A48043-0B63-489A-B90C-A566B8DF0AB2}" srcOrd="0" destOrd="2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49F6D0AB-FA42-40CC-B8AB-828932341361}" srcId="{0EAF9682-B1F8-4E02-A34A-E6BC34DCCA96}" destId="{3A238C8B-31F0-40F7-B9EC-E53169E5539B}" srcOrd="1" destOrd="0" parTransId="{BD484845-0919-4237-BFD4-636E1E810D3F}" sibTransId="{7D267695-1A6C-4A54-9064-D4A2AC20FE80}"/>
    <dgm:cxn modelId="{14EE84F0-F3DE-402F-B40D-A9EBEEFA8D6E}" type="presOf" srcId="{3A238C8B-31F0-40F7-B9EC-E53169E5539B}" destId="{A3A48043-0B63-489A-B90C-A566B8DF0AB2}" srcOrd="0" destOrd="1" presId="urn:microsoft.com/office/officeart/2005/8/layout/list1"/>
    <dgm:cxn modelId="{8FCA21D7-8EA9-4ED1-9C1C-AED409472BF3}" type="presOf" srcId="{0EAF9682-B1F8-4E02-A34A-E6BC34DCCA96}" destId="{F89E510D-1EE2-46EE-81BE-70A29F00E6DE}" srcOrd="1" destOrd="0" presId="urn:microsoft.com/office/officeart/2005/8/layout/list1"/>
    <dgm:cxn modelId="{CE411B48-B4AD-440E-ADDB-81E2FC46D200}" type="presOf" srcId="{BA79F14C-A32D-486D-940E-3B2BF3881CE7}" destId="{A3A48043-0B63-489A-B90C-A566B8DF0AB2}" srcOrd="0" destOrd="0" presId="urn:microsoft.com/office/officeart/2005/8/layout/list1"/>
    <dgm:cxn modelId="{DE68CE88-709D-42E9-B262-CCF3F6063D77}" type="presParOf" srcId="{35B9770D-CA92-443B-8E98-61B8397B238F}" destId="{0473A6B5-DC7A-437A-B45A-5718DC69EABD}" srcOrd="0" destOrd="0" presId="urn:microsoft.com/office/officeart/2005/8/layout/list1"/>
    <dgm:cxn modelId="{C8037EAC-5215-4A53-AF7E-F462789A1F13}" type="presParOf" srcId="{0473A6B5-DC7A-437A-B45A-5718DC69EABD}" destId="{E736F3BE-881B-4B2E-9BA6-B26B41AC01E6}" srcOrd="0" destOrd="0" presId="urn:microsoft.com/office/officeart/2005/8/layout/list1"/>
    <dgm:cxn modelId="{3649C275-E8E1-4286-98C2-5BBD2A3F3295}" type="presParOf" srcId="{0473A6B5-DC7A-437A-B45A-5718DC69EABD}" destId="{F89E510D-1EE2-46EE-81BE-70A29F00E6DE}" srcOrd="1" destOrd="0" presId="urn:microsoft.com/office/officeart/2005/8/layout/list1"/>
    <dgm:cxn modelId="{1E60063E-D8D5-4450-8D99-ECD5C476F63C}" type="presParOf" srcId="{35B9770D-CA92-443B-8E98-61B8397B238F}" destId="{302E932B-1D19-4F55-8CFF-667490D2A380}" srcOrd="1" destOrd="0" presId="urn:microsoft.com/office/officeart/2005/8/layout/list1"/>
    <dgm:cxn modelId="{AF151D83-6F3D-4A65-B1F8-DA85638D9FEE}" type="presParOf" srcId="{35B9770D-CA92-443B-8E98-61B8397B238F}" destId="{A3A48043-0B63-489A-B90C-A566B8DF0AB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&lt;div&gt; tag defines a division in an HTML Web page.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Is used to group block-elements and format them with CSS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New structural semantic tags reasonably reduce a lot of &lt;div&gt; tag’s usage.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1F9B44-7B3D-49C3-9E4A-146347818F19}">
      <dgm:prSet phldrT="[Text]" custT="1"/>
      <dgm:spPr/>
      <dgm:t>
        <a:bodyPr/>
        <a:lstStyle/>
        <a:p>
          <a:r>
            <a:rPr lang="en-US" sz="1800" b="0" dirty="0"/>
            <a:t>&lt;div&gt; tag can be used when there is no other semantically appropriate element left that suits the purpose in a Web page development.</a:t>
          </a:r>
        </a:p>
      </dgm:t>
    </dgm:pt>
    <dgm:pt modelId="{BF66807F-657A-4D9A-9A3E-A1D5CECB94B1}" type="parTrans" cxnId="{C9A4C6A7-98AB-4DBE-B9BE-6A466BE6F9FF}">
      <dgm:prSet/>
      <dgm:spPr/>
      <dgm:t>
        <a:bodyPr/>
        <a:lstStyle/>
        <a:p>
          <a:endParaRPr lang="en-US" sz="1800"/>
        </a:p>
      </dgm:t>
    </dgm:pt>
    <dgm:pt modelId="{D9A97C44-F17D-4599-B532-CCD56D74B40C}" type="sibTrans" cxnId="{C9A4C6A7-98AB-4DBE-B9BE-6A466BE6F9FF}">
      <dgm:prSet/>
      <dgm:spPr/>
      <dgm:t>
        <a:bodyPr/>
        <a:lstStyle/>
        <a:p>
          <a:endParaRPr lang="en-US" sz="1800"/>
        </a:p>
      </dgm:t>
    </dgm:pt>
    <dgm:pt modelId="{FC72AD9A-7032-4691-BFEE-FA3FDE77F6AF}">
      <dgm:prSet phldrT="[Text]" custT="1"/>
      <dgm:spPr/>
      <dgm:t>
        <a:bodyPr/>
        <a:lstStyle/>
        <a:p>
          <a:r>
            <a:rPr lang="en-US" sz="1800" b="0" dirty="0"/>
            <a:t>It can be commonly used for stylistic purposes such as wrapping some semantically marked-up content in a CSS-styled container.</a:t>
          </a:r>
        </a:p>
      </dgm:t>
    </dgm:pt>
    <dgm:pt modelId="{EFE66476-C5CE-4C75-BCB7-1EFD286DC61B}" type="parTrans" cxnId="{DEA76E26-2C62-40FF-A42C-0A25AC9829A6}">
      <dgm:prSet/>
      <dgm:spPr/>
      <dgm:t>
        <a:bodyPr/>
        <a:lstStyle/>
        <a:p>
          <a:endParaRPr lang="en-US" sz="1800"/>
        </a:p>
      </dgm:t>
    </dgm:pt>
    <dgm:pt modelId="{6C0D197C-9BBA-434C-9F42-044308CD7417}" type="sibTrans" cxnId="{DEA76E26-2C62-40FF-A42C-0A25AC9829A6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74235" custLinFactNeighborY="-27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94BEA-141D-417C-8E31-32FF210716D5}" type="pres">
      <dgm:prSet presAssocID="{7363CEF2-942E-416F-BE41-E1618140DA9E}" presName="spacer" presStyleCnt="0"/>
      <dgm:spPr/>
    </dgm:pt>
    <dgm:pt modelId="{395118AB-8E85-42BA-B192-F01EBB5E8567}" type="pres">
      <dgm:prSet presAssocID="{2E1F9B44-7B3D-49C3-9E4A-146347818F19}" presName="parentText" presStyleLbl="node1" presStyleIdx="3" presStyleCnt="5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9F6F6-C86C-44CD-A971-2AC35B3A8CF5}" type="pres">
      <dgm:prSet presAssocID="{D9A97C44-F17D-4599-B532-CCD56D74B40C}" presName="spacer" presStyleCnt="0"/>
      <dgm:spPr/>
    </dgm:pt>
    <dgm:pt modelId="{2A6BECAB-BE0A-4E5B-B9FD-3760260DFA73}" type="pres">
      <dgm:prSet presAssocID="{FC72AD9A-7032-4691-BFEE-FA3FDE77F6AF}" presName="parentText" presStyleLbl="node1" presStyleIdx="4" presStyleCnt="5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76E26-2C62-40FF-A42C-0A25AC9829A6}" srcId="{D32F8FCF-EDF2-4321-B49C-D5DF3D295B52}" destId="{FC72AD9A-7032-4691-BFEE-FA3FDE77F6AF}" srcOrd="4" destOrd="0" parTransId="{EFE66476-C5CE-4C75-BCB7-1EFD286DC61B}" sibTransId="{6C0D197C-9BBA-434C-9F42-044308CD741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AB4A79F-1EF3-444A-BAAE-7ED62E3C682A}" type="presOf" srcId="{4E1CD5B7-2CF3-44AA-979B-6F420433627D}" destId="{388723AB-37EB-4EC2-B7B0-759657273835}" srcOrd="0" destOrd="0" presId="urn:microsoft.com/office/officeart/2005/8/layout/vList2"/>
    <dgm:cxn modelId="{B5F97A13-E782-4B63-A0AD-AEB88C84D253}" type="presOf" srcId="{FC2A7E5C-B22A-46C4-9AFD-A55CEAE725CE}" destId="{0256FAD6-365E-4CAB-8266-8CECC71F7F52}" srcOrd="0" destOrd="0" presId="urn:microsoft.com/office/officeart/2005/8/layout/vList2"/>
    <dgm:cxn modelId="{BEB92F45-4EA0-432C-8A7D-BE6A25D1BF25}" type="presOf" srcId="{FC72AD9A-7032-4691-BFEE-FA3FDE77F6AF}" destId="{2A6BECAB-BE0A-4E5B-B9FD-3760260DFA73}" srcOrd="0" destOrd="0" presId="urn:microsoft.com/office/officeart/2005/8/layout/vList2"/>
    <dgm:cxn modelId="{9081C40C-F7F7-474F-B4DB-302B0302AD8C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F4AC1B3-1DFE-4DA9-BEEC-E12CF8A42630}" type="presOf" srcId="{2E1F9B44-7B3D-49C3-9E4A-146347818F19}" destId="{395118AB-8E85-42BA-B192-F01EBB5E8567}" srcOrd="0" destOrd="0" presId="urn:microsoft.com/office/officeart/2005/8/layout/vList2"/>
    <dgm:cxn modelId="{C9A4C6A7-98AB-4DBE-B9BE-6A466BE6F9FF}" srcId="{D32F8FCF-EDF2-4321-B49C-D5DF3D295B52}" destId="{2E1F9B44-7B3D-49C3-9E4A-146347818F19}" srcOrd="3" destOrd="0" parTransId="{BF66807F-657A-4D9A-9A3E-A1D5CECB94B1}" sibTransId="{D9A97C44-F17D-4599-B532-CCD56D74B40C}"/>
    <dgm:cxn modelId="{171BB929-8920-4C46-AABA-32B291C43FB7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66A73904-334B-404A-8E9B-D63974DC4D19}" type="presParOf" srcId="{9FF9BD46-DE44-4B30-80ED-AC3A9E213A06}" destId="{388723AB-37EB-4EC2-B7B0-759657273835}" srcOrd="0" destOrd="0" presId="urn:microsoft.com/office/officeart/2005/8/layout/vList2"/>
    <dgm:cxn modelId="{C20EB129-45B0-4B40-BDDA-7B608B222F76}" type="presParOf" srcId="{9FF9BD46-DE44-4B30-80ED-AC3A9E213A06}" destId="{D877BAB3-7DBF-46AB-A039-BE8C107F0C8C}" srcOrd="1" destOrd="0" presId="urn:microsoft.com/office/officeart/2005/8/layout/vList2"/>
    <dgm:cxn modelId="{648AC299-E83F-4EB3-88C7-7361EC2E8B64}" type="presParOf" srcId="{9FF9BD46-DE44-4B30-80ED-AC3A9E213A06}" destId="{0256FAD6-365E-4CAB-8266-8CECC71F7F52}" srcOrd="2" destOrd="0" presId="urn:microsoft.com/office/officeart/2005/8/layout/vList2"/>
    <dgm:cxn modelId="{BD316065-4B66-4C79-A9DC-45FFA2302FAF}" type="presParOf" srcId="{9FF9BD46-DE44-4B30-80ED-AC3A9E213A06}" destId="{C88DBDBC-73BA-40D4-ACAA-61468FA8920B}" srcOrd="3" destOrd="0" presId="urn:microsoft.com/office/officeart/2005/8/layout/vList2"/>
    <dgm:cxn modelId="{0E91B8F5-F921-498A-880B-06951EAB4C1C}" type="presParOf" srcId="{9FF9BD46-DE44-4B30-80ED-AC3A9E213A06}" destId="{A6445519-E36D-458F-8F29-D286534B965D}" srcOrd="4" destOrd="0" presId="urn:microsoft.com/office/officeart/2005/8/layout/vList2"/>
    <dgm:cxn modelId="{31AFD74C-68F8-4593-B06D-510A5E97AE01}" type="presParOf" srcId="{9FF9BD46-DE44-4B30-80ED-AC3A9E213A06}" destId="{91894BEA-141D-417C-8E31-32FF210716D5}" srcOrd="5" destOrd="0" presId="urn:microsoft.com/office/officeart/2005/8/layout/vList2"/>
    <dgm:cxn modelId="{C20E9693-6944-4CD2-9FBC-AFB7BEA23A9D}" type="presParOf" srcId="{9FF9BD46-DE44-4B30-80ED-AC3A9E213A06}" destId="{395118AB-8E85-42BA-B192-F01EBB5E8567}" srcOrd="6" destOrd="0" presId="urn:microsoft.com/office/officeart/2005/8/layout/vList2"/>
    <dgm:cxn modelId="{7B15F089-0EFB-4B10-89B2-B5852E20A2CA}" type="presParOf" srcId="{9FF9BD46-DE44-4B30-80ED-AC3A9E213A06}" destId="{0A99F6F6-C86C-44CD-A971-2AC35B3A8CF5}" srcOrd="7" destOrd="0" presId="urn:microsoft.com/office/officeart/2005/8/layout/vList2"/>
    <dgm:cxn modelId="{104EE7E6-A130-40C3-A40F-9B3E1615C08A}" type="presParOf" srcId="{9FF9BD46-DE44-4B30-80ED-AC3A9E213A06}" destId="{2A6BECAB-BE0A-4E5B-B9FD-3760260DFA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Elements can be positioned using the top, bottom, left, and right properties.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b="0" dirty="0"/>
            <a:t>These properties will not work unless the position of the property is set</a:t>
          </a:r>
          <a:r>
            <a:rPr lang="en-US" sz="1800" dirty="0"/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b="0" dirty="0"/>
            <a:t>There are five position properties in DIV elements namely, static, relative, absolute, fixed, and inherit.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552D0B8-F49F-447D-AD29-0159CD341C28}">
      <dgm:prSet phldrT="[Text]" custT="1"/>
      <dgm:spPr/>
      <dgm:t>
        <a:bodyPr/>
        <a:lstStyle/>
        <a:p>
          <a:r>
            <a:rPr lang="en-US" sz="1800" b="0" dirty="0"/>
            <a:t>Only three properties are used namely, absolute, relative, and fixed.</a:t>
          </a:r>
        </a:p>
      </dgm:t>
    </dgm:pt>
    <dgm:pt modelId="{FA408D12-C681-477E-A38E-E3344EC9BEA7}" type="parTrans" cxnId="{DD02AC88-1C29-4C83-9627-B4068EA45708}">
      <dgm:prSet/>
      <dgm:spPr/>
      <dgm:t>
        <a:bodyPr/>
        <a:lstStyle/>
        <a:p>
          <a:endParaRPr lang="en-US" sz="1800"/>
        </a:p>
      </dgm:t>
    </dgm:pt>
    <dgm:pt modelId="{0B7DC5D6-605C-4AC6-A68A-E4BB3B912D30}" type="sibTrans" cxnId="{DD02AC88-1C29-4C83-9627-B4068EA45708}">
      <dgm:prSet/>
      <dgm:spPr/>
      <dgm:t>
        <a:bodyPr/>
        <a:lstStyle/>
        <a:p>
          <a:endParaRPr lang="en-US" sz="1800"/>
        </a:p>
      </dgm:t>
    </dgm:pt>
    <dgm:pt modelId="{3398530E-699F-4D10-9CD2-1EC7895C5E8B}">
      <dgm:prSet phldrT="[Text]" custT="1"/>
      <dgm:spPr/>
      <dgm:t>
        <a:bodyPr/>
        <a:lstStyle/>
        <a:p>
          <a:r>
            <a:rPr lang="en-US" sz="1800" b="0" dirty="0"/>
            <a:t>Positioning can be applied to any block element.</a:t>
          </a:r>
        </a:p>
      </dgm:t>
    </dgm:pt>
    <dgm:pt modelId="{1FA03AD2-290A-4319-8E66-96391F05A0D8}" type="parTrans" cxnId="{8152CF92-91C2-49C6-9E43-8476A76AD614}">
      <dgm:prSet/>
      <dgm:spPr/>
      <dgm:t>
        <a:bodyPr/>
        <a:lstStyle/>
        <a:p>
          <a:endParaRPr lang="en-US" sz="1800"/>
        </a:p>
      </dgm:t>
    </dgm:pt>
    <dgm:pt modelId="{4C4DB222-DF8E-4B79-AA96-E87363691A13}" type="sibTrans" cxnId="{8152CF92-91C2-49C6-9E43-8476A76AD614}">
      <dgm:prSet/>
      <dgm:spPr/>
      <dgm:t>
        <a:bodyPr/>
        <a:lstStyle/>
        <a:p>
          <a:endParaRPr lang="en-US" sz="1800"/>
        </a:p>
      </dgm:t>
    </dgm:pt>
    <dgm:pt modelId="{FC31AA4C-6652-4DBA-8E91-A2AB1F903185}">
      <dgm:prSet phldrT="[Text]" custT="1"/>
      <dgm:spPr/>
      <dgm:t>
        <a:bodyPr/>
        <a:lstStyle/>
        <a:p>
          <a:r>
            <a:rPr lang="en-US" sz="1800" b="0" dirty="0"/>
            <a:t>Default position for a block element (DIV) is static.</a:t>
          </a:r>
        </a:p>
      </dgm:t>
    </dgm:pt>
    <dgm:pt modelId="{D17493EC-67B7-4187-B21C-89DC7D7C0E49}" type="parTrans" cxnId="{14C925BD-C2BA-4C86-A77C-1570CCF552C1}">
      <dgm:prSet/>
      <dgm:spPr/>
      <dgm:t>
        <a:bodyPr/>
        <a:lstStyle/>
        <a:p>
          <a:endParaRPr lang="en-US" sz="1800"/>
        </a:p>
      </dgm:t>
    </dgm:pt>
    <dgm:pt modelId="{14527894-5C04-4DD5-B0F0-41B59800C882}" type="sibTrans" cxnId="{14C925BD-C2BA-4C86-A77C-1570CCF552C1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862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74235" custLinFactNeighborY="-27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6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AE087-3894-4CB5-98BD-6A710E69E097}" type="pres">
      <dgm:prSet presAssocID="{7363CEF2-942E-416F-BE41-E1618140DA9E}" presName="spacer" presStyleCnt="0"/>
      <dgm:spPr/>
    </dgm:pt>
    <dgm:pt modelId="{696F7B65-B83C-4195-BD53-759F67DA68F8}" type="pres">
      <dgm:prSet presAssocID="{9552D0B8-F49F-447D-AD29-0159CD341C28}" presName="parentText" presStyleLbl="node1" presStyleIdx="3" presStyleCnt="6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E68B5-D705-43F3-AB7C-1BF340D030B9}" type="pres">
      <dgm:prSet presAssocID="{0B7DC5D6-605C-4AC6-A68A-E4BB3B912D30}" presName="spacer" presStyleCnt="0"/>
      <dgm:spPr/>
    </dgm:pt>
    <dgm:pt modelId="{D9D44B1B-F6B9-4131-9B2A-025E21516593}" type="pres">
      <dgm:prSet presAssocID="{3398530E-699F-4D10-9CD2-1EC7895C5E8B}" presName="parentText" presStyleLbl="node1" presStyleIdx="4" presStyleCnt="6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3C609-6219-48E6-A1C3-1DDA34826D38}" type="pres">
      <dgm:prSet presAssocID="{4C4DB222-DF8E-4B79-AA96-E87363691A13}" presName="spacer" presStyleCnt="0"/>
      <dgm:spPr/>
    </dgm:pt>
    <dgm:pt modelId="{8C2DA69E-B792-44C6-BF5C-FE7A08D22A15}" type="pres">
      <dgm:prSet presAssocID="{FC31AA4C-6652-4DBA-8E91-A2AB1F903185}" presName="parentText" presStyleLbl="node1" presStyleIdx="5" presStyleCnt="6" custScaleY="75700" custLinFactNeighborY="-33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47F921F-B0C4-4F74-8E4A-0F1D8ED70DB1}" type="presOf" srcId="{FC31AA4C-6652-4DBA-8E91-A2AB1F903185}" destId="{8C2DA69E-B792-44C6-BF5C-FE7A08D22A15}" srcOrd="0" destOrd="0" presId="urn:microsoft.com/office/officeart/2005/8/layout/vList2"/>
    <dgm:cxn modelId="{07FFC14B-A696-4ABD-B63A-6806F921894F}" type="presOf" srcId="{4E1CD5B7-2CF3-44AA-979B-6F420433627D}" destId="{388723AB-37EB-4EC2-B7B0-759657273835}" srcOrd="0" destOrd="0" presId="urn:microsoft.com/office/officeart/2005/8/layout/vList2"/>
    <dgm:cxn modelId="{A271A4EC-F877-4ED8-97AC-351E4B1177E0}" type="presOf" srcId="{9552D0B8-F49F-447D-AD29-0159CD341C28}" destId="{696F7B65-B83C-4195-BD53-759F67DA68F8}" srcOrd="0" destOrd="0" presId="urn:microsoft.com/office/officeart/2005/8/layout/vList2"/>
    <dgm:cxn modelId="{DD02AC88-1C29-4C83-9627-B4068EA45708}" srcId="{D32F8FCF-EDF2-4321-B49C-D5DF3D295B52}" destId="{9552D0B8-F49F-447D-AD29-0159CD341C28}" srcOrd="3" destOrd="0" parTransId="{FA408D12-C681-477E-A38E-E3344EC9BEA7}" sibTransId="{0B7DC5D6-605C-4AC6-A68A-E4BB3B912D30}"/>
    <dgm:cxn modelId="{8152CF92-91C2-49C6-9E43-8476A76AD614}" srcId="{D32F8FCF-EDF2-4321-B49C-D5DF3D295B52}" destId="{3398530E-699F-4D10-9CD2-1EC7895C5E8B}" srcOrd="4" destOrd="0" parTransId="{1FA03AD2-290A-4319-8E66-96391F05A0D8}" sibTransId="{4C4DB222-DF8E-4B79-AA96-E87363691A13}"/>
    <dgm:cxn modelId="{CD7648FE-0DD5-48DF-8241-0909DCC97C1C}" type="presOf" srcId="{3398530E-699F-4D10-9CD2-1EC7895C5E8B}" destId="{D9D44B1B-F6B9-4131-9B2A-025E21516593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04AC446-2786-40F4-B8AB-61ECB0645394}" type="presOf" srcId="{FC2A7E5C-B22A-46C4-9AFD-A55CEAE725CE}" destId="{0256FAD6-365E-4CAB-8266-8CECC71F7F52}" srcOrd="0" destOrd="0" presId="urn:microsoft.com/office/officeart/2005/8/layout/vList2"/>
    <dgm:cxn modelId="{5A334017-031E-4F4B-89AD-1A0412317CA1}" type="presOf" srcId="{562882C0-AB97-4E3B-8D46-8E574B04BE56}" destId="{A6445519-E36D-458F-8F29-D286534B965D}" srcOrd="0" destOrd="0" presId="urn:microsoft.com/office/officeart/2005/8/layout/vList2"/>
    <dgm:cxn modelId="{14C925BD-C2BA-4C86-A77C-1570CCF552C1}" srcId="{D32F8FCF-EDF2-4321-B49C-D5DF3D295B52}" destId="{FC31AA4C-6652-4DBA-8E91-A2AB1F903185}" srcOrd="5" destOrd="0" parTransId="{D17493EC-67B7-4187-B21C-89DC7D7C0E49}" sibTransId="{14527894-5C04-4DD5-B0F0-41B59800C882}"/>
    <dgm:cxn modelId="{B81DAC0E-A68C-43CF-B9FA-CC3302C2958B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F69890D2-C7BD-4CF3-8483-3CF5DBD8E8B3}" type="presParOf" srcId="{9FF9BD46-DE44-4B30-80ED-AC3A9E213A06}" destId="{388723AB-37EB-4EC2-B7B0-759657273835}" srcOrd="0" destOrd="0" presId="urn:microsoft.com/office/officeart/2005/8/layout/vList2"/>
    <dgm:cxn modelId="{A7E6C8E4-5D32-447C-99EA-8051D331730D}" type="presParOf" srcId="{9FF9BD46-DE44-4B30-80ED-AC3A9E213A06}" destId="{D877BAB3-7DBF-46AB-A039-BE8C107F0C8C}" srcOrd="1" destOrd="0" presId="urn:microsoft.com/office/officeart/2005/8/layout/vList2"/>
    <dgm:cxn modelId="{100843EC-E098-4310-A810-3D351C78F3BC}" type="presParOf" srcId="{9FF9BD46-DE44-4B30-80ED-AC3A9E213A06}" destId="{0256FAD6-365E-4CAB-8266-8CECC71F7F52}" srcOrd="2" destOrd="0" presId="urn:microsoft.com/office/officeart/2005/8/layout/vList2"/>
    <dgm:cxn modelId="{0B75EE3B-D8E6-47D3-A81D-6FD8E8CF4302}" type="presParOf" srcId="{9FF9BD46-DE44-4B30-80ED-AC3A9E213A06}" destId="{C88DBDBC-73BA-40D4-ACAA-61468FA8920B}" srcOrd="3" destOrd="0" presId="urn:microsoft.com/office/officeart/2005/8/layout/vList2"/>
    <dgm:cxn modelId="{92D2DF14-443D-470E-814E-A519311AC5B6}" type="presParOf" srcId="{9FF9BD46-DE44-4B30-80ED-AC3A9E213A06}" destId="{A6445519-E36D-458F-8F29-D286534B965D}" srcOrd="4" destOrd="0" presId="urn:microsoft.com/office/officeart/2005/8/layout/vList2"/>
    <dgm:cxn modelId="{05CDF967-78F5-461D-B084-DB56D15DC10D}" type="presParOf" srcId="{9FF9BD46-DE44-4B30-80ED-AC3A9E213A06}" destId="{66EAE087-3894-4CB5-98BD-6A710E69E097}" srcOrd="5" destOrd="0" presId="urn:microsoft.com/office/officeart/2005/8/layout/vList2"/>
    <dgm:cxn modelId="{7579CD4E-9145-4C86-AA5E-0531FA919256}" type="presParOf" srcId="{9FF9BD46-DE44-4B30-80ED-AC3A9E213A06}" destId="{696F7B65-B83C-4195-BD53-759F67DA68F8}" srcOrd="6" destOrd="0" presId="urn:microsoft.com/office/officeart/2005/8/layout/vList2"/>
    <dgm:cxn modelId="{672E4B6F-815E-417E-9FEE-9E4718FD821C}" type="presParOf" srcId="{9FF9BD46-DE44-4B30-80ED-AC3A9E213A06}" destId="{F06E68B5-D705-43F3-AB7C-1BF340D030B9}" srcOrd="7" destOrd="0" presId="urn:microsoft.com/office/officeart/2005/8/layout/vList2"/>
    <dgm:cxn modelId="{094868E3-0D6A-40A0-8DD2-0C3A5EF36D7A}" type="presParOf" srcId="{9FF9BD46-DE44-4B30-80ED-AC3A9E213A06}" destId="{D9D44B1B-F6B9-4131-9B2A-025E21516593}" srcOrd="8" destOrd="0" presId="urn:microsoft.com/office/officeart/2005/8/layout/vList2"/>
    <dgm:cxn modelId="{D623A0F1-0F93-4F5E-8D48-7423F90DA72A}" type="presParOf" srcId="{9FF9BD46-DE44-4B30-80ED-AC3A9E213A06}" destId="{6E03C609-6219-48E6-A1C3-1DDA34826D38}" srcOrd="9" destOrd="0" presId="urn:microsoft.com/office/officeart/2005/8/layout/vList2"/>
    <dgm:cxn modelId="{C6B9CD6F-4102-497A-A53F-299429535298}" type="presParOf" srcId="{9FF9BD46-DE44-4B30-80ED-AC3A9E213A06}" destId="{8C2DA69E-B792-44C6-BF5C-FE7A08D22A1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block level elements and are used to structure pages.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New structural semantic elements are as follows: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2FB58FB-8C6F-42B4-A2D4-7325B9DC3EA2}" type="presOf" srcId="{4E1CD5B7-2CF3-44AA-979B-6F420433627D}" destId="{388723AB-37EB-4EC2-B7B0-759657273835}" srcOrd="0" destOrd="0" presId="urn:microsoft.com/office/officeart/2005/8/layout/vList2"/>
    <dgm:cxn modelId="{2E14F1C8-786B-48F0-A313-672215272839}" type="presOf" srcId="{FC2A7E5C-B22A-46C4-9AFD-A55CEAE725CE}" destId="{0256FAD6-365E-4CAB-8266-8CECC71F7F52}" srcOrd="0" destOrd="0" presId="urn:microsoft.com/office/officeart/2005/8/layout/vList2"/>
    <dgm:cxn modelId="{10401453-B7B6-48D6-B204-DF7EC8716575}" type="presOf" srcId="{D32F8FCF-EDF2-4321-B49C-D5DF3D295B52}" destId="{9FF9BD46-DE44-4B30-80ED-AC3A9E213A06}" srcOrd="0" destOrd="0" presId="urn:microsoft.com/office/officeart/2005/8/layout/vList2"/>
    <dgm:cxn modelId="{C50805B4-C734-4C31-98A4-77EA560D1BD7}" type="presParOf" srcId="{9FF9BD46-DE44-4B30-80ED-AC3A9E213A06}" destId="{388723AB-37EB-4EC2-B7B0-759657273835}" srcOrd="0" destOrd="0" presId="urn:microsoft.com/office/officeart/2005/8/layout/vList2"/>
    <dgm:cxn modelId="{09579E63-A1E3-4866-B7F8-744CF9AC4A71}" type="presParOf" srcId="{9FF9BD46-DE44-4B30-80ED-AC3A9E213A06}" destId="{D877BAB3-7DBF-46AB-A039-BE8C107F0C8C}" srcOrd="1" destOrd="0" presId="urn:microsoft.com/office/officeart/2005/8/layout/vList2"/>
    <dgm:cxn modelId="{B11F48B5-74EA-4148-A09D-580EEE6CB656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Are currently inline elements.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New text-level semantic elements are as follows: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2" custScaleY="63413" custLinFactNeighborY="-39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C90D50B-0A81-4E41-89AD-BB6CEBC0779E}" type="presOf" srcId="{4E1CD5B7-2CF3-44AA-979B-6F420433627D}" destId="{388723AB-37EB-4EC2-B7B0-759657273835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6F003BB0-FED6-4326-BDE2-886A2202B8DD}" type="presOf" srcId="{D32F8FCF-EDF2-4321-B49C-D5DF3D295B52}" destId="{9FF9BD46-DE44-4B30-80ED-AC3A9E213A06}" srcOrd="0" destOrd="0" presId="urn:microsoft.com/office/officeart/2005/8/layout/vList2"/>
    <dgm:cxn modelId="{00921126-A4B7-45BE-B119-ADEB277AF03D}" type="presOf" srcId="{FC2A7E5C-B22A-46C4-9AFD-A55CEAE725CE}" destId="{0256FAD6-365E-4CAB-8266-8CECC71F7F52}" srcOrd="0" destOrd="0" presId="urn:microsoft.com/office/officeart/2005/8/layout/vList2"/>
    <dgm:cxn modelId="{52FD5432-36D8-4E97-B167-F3CE58B13790}" type="presParOf" srcId="{9FF9BD46-DE44-4B30-80ED-AC3A9E213A06}" destId="{388723AB-37EB-4EC2-B7B0-759657273835}" srcOrd="0" destOrd="0" presId="urn:microsoft.com/office/officeart/2005/8/layout/vList2"/>
    <dgm:cxn modelId="{EA4A7BD4-F539-4799-AE24-D880AA5B20EE}" type="presParOf" srcId="{9FF9BD46-DE44-4B30-80ED-AC3A9E213A06}" destId="{D877BAB3-7DBF-46AB-A039-BE8C107F0C8C}" srcOrd="1" destOrd="0" presId="urn:microsoft.com/office/officeart/2005/8/layout/vList2"/>
    <dgm:cxn modelId="{8867B6ED-56A7-4EDA-9A36-28E52A14A135}" type="presParOf" srcId="{9FF9BD46-DE44-4B30-80ED-AC3A9E213A06}" destId="{0256FAD6-365E-4CAB-8266-8CECC71F7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&lt;mark&gt; tag is used for defining marked or highlighted text.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&lt;mark&gt; tag can be used for highlighting words in a Web page that a visitor searched for.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2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DF6965-2E12-43F7-B100-8DCC52BDAA3C}" type="presOf" srcId="{A36E0D6C-8324-40ED-8BDF-82E7327284BF}" destId="{4129187A-68C7-4C06-A6BD-C4D1FC69683F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F84E54C9-31A5-4D8D-8A84-7D34032C9EF1}" type="presOf" srcId="{D32F8FCF-EDF2-4321-B49C-D5DF3D295B52}" destId="{9FF9BD46-DE44-4B30-80ED-AC3A9E213A06}" srcOrd="0" destOrd="0" presId="urn:microsoft.com/office/officeart/2005/8/layout/vList2"/>
    <dgm:cxn modelId="{514CEECE-E154-428A-AA66-782F1B876CCA}" type="presOf" srcId="{4E1CD5B7-2CF3-44AA-979B-6F420433627D}" destId="{388723AB-37EB-4EC2-B7B0-759657273835}" srcOrd="0" destOrd="0" presId="urn:microsoft.com/office/officeart/2005/8/layout/vList2"/>
    <dgm:cxn modelId="{8A0FB4B9-043F-4AF9-A699-9A45D0AF6DCC}" type="presParOf" srcId="{9FF9BD46-DE44-4B30-80ED-AC3A9E213A06}" destId="{388723AB-37EB-4EC2-B7B0-759657273835}" srcOrd="0" destOrd="0" presId="urn:microsoft.com/office/officeart/2005/8/layout/vList2"/>
    <dgm:cxn modelId="{AECA05B1-05B1-4DD0-8475-DEC04FCA3AFE}" type="presParOf" srcId="{9FF9BD46-DE44-4B30-80ED-AC3A9E213A06}" destId="{38381660-781B-44E8-B9C2-D758374C3862}" srcOrd="1" destOrd="0" presId="urn:microsoft.com/office/officeart/2005/8/layout/vList2"/>
    <dgm:cxn modelId="{C0864CE2-F2C0-4677-9ABE-AC538E26764F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&lt;time&gt; tag is used for defining either the time, or a date in the Gregorian calendar.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Can be used to encode dates and times in a machine-readable format and is used optionally with a time and a time-zone offset.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2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2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0A263C-11E3-4169-9B8B-6677636A9F6F}" type="presOf" srcId="{A36E0D6C-8324-40ED-8BDF-82E7327284BF}" destId="{4129187A-68C7-4C06-A6BD-C4D1FC69683F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2C7F8625-E134-4DD6-9863-CAC1E258D24B}" type="presOf" srcId="{D32F8FCF-EDF2-4321-B49C-D5DF3D295B52}" destId="{9FF9BD46-DE44-4B30-80ED-AC3A9E213A06}" srcOrd="0" destOrd="0" presId="urn:microsoft.com/office/officeart/2005/8/layout/vList2"/>
    <dgm:cxn modelId="{D1E18C26-694E-4148-967C-91759C0E697B}" type="presOf" srcId="{4E1CD5B7-2CF3-44AA-979B-6F420433627D}" destId="{388723AB-37EB-4EC2-B7B0-759657273835}" srcOrd="0" destOrd="0" presId="urn:microsoft.com/office/officeart/2005/8/layout/vList2"/>
    <dgm:cxn modelId="{2DEA4447-9B39-49C7-B6E5-53E7F142E680}" type="presParOf" srcId="{9FF9BD46-DE44-4B30-80ED-AC3A9E213A06}" destId="{388723AB-37EB-4EC2-B7B0-759657273835}" srcOrd="0" destOrd="0" presId="urn:microsoft.com/office/officeart/2005/8/layout/vList2"/>
    <dgm:cxn modelId="{EB0BE595-60EA-4633-BF78-A16096DE2BF7}" type="presParOf" srcId="{9FF9BD46-DE44-4B30-80ED-AC3A9E213A06}" destId="{38381660-781B-44E8-B9C2-D758374C3862}" srcOrd="1" destOrd="0" presId="urn:microsoft.com/office/officeart/2005/8/layout/vList2"/>
    <dgm:cxn modelId="{79BFBA2C-C3A3-461E-9D1F-808DE02DEFCF}" type="presParOf" srcId="{9FF9BD46-DE44-4B30-80ED-AC3A9E213A06}" destId="{4129187A-68C7-4C06-A6BD-C4D1FC696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&lt;meter&gt; tag displays markup or scalar measurement within a defined range.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Absolute scalar values, such as height or weight, are not represented automatically by the meter tag.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1F5787BA-4F50-43A8-9193-27EEFE7C0753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It is also used for displaying fractional value.</a:t>
          </a:r>
        </a:p>
      </dgm:t>
    </dgm:pt>
    <dgm:pt modelId="{DBA2C83F-EFD4-4A9E-B520-4EC2B0DE5B22}" type="parTrans" cxnId="{D761440C-6965-43D4-BB11-47857A52C9D9}">
      <dgm:prSet/>
      <dgm:spPr/>
      <dgm:t>
        <a:bodyPr/>
        <a:lstStyle/>
        <a:p>
          <a:endParaRPr lang="en-US" sz="1800"/>
        </a:p>
      </dgm:t>
    </dgm:pt>
    <dgm:pt modelId="{0F00CAB2-0A8D-4A9C-8E6C-52249A3B0EDB}" type="sibTrans" cxnId="{D761440C-6965-43D4-BB11-47857A52C9D9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NeighborY="-552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 custScaleY="49801" custLinFactNeighborY="-171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BD599-A0A0-4348-9577-0E35523A5ACE}" type="pres">
      <dgm:prSet presAssocID="{F0AD7B48-9655-4F7B-B743-6FB4FAB6FB1F}" presName="spacer" presStyleCnt="0"/>
      <dgm:spPr/>
    </dgm:pt>
    <dgm:pt modelId="{197B1D87-296B-44D1-BA3B-F8827A117C2B}" type="pres">
      <dgm:prSet presAssocID="{1F5787BA-4F50-43A8-9193-27EEFE7C0753}" presName="parentText" presStyleLbl="node1" presStyleIdx="2" presStyleCnt="3" custScaleY="49801" custLinFactNeighborY="-377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CB0EF425-F9DC-41AA-971C-68F97E2F35DC}" type="presOf" srcId="{4E1CD5B7-2CF3-44AA-979B-6F420433627D}" destId="{388723AB-37EB-4EC2-B7B0-759657273835}" srcOrd="0" destOrd="0" presId="urn:microsoft.com/office/officeart/2005/8/layout/vList2"/>
    <dgm:cxn modelId="{A16A85C8-0D93-4589-BE71-0ED4F67AC542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72FC140-1F23-456B-BF41-50B04346CACF}" type="presOf" srcId="{1F5787BA-4F50-43A8-9193-27EEFE7C0753}" destId="{197B1D87-296B-44D1-BA3B-F8827A117C2B}" srcOrd="0" destOrd="0" presId="urn:microsoft.com/office/officeart/2005/8/layout/vList2"/>
    <dgm:cxn modelId="{D761440C-6965-43D4-BB11-47857A52C9D9}" srcId="{D32F8FCF-EDF2-4321-B49C-D5DF3D295B52}" destId="{1F5787BA-4F50-43A8-9193-27EEFE7C0753}" srcOrd="2" destOrd="0" parTransId="{DBA2C83F-EFD4-4A9E-B520-4EC2B0DE5B22}" sibTransId="{0F00CAB2-0A8D-4A9C-8E6C-52249A3B0EDB}"/>
    <dgm:cxn modelId="{26E9251C-200B-4A9B-8862-FB39AF67EBE7}" type="presOf" srcId="{A36E0D6C-8324-40ED-8BDF-82E7327284BF}" destId="{4129187A-68C7-4C06-A6BD-C4D1FC69683F}" srcOrd="0" destOrd="0" presId="urn:microsoft.com/office/officeart/2005/8/layout/vList2"/>
    <dgm:cxn modelId="{41E81B6B-1401-4411-B148-266AC1DB2D55}" type="presParOf" srcId="{9FF9BD46-DE44-4B30-80ED-AC3A9E213A06}" destId="{388723AB-37EB-4EC2-B7B0-759657273835}" srcOrd="0" destOrd="0" presId="urn:microsoft.com/office/officeart/2005/8/layout/vList2"/>
    <dgm:cxn modelId="{1A92386C-AFAE-4D47-9A0D-27D9C8449CF3}" type="presParOf" srcId="{9FF9BD46-DE44-4B30-80ED-AC3A9E213A06}" destId="{38381660-781B-44E8-B9C2-D758374C3862}" srcOrd="1" destOrd="0" presId="urn:microsoft.com/office/officeart/2005/8/layout/vList2"/>
    <dgm:cxn modelId="{B08DF73F-945B-41B1-B4E0-9DCF42B43154}" type="presParOf" srcId="{9FF9BD46-DE44-4B30-80ED-AC3A9E213A06}" destId="{4129187A-68C7-4C06-A6BD-C4D1FC69683F}" srcOrd="2" destOrd="0" presId="urn:microsoft.com/office/officeart/2005/8/layout/vList2"/>
    <dgm:cxn modelId="{1E05F14F-943F-46C3-A990-DE2B0FB7F6F1}" type="presParOf" srcId="{9FF9BD46-DE44-4B30-80ED-AC3A9E213A06}" destId="{8AABD599-A0A0-4348-9577-0E35523A5ACE}" srcOrd="3" destOrd="0" presId="urn:microsoft.com/office/officeart/2005/8/layout/vList2"/>
    <dgm:cxn modelId="{475C0DB7-4AD8-4B8B-B36A-3BF371963EB3}" type="presParOf" srcId="{9FF9BD46-DE44-4B30-80ED-AC3A9E213A06}" destId="{197B1D87-296B-44D1-BA3B-F8827A117C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&lt;progress&gt; tag can be used with JavaScript to display the progress of a task.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1" custScaleY="49801" custLinFactNeighborY="-552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FBFAC-5620-4943-93A6-186A9ED14DFC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94A62F7-F8E3-4A87-8642-456C72E348E3}" type="presOf" srcId="{4E1CD5B7-2CF3-44AA-979B-6F420433627D}" destId="{388723AB-37EB-4EC2-B7B0-759657273835}" srcOrd="0" destOrd="0" presId="urn:microsoft.com/office/officeart/2005/8/layout/vList2"/>
    <dgm:cxn modelId="{3F135800-7C11-41FB-B195-4DD733D8B78E}" type="presParOf" srcId="{9FF9BD46-DE44-4B30-80ED-AC3A9E213A06}" destId="{388723AB-37EB-4EC2-B7B0-7596572738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&lt;header&gt; element provides introductory information.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&lt;head&gt; tag provides information about the entire document.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/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/>
        </a:p>
      </dgm:t>
    </dgm:pt>
    <dgm:pt modelId="{2FC49452-D245-4420-84A3-0F1C962EA4A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&lt;header&gt; tag is used only for the body of the Web page or for the sections inside the body.</a:t>
          </a:r>
        </a:p>
      </dgm:t>
    </dgm:pt>
    <dgm:pt modelId="{6B6505A8-EA0C-4F71-8F5A-1E25101874E5}" type="parTrans" cxnId="{99E8E6A7-404D-4388-A5C5-79F0061E6980}">
      <dgm:prSet/>
      <dgm:spPr/>
      <dgm:t>
        <a:bodyPr/>
        <a:lstStyle/>
        <a:p>
          <a:endParaRPr lang="en-US" sz="1800"/>
        </a:p>
      </dgm:t>
    </dgm:pt>
    <dgm:pt modelId="{3F045769-BC1C-4E78-AAD7-DE1F323B812A}" type="sibTrans" cxnId="{99E8E6A7-404D-4388-A5C5-79F0061E6980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</dgm:pt>
    <dgm:pt modelId="{4129187A-68C7-4C06-A6BD-C4D1FC69683F}" type="pres">
      <dgm:prSet presAssocID="{A36E0D6C-8324-40ED-8BDF-82E7327284BF}" presName="parentText" presStyleLbl="node1" presStyleIdx="1" presStyleCnt="3" custScaleY="49801" custLinFactNeighborY="-527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7BEC9-5075-49FF-B601-3016E3B00190}" type="pres">
      <dgm:prSet presAssocID="{F0AD7B48-9655-4F7B-B743-6FB4FAB6FB1F}" presName="spacer" presStyleCnt="0"/>
      <dgm:spPr/>
    </dgm:pt>
    <dgm:pt modelId="{D297AC13-10E6-4F9E-B548-211DD3929070}" type="pres">
      <dgm:prSet presAssocID="{2FC49452-D245-4420-84A3-0F1C962EA4A8}" presName="parentText" presStyleLbl="node1" presStyleIdx="2" presStyleCnt="3" custScaleY="49801" custLinFactNeighborY="-591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E5D429-2C8F-4FF2-A3EA-3916FF441BAD}" type="presOf" srcId="{A36E0D6C-8324-40ED-8BDF-82E7327284BF}" destId="{4129187A-68C7-4C06-A6BD-C4D1FC69683F}" srcOrd="0" destOrd="0" presId="urn:microsoft.com/office/officeart/2005/8/layout/vList2"/>
    <dgm:cxn modelId="{D3C2F050-2388-4264-9D4B-E5376ECB56D0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DB2AF69E-EE8D-4920-ACEF-B2B5310E7540}" type="presOf" srcId="{2FC49452-D245-4420-84A3-0F1C962EA4A8}" destId="{D297AC13-10E6-4F9E-B548-211DD3929070}" srcOrd="0" destOrd="0" presId="urn:microsoft.com/office/officeart/2005/8/layout/vList2"/>
    <dgm:cxn modelId="{C450C4CE-FFD3-4F81-B220-944F0484E3B4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9E8E6A7-404D-4388-A5C5-79F0061E6980}" srcId="{D32F8FCF-EDF2-4321-B49C-D5DF3D295B52}" destId="{2FC49452-D245-4420-84A3-0F1C962EA4A8}" srcOrd="2" destOrd="0" parTransId="{6B6505A8-EA0C-4F71-8F5A-1E25101874E5}" sibTransId="{3F045769-BC1C-4E78-AAD7-DE1F323B812A}"/>
    <dgm:cxn modelId="{1D93ABED-2D57-4F6D-AF7D-02F7A8C94C74}" type="presParOf" srcId="{9FF9BD46-DE44-4B30-80ED-AC3A9E213A06}" destId="{388723AB-37EB-4EC2-B7B0-759657273835}" srcOrd="0" destOrd="0" presId="urn:microsoft.com/office/officeart/2005/8/layout/vList2"/>
    <dgm:cxn modelId="{FC4FDB6A-FE50-4C5B-BEE9-7B413D42D19D}" type="presParOf" srcId="{9FF9BD46-DE44-4B30-80ED-AC3A9E213A06}" destId="{38381660-781B-44E8-B9C2-D758374C3862}" srcOrd="1" destOrd="0" presId="urn:microsoft.com/office/officeart/2005/8/layout/vList2"/>
    <dgm:cxn modelId="{709C06D1-10A8-4E18-A06B-196214E2C4B6}" type="presParOf" srcId="{9FF9BD46-DE44-4B30-80ED-AC3A9E213A06}" destId="{4129187A-68C7-4C06-A6BD-C4D1FC69683F}" srcOrd="2" destOrd="0" presId="urn:microsoft.com/office/officeart/2005/8/layout/vList2"/>
    <dgm:cxn modelId="{60F6DB04-5EB5-4B21-87C8-D86C1129AAE4}" type="presParOf" srcId="{9FF9BD46-DE44-4B30-80ED-AC3A9E213A06}" destId="{64C7BEC9-5075-49FF-B601-3016E3B00190}" srcOrd="3" destOrd="0" presId="urn:microsoft.com/office/officeart/2005/8/layout/vList2"/>
    <dgm:cxn modelId="{E6F0CCED-A635-4B37-9E53-A7ABC2BF2095}" type="presParOf" srcId="{9FF9BD46-DE44-4B30-80ED-AC3A9E213A06}" destId="{D297AC13-10E6-4F9E-B548-211DD39290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Designing a Web site requires the use of a number of elements and principles to get the desired results.</a:t>
          </a:r>
        </a:p>
      </dsp:txBody>
      <dsp:txXfrm>
        <a:off x="28891" y="28891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808185"/>
          <a:ext cx="8382000" cy="6218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Using these principles and elements helps to develop a rich, attractive, efficient, and aesthetically pleasing Web site.</a:t>
          </a:r>
        </a:p>
      </dsp:txBody>
      <dsp:txXfrm>
        <a:off x="30356" y="838541"/>
        <a:ext cx="8321288" cy="561127"/>
      </dsp:txXfrm>
    </dsp:sp>
    <dsp:sp modelId="{A6445519-E36D-458F-8F29-D286534B965D}">
      <dsp:nvSpPr>
        <dsp:cNvPr id="0" name=""/>
        <dsp:cNvSpPr/>
      </dsp:nvSpPr>
      <dsp:spPr>
        <a:xfrm>
          <a:off x="0" y="1693160"/>
          <a:ext cx="8382000" cy="65126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Using some HTML tags and graphics does help to develop a useful and efficient Web site.</a:t>
          </a:r>
        </a:p>
      </dsp:txBody>
      <dsp:txXfrm>
        <a:off x="31792" y="1724952"/>
        <a:ext cx="8318416" cy="587680"/>
      </dsp:txXfrm>
    </dsp:sp>
    <dsp:sp modelId="{02F157C3-4AF0-4564-919C-72DA0052C758}">
      <dsp:nvSpPr>
        <dsp:cNvPr id="0" name=""/>
        <dsp:cNvSpPr/>
      </dsp:nvSpPr>
      <dsp:spPr>
        <a:xfrm>
          <a:off x="0" y="2551342"/>
          <a:ext cx="8382000" cy="55508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Navigation bar plays an important role in making the Web page user-friendly.</a:t>
          </a:r>
        </a:p>
      </dsp:txBody>
      <dsp:txXfrm>
        <a:off x="27097" y="2578439"/>
        <a:ext cx="8327806" cy="5008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8733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nav</a:t>
          </a:r>
          <a:r>
            <a:rPr lang="en-US" sz="1800" kern="1200" dirty="0"/>
            <a:t> element is a section which contains the link to other pages or links to different sections within the page.</a:t>
          </a:r>
        </a:p>
      </dsp:txBody>
      <dsp:txXfrm>
        <a:off x="28671" y="28671"/>
        <a:ext cx="8324658" cy="529991"/>
      </dsp:txXfrm>
    </dsp:sp>
    <dsp:sp modelId="{4129187A-68C7-4C06-A6BD-C4D1FC69683F}">
      <dsp:nvSpPr>
        <dsp:cNvPr id="0" name=""/>
        <dsp:cNvSpPr/>
      </dsp:nvSpPr>
      <dsp:spPr>
        <a:xfrm>
          <a:off x="0" y="677512"/>
          <a:ext cx="8382000" cy="58733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It is a section containing the navigation links.</a:t>
          </a:r>
        </a:p>
      </dsp:txBody>
      <dsp:txXfrm>
        <a:off x="28671" y="706183"/>
        <a:ext cx="8324658" cy="529991"/>
      </dsp:txXfrm>
    </dsp:sp>
    <dsp:sp modelId="{D297AC13-10E6-4F9E-B548-211DD3929070}">
      <dsp:nvSpPr>
        <dsp:cNvPr id="0" name=""/>
        <dsp:cNvSpPr/>
      </dsp:nvSpPr>
      <dsp:spPr>
        <a:xfrm>
          <a:off x="0" y="1434552"/>
          <a:ext cx="8382000" cy="58733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Navigational elements are helpful in identifying large blocks of navigational data.</a:t>
          </a:r>
          <a:endParaRPr lang="en-US" sz="1800" kern="1200" dirty="0"/>
        </a:p>
      </dsp:txBody>
      <dsp:txXfrm>
        <a:off x="28671" y="1463223"/>
        <a:ext cx="8324658" cy="5299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59364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&lt;section&gt; is the main information bar that contains the most important information of the document.</a:t>
          </a:r>
        </a:p>
      </dsp:txBody>
      <dsp:txXfrm>
        <a:off x="27306" y="27306"/>
        <a:ext cx="8327388" cy="504752"/>
      </dsp:txXfrm>
    </dsp:sp>
    <dsp:sp modelId="{4129187A-68C7-4C06-A6BD-C4D1FC69683F}">
      <dsp:nvSpPr>
        <dsp:cNvPr id="0" name=""/>
        <dsp:cNvSpPr/>
      </dsp:nvSpPr>
      <dsp:spPr>
        <a:xfrm>
          <a:off x="0" y="659835"/>
          <a:ext cx="8382000" cy="559364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05224"/>
                <a:satOff val="-2238"/>
                <a:lumOff val="2557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205224"/>
                <a:satOff val="-2238"/>
                <a:lumOff val="2557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205224"/>
                <a:satOff val="-2238"/>
                <a:lumOff val="255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It can be created in different formats. For example, it can be divided into several blocks or columns.</a:t>
          </a:r>
        </a:p>
      </dsp:txBody>
      <dsp:txXfrm>
        <a:off x="27306" y="687141"/>
        <a:ext cx="8327388" cy="5047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87333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&lt;aside&gt; element is a column or a section that generally contains data linked to the main information.</a:t>
          </a:r>
        </a:p>
      </dsp:txBody>
      <dsp:txXfrm>
        <a:off x="28671" y="28671"/>
        <a:ext cx="8324658" cy="529991"/>
      </dsp:txXfrm>
    </dsp:sp>
    <dsp:sp modelId="{4129187A-68C7-4C06-A6BD-C4D1FC69683F}">
      <dsp:nvSpPr>
        <dsp:cNvPr id="0" name=""/>
        <dsp:cNvSpPr/>
      </dsp:nvSpPr>
      <dsp:spPr>
        <a:xfrm>
          <a:off x="0" y="661038"/>
          <a:ext cx="8382000" cy="587333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This element is used for typographical effects, such as for sidebars, for groups of </a:t>
          </a:r>
          <a:r>
            <a:rPr lang="en-US" sz="1800" kern="1200" dirty="0" err="1">
              <a:solidFill>
                <a:schemeClr val="tx1"/>
              </a:solidFill>
            </a:rPr>
            <a:t>nav</a:t>
          </a:r>
          <a:r>
            <a:rPr lang="en-US" sz="1800" kern="1200" dirty="0">
              <a:solidFill>
                <a:schemeClr val="tx1"/>
              </a:solidFill>
            </a:rPr>
            <a:t> elements, for advertising purposes, and so on.</a:t>
          </a:r>
        </a:p>
      </dsp:txBody>
      <dsp:txXfrm>
        <a:off x="28671" y="689709"/>
        <a:ext cx="8324658" cy="5299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40719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&lt;footer&gt; element give an end to the document’s body.</a:t>
          </a:r>
        </a:p>
      </dsp:txBody>
      <dsp:txXfrm>
        <a:off x="26396" y="26396"/>
        <a:ext cx="8329208" cy="487927"/>
      </dsp:txXfrm>
    </dsp:sp>
    <dsp:sp modelId="{4129187A-68C7-4C06-A6BD-C4D1FC69683F}">
      <dsp:nvSpPr>
        <dsp:cNvPr id="0" name=""/>
        <dsp:cNvSpPr/>
      </dsp:nvSpPr>
      <dsp:spPr>
        <a:xfrm>
          <a:off x="0" y="632208"/>
          <a:ext cx="8382000" cy="540719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-190846"/>
                <a:satOff val="8505"/>
                <a:lumOff val="1188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90846"/>
                <a:satOff val="8505"/>
                <a:lumOff val="1188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90846"/>
                <a:satOff val="8505"/>
                <a:lumOff val="1188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 footer typically contains information about the sections.</a:t>
          </a:r>
        </a:p>
      </dsp:txBody>
      <dsp:txXfrm>
        <a:off x="26396" y="658604"/>
        <a:ext cx="8329208" cy="487927"/>
      </dsp:txXfrm>
    </dsp:sp>
    <dsp:sp modelId="{D297AC13-10E6-4F9E-B548-211DD3929070}">
      <dsp:nvSpPr>
        <dsp:cNvPr id="0" name=""/>
        <dsp:cNvSpPr/>
      </dsp:nvSpPr>
      <dsp:spPr>
        <a:xfrm>
          <a:off x="0" y="1288081"/>
          <a:ext cx="8382000" cy="540719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Can include the author or company details, links to related documents, copyright data, and so on.</a:t>
          </a:r>
        </a:p>
      </dsp:txBody>
      <dsp:txXfrm>
        <a:off x="26396" y="1314477"/>
        <a:ext cx="8329208" cy="48792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9665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&lt;article&gt; element helps to insert a self-contained composition in an application, page, document, or site.</a:t>
          </a:r>
        </a:p>
      </dsp:txBody>
      <dsp:txXfrm>
        <a:off x="29126" y="29126"/>
        <a:ext cx="8323748" cy="5384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7696200" cy="499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Is one of the most important elements in Web design.</a:t>
          </a:r>
        </a:p>
      </dsp:txBody>
      <dsp:txXfrm>
        <a:off x="24378" y="24378"/>
        <a:ext cx="7647444" cy="450620"/>
      </dsp:txXfrm>
    </dsp:sp>
    <dsp:sp modelId="{0256FAD6-365E-4CAB-8266-8CECC71F7F52}">
      <dsp:nvSpPr>
        <dsp:cNvPr id="0" name=""/>
        <dsp:cNvSpPr/>
      </dsp:nvSpPr>
      <dsp:spPr>
        <a:xfrm>
          <a:off x="0" y="596361"/>
          <a:ext cx="7696200" cy="6164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Web-layouts do not have any specific physical representation except for a consistent navigation menu.</a:t>
          </a:r>
        </a:p>
      </dsp:txBody>
      <dsp:txXfrm>
        <a:off x="30093" y="626454"/>
        <a:ext cx="7636014" cy="556276"/>
      </dsp:txXfrm>
    </dsp:sp>
    <dsp:sp modelId="{A6445519-E36D-458F-8F29-D286534B965D}">
      <dsp:nvSpPr>
        <dsp:cNvPr id="0" name=""/>
        <dsp:cNvSpPr/>
      </dsp:nvSpPr>
      <dsp:spPr>
        <a:xfrm>
          <a:off x="0" y="1290554"/>
          <a:ext cx="7696200" cy="54337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Navigation is one segment of a Web site’s information architecture.</a:t>
          </a:r>
        </a:p>
      </dsp:txBody>
      <dsp:txXfrm>
        <a:off x="26525" y="1317079"/>
        <a:ext cx="7643150" cy="490326"/>
      </dsp:txXfrm>
    </dsp:sp>
    <dsp:sp modelId="{5B11257D-E858-41A8-B9E8-D26CEB00F2F0}">
      <dsp:nvSpPr>
        <dsp:cNvPr id="0" name=""/>
        <dsp:cNvSpPr/>
      </dsp:nvSpPr>
      <dsp:spPr>
        <a:xfrm>
          <a:off x="0" y="2011841"/>
          <a:ext cx="7696200" cy="61830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 Web </a:t>
          </a:r>
          <a:r>
            <a:rPr lang="en-US" sz="1800" kern="1200" dirty="0" smtClean="0"/>
            <a:t>designing, </a:t>
          </a:r>
          <a:r>
            <a:rPr lang="en-US" sz="1800" kern="1200" dirty="0"/>
            <a:t>navigation menu are always on navigation bars, which can be horizontal or vertical.</a:t>
          </a:r>
        </a:p>
      </dsp:txBody>
      <dsp:txXfrm>
        <a:off x="30183" y="2042024"/>
        <a:ext cx="7635834" cy="557941"/>
      </dsp:txXfrm>
    </dsp:sp>
    <dsp:sp modelId="{7D983C8A-14C9-4D23-A4AE-50D3E8C5A12D}">
      <dsp:nvSpPr>
        <dsp:cNvPr id="0" name=""/>
        <dsp:cNvSpPr/>
      </dsp:nvSpPr>
      <dsp:spPr>
        <a:xfrm>
          <a:off x="0" y="2806225"/>
          <a:ext cx="7696200" cy="68471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Navigation bar is a section of a Website or online page intended to support visitors in browsing through the online document.</a:t>
          </a:r>
        </a:p>
      </dsp:txBody>
      <dsp:txXfrm>
        <a:off x="33425" y="2839650"/>
        <a:ext cx="7629350" cy="617869"/>
      </dsp:txXfrm>
    </dsp:sp>
    <dsp:sp modelId="{F6848301-0362-4447-BFCC-5C16FB69D005}">
      <dsp:nvSpPr>
        <dsp:cNvPr id="0" name=""/>
        <dsp:cNvSpPr/>
      </dsp:nvSpPr>
      <dsp:spPr>
        <a:xfrm>
          <a:off x="0" y="3669505"/>
          <a:ext cx="7696200" cy="68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Web pages will have a primary and a secondary navigation bar on all pages which will include links to the most important sections of the site.</a:t>
          </a:r>
        </a:p>
      </dsp:txBody>
      <dsp:txXfrm>
        <a:off x="33425" y="3702930"/>
        <a:ext cx="7629350" cy="6178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52706"/>
          <a:ext cx="7696200" cy="5939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Some users browse Web site with graphics turned off, or use browsers with minimum graphics capability.</a:t>
          </a:r>
        </a:p>
      </dsp:txBody>
      <dsp:txXfrm>
        <a:off x="28996" y="181702"/>
        <a:ext cx="7638208" cy="535990"/>
      </dsp:txXfrm>
    </dsp:sp>
    <dsp:sp modelId="{0256FAD6-365E-4CAB-8266-8CECC71F7F52}">
      <dsp:nvSpPr>
        <dsp:cNvPr id="0" name=""/>
        <dsp:cNvSpPr/>
      </dsp:nvSpPr>
      <dsp:spPr>
        <a:xfrm>
          <a:off x="0" y="863259"/>
          <a:ext cx="7696200" cy="58454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For such situations, it is essential to provide </a:t>
          </a:r>
          <a:r>
            <a:rPr lang="en-US" sz="1800" kern="1200" dirty="0" smtClean="0"/>
            <a:t>text-based </a:t>
          </a:r>
          <a:r>
            <a:rPr lang="en-US" sz="1800" kern="1200" dirty="0"/>
            <a:t>navigation bars which are created as </a:t>
          </a:r>
          <a:r>
            <a:rPr lang="en-US" sz="1800" kern="1200" dirty="0" smtClean="0"/>
            <a:t>stand-alone </a:t>
          </a:r>
          <a:r>
            <a:rPr lang="en-US" sz="1800" kern="1200" dirty="0"/>
            <a:t>navigation bars.</a:t>
          </a:r>
        </a:p>
      </dsp:txBody>
      <dsp:txXfrm>
        <a:off x="28535" y="891794"/>
        <a:ext cx="7639130" cy="527471"/>
      </dsp:txXfrm>
    </dsp:sp>
    <dsp:sp modelId="{A6445519-E36D-458F-8F29-D286534B965D}">
      <dsp:nvSpPr>
        <dsp:cNvPr id="0" name=""/>
        <dsp:cNvSpPr/>
      </dsp:nvSpPr>
      <dsp:spPr>
        <a:xfrm>
          <a:off x="0" y="1581625"/>
          <a:ext cx="7696200" cy="70506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Text-based navigation bars are not associated with icons but are easy to create, and can be displayed in any Web browsers.</a:t>
          </a:r>
        </a:p>
      </dsp:txBody>
      <dsp:txXfrm>
        <a:off x="34419" y="1616044"/>
        <a:ext cx="7627362" cy="636230"/>
      </dsp:txXfrm>
    </dsp:sp>
    <dsp:sp modelId="{F94F1B82-54AA-4901-B491-23805336BF5C}">
      <dsp:nvSpPr>
        <dsp:cNvPr id="0" name=""/>
        <dsp:cNvSpPr/>
      </dsp:nvSpPr>
      <dsp:spPr>
        <a:xfrm>
          <a:off x="0" y="2433436"/>
          <a:ext cx="7696200" cy="6762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Advantage of using a text-based navigation bar is that it reduces the loading time of a page.</a:t>
          </a:r>
        </a:p>
      </dsp:txBody>
      <dsp:txXfrm>
        <a:off x="33010" y="2466446"/>
        <a:ext cx="7630180" cy="610198"/>
      </dsp:txXfrm>
    </dsp:sp>
    <dsp:sp modelId="{A75293F2-4F05-4AEA-AB44-9BA0EE235B80}">
      <dsp:nvSpPr>
        <dsp:cNvPr id="0" name=""/>
        <dsp:cNvSpPr/>
      </dsp:nvSpPr>
      <dsp:spPr>
        <a:xfrm>
          <a:off x="0" y="3217296"/>
          <a:ext cx="7696200" cy="70880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Although a text-based navigation bar is easy to create but is not interesting, since there is very less interaction or visual appeal to the visitor.</a:t>
          </a:r>
        </a:p>
      </dsp:txBody>
      <dsp:txXfrm>
        <a:off x="34601" y="3251897"/>
        <a:ext cx="7626998" cy="639606"/>
      </dsp:txXfrm>
    </dsp:sp>
    <dsp:sp modelId="{925AF9DD-5C03-4F25-8325-BE62B8B08F4F}">
      <dsp:nvSpPr>
        <dsp:cNvPr id="0" name=""/>
        <dsp:cNvSpPr/>
      </dsp:nvSpPr>
      <dsp:spPr>
        <a:xfrm>
          <a:off x="0" y="4004600"/>
          <a:ext cx="7696200" cy="590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It can be displayed either horizontally or vertically.</a:t>
          </a:r>
        </a:p>
      </dsp:txBody>
      <dsp:txXfrm>
        <a:off x="28805" y="4033405"/>
        <a:ext cx="7638590" cy="5324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24879"/>
          <a:ext cx="8001000" cy="5154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Is more captivating than text-based navigation bar as it uses icons.</a:t>
          </a:r>
        </a:p>
      </dsp:txBody>
      <dsp:txXfrm>
        <a:off x="25164" y="250043"/>
        <a:ext cx="7950672" cy="465157"/>
      </dsp:txXfrm>
    </dsp:sp>
    <dsp:sp modelId="{0256FAD6-365E-4CAB-8266-8CECC71F7F52}">
      <dsp:nvSpPr>
        <dsp:cNvPr id="0" name=""/>
        <dsp:cNvSpPr/>
      </dsp:nvSpPr>
      <dsp:spPr>
        <a:xfrm>
          <a:off x="0" y="828247"/>
          <a:ext cx="8001000" cy="4678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Increases the usability of the page with a good choice of icon for the navigation bar.</a:t>
          </a:r>
        </a:p>
      </dsp:txBody>
      <dsp:txXfrm>
        <a:off x="22837" y="851084"/>
        <a:ext cx="7955326" cy="422152"/>
      </dsp:txXfrm>
    </dsp:sp>
    <dsp:sp modelId="{A6445519-E36D-458F-8F29-D286534B965D}">
      <dsp:nvSpPr>
        <dsp:cNvPr id="0" name=""/>
        <dsp:cNvSpPr/>
      </dsp:nvSpPr>
      <dsp:spPr>
        <a:xfrm>
          <a:off x="0" y="1435768"/>
          <a:ext cx="8001000" cy="5609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Also, </a:t>
          </a:r>
          <a:r>
            <a:rPr lang="en-US" sz="1800" kern="1200" dirty="0"/>
            <a:t>makes the Web site more noticeable for the user visiting the Web site.</a:t>
          </a:r>
        </a:p>
      </dsp:txBody>
      <dsp:txXfrm>
        <a:off x="27381" y="1463149"/>
        <a:ext cx="7946238" cy="506143"/>
      </dsp:txXfrm>
    </dsp:sp>
    <dsp:sp modelId="{F94F1B82-54AA-4901-B491-23805336BF5C}">
      <dsp:nvSpPr>
        <dsp:cNvPr id="0" name=""/>
        <dsp:cNvSpPr/>
      </dsp:nvSpPr>
      <dsp:spPr>
        <a:xfrm>
          <a:off x="0" y="2136367"/>
          <a:ext cx="8001000" cy="5609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Disadvantage is that, since it uses images, it takes longer time for a page to load.</a:t>
          </a:r>
        </a:p>
      </dsp:txBody>
      <dsp:txXfrm>
        <a:off x="27381" y="2163748"/>
        <a:ext cx="7946238" cy="506143"/>
      </dsp:txXfrm>
    </dsp:sp>
    <dsp:sp modelId="{A75293F2-4F05-4AEA-AB44-9BA0EE235B80}">
      <dsp:nvSpPr>
        <dsp:cNvPr id="0" name=""/>
        <dsp:cNvSpPr/>
      </dsp:nvSpPr>
      <dsp:spPr>
        <a:xfrm>
          <a:off x="0" y="2836970"/>
          <a:ext cx="8001000" cy="56090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Also, the Web page will be useless for users using a non-graphic browser.</a:t>
          </a:r>
        </a:p>
      </dsp:txBody>
      <dsp:txXfrm>
        <a:off x="27381" y="2864351"/>
        <a:ext cx="7946238" cy="5061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76024"/>
          <a:ext cx="8001000" cy="43494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Similar to the graphical navigation bar except for additional feature.</a:t>
          </a:r>
        </a:p>
      </dsp:txBody>
      <dsp:txXfrm>
        <a:off x="21232" y="97256"/>
        <a:ext cx="7958536" cy="392477"/>
      </dsp:txXfrm>
    </dsp:sp>
    <dsp:sp modelId="{0256FAD6-365E-4CAB-8266-8CECC71F7F52}">
      <dsp:nvSpPr>
        <dsp:cNvPr id="0" name=""/>
        <dsp:cNvSpPr/>
      </dsp:nvSpPr>
      <dsp:spPr>
        <a:xfrm>
          <a:off x="0" y="620820"/>
          <a:ext cx="8001000" cy="5221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Moving the mouse over the linked image leads to a change in the state of image.</a:t>
          </a:r>
        </a:p>
      </dsp:txBody>
      <dsp:txXfrm>
        <a:off x="25491" y="646311"/>
        <a:ext cx="7950018" cy="471198"/>
      </dsp:txXfrm>
    </dsp:sp>
    <dsp:sp modelId="{A6445519-E36D-458F-8F29-D286534B965D}">
      <dsp:nvSpPr>
        <dsp:cNvPr id="0" name=""/>
        <dsp:cNvSpPr/>
      </dsp:nvSpPr>
      <dsp:spPr>
        <a:xfrm>
          <a:off x="0" y="1279338"/>
          <a:ext cx="8001000" cy="47326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State change of image leads to an image swapping process.</a:t>
          </a:r>
        </a:p>
      </dsp:txBody>
      <dsp:txXfrm>
        <a:off x="23103" y="1302441"/>
        <a:ext cx="7954794" cy="427057"/>
      </dsp:txXfrm>
    </dsp:sp>
    <dsp:sp modelId="{F94F1B82-54AA-4901-B491-23805336BF5C}">
      <dsp:nvSpPr>
        <dsp:cNvPr id="0" name=""/>
        <dsp:cNvSpPr/>
      </dsp:nvSpPr>
      <dsp:spPr>
        <a:xfrm>
          <a:off x="0" y="1910444"/>
          <a:ext cx="8001000" cy="6151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When the mouse is moved off the image, the image swaps back to the previous view.</a:t>
          </a:r>
        </a:p>
      </dsp:txBody>
      <dsp:txXfrm>
        <a:off x="30028" y="1940472"/>
        <a:ext cx="7940944" cy="555074"/>
      </dsp:txXfrm>
    </dsp:sp>
    <dsp:sp modelId="{A75293F2-4F05-4AEA-AB44-9BA0EE235B80}">
      <dsp:nvSpPr>
        <dsp:cNvPr id="0" name=""/>
        <dsp:cNvSpPr/>
      </dsp:nvSpPr>
      <dsp:spPr>
        <a:xfrm>
          <a:off x="0" y="2643444"/>
          <a:ext cx="8001000" cy="56773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This rollover effect creates an interactive activity between the Web site and the visitor.</a:t>
          </a:r>
        </a:p>
      </dsp:txBody>
      <dsp:txXfrm>
        <a:off x="27714" y="2671158"/>
        <a:ext cx="7945572" cy="512302"/>
      </dsp:txXfrm>
    </dsp:sp>
    <dsp:sp modelId="{1A1FF07B-701F-4D05-86B6-2A78701E6905}">
      <dsp:nvSpPr>
        <dsp:cNvPr id="0" name=""/>
        <dsp:cNvSpPr/>
      </dsp:nvSpPr>
      <dsp:spPr>
        <a:xfrm>
          <a:off x="0" y="3366695"/>
          <a:ext cx="8001000" cy="67711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Rollover effect has two different activities that include the image in the original view and the changed image after mouse </a:t>
          </a:r>
          <a:r>
            <a:rPr lang="en-US" sz="1800" kern="1200" dirty="0" smtClean="0"/>
            <a:t>rollover.</a:t>
          </a:r>
          <a:endParaRPr lang="en-US" sz="1800" kern="1200" dirty="0"/>
        </a:p>
      </dsp:txBody>
      <dsp:txXfrm>
        <a:off x="33054" y="3399749"/>
        <a:ext cx="7934892" cy="6110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53620"/>
          <a:ext cx="8001000" cy="62900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 images with clickable areas.</a:t>
          </a:r>
        </a:p>
      </dsp:txBody>
      <dsp:txXfrm>
        <a:off x="30705" y="184325"/>
        <a:ext cx="7939590" cy="567593"/>
      </dsp:txXfrm>
    </dsp:sp>
    <dsp:sp modelId="{0256FAD6-365E-4CAB-8266-8CECC71F7F52}">
      <dsp:nvSpPr>
        <dsp:cNvPr id="0" name=""/>
        <dsp:cNvSpPr/>
      </dsp:nvSpPr>
      <dsp:spPr>
        <a:xfrm>
          <a:off x="0" y="821072"/>
          <a:ext cx="8001000" cy="5708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Areas in image-maps when clicked will link to another page.</a:t>
          </a:r>
        </a:p>
      </dsp:txBody>
      <dsp:txXfrm>
        <a:off x="27867" y="848939"/>
        <a:ext cx="7945266" cy="515114"/>
      </dsp:txXfrm>
    </dsp:sp>
    <dsp:sp modelId="{A6445519-E36D-458F-8F29-D286534B965D}">
      <dsp:nvSpPr>
        <dsp:cNvPr id="0" name=""/>
        <dsp:cNvSpPr/>
      </dsp:nvSpPr>
      <dsp:spPr>
        <a:xfrm>
          <a:off x="0" y="1453037"/>
          <a:ext cx="8001000" cy="6844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Have to be used intelligently to make it effective.</a:t>
          </a:r>
        </a:p>
      </dsp:txBody>
      <dsp:txXfrm>
        <a:off x="33411" y="1486448"/>
        <a:ext cx="7934178" cy="617602"/>
      </dsp:txXfrm>
    </dsp:sp>
    <dsp:sp modelId="{C3E6D59B-08DD-4A14-A984-810E37D47258}">
      <dsp:nvSpPr>
        <dsp:cNvPr id="0" name=""/>
        <dsp:cNvSpPr/>
      </dsp:nvSpPr>
      <dsp:spPr>
        <a:xfrm>
          <a:off x="0" y="2218101"/>
          <a:ext cx="8001000" cy="6844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Uses the &lt;map&gt; tag to define an image-map.</a:t>
          </a:r>
        </a:p>
      </dsp:txBody>
      <dsp:txXfrm>
        <a:off x="33411" y="2251512"/>
        <a:ext cx="7934178" cy="617602"/>
      </dsp:txXfrm>
    </dsp:sp>
    <dsp:sp modelId="{93FCE3F8-08F8-45DF-BBD2-572219F0F32C}">
      <dsp:nvSpPr>
        <dsp:cNvPr id="0" name=""/>
        <dsp:cNvSpPr/>
      </dsp:nvSpPr>
      <dsp:spPr>
        <a:xfrm>
          <a:off x="0" y="2983166"/>
          <a:ext cx="8001000" cy="68442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&lt;map&gt; element contains a number of &lt;area&gt; elements for defining the clickable areas in the image map.</a:t>
          </a:r>
        </a:p>
      </dsp:txBody>
      <dsp:txXfrm>
        <a:off x="33411" y="3016577"/>
        <a:ext cx="7934178" cy="617602"/>
      </dsp:txXfrm>
    </dsp:sp>
    <dsp:sp modelId="{47AC93EC-7CB4-4363-A0D2-9D335686A735}">
      <dsp:nvSpPr>
        <dsp:cNvPr id="0" name=""/>
        <dsp:cNvSpPr/>
      </dsp:nvSpPr>
      <dsp:spPr>
        <a:xfrm>
          <a:off x="0" y="3748231"/>
          <a:ext cx="8001000" cy="6844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The id attribute of the &lt;map&gt; tag when specified, must have the same value as the name attribute.</a:t>
          </a:r>
        </a:p>
      </dsp:txBody>
      <dsp:txXfrm>
        <a:off x="33411" y="3781642"/>
        <a:ext cx="7934178" cy="617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33190"/>
          <a:ext cx="8382000" cy="6581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HTML5 has evolved by introducing new elements that brought semantics to higher level.</a:t>
          </a:r>
        </a:p>
      </dsp:txBody>
      <dsp:txXfrm>
        <a:off x="32127" y="265317"/>
        <a:ext cx="8317746" cy="593875"/>
      </dsp:txXfrm>
    </dsp:sp>
    <dsp:sp modelId="{0256FAD6-365E-4CAB-8266-8CECC71F7F52}">
      <dsp:nvSpPr>
        <dsp:cNvPr id="0" name=""/>
        <dsp:cNvSpPr/>
      </dsp:nvSpPr>
      <dsp:spPr>
        <a:xfrm>
          <a:off x="0" y="1041374"/>
          <a:ext cx="8382000" cy="6613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New tags were developed to create stable semantic structure.</a:t>
          </a:r>
        </a:p>
      </dsp:txBody>
      <dsp:txXfrm>
        <a:off x="32285" y="1073659"/>
        <a:ext cx="8317430" cy="596782"/>
      </dsp:txXfrm>
    </dsp:sp>
    <dsp:sp modelId="{A6445519-E36D-458F-8F29-D286534B965D}">
      <dsp:nvSpPr>
        <dsp:cNvPr id="0" name=""/>
        <dsp:cNvSpPr/>
      </dsp:nvSpPr>
      <dsp:spPr>
        <a:xfrm>
          <a:off x="0" y="1885113"/>
          <a:ext cx="8382000" cy="68830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Earlier version of HTML had the universal tag div which was used to accomplish various tasks in the HTML structure.</a:t>
          </a:r>
        </a:p>
      </dsp:txBody>
      <dsp:txXfrm>
        <a:off x="33600" y="1918713"/>
        <a:ext cx="8314800" cy="621108"/>
      </dsp:txXfrm>
    </dsp:sp>
    <dsp:sp modelId="{8A752F96-26E5-4BA9-82C5-29DB2F211C5D}">
      <dsp:nvSpPr>
        <dsp:cNvPr id="0" name=""/>
        <dsp:cNvSpPr/>
      </dsp:nvSpPr>
      <dsp:spPr>
        <a:xfrm>
          <a:off x="0" y="2732464"/>
          <a:ext cx="8382000" cy="64544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Constraint with div tag is that, it confused the user when multiple div tag was used in large coding.</a:t>
          </a:r>
        </a:p>
      </dsp:txBody>
      <dsp:txXfrm>
        <a:off x="31508" y="2763972"/>
        <a:ext cx="8318984" cy="582425"/>
      </dsp:txXfrm>
    </dsp:sp>
    <dsp:sp modelId="{AF7A5ABB-EB40-459B-9B55-BC0E7A936489}">
      <dsp:nvSpPr>
        <dsp:cNvPr id="0" name=""/>
        <dsp:cNvSpPr/>
      </dsp:nvSpPr>
      <dsp:spPr>
        <a:xfrm>
          <a:off x="0" y="3527961"/>
          <a:ext cx="8382000" cy="72089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HTML5 has introduced two types of semantic tags namely, text-level and structural.</a:t>
          </a:r>
        </a:p>
      </dsp:txBody>
      <dsp:txXfrm>
        <a:off x="35191" y="3563152"/>
        <a:ext cx="8311618" cy="65051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8043-0B63-489A-B90C-A566B8DF0AB2}">
      <dsp:nvSpPr>
        <dsp:cNvPr id="0" name=""/>
        <dsp:cNvSpPr/>
      </dsp:nvSpPr>
      <dsp:spPr>
        <a:xfrm>
          <a:off x="0" y="0"/>
          <a:ext cx="8229600" cy="2060831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8318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Use the </a:t>
          </a:r>
          <a:r>
            <a:rPr lang="en-US" sz="1800" kern="12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1800" kern="1200" dirty="0" err="1">
              <a:latin typeface="Courier New" pitchFamily="49" charset="0"/>
              <a:cs typeface="Courier New" pitchFamily="49" charset="0"/>
            </a:rPr>
            <a:t>img</a:t>
          </a:r>
          <a:r>
            <a:rPr lang="en-US" sz="1800" kern="12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1800" kern="1200" dirty="0"/>
            <a:t> tag to insert and link an image. In the </a:t>
          </a:r>
          <a:r>
            <a:rPr lang="en-US" sz="1800" kern="1200" dirty="0">
              <a:latin typeface="Courier New" pitchFamily="49" charset="0"/>
              <a:cs typeface="Courier New" pitchFamily="49" charset="0"/>
            </a:rPr>
            <a:t>&lt;</a:t>
          </a:r>
          <a:r>
            <a:rPr lang="en-US" sz="1800" kern="1200" dirty="0" err="1">
              <a:latin typeface="Courier New" pitchFamily="49" charset="0"/>
              <a:cs typeface="Courier New" pitchFamily="49" charset="0"/>
            </a:rPr>
            <a:t>img</a:t>
          </a:r>
          <a:r>
            <a:rPr lang="en-US" sz="1800" kern="1200" dirty="0">
              <a:latin typeface="Courier New" pitchFamily="49" charset="0"/>
              <a:cs typeface="Courier New" pitchFamily="49" charset="0"/>
            </a:rPr>
            <a:t>&gt;</a:t>
          </a:r>
          <a:r>
            <a:rPr lang="en-US" sz="1800" kern="1200" dirty="0"/>
            <a:t> tag, use the </a:t>
          </a:r>
          <a:r>
            <a:rPr lang="en-US" sz="1800" kern="1200" dirty="0" err="1">
              <a:latin typeface="Courier New" pitchFamily="49" charset="0"/>
              <a:cs typeface="Courier New" pitchFamily="49" charset="0"/>
            </a:rPr>
            <a:t>usemap</a:t>
          </a:r>
          <a:r>
            <a:rPr lang="en-US" sz="1800" kern="1200" dirty="0"/>
            <a:t> attribute to define the image map name.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Use the </a:t>
          </a:r>
          <a:r>
            <a:rPr lang="en-US" sz="1800" kern="1200" dirty="0">
              <a:latin typeface="Courier New" pitchFamily="49" charset="0"/>
              <a:cs typeface="Courier New" pitchFamily="49" charset="0"/>
            </a:rPr>
            <a:t>&lt;map&gt; </a:t>
          </a:r>
          <a:r>
            <a:rPr lang="en-US" sz="1800" kern="1200" dirty="0"/>
            <a:t>tag to create a map with the same name. Inside this </a:t>
          </a:r>
          <a:r>
            <a:rPr lang="en-US" sz="1800" kern="1200" dirty="0">
              <a:latin typeface="Courier New" pitchFamily="49" charset="0"/>
              <a:cs typeface="Courier New" pitchFamily="49" charset="0"/>
            </a:rPr>
            <a:t>&lt;map&gt;</a:t>
          </a:r>
          <a:r>
            <a:rPr lang="en-US" sz="1800" kern="1200" dirty="0"/>
            <a:t> tag, define the clickable areas with the </a:t>
          </a:r>
          <a:r>
            <a:rPr lang="en-US" sz="1800" kern="1200" dirty="0">
              <a:latin typeface="Courier New" pitchFamily="49" charset="0"/>
              <a:cs typeface="Courier New" pitchFamily="49" charset="0"/>
            </a:rPr>
            <a:t>&lt;area&gt;</a:t>
          </a:r>
          <a:r>
            <a:rPr lang="en-US" sz="1800" kern="1200" dirty="0"/>
            <a:t> tag.</a:t>
          </a:r>
        </a:p>
      </dsp:txBody>
      <dsp:txXfrm>
        <a:off x="0" y="0"/>
        <a:ext cx="8229600" cy="2060831"/>
      </dsp:txXfrm>
    </dsp:sp>
    <dsp:sp modelId="{F89E510D-1EE2-46EE-81BE-70A29F00E6DE}">
      <dsp:nvSpPr>
        <dsp:cNvPr id="0" name=""/>
        <dsp:cNvSpPr/>
      </dsp:nvSpPr>
      <dsp:spPr>
        <a:xfrm>
          <a:off x="164592" y="0"/>
          <a:ext cx="7139375" cy="622725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Guidelines to create an image map:</a:t>
          </a:r>
        </a:p>
      </dsp:txBody>
      <dsp:txXfrm>
        <a:off x="194991" y="30399"/>
        <a:ext cx="7078577" cy="56192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2933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&lt;div&gt; tag defines a division in an HTML Web page.</a:t>
          </a:r>
        </a:p>
      </dsp:txBody>
      <dsp:txXfrm>
        <a:off x="30722" y="30722"/>
        <a:ext cx="8320556" cy="567892"/>
      </dsp:txXfrm>
    </dsp:sp>
    <dsp:sp modelId="{0256FAD6-365E-4CAB-8266-8CECC71F7F52}">
      <dsp:nvSpPr>
        <dsp:cNvPr id="0" name=""/>
        <dsp:cNvSpPr/>
      </dsp:nvSpPr>
      <dsp:spPr>
        <a:xfrm>
          <a:off x="0" y="748040"/>
          <a:ext cx="8382000" cy="5419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Is used to group block-elements and format them with CSS</a:t>
          </a:r>
          <a:r>
            <a:rPr lang="en-US" sz="1800" kern="1200" dirty="0"/>
            <a:t>.</a:t>
          </a:r>
        </a:p>
      </dsp:txBody>
      <dsp:txXfrm>
        <a:off x="26457" y="774497"/>
        <a:ext cx="8329086" cy="489060"/>
      </dsp:txXfrm>
    </dsp:sp>
    <dsp:sp modelId="{A6445519-E36D-458F-8F29-D286534B965D}">
      <dsp:nvSpPr>
        <dsp:cNvPr id="0" name=""/>
        <dsp:cNvSpPr/>
      </dsp:nvSpPr>
      <dsp:spPr>
        <a:xfrm>
          <a:off x="0" y="1429318"/>
          <a:ext cx="8382000" cy="55267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New structural semantic tags reasonably reduce a lot of &lt;div&gt; tag’s usage.</a:t>
          </a:r>
        </a:p>
      </dsp:txBody>
      <dsp:txXfrm>
        <a:off x="26979" y="1456297"/>
        <a:ext cx="8328042" cy="498712"/>
      </dsp:txXfrm>
    </dsp:sp>
    <dsp:sp modelId="{395118AB-8E85-42BA-B192-F01EBB5E8567}">
      <dsp:nvSpPr>
        <dsp:cNvPr id="0" name=""/>
        <dsp:cNvSpPr/>
      </dsp:nvSpPr>
      <dsp:spPr>
        <a:xfrm>
          <a:off x="0" y="2094309"/>
          <a:ext cx="8382000" cy="552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&lt;div&gt; tag can be used when there is no other semantically appropriate element left that suits the purpose in a Web page development.</a:t>
          </a:r>
        </a:p>
      </dsp:txBody>
      <dsp:txXfrm>
        <a:off x="26979" y="2121288"/>
        <a:ext cx="8328042" cy="498712"/>
      </dsp:txXfrm>
    </dsp:sp>
    <dsp:sp modelId="{2A6BECAB-BE0A-4E5B-B9FD-3760260DFA73}">
      <dsp:nvSpPr>
        <dsp:cNvPr id="0" name=""/>
        <dsp:cNvSpPr/>
      </dsp:nvSpPr>
      <dsp:spPr>
        <a:xfrm>
          <a:off x="0" y="2759299"/>
          <a:ext cx="8382000" cy="552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It can be commonly used for stylistic purposes such as wrapping some semantically marked-up content in a CSS-styled container.</a:t>
          </a:r>
        </a:p>
      </dsp:txBody>
      <dsp:txXfrm>
        <a:off x="26979" y="2786278"/>
        <a:ext cx="8328042" cy="49871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7456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Elements can be positioned using the top, bottom, left, and right properties.</a:t>
          </a:r>
        </a:p>
      </dsp:txBody>
      <dsp:txXfrm>
        <a:off x="37811" y="37811"/>
        <a:ext cx="8306378" cy="698945"/>
      </dsp:txXfrm>
    </dsp:sp>
    <dsp:sp modelId="{0256FAD6-365E-4CAB-8266-8CECC71F7F52}">
      <dsp:nvSpPr>
        <dsp:cNvPr id="0" name=""/>
        <dsp:cNvSpPr/>
      </dsp:nvSpPr>
      <dsp:spPr>
        <a:xfrm>
          <a:off x="0" y="886579"/>
          <a:ext cx="8382000" cy="66704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These properties will not work unless the position of the property is set</a:t>
          </a:r>
          <a:r>
            <a:rPr lang="en-US" sz="1800" kern="1200" dirty="0"/>
            <a:t>.</a:t>
          </a:r>
        </a:p>
      </dsp:txBody>
      <dsp:txXfrm>
        <a:off x="32563" y="919142"/>
        <a:ext cx="8316874" cy="601920"/>
      </dsp:txXfrm>
    </dsp:sp>
    <dsp:sp modelId="{A6445519-E36D-458F-8F29-D286534B965D}">
      <dsp:nvSpPr>
        <dsp:cNvPr id="0" name=""/>
        <dsp:cNvSpPr/>
      </dsp:nvSpPr>
      <dsp:spPr>
        <a:xfrm>
          <a:off x="0" y="1725074"/>
          <a:ext cx="8382000" cy="6802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There are five position properties in DIV elements namely, static, relative, absolute, fixed, and inherit.</a:t>
          </a:r>
        </a:p>
      </dsp:txBody>
      <dsp:txXfrm>
        <a:off x="33205" y="1758279"/>
        <a:ext cx="8315590" cy="613799"/>
      </dsp:txXfrm>
    </dsp:sp>
    <dsp:sp modelId="{696F7B65-B83C-4195-BD53-759F67DA68F8}">
      <dsp:nvSpPr>
        <dsp:cNvPr id="0" name=""/>
        <dsp:cNvSpPr/>
      </dsp:nvSpPr>
      <dsp:spPr>
        <a:xfrm>
          <a:off x="0" y="2543524"/>
          <a:ext cx="8382000" cy="6802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Only three properties are used namely, absolute, relative, and fixed.</a:t>
          </a:r>
        </a:p>
      </dsp:txBody>
      <dsp:txXfrm>
        <a:off x="33205" y="2576729"/>
        <a:ext cx="8315590" cy="613799"/>
      </dsp:txXfrm>
    </dsp:sp>
    <dsp:sp modelId="{D9D44B1B-F6B9-4131-9B2A-025E21516593}">
      <dsp:nvSpPr>
        <dsp:cNvPr id="0" name=""/>
        <dsp:cNvSpPr/>
      </dsp:nvSpPr>
      <dsp:spPr>
        <a:xfrm>
          <a:off x="0" y="3361974"/>
          <a:ext cx="8382000" cy="6802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Positioning can be applied to any block element.</a:t>
          </a:r>
        </a:p>
      </dsp:txBody>
      <dsp:txXfrm>
        <a:off x="33205" y="3395179"/>
        <a:ext cx="8315590" cy="613799"/>
      </dsp:txXfrm>
    </dsp:sp>
    <dsp:sp modelId="{8C2DA69E-B792-44C6-BF5C-FE7A08D22A15}">
      <dsp:nvSpPr>
        <dsp:cNvPr id="0" name=""/>
        <dsp:cNvSpPr/>
      </dsp:nvSpPr>
      <dsp:spPr>
        <a:xfrm>
          <a:off x="0" y="4180424"/>
          <a:ext cx="8382000" cy="6802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Default position for a block element (DIV) is static.</a:t>
          </a:r>
        </a:p>
      </dsp:txBody>
      <dsp:txXfrm>
        <a:off x="33205" y="4213629"/>
        <a:ext cx="8315590" cy="61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14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 block level elements and are used to structure pages.</a:t>
          </a:r>
        </a:p>
      </dsp:txBody>
      <dsp:txXfrm>
        <a:off x="34889" y="34889"/>
        <a:ext cx="8312222" cy="644933"/>
      </dsp:txXfrm>
    </dsp:sp>
    <dsp:sp modelId="{0256FAD6-365E-4CAB-8266-8CECC71F7F52}">
      <dsp:nvSpPr>
        <dsp:cNvPr id="0" name=""/>
        <dsp:cNvSpPr/>
      </dsp:nvSpPr>
      <dsp:spPr>
        <a:xfrm>
          <a:off x="0" y="828591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New structural semantic elements are as follows:</a:t>
          </a:r>
        </a:p>
      </dsp:txBody>
      <dsp:txXfrm>
        <a:off x="37667" y="866258"/>
        <a:ext cx="8306666" cy="696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147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Are currently inline elements.</a:t>
          </a:r>
        </a:p>
      </dsp:txBody>
      <dsp:txXfrm>
        <a:off x="34889" y="34889"/>
        <a:ext cx="8312222" cy="644933"/>
      </dsp:txXfrm>
    </dsp:sp>
    <dsp:sp modelId="{0256FAD6-365E-4CAB-8266-8CECC71F7F52}">
      <dsp:nvSpPr>
        <dsp:cNvPr id="0" name=""/>
        <dsp:cNvSpPr/>
      </dsp:nvSpPr>
      <dsp:spPr>
        <a:xfrm>
          <a:off x="0" y="828591"/>
          <a:ext cx="8382000" cy="77160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New text-level semantic elements are as follows:</a:t>
          </a:r>
        </a:p>
      </dsp:txBody>
      <dsp:txXfrm>
        <a:off x="37667" y="866258"/>
        <a:ext cx="8306666" cy="696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&lt;mark&gt; tag is used for defining marked or highlighted text.</a:t>
          </a:r>
        </a:p>
      </dsp:txBody>
      <dsp:txXfrm>
        <a:off x="29126" y="29126"/>
        <a:ext cx="8323748" cy="538403"/>
      </dsp:txXfrm>
    </dsp:sp>
    <dsp:sp modelId="{4129187A-68C7-4C06-A6BD-C4D1FC69683F}">
      <dsp:nvSpPr>
        <dsp:cNvPr id="0" name=""/>
        <dsp:cNvSpPr/>
      </dsp:nvSpPr>
      <dsp:spPr>
        <a:xfrm>
          <a:off x="0" y="784621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267555"/>
                <a:satOff val="-4269"/>
                <a:lumOff val="41107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67555"/>
                <a:satOff val="-4269"/>
                <a:lumOff val="41107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67555"/>
                <a:satOff val="-4269"/>
                <a:lumOff val="411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&lt;mark&gt; tag can be used for highlighting words in a Web page that a visitor searched for.</a:t>
          </a:r>
        </a:p>
      </dsp:txBody>
      <dsp:txXfrm>
        <a:off x="29126" y="813747"/>
        <a:ext cx="8323748" cy="5384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87333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&lt;time&gt; tag is used for defining either the time, or a date in the Gregorian calendar.</a:t>
          </a:r>
        </a:p>
      </dsp:txBody>
      <dsp:txXfrm>
        <a:off x="28671" y="28671"/>
        <a:ext cx="8324658" cy="529991"/>
      </dsp:txXfrm>
    </dsp:sp>
    <dsp:sp modelId="{4129187A-68C7-4C06-A6BD-C4D1FC69683F}">
      <dsp:nvSpPr>
        <dsp:cNvPr id="0" name=""/>
        <dsp:cNvSpPr/>
      </dsp:nvSpPr>
      <dsp:spPr>
        <a:xfrm>
          <a:off x="0" y="708068"/>
          <a:ext cx="8382000" cy="587333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267555"/>
                <a:satOff val="-4269"/>
                <a:lumOff val="41107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267555"/>
                <a:satOff val="-4269"/>
                <a:lumOff val="41107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267555"/>
                <a:satOff val="-4269"/>
                <a:lumOff val="411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Can be used to encode dates and times in a machine-readable format and is used optionally with a time and a time-zone offset.</a:t>
          </a:r>
        </a:p>
      </dsp:txBody>
      <dsp:txXfrm>
        <a:off x="28671" y="736739"/>
        <a:ext cx="8324658" cy="5299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&lt;meter&gt; tag displays markup or scalar measurement within a defined range.</a:t>
          </a:r>
        </a:p>
      </dsp:txBody>
      <dsp:txXfrm>
        <a:off x="29126" y="29126"/>
        <a:ext cx="8323748" cy="538403"/>
      </dsp:txXfrm>
    </dsp:sp>
    <dsp:sp modelId="{4129187A-68C7-4C06-A6BD-C4D1FC69683F}">
      <dsp:nvSpPr>
        <dsp:cNvPr id="0" name=""/>
        <dsp:cNvSpPr/>
      </dsp:nvSpPr>
      <dsp:spPr>
        <a:xfrm>
          <a:off x="0" y="774946"/>
          <a:ext cx="8382000" cy="59665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Absolute scalar values, such as height or weight, are not represented automatically by the meter tag.</a:t>
          </a:r>
        </a:p>
      </dsp:txBody>
      <dsp:txXfrm>
        <a:off x="29126" y="804072"/>
        <a:ext cx="8323748" cy="538403"/>
      </dsp:txXfrm>
    </dsp:sp>
    <dsp:sp modelId="{197B1D87-296B-44D1-BA3B-F8827A117C2B}">
      <dsp:nvSpPr>
        <dsp:cNvPr id="0" name=""/>
        <dsp:cNvSpPr/>
      </dsp:nvSpPr>
      <dsp:spPr>
        <a:xfrm>
          <a:off x="0" y="1518009"/>
          <a:ext cx="8382000" cy="596655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It is also used for displaying fractional value.</a:t>
          </a:r>
        </a:p>
      </dsp:txBody>
      <dsp:txXfrm>
        <a:off x="29126" y="1547135"/>
        <a:ext cx="8323748" cy="5384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05978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&lt;progress&gt; tag can be used with JavaScript to display the progress of a task.</a:t>
          </a:r>
        </a:p>
      </dsp:txBody>
      <dsp:txXfrm>
        <a:off x="29581" y="29581"/>
        <a:ext cx="8322838" cy="5468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87333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&lt;header&gt; element provides introductory information.</a:t>
          </a:r>
        </a:p>
      </dsp:txBody>
      <dsp:txXfrm>
        <a:off x="28671" y="28671"/>
        <a:ext cx="8324658" cy="529991"/>
      </dsp:txXfrm>
    </dsp:sp>
    <dsp:sp modelId="{4129187A-68C7-4C06-A6BD-C4D1FC69683F}">
      <dsp:nvSpPr>
        <dsp:cNvPr id="0" name=""/>
        <dsp:cNvSpPr/>
      </dsp:nvSpPr>
      <dsp:spPr>
        <a:xfrm>
          <a:off x="0" y="677512"/>
          <a:ext cx="8382000" cy="587333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&lt;head&gt; tag provides information about the entire document.</a:t>
          </a:r>
        </a:p>
      </dsp:txBody>
      <dsp:txXfrm>
        <a:off x="28671" y="706183"/>
        <a:ext cx="8324658" cy="529991"/>
      </dsp:txXfrm>
    </dsp:sp>
    <dsp:sp modelId="{D297AC13-10E6-4F9E-B548-211DD3929070}">
      <dsp:nvSpPr>
        <dsp:cNvPr id="0" name=""/>
        <dsp:cNvSpPr/>
      </dsp:nvSpPr>
      <dsp:spPr>
        <a:xfrm>
          <a:off x="0" y="1434552"/>
          <a:ext cx="8382000" cy="587333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&lt;header&gt; tag is used only for the body of the Web page or for the sections inside the body.</a:t>
          </a:r>
        </a:p>
      </dsp:txBody>
      <dsp:txXfrm>
        <a:off x="28671" y="1463223"/>
        <a:ext cx="8324658" cy="529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511007">
            <a:off x="912234" y="709483"/>
            <a:ext cx="2466975" cy="1847850"/>
          </a:xfrm>
          <a:prstGeom prst="rect">
            <a:avLst/>
          </a:prstGeom>
        </p:spPr>
      </p:pic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90600" y="15240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endParaRPr lang="en-US" sz="4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8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Creating Navigational Aids and Division-Based Layout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 l="3556"/>
          <a:stretch>
            <a:fillRect/>
          </a:stretch>
        </p:blipFill>
        <p:spPr bwMode="auto">
          <a:xfrm>
            <a:off x="69638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4200" y="838200"/>
            <a:ext cx="609600" cy="6096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1524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8674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337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6962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Structural Semantic Tags 6-7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838200" y="2971800"/>
            <a:ext cx="2184400" cy="11525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Represents a section of a Web page that contains navigation links/menus to other Web pages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9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created for major navigational information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6923"/>
              <a:gd name="adj2" fmla="val -105424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the user to navigate through the Web page and site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Nav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Structural Semantic Tags 7-7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62000" y="3048000"/>
            <a:ext cx="2260600" cy="1219200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Represents a section of content that is independent of a Web page or site content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8" y="2895600"/>
            <a:ext cx="2209801" cy="12287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Sources for the article tag are Blog post, News Story, Comment, </a:t>
            </a:r>
            <a:r>
              <a:rPr lang="en-US" sz="1600" b="1" dirty="0" smtClean="0"/>
              <a:t>Review, </a:t>
            </a:r>
            <a:r>
              <a:rPr lang="en-US" sz="1600" b="1" dirty="0"/>
              <a:t>and so 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Is self-contained and stands on its own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Article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Text-level Semantic Tags 1-7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371600" y="4114800"/>
            <a:ext cx="1727200" cy="4667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Mark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638800" y="4038600"/>
            <a:ext cx="1752600" cy="457200"/>
          </a:xfrm>
          <a:prstGeom prst="wedgeRectCallout">
            <a:avLst>
              <a:gd name="adj1" fmla="val 71211"/>
              <a:gd name="adj2" fmla="val -9141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Meter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429000" y="5486400"/>
            <a:ext cx="1828799" cy="457200"/>
          </a:xfrm>
          <a:prstGeom prst="wedgeRectCallout">
            <a:avLst>
              <a:gd name="adj1" fmla="val 2116"/>
              <a:gd name="adj2" fmla="val -183633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35814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Text-level Semantic Tags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ular Callout 10"/>
          <p:cNvSpPr/>
          <p:nvPr/>
        </p:nvSpPr>
        <p:spPr>
          <a:xfrm flipH="1">
            <a:off x="4419600" y="2895600"/>
            <a:ext cx="1905000" cy="466725"/>
          </a:xfrm>
          <a:prstGeom prst="wedgeRectCallout">
            <a:avLst>
              <a:gd name="adj1" fmla="val 55162"/>
              <a:gd name="adj2" fmla="val 93496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  <p:bldGraphic spid="15" grpId="0">
        <p:bldAsOne/>
      </p:bldGraphic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Text-level Semantic Tags 2-7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447800"/>
          <a:ext cx="8382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Text-level Semantic Tags 3-7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3225458"/>
          <a:ext cx="8229600" cy="18796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00200"/>
                <a:gridCol w="1828800"/>
                <a:gridCol w="48006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the date/time given by the element’s content.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pubdate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pubdate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used for specifying publication date and time of the document.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743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attribute and value of </a:t>
            </a:r>
            <a:r>
              <a:rPr lang="en-US" sz="2800" baseline="30000" dirty="0">
                <a:cs typeface="Courier New" pitchFamily="49" charset="0"/>
              </a:rPr>
              <a:t>&lt;time&gt;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1168"/>
            <a:ext cx="7620000" cy="411162"/>
          </a:xfrm>
        </p:spPr>
        <p:txBody>
          <a:bodyPr/>
          <a:lstStyle/>
          <a:p>
            <a:r>
              <a:rPr lang="en-US" dirty="0" smtClean="0"/>
              <a:t> Text-level </a:t>
            </a:r>
            <a:r>
              <a:rPr lang="en-US" dirty="0"/>
              <a:t>Semantic Tags 4-7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to display the date and time.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&lt;time </a:t>
            </a:r>
            <a:r>
              <a:rPr lang="en-US" sz="2400" baseline="30000" dirty="0" err="1">
                <a:cs typeface="Courier New" pitchFamily="49" charset="0"/>
              </a:rPr>
              <a:t>datetime</a:t>
            </a:r>
            <a:r>
              <a:rPr lang="en-US" sz="2400" baseline="30000" dirty="0">
                <a:cs typeface="Courier New" pitchFamily="49" charset="0"/>
              </a:rPr>
              <a:t>=”13:00”&gt;1pm&lt;/time&gt;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&lt;time </a:t>
            </a:r>
            <a:r>
              <a:rPr lang="en-US" sz="2400" baseline="30000" dirty="0" err="1">
                <a:cs typeface="Courier New" pitchFamily="49" charset="0"/>
              </a:rPr>
              <a:t>datetime</a:t>
            </a:r>
            <a:r>
              <a:rPr lang="en-US" sz="2400" baseline="30000" dirty="0">
                <a:cs typeface="Courier New" pitchFamily="49" charset="0"/>
              </a:rPr>
              <a:t>=”2011-07-15”&gt;July 15th, 2011&lt;/time&gt;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&lt;time </a:t>
            </a:r>
            <a:r>
              <a:rPr lang="en-US" sz="2400" baseline="30000" dirty="0" err="1">
                <a:cs typeface="Courier New" pitchFamily="49" charset="0"/>
              </a:rPr>
              <a:t>datetime</a:t>
            </a:r>
            <a:r>
              <a:rPr lang="en-US" sz="2400" baseline="30000" dirty="0">
                <a:cs typeface="Courier New" pitchFamily="49" charset="0"/>
              </a:rPr>
              <a:t>=”2011-07-15T13:00”&gt;1pm on July 14th&lt;/time&gt;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Text-level Semantic Tags 5-7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3582730"/>
            <a:ext cx="85344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to display the </a:t>
            </a:r>
            <a:r>
              <a:rPr lang="en-US" sz="2800" baseline="30000" dirty="0">
                <a:cs typeface="Courier New" pitchFamily="49" charset="0"/>
              </a:rPr>
              <a:t>&lt;meter&gt;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&lt;meter value=”2” min=”0” max=”10”&gt;2 out of 10&lt;/meter&gt;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Text-level Semantic Tags 6-7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25235"/>
              </p:ext>
            </p:extLst>
          </p:nvPr>
        </p:nvGraphicFramePr>
        <p:xfrm>
          <a:off x="457200" y="1549058"/>
          <a:ext cx="8229600" cy="464483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00200"/>
                <a:gridCol w="1828800"/>
                <a:gridCol w="48006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form_id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one or more forms that &lt;meter&gt; element belongs 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to.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high range value.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a range of value that is to be considered as low and should be greater than min attribute value.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maximum value of the range.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minimum value of the range.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optimum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optimal value for the &lt;meter&gt; tag.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current value of the &lt;meter&gt; tag.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attribute and value of </a:t>
            </a:r>
            <a:r>
              <a:rPr lang="en-US" sz="2800" baseline="30000" dirty="0">
                <a:cs typeface="Courier New" pitchFamily="49" charset="0"/>
              </a:rPr>
              <a:t>&lt;meter&gt;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Text-level Semantic Tags 7-7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143000"/>
          <a:ext cx="8382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4572000"/>
            <a:ext cx="85344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to display the </a:t>
            </a:r>
            <a:r>
              <a:rPr lang="en-US" sz="2800" baseline="30000" dirty="0">
                <a:cs typeface="Courier New" pitchFamily="49" charset="0"/>
              </a:rPr>
              <a:t>&lt;progress&gt;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&lt;progress value=”24” max=”120”&gt;&lt;/progress&gt;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2463458"/>
          <a:ext cx="8229600" cy="187994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00200"/>
                <a:gridCol w="1828800"/>
                <a:gridCol w="48006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the work as a floating point number that the task requires in total.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used for specifying how much task has been completed.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19812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attribute and value of </a:t>
            </a:r>
            <a:r>
              <a:rPr lang="en-US" sz="2800" baseline="30000" dirty="0">
                <a:cs typeface="Courier New" pitchFamily="49" charset="0"/>
              </a:rPr>
              <a:t>&lt;progress&gt;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 Layout 1-8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28800"/>
            <a:ext cx="52768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219200"/>
            <a:ext cx="8839200" cy="3048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HTML5 semantic tags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HTML5 semantic tag </a:t>
            </a: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layouts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usage of navigation bar 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Describe a text-based and graphic navigation bar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image mapping 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divisions in HTML5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Layout 2-8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3200400"/>
            <a:ext cx="8534400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&lt;header&gt;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 </a:t>
            </a:r>
            <a:r>
              <a:rPr lang="en-US" sz="2400" baseline="30000" dirty="0" err="1">
                <a:cs typeface="Courier New" pitchFamily="49" charset="0"/>
              </a:rPr>
              <a:t>lang</a:t>
            </a:r>
            <a:r>
              <a:rPr lang="en-US" sz="2400" baseline="30000" dirty="0">
                <a:cs typeface="Courier New" pitchFamily="49" charset="0"/>
              </a:rPr>
              <a:t>=”en”&gt;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&lt;meta </a:t>
            </a:r>
            <a:r>
              <a:rPr lang="en-US" sz="2400" baseline="30000" dirty="0" err="1">
                <a:cs typeface="Courier New" pitchFamily="49" charset="0"/>
              </a:rPr>
              <a:t>charset</a:t>
            </a:r>
            <a:r>
              <a:rPr lang="en-US" sz="2400" baseline="30000" dirty="0">
                <a:cs typeface="Courier New" pitchFamily="49" charset="0"/>
              </a:rPr>
              <a:t>=”utf-8”&gt;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&lt;title&gt;My First Page&lt;/title&gt;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&lt;header&gt;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&lt;h1&gt;Sample Blog &lt;/h1&gt;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&lt;/header&gt;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5451144"/>
            <a:ext cx="3657600" cy="6858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200400"/>
            <a:ext cx="8534400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&lt;</a:t>
            </a:r>
            <a:r>
              <a:rPr lang="en-US" sz="2800" baseline="30000" dirty="0" err="1">
                <a:cs typeface="Courier New" pitchFamily="49" charset="0"/>
              </a:rPr>
              <a:t>nav</a:t>
            </a:r>
            <a:r>
              <a:rPr lang="en-US" sz="2800" baseline="30000" dirty="0">
                <a:cs typeface="Courier New" pitchFamily="49" charset="0"/>
              </a:rPr>
              <a:t>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&lt;header&gt;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&lt;h1&gt;Sample Blog&lt;/h1&gt;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&lt;/header&gt;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 home 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 help 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 contact 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&lt;/body&gt;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Layout 3-8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4724400"/>
            <a:ext cx="3657600" cy="16764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2" grpId="0">
        <p:bldAsOne/>
      </p:bldGraphic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438400"/>
            <a:ext cx="685800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&lt;section&gt;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</a:t>
            </a:r>
            <a:r>
              <a:rPr lang="it-IT" sz="2400" baseline="30000" dirty="0">
                <a:cs typeface="Courier New" pitchFamily="49" charset="0"/>
              </a:rPr>
              <a:t>&lt;h1&gt;Sample Blog 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&lt;/header&gt;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&lt;nav&gt;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&lt;ul&gt;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  &lt;li&gt; home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  &lt;li&gt; help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  &lt;li&gt; contact 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&lt;/ul&gt;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&lt;/nav&gt;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Layout 4-8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419600" y="3124200"/>
            <a:ext cx="472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&lt;section&gt;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&lt;h1&gt;Links&lt;/h1&gt;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&lt;ul&gt;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&lt;li&gt;&lt;a href=”#”&gt;Link 1&lt;/a&gt;&lt;/li&gt;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&lt;li&gt;&lt;a href=”#”&gt;Link 2&lt;/a&gt;&lt;/li&gt;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  &lt;li&gt;&lt;a href=”#”&gt;Link 3&lt;/a&gt;&lt;/li&gt;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  &lt;/ul&gt;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it-IT" sz="2400" baseline="30000" dirty="0">
                <a:cs typeface="Courier New" pitchFamily="49" charset="0"/>
              </a:rPr>
              <a:t>&lt;/section&gt;</a:t>
            </a: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&lt;/body&gt;</a:t>
            </a:r>
          </a:p>
        </p:txBody>
      </p:sp>
      <p:sp>
        <p:nvSpPr>
          <p:cNvPr id="8" name="Curved Up Arrow 7"/>
          <p:cNvSpPr/>
          <p:nvPr/>
        </p:nvSpPr>
        <p:spPr>
          <a:xfrm>
            <a:off x="2667000" y="5486400"/>
            <a:ext cx="2057400" cy="533400"/>
          </a:xfrm>
          <a:prstGeom prst="curved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3048000"/>
            <a:ext cx="4419600" cy="19812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2" grpId="0">
        <p:bldAsOne/>
      </p:bldGraphic>
      <p:bldP spid="7" grpId="0"/>
      <p:bldP spid="8" grpId="0" animBg="1"/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52800" y="2667000"/>
            <a:ext cx="5791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&lt;h1&gt;Links&lt;/h1&gt;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=”#”&gt;Link 1&lt;/a&gt;&lt;/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=”#”&gt;Link 2&lt;/a&gt;&lt;/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=”#”&gt;Link 3&lt;/a&gt;&lt;/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&gt;Archive Number One&lt;/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&gt;Archive Number Two&lt;/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398296"/>
            <a:ext cx="6553200" cy="386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&lt;aside&gt;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 </a:t>
            </a:r>
            <a:r>
              <a:rPr lang="en-US" sz="2400" baseline="30000" dirty="0" err="1">
                <a:cs typeface="Courier New" pitchFamily="49" charset="0"/>
              </a:rPr>
              <a:t>lang</a:t>
            </a:r>
            <a:r>
              <a:rPr lang="en-US" sz="2400" baseline="30000" dirty="0">
                <a:cs typeface="Courier New" pitchFamily="49" charset="0"/>
              </a:rPr>
              <a:t>=”en”&gt;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&lt;h1&gt;Sample Blog 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 home 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 help 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 contact 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Layout 5-8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rved Up Arrow 7"/>
          <p:cNvSpPr/>
          <p:nvPr/>
        </p:nvSpPr>
        <p:spPr>
          <a:xfrm>
            <a:off x="1447800" y="6096000"/>
            <a:ext cx="2057400" cy="533400"/>
          </a:xfrm>
          <a:prstGeom prst="curved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4800600"/>
            <a:ext cx="5334000" cy="12192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Graphic spid="12" grpId="0">
        <p:bldAsOne/>
      </p:bldGraphic>
      <p:bldP spid="8" grpId="0" animBg="1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Layout 6-8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1168"/>
            <a:ext cx="7620000" cy="411162"/>
          </a:xfrm>
        </p:spPr>
        <p:txBody>
          <a:bodyPr/>
          <a:lstStyle/>
          <a:p>
            <a:r>
              <a:rPr lang="en-US" dirty="0" smtClean="0"/>
              <a:t> HTML5 </a:t>
            </a:r>
            <a:r>
              <a:rPr lang="en-US" dirty="0"/>
              <a:t>Semantic Layout 7-8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6858000" cy="559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&lt;footer&gt;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&lt;h1&gt;Sample Blog&lt;/h1&gt;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 home 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 help 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 contact 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&lt;h1&gt;Links&lt;/h1&gt;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=”#”&gt;Link 1&lt;/a&gt;&lt;/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=”#”&gt;Link 2&lt;/a&gt;&lt;/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=”#”&gt;Link 3&lt;/a&gt;&lt;/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1143000"/>
            <a:ext cx="5791200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&gt;Archive Number One&lt;/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&gt;Archive Number Two&lt;/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&lt;footer&gt;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Copyright &amp;copy; 2012-2013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&lt;/footer&gt;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  <p:sp>
        <p:nvSpPr>
          <p:cNvPr id="7" name="Curved Up Arrow 6"/>
          <p:cNvSpPr/>
          <p:nvPr/>
        </p:nvSpPr>
        <p:spPr>
          <a:xfrm>
            <a:off x="2895600" y="4038600"/>
            <a:ext cx="2057400" cy="533400"/>
          </a:xfrm>
          <a:prstGeom prst="curved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2590800"/>
            <a:ext cx="5181600" cy="7620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Layout 8-8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066800"/>
          <a:ext cx="83820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1752600"/>
            <a:ext cx="6629400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&lt;article&gt;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2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 smtClean="0">
                <a:cs typeface="Courier New" pitchFamily="49" charset="0"/>
              </a:rPr>
              <a:t>&lt;</a:t>
            </a:r>
            <a:r>
              <a:rPr lang="en-US" sz="2200" baseline="30000" dirty="0">
                <a:cs typeface="Courier New" pitchFamily="49" charset="0"/>
              </a:rPr>
              <a:t>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&lt;h1&gt;Sample Blog&lt;/h1&gt;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&lt;/header&gt;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</a:t>
            </a:r>
            <a:r>
              <a:rPr lang="en-US" sz="2200" baseline="30000" dirty="0" err="1">
                <a:cs typeface="Courier New" pitchFamily="49" charset="0"/>
              </a:rPr>
              <a:t>nav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</a:t>
            </a:r>
            <a:r>
              <a:rPr lang="en-US" sz="2200" baseline="30000" dirty="0" err="1">
                <a:cs typeface="Courier New" pitchFamily="49" charset="0"/>
              </a:rPr>
              <a:t>ul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&lt;</a:t>
            </a:r>
            <a:r>
              <a:rPr lang="en-US" sz="2200" baseline="30000" dirty="0" err="1">
                <a:cs typeface="Courier New" pitchFamily="49" charset="0"/>
              </a:rPr>
              <a:t>li</a:t>
            </a:r>
            <a:r>
              <a:rPr lang="en-US" sz="2200" baseline="30000" dirty="0">
                <a:cs typeface="Courier New" pitchFamily="49" charset="0"/>
              </a:rPr>
              <a:t>&gt; home &lt;/</a:t>
            </a:r>
            <a:r>
              <a:rPr lang="en-US" sz="2200" baseline="30000" dirty="0" err="1">
                <a:cs typeface="Courier New" pitchFamily="49" charset="0"/>
              </a:rPr>
              <a:t>li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&lt;</a:t>
            </a:r>
            <a:r>
              <a:rPr lang="en-US" sz="2200" baseline="30000" dirty="0" err="1">
                <a:cs typeface="Courier New" pitchFamily="49" charset="0"/>
              </a:rPr>
              <a:t>li</a:t>
            </a:r>
            <a:r>
              <a:rPr lang="en-US" sz="2200" baseline="30000" dirty="0">
                <a:cs typeface="Courier New" pitchFamily="49" charset="0"/>
              </a:rPr>
              <a:t>&gt; help &lt;/</a:t>
            </a:r>
            <a:r>
              <a:rPr lang="en-US" sz="2200" baseline="30000" dirty="0" err="1">
                <a:cs typeface="Courier New" pitchFamily="49" charset="0"/>
              </a:rPr>
              <a:t>li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&lt;</a:t>
            </a:r>
            <a:r>
              <a:rPr lang="en-US" sz="2200" baseline="30000" dirty="0" err="1">
                <a:cs typeface="Courier New" pitchFamily="49" charset="0"/>
              </a:rPr>
              <a:t>li</a:t>
            </a:r>
            <a:r>
              <a:rPr lang="en-US" sz="2200" baseline="30000" dirty="0">
                <a:cs typeface="Courier New" pitchFamily="49" charset="0"/>
              </a:rPr>
              <a:t>&gt; contact &lt;/</a:t>
            </a:r>
            <a:r>
              <a:rPr lang="en-US" sz="2200" baseline="30000" dirty="0" err="1">
                <a:cs typeface="Courier New" pitchFamily="49" charset="0"/>
              </a:rPr>
              <a:t>li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&lt;/</a:t>
            </a:r>
            <a:r>
              <a:rPr lang="en-US" sz="2200" baseline="30000" dirty="0" err="1">
                <a:cs typeface="Courier New" pitchFamily="49" charset="0"/>
              </a:rPr>
              <a:t>ul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</a:t>
            </a:r>
            <a:r>
              <a:rPr lang="en-US" sz="2200" baseline="30000" dirty="0" err="1">
                <a:cs typeface="Courier New" pitchFamily="49" charset="0"/>
              </a:rPr>
              <a:t>nav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&lt;article&gt;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First Blog entry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&lt;/article&gt;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&lt;article&gt;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Second Blog entry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&lt;/article&gt;</a:t>
            </a:r>
          </a:p>
        </p:txBody>
      </p:sp>
      <p:sp>
        <p:nvSpPr>
          <p:cNvPr id="7" name="Curved Up Arrow 6"/>
          <p:cNvSpPr/>
          <p:nvPr/>
        </p:nvSpPr>
        <p:spPr>
          <a:xfrm>
            <a:off x="2590800" y="4800600"/>
            <a:ext cx="2057400" cy="533400"/>
          </a:xfrm>
          <a:prstGeom prst="curved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1882596"/>
            <a:ext cx="5791200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2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200" baseline="30000" dirty="0" smtClean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 smtClean="0">
                <a:cs typeface="Courier New" pitchFamily="49" charset="0"/>
              </a:rPr>
              <a:t>&lt;/</a:t>
            </a:r>
            <a:r>
              <a:rPr lang="en-US" sz="2200" baseline="30000" dirty="0">
                <a:cs typeface="Courier New" pitchFamily="49" charset="0"/>
              </a:rPr>
              <a:t>section&gt;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</a:t>
            </a:r>
            <a:r>
              <a:rPr lang="en-US" sz="2200" baseline="30000" dirty="0" err="1">
                <a:cs typeface="Courier New" pitchFamily="49" charset="0"/>
              </a:rPr>
              <a:t>blockquote</a:t>
            </a:r>
            <a:r>
              <a:rPr lang="en-US" sz="2200" baseline="30000" dirty="0">
                <a:cs typeface="Courier New" pitchFamily="49" charset="0"/>
              </a:rPr>
              <a:t>&gt;Archive Number One&lt;/</a:t>
            </a:r>
            <a:r>
              <a:rPr lang="en-US" sz="2200" baseline="30000" dirty="0" err="1">
                <a:cs typeface="Courier New" pitchFamily="49" charset="0"/>
              </a:rPr>
              <a:t>blockquote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</a:t>
            </a:r>
            <a:r>
              <a:rPr lang="en-US" sz="2200" baseline="30000" dirty="0" err="1">
                <a:cs typeface="Courier New" pitchFamily="49" charset="0"/>
              </a:rPr>
              <a:t>br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</a:t>
            </a:r>
            <a:r>
              <a:rPr lang="en-US" sz="2200" baseline="30000" dirty="0" err="1">
                <a:cs typeface="Courier New" pitchFamily="49" charset="0"/>
              </a:rPr>
              <a:t>blockquote</a:t>
            </a:r>
            <a:r>
              <a:rPr lang="en-US" sz="2200" baseline="30000" dirty="0">
                <a:cs typeface="Courier New" pitchFamily="49" charset="0"/>
              </a:rPr>
              <a:t>&gt;Archive Number Two&lt;/</a:t>
            </a:r>
            <a:r>
              <a:rPr lang="en-US" sz="2200" baseline="30000" dirty="0" err="1">
                <a:cs typeface="Courier New" pitchFamily="49" charset="0"/>
              </a:rPr>
              <a:t>blockquote</a:t>
            </a:r>
            <a:r>
              <a:rPr lang="en-US" sz="22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&lt;/aside&gt;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&lt;footer&gt;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  Copyright &amp;copy; 2012-2013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  &lt;/footer&gt;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200" baseline="30000" dirty="0">
                <a:cs typeface="Courier New" pitchFamily="49" charset="0"/>
              </a:rPr>
              <a:t>&lt;/html&gt;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4876800"/>
            <a:ext cx="3657600" cy="1447800"/>
          </a:xfrm>
          <a:prstGeom prst="rect">
            <a:avLst/>
          </a:prstGeom>
          <a:noFill/>
          <a:ln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 animBg="1"/>
      <p:bldP spid="7" grpId="2" animBg="1"/>
      <p:bldP spid="8" grpId="0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Navigation Bar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57679258"/>
              </p:ext>
            </p:extLst>
          </p:nvPr>
        </p:nvGraphicFramePr>
        <p:xfrm>
          <a:off x="609600" y="1219200"/>
          <a:ext cx="769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Text-based Navigation Bar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9510239"/>
              </p:ext>
            </p:extLst>
          </p:nvPr>
        </p:nvGraphicFramePr>
        <p:xfrm>
          <a:off x="838200" y="990600"/>
          <a:ext cx="7696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Navigation Bar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45820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HTML code for a text-based navigation bar.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=”/home/”&gt;&lt;font size=”6”&gt;Home&lt;/font&gt;&lt;/a&gt; |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=”/news/”&gt;&lt;font size=”6”&gt;News&lt;/font&gt;&lt;/a&gt; |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=”/contact/”&gt;&lt;font size=”6”&gt;Contact&lt;/font&gt;&lt;/a&gt; |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&lt;a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=”/about/”&gt;&lt;font size=”6”&gt;About&lt;/font&gt;&lt;/a&gt;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&lt;h1&gt;This is a Text-based Navigation Bar&lt;/h1&gt;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4562475"/>
            <a:ext cx="4352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Graphical Navigation Bar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933022510"/>
              </p:ext>
            </p:extLst>
          </p:nvPr>
        </p:nvGraphicFramePr>
        <p:xfrm>
          <a:off x="609600" y="914400"/>
          <a:ext cx="8001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sz="3000" dirty="0"/>
              <a:t> Graphical Navigation Bar with Rollover Effects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60642475"/>
              </p:ext>
            </p:extLst>
          </p:nvPr>
        </p:nvGraphicFramePr>
        <p:xfrm>
          <a:off x="609600" y="914400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Image Map 1-3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685800" y="990600"/>
          <a:ext cx="8001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Image Map 2-3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1549058"/>
          <a:ext cx="8229600" cy="11887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600200"/>
                <a:gridCol w="1828800"/>
                <a:gridCol w="480060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mapname</a:t>
                      </a: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used for specifying the name of an image-map.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</a:t>
            </a:r>
            <a:r>
              <a:rPr lang="en-US" sz="2800" baseline="30000" dirty="0">
                <a:cs typeface="Courier New" pitchFamily="49" charset="0"/>
              </a:rPr>
              <a:t>&lt;map&gt;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attribute and its value.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3200400"/>
          <a:ext cx="8229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8" grpId="0" uiExpand="1">
        <p:bldSub>
          <a:bldDgm bld="lvl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 3-3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image map in an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 code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img</a:t>
            </a:r>
            <a:r>
              <a:rPr lang="en-US" sz="2400" baseline="30000" dirty="0">
                <a:cs typeface="Courier New" pitchFamily="49" charset="0"/>
              </a:rPr>
              <a:t> </a:t>
            </a:r>
            <a:r>
              <a:rPr lang="en-US" sz="2400" baseline="30000" dirty="0" err="1">
                <a:cs typeface="Courier New" pitchFamily="49" charset="0"/>
              </a:rPr>
              <a:t>src</a:t>
            </a:r>
            <a:r>
              <a:rPr lang="en-US" sz="2400" baseline="30000" dirty="0">
                <a:cs typeface="Courier New" pitchFamily="49" charset="0"/>
              </a:rPr>
              <a:t>=”6.jpg” width=”600” height=”300” alt=”cake” </a:t>
            </a:r>
            <a:r>
              <a:rPr lang="en-US" sz="2400" baseline="30000" dirty="0" err="1">
                <a:cs typeface="Courier New" pitchFamily="49" charset="0"/>
              </a:rPr>
              <a:t>usemap</a:t>
            </a:r>
            <a:r>
              <a:rPr lang="en-US" sz="2400" baseline="30000" dirty="0">
                <a:cs typeface="Courier New" pitchFamily="49" charset="0"/>
              </a:rPr>
              <a:t>=”#</a:t>
            </a:r>
            <a:r>
              <a:rPr lang="en-US" sz="2400" baseline="30000" dirty="0" err="1">
                <a:cs typeface="Courier New" pitchFamily="49" charset="0"/>
              </a:rPr>
              <a:t>cakemap</a:t>
            </a:r>
            <a:r>
              <a:rPr lang="en-US" sz="2400" baseline="30000" dirty="0">
                <a:cs typeface="Courier New" pitchFamily="49" charset="0"/>
              </a:rPr>
              <a:t>” /&gt;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&lt;map name=”</a:t>
            </a:r>
            <a:r>
              <a:rPr lang="en-US" sz="2400" baseline="30000" dirty="0" err="1">
                <a:cs typeface="Courier New" pitchFamily="49" charset="0"/>
              </a:rPr>
              <a:t>cakemap</a:t>
            </a:r>
            <a:r>
              <a:rPr lang="en-US" sz="2400" baseline="30000" dirty="0">
                <a:cs typeface="Courier New" pitchFamily="49" charset="0"/>
              </a:rPr>
              <a:t>”&gt;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&lt;area shape=”circle” </a:t>
            </a:r>
            <a:r>
              <a:rPr lang="en-US" sz="2400" baseline="30000" dirty="0" err="1">
                <a:cs typeface="Courier New" pitchFamily="49" charset="0"/>
              </a:rPr>
              <a:t>coords</a:t>
            </a:r>
            <a:r>
              <a:rPr lang="en-US" sz="2400" baseline="30000" dirty="0">
                <a:cs typeface="Courier New" pitchFamily="49" charset="0"/>
              </a:rPr>
              <a:t>=”0,0,200,600” </a:t>
            </a:r>
            <a:r>
              <a:rPr lang="en-US" sz="2400" baseline="30000" dirty="0" err="1">
                <a:cs typeface="Courier New" pitchFamily="49" charset="0"/>
              </a:rPr>
              <a:t>href</a:t>
            </a:r>
            <a:r>
              <a:rPr lang="en-US" sz="2400" baseline="30000" dirty="0">
                <a:cs typeface="Courier New" pitchFamily="49" charset="0"/>
              </a:rPr>
              <a:t>=”4.html” alt=”cake” /&gt;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&lt;/map&gt;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352801"/>
            <a:ext cx="5105400" cy="298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Divisions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990600"/>
          <a:ext cx="8382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1168"/>
            <a:ext cx="7620000" cy="411162"/>
          </a:xfrm>
        </p:spPr>
        <p:txBody>
          <a:bodyPr/>
          <a:lstStyle/>
          <a:p>
            <a:r>
              <a:rPr lang="en-US" dirty="0" smtClean="0"/>
              <a:t> Divisions </a:t>
            </a:r>
            <a:r>
              <a:rPr lang="en-US" dirty="0"/>
              <a:t>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&lt;div&gt;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&lt;body&gt;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&lt;div id=”wrapper”&gt;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&lt;header&gt;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&lt;h1&gt;Hello&lt;/h1&gt;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&lt;! -- ... --&gt;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</a:t>
            </a:r>
            <a:r>
              <a:rPr lang="en-US" sz="2400" baseline="30000" dirty="0" err="1">
                <a:cs typeface="Courier New" pitchFamily="49" charset="0"/>
              </a:rPr>
              <a:t>nav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&lt;/header&gt;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&lt;/div&gt;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&lt;/body&gt;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051518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Tips for using </a:t>
            </a:r>
            <a:r>
              <a:rPr lang="en-US" sz="2800" baseline="30000" dirty="0">
                <a:cs typeface="Courier New" pitchFamily="49" charset="0"/>
              </a:rPr>
              <a:t>&lt;div&gt;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in Web site development are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&lt;div&gt;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is a block-level element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&lt;div&gt;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can contain any other tag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&lt;div&gt;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tag can be found inside any element that can contain flow elements, such as other </a:t>
            </a:r>
            <a:r>
              <a:rPr lang="en-US" sz="2800" baseline="30000" dirty="0">
                <a:cs typeface="Courier New" pitchFamily="49" charset="0"/>
              </a:rPr>
              <a:t>&lt;div&gt;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>
                <a:cs typeface="Courier New" pitchFamily="49" charset="0"/>
              </a:rPr>
              <a:t>&lt;address&gt;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>
                <a:cs typeface="Courier New" pitchFamily="49" charset="0"/>
              </a:rPr>
              <a:t>&lt;section&gt;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>
                <a:cs typeface="Courier New" pitchFamily="49" charset="0"/>
              </a:rPr>
              <a:t>&lt;table&gt;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Division Positioning and Formatting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Division Positioning and Formatting 2-2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1549058"/>
          <a:ext cx="6858000" cy="346490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6894"/>
                <a:gridCol w="4961106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Relative Length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89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 the element in order, as they appear in the document flow. It is the default value.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880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absolute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 the element relative to its first position.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Positions the element relative to the browser window.</a:t>
                      </a:r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Positions the element relative to its normal position.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Positions the element with respect the value that is inherited from the parent element.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0668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shows the values and its description used in DIV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1-2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HTML 5 has introduced two types of semantic tags. They are namely, text-level and structural. Structural semantic tags are as follows: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Section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Header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Footer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Aside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Nav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Article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Text level semantic tags are as follows: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Mark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Time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Meter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Progress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Navigation is the most significant element in Web design. Since Web-layouts does not have any physical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representation,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user can depend on consistent navigation menu.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HTML5 Semantic Tags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2192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2-2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Text-based navigation bars are created as stand-alone navigation bars that are not associated with icons. Text-based navigation bar is easy to create and can be displayed in any Web browsers.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Graphical navigation bar is better than text-based navigation as it gives a visual appeal to the visiting users.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new structural semantic tags reasonably capture a lot of &lt;div&gt;‘s territory, but &lt;div&gt; tag still has a place in the HTML5 world. Div can be used when there is no other semantically appropriate element left that suits the purpose in a Web page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Structural Semantic Tags 1-7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295400" y="4572000"/>
            <a:ext cx="1727200" cy="4667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Section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486399" y="5334000"/>
            <a:ext cx="1752600" cy="457200"/>
          </a:xfrm>
          <a:prstGeom prst="wedgeRectCallout">
            <a:avLst>
              <a:gd name="adj1" fmla="val 78997"/>
              <a:gd name="adj2" fmla="val -143470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Footer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1" y="5486400"/>
            <a:ext cx="1828799" cy="457200"/>
          </a:xfrm>
          <a:prstGeom prst="wedgeRectCallout">
            <a:avLst>
              <a:gd name="adj1" fmla="val 2116"/>
              <a:gd name="adj2" fmla="val -183633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Header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35814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Structural Semantic Tags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143000"/>
          <a:ext cx="8382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ular Callout 10"/>
          <p:cNvSpPr/>
          <p:nvPr/>
        </p:nvSpPr>
        <p:spPr>
          <a:xfrm flipH="1">
            <a:off x="5714999" y="3733800"/>
            <a:ext cx="1905000" cy="466725"/>
          </a:xfrm>
          <a:prstGeom prst="wedgeRectCallout">
            <a:avLst>
              <a:gd name="adj1" fmla="val 68058"/>
              <a:gd name="adj2" fmla="val 90572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Aside</a:t>
            </a:r>
          </a:p>
        </p:txBody>
      </p:sp>
      <p:sp>
        <p:nvSpPr>
          <p:cNvPr id="16" name="Rectangular Callout 15"/>
          <p:cNvSpPr/>
          <p:nvPr/>
        </p:nvSpPr>
        <p:spPr>
          <a:xfrm flipH="1">
            <a:off x="4953000" y="2895600"/>
            <a:ext cx="1676400" cy="466725"/>
          </a:xfrm>
          <a:prstGeom prst="wedgeRectCallout">
            <a:avLst>
              <a:gd name="adj1" fmla="val 79650"/>
              <a:gd name="adj2" fmla="val 84724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Nav</a:t>
            </a:r>
            <a:endParaRPr lang="en-US" sz="1600" b="1" dirty="0"/>
          </a:p>
        </p:txBody>
      </p:sp>
      <p:sp>
        <p:nvSpPr>
          <p:cNvPr id="17" name="Rectangular Callout 16"/>
          <p:cNvSpPr/>
          <p:nvPr/>
        </p:nvSpPr>
        <p:spPr>
          <a:xfrm flipH="1">
            <a:off x="1219200" y="3048000"/>
            <a:ext cx="2048933" cy="466725"/>
          </a:xfrm>
          <a:prstGeom prst="wedgeRectCallout">
            <a:avLst>
              <a:gd name="adj1" fmla="val -62844"/>
              <a:gd name="adj2" fmla="val 140283"/>
            </a:avLst>
          </a:prstGeom>
          <a:solidFill>
            <a:schemeClr val="bg2">
              <a:lumMod val="2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Article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  <p:bldGraphic spid="15" grpId="0">
        <p:bldAsOne/>
      </p:bldGraphic>
      <p:bldP spid="11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Structural Semantic Tags 2-7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Represents a section of a Web document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9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similar to a div tag though section element has more semantic meaning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used for grouping related content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Section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more meaningful as the content inside the section tags should be related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Structural Semantic Tags 3-7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Represents the header of a Web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9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Currently Websites uses a single header at the top of the page called masthead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6923"/>
              <a:gd name="adj2" fmla="val -105424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 used either at the top of the document or at the top of a section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Header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17487"/>
              <a:gd name="adj2" fmla="val 100710"/>
            </a:avLst>
          </a:prstGeom>
          <a:solidFill>
            <a:schemeClr val="accent2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used as a container containing a group of introductory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Structural Semantic Tags 4-7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 present as the footer either for the document or for the section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9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Has information about the Web document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6923"/>
              <a:gd name="adj2" fmla="val -105424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have multiple footer elements in an HTML5 document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Footer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17487"/>
              <a:gd name="adj2" fmla="val 100710"/>
            </a:avLst>
          </a:prstGeom>
          <a:solidFill>
            <a:schemeClr val="accent2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Contains author’s information, copyright </a:t>
            </a:r>
            <a:r>
              <a:rPr lang="en-US" sz="1600" b="1" dirty="0" smtClean="0"/>
              <a:t>information, </a:t>
            </a:r>
            <a:r>
              <a:rPr lang="en-US" sz="1600" b="1" dirty="0"/>
              <a:t>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Navigational Aids and Division-Based Layout / Session 8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Structural Semantic Tags 5-7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14400" y="3048000"/>
            <a:ext cx="21082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used for representing content that is related to the main text of the document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791199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mandatory to have an aside element aligned to the right or left of a Web page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Aligns itself as a sidebar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Aside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 at the top, bottom, or even in the middle of a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14795</TotalTime>
  <Words>3852</Words>
  <Application>Microsoft Office PowerPoint</Application>
  <PresentationFormat>On-screen Show (4:3)</PresentationFormat>
  <Paragraphs>584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3_Office Theme</vt:lpstr>
      <vt:lpstr>PowerPoint Presentation</vt:lpstr>
      <vt:lpstr>Objectives</vt:lpstr>
      <vt:lpstr> Introduction</vt:lpstr>
      <vt:lpstr> HTML5 Semantic Tags</vt:lpstr>
      <vt:lpstr>Structural Semantic Tags 1-7</vt:lpstr>
      <vt:lpstr>Structural Semantic Tags 2-7</vt:lpstr>
      <vt:lpstr>Structural Semantic Tags 3-7</vt:lpstr>
      <vt:lpstr>Structural Semantic Tags 4-7</vt:lpstr>
      <vt:lpstr>Structural Semantic Tags 5-7</vt:lpstr>
      <vt:lpstr>Structural Semantic Tags 6-7</vt:lpstr>
      <vt:lpstr>Structural Semantic Tags 7-7</vt:lpstr>
      <vt:lpstr>Text-level Semantic Tags 1-7</vt:lpstr>
      <vt:lpstr> Text-level Semantic Tags 2-7</vt:lpstr>
      <vt:lpstr> Text-level Semantic Tags 3-7</vt:lpstr>
      <vt:lpstr> Text-level Semantic Tags 4-7</vt:lpstr>
      <vt:lpstr> Text-level Semantic Tags 5-7</vt:lpstr>
      <vt:lpstr> Text-level Semantic Tags 6-7</vt:lpstr>
      <vt:lpstr> Text-level Semantic Tags 7-7</vt:lpstr>
      <vt:lpstr>HTML5 Semantic Layout 1-8</vt:lpstr>
      <vt:lpstr> HTML5 Semantic Layout 2-8</vt:lpstr>
      <vt:lpstr> HTML5 Semantic Layout 3-8</vt:lpstr>
      <vt:lpstr> HTML5 Semantic Layout 4-8</vt:lpstr>
      <vt:lpstr> HTML5 Semantic Layout 5-8</vt:lpstr>
      <vt:lpstr> HTML5 Semantic Layout 6-8</vt:lpstr>
      <vt:lpstr> HTML5 Semantic Layout 7-8</vt:lpstr>
      <vt:lpstr> HTML5 Semantic Layout 8-8</vt:lpstr>
      <vt:lpstr> Navigation Bar</vt:lpstr>
      <vt:lpstr> Text-based Navigation Bar 1-2</vt:lpstr>
      <vt:lpstr>Text-based Navigation Bar 2-2</vt:lpstr>
      <vt:lpstr> Graphical Navigation Bar</vt:lpstr>
      <vt:lpstr> Graphical Navigation Bar with Rollover Effects</vt:lpstr>
      <vt:lpstr> Image Map 1-3</vt:lpstr>
      <vt:lpstr> Image Map 2-3</vt:lpstr>
      <vt:lpstr>Image Map 3-3</vt:lpstr>
      <vt:lpstr> Divisions 1-2</vt:lpstr>
      <vt:lpstr> Divisions 2-2</vt:lpstr>
      <vt:lpstr> Division Positioning and Formatting 1-2</vt:lpstr>
      <vt:lpstr> Division Positioning and Formatting 2-2</vt:lpstr>
      <vt:lpstr>Summary 1-2</vt:lpstr>
      <vt:lpstr>Summary 2-2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 XP</dc:title>
  <dc:creator>Aptech Limited</dc:creator>
  <cp:lastModifiedBy>Aptech</cp:lastModifiedBy>
  <cp:revision>2630</cp:revision>
  <dcterms:created xsi:type="dcterms:W3CDTF">2006-08-16T00:00:00Z</dcterms:created>
  <dcterms:modified xsi:type="dcterms:W3CDTF">2012-08-14T12:09:16Z</dcterms:modified>
</cp:coreProperties>
</file>