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7" r:id="rId3"/>
    <p:sldId id="392" r:id="rId4"/>
    <p:sldId id="391" r:id="rId5"/>
    <p:sldId id="393" r:id="rId6"/>
    <p:sldId id="394" r:id="rId7"/>
    <p:sldId id="395" r:id="rId8"/>
    <p:sldId id="396" r:id="rId9"/>
    <p:sldId id="397" r:id="rId10"/>
    <p:sldId id="398" r:id="rId11"/>
    <p:sldId id="400" r:id="rId12"/>
    <p:sldId id="39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7" autoAdjust="0"/>
    <p:restoredTop sz="86640" autoAdjust="0"/>
  </p:normalViewPr>
  <p:slideViewPr>
    <p:cSldViewPr>
      <p:cViewPr varScale="1">
        <p:scale>
          <a:sx n="75" d="100"/>
          <a:sy n="75" d="100"/>
        </p:scale>
        <p:origin x="1891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578" y="685800"/>
            <a:ext cx="9036844" cy="842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b="1" u="sng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PROJECT NAME: </a:t>
            </a:r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PROFESSIONAL PROGRAMMING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			FOR EVERYONE   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b="1" i="1" u="sng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400" b="1" i="1" u="sng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Class</a:t>
            </a: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: T1.2010.E0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400" b="1" i="1" u="sng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Sem</a:t>
            </a: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: 02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400" b="1" i="1" u="sng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Supervisor</a:t>
            </a: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: </a:t>
            </a:r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Mr. Le Thanh </a:t>
            </a:r>
            <a:r>
              <a:rPr lang="en-US" altLang="ko-KR" sz="28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Nhan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400" b="1" i="1" u="sng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Students</a:t>
            </a: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1/ Mr. Nguyen Huynh Quang Vinh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2/ Mr. Vu Duc Huan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3/ Mr. Duong </a:t>
            </a:r>
            <a:r>
              <a:rPr lang="en-US" altLang="ko-KR" sz="24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Dinh</a:t>
            </a:r>
            <a:r>
              <a:rPr lang="en-US" altLang="ko-KR" sz="24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Phuc</a:t>
            </a:r>
            <a:endParaRPr lang="en-US" altLang="ko-KR" sz="24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						</a:t>
            </a:r>
            <a:r>
              <a:rPr lang="en-US" altLang="ko-KR" sz="1800" i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Date: Sep 29</a:t>
            </a:r>
            <a:r>
              <a:rPr lang="en-US" altLang="ko-KR" sz="1800" i="1" baseline="300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th</a:t>
            </a:r>
            <a:r>
              <a:rPr lang="en-US" altLang="ko-KR" sz="1800" i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, 2021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Date… Month… Year …...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TASK SHEET - HUÂN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196" name="Picture 4" descr="Process of installing a part on a mechanical watch, watch repair">
            <a:extLst>
              <a:ext uri="{FF2B5EF4-FFF2-40B4-BE49-F238E27FC236}">
                <a16:creationId xmlns:a16="http://schemas.microsoft.com/office/drawing/2014/main" id="{4FC497AE-C972-4144-9050-C92E5E4A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0" y="848686"/>
            <a:ext cx="3926960" cy="26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Online learning concept. Female teacher with books and chalkboard, video lesson. Vector illustration in flat style">
            <a:extLst>
              <a:ext uri="{FF2B5EF4-FFF2-40B4-BE49-F238E27FC236}">
                <a16:creationId xmlns:a16="http://schemas.microsoft.com/office/drawing/2014/main" id="{B248CB9C-FECA-4195-B155-46787A487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0" y="2895600"/>
            <a:ext cx="5045874" cy="360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9D1D3DE-4EE1-4A19-81F6-0F099C17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8823"/>
            <a:ext cx="9144000" cy="33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You!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Agenda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Project Overview</a:t>
            </a:r>
          </a:p>
          <a:p>
            <a:pPr lvl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Project Requirement</a:t>
            </a:r>
          </a:p>
          <a:p>
            <a:pPr lvl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Project Technology</a:t>
            </a:r>
          </a:p>
          <a:p>
            <a:pPr eaLnBrk="1" hangingPunct="1"/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Project Installation</a:t>
            </a:r>
          </a:p>
          <a:p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Sheet</a:t>
            </a:r>
          </a:p>
          <a:p>
            <a:pPr lvl="1"/>
            <a:r>
              <a:rPr lang="en-US" altLang="ko-KR" sz="26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General Task List Review</a:t>
            </a:r>
          </a:p>
          <a:p>
            <a:pPr lvl="1"/>
            <a:r>
              <a:rPr lang="en-US" altLang="ko-KR" sz="26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Individual Presentation</a:t>
            </a:r>
          </a:p>
          <a:p>
            <a:r>
              <a:rPr lang="en-US" altLang="ko-KR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Q&amp;A 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– Project Overview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 descr="Teamwork people with puzzle pieces Free Vector">
            <a:extLst>
              <a:ext uri="{FF2B5EF4-FFF2-40B4-BE49-F238E27FC236}">
                <a16:creationId xmlns:a16="http://schemas.microsoft.com/office/drawing/2014/main" id="{26AFFE74-9082-4ED1-99DB-05A8E365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6037"/>
            <a:ext cx="4191000" cy="29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ing languages learning. software coding courses, website development class, script writing. it programmers cartoon characters. Free Vector">
            <a:extLst>
              <a:ext uri="{FF2B5EF4-FFF2-40B4-BE49-F238E27FC236}">
                <a16:creationId xmlns:a16="http://schemas.microsoft.com/office/drawing/2014/main" id="{B3DC0EE1-E9BF-4522-9DE0-3881239E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4572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ds cupping plant save the environment campaign Free Photo">
            <a:extLst>
              <a:ext uri="{FF2B5EF4-FFF2-40B4-BE49-F238E27FC236}">
                <a16:creationId xmlns:a16="http://schemas.microsoft.com/office/drawing/2014/main" id="{657F6B10-A6FA-4F42-AD58-EAD1D781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04478"/>
            <a:ext cx="4191000" cy="252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urists go up the hill in the sunrise. Free Photo">
            <a:extLst>
              <a:ext uri="{FF2B5EF4-FFF2-40B4-BE49-F238E27FC236}">
                <a16:creationId xmlns:a16="http://schemas.microsoft.com/office/drawing/2014/main" id="{DAEBDCCD-8372-4CA0-AC07-A95821BC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104478"/>
            <a:ext cx="4572000" cy="25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–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Project Requirement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 descr="Lightning Free Icon">
            <a:extLst>
              <a:ext uri="{FF2B5EF4-FFF2-40B4-BE49-F238E27FC236}">
                <a16:creationId xmlns:a16="http://schemas.microsoft.com/office/drawing/2014/main" id="{EF20AE21-44F0-4572-B265-68E603E5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6" y="892927"/>
            <a:ext cx="2909580" cy="27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of funny man with fake muscle arms Free Photo">
            <a:extLst>
              <a:ext uri="{FF2B5EF4-FFF2-40B4-BE49-F238E27FC236}">
                <a16:creationId xmlns:a16="http://schemas.microsoft.com/office/drawing/2014/main" id="{BD34ED9A-8608-434D-A2A0-CF52E754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34247"/>
            <a:ext cx="4196080" cy="27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siness pioneer concept">
            <a:extLst>
              <a:ext uri="{FF2B5EF4-FFF2-40B4-BE49-F238E27FC236}">
                <a16:creationId xmlns:a16="http://schemas.microsoft.com/office/drawing/2014/main" id="{4EB32FA1-D765-4391-BEFA-FDD1FD6F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42" y="757161"/>
            <a:ext cx="4203677" cy="27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lors of rainbow. Pattern of multicolored butterflies morpho, texture background.">
            <a:extLst>
              <a:ext uri="{FF2B5EF4-FFF2-40B4-BE49-F238E27FC236}">
                <a16:creationId xmlns:a16="http://schemas.microsoft.com/office/drawing/2014/main" id="{C0C9832B-BAC4-46DD-B19F-09B3AC2F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08" y="3834247"/>
            <a:ext cx="4573568" cy="279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0" name="Picture 18" descr="PHP to Sinatra - SitePoint">
            <a:extLst>
              <a:ext uri="{FF2B5EF4-FFF2-40B4-BE49-F238E27FC236}">
                <a16:creationId xmlns:a16="http://schemas.microsoft.com/office/drawing/2014/main" id="{A57A8546-1FAF-4DE0-85BC-6EF1F08F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" y="2936240"/>
            <a:ext cx="2281138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Tful API là gì? Cách hoạt động của RESTful API trên web service -  Thegioididong.com">
            <a:extLst>
              <a:ext uri="{FF2B5EF4-FFF2-40B4-BE49-F238E27FC236}">
                <a16:creationId xmlns:a16="http://schemas.microsoft.com/office/drawing/2014/main" id="{801E9D51-4290-4C0E-A38F-837CBADF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28956"/>
            <a:ext cx="3352800" cy="16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–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Technology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076" name="Picture 4" descr="Vector illustration of an icon of the React programming language. Logo in the form of an atom.">
            <a:extLst>
              <a:ext uri="{FF2B5EF4-FFF2-40B4-BE49-F238E27FC236}">
                <a16:creationId xmlns:a16="http://schemas.microsoft.com/office/drawing/2014/main" id="{2194103D-4130-44F5-B593-5CEEDF79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75" y="2754184"/>
            <a:ext cx="2481585" cy="248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A367D93-014E-46D6-9465-E7C1CA71B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82" y="1124940"/>
            <a:ext cx="2118102" cy="11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ostman Public API Network Now the World&amp;#39;s Largest Public API Hub |  Business Wire">
            <a:extLst>
              <a:ext uri="{FF2B5EF4-FFF2-40B4-BE49-F238E27FC236}">
                <a16:creationId xmlns:a16="http://schemas.microsoft.com/office/drawing/2014/main" id="{5E5BF640-39D6-439D-AA2F-7279E6DC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95" y="930336"/>
            <a:ext cx="2277409" cy="11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ravel-1 on paper texture">
            <a:extLst>
              <a:ext uri="{FF2B5EF4-FFF2-40B4-BE49-F238E27FC236}">
                <a16:creationId xmlns:a16="http://schemas.microsoft.com/office/drawing/2014/main" id="{DAF32EED-DC0F-4B6B-AF06-784BED308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45" y="2156380"/>
            <a:ext cx="4236502" cy="27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Tìm hiểu RESTful API">
            <a:extLst>
              <a:ext uri="{FF2B5EF4-FFF2-40B4-BE49-F238E27FC236}">
                <a16:creationId xmlns:a16="http://schemas.microsoft.com/office/drawing/2014/main" id="{1EDA70D9-D313-4184-8492-981759CDF9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4" descr="Tìm hiểu RESTful API">
            <a:extLst>
              <a:ext uri="{FF2B5EF4-FFF2-40B4-BE49-F238E27FC236}">
                <a16:creationId xmlns:a16="http://schemas.microsoft.com/office/drawing/2014/main" id="{78708AF7-3D75-4492-BEF8-AD172A514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PROJECT INSTALLATION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4100" name="Picture 4" descr="Github logo vector icon">
            <a:extLst>
              <a:ext uri="{FF2B5EF4-FFF2-40B4-BE49-F238E27FC236}">
                <a16:creationId xmlns:a16="http://schemas.microsoft.com/office/drawing/2014/main" id="{97A1B454-1A01-49FE-A9C4-15A2637B3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9144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Git Bash | Terminal for Windows">
            <a:extLst>
              <a:ext uri="{FF2B5EF4-FFF2-40B4-BE49-F238E27FC236}">
                <a16:creationId xmlns:a16="http://schemas.microsoft.com/office/drawing/2014/main" id="{B99F02C8-919B-4ED4-9881-9777DB44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6260"/>
            <a:ext cx="3037840" cy="16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ector Loading Icon. Futuristic progress bar design.">
            <a:extLst>
              <a:ext uri="{FF2B5EF4-FFF2-40B4-BE49-F238E27FC236}">
                <a16:creationId xmlns:a16="http://schemas.microsoft.com/office/drawing/2014/main" id="{37A21EC3-D71C-414D-92DE-E804C8EF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71412"/>
            <a:ext cx="5486400" cy="4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SHEET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122" name="Picture 2" descr="Employee quiting his job by throwing away business briefcase bag and tie leaving all other boring workers behind. Vector artwork depicts the pursuit of happiness.">
            <a:extLst>
              <a:ext uri="{FF2B5EF4-FFF2-40B4-BE49-F238E27FC236}">
                <a16:creationId xmlns:a16="http://schemas.microsoft.com/office/drawing/2014/main" id="{FE0EE4BE-27FE-4C2E-BFE7-A38171A0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01088" cy="411163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SHEET – GENERAL TASK SHEET REVIEW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039E9-142A-4F13-A814-6FB343BC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" y="845503"/>
            <a:ext cx="9071775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TASK SHEET - VINH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170" name="Picture 2" descr="Web design concept with computer display, web theme and drawings of website, app parts. Modern design web page on computer display. Office, studio work desk.">
            <a:extLst>
              <a:ext uri="{FF2B5EF4-FFF2-40B4-BE49-F238E27FC236}">
                <a16:creationId xmlns:a16="http://schemas.microsoft.com/office/drawing/2014/main" id="{EDC01F6B-B09F-4F68-8B87-C325FB68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0055"/>
            <a:ext cx="4389120" cy="250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ll in test sheet with a check and cross. Get an A+ on exam or class promotion test. Verify exam results. Flat vector illustration for landing page, web, website, banner, mobile apps, flyer, poster">
            <a:extLst>
              <a:ext uri="{FF2B5EF4-FFF2-40B4-BE49-F238E27FC236}">
                <a16:creationId xmlns:a16="http://schemas.microsoft.com/office/drawing/2014/main" id="{D790AD19-892A-42F4-B4A9-22F9A992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66113"/>
            <a:ext cx="5486400" cy="31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1638</TotalTime>
  <Words>168</Words>
  <Application>Microsoft Office PowerPoint</Application>
  <PresentationFormat>On-screen Show (4:3)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Agenda</vt:lpstr>
      <vt:lpstr> Introduction – Project Overview</vt:lpstr>
      <vt:lpstr> Introduction – Project Requirement</vt:lpstr>
      <vt:lpstr>      Introduction – Project Technology</vt:lpstr>
      <vt:lpstr>PROJECT INSTALLATION</vt:lpstr>
      <vt:lpstr>TASK SHEET</vt:lpstr>
      <vt:lpstr>TASK SHEET – GENERAL TASK SHEET REVIEW</vt:lpstr>
      <vt:lpstr>      TASK SHEET - VINH</vt:lpstr>
      <vt:lpstr>   TASK SHEET - HUÂN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Vinh Nguyen</cp:lastModifiedBy>
  <cp:revision>457</cp:revision>
  <dcterms:created xsi:type="dcterms:W3CDTF">2014-04-09T06:08:42Z</dcterms:created>
  <dcterms:modified xsi:type="dcterms:W3CDTF">2021-09-28T07:22:42Z</dcterms:modified>
</cp:coreProperties>
</file>