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C8FD-A9A3-1FF9-73D0-5AF60BDCC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8D282-156B-5144-FDC5-F275BB6B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E68A-6BE3-F164-D3F9-0A9C5FA0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58BA-2AB5-462B-9F24-AC242A5E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2618E-B26B-B573-6E64-D42F2D17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689-7004-1A10-3B65-59690EC3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E9811-18D9-4F04-BC42-E1BC405C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FA0B-A282-F591-1337-9FC5EA38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ACFE-7A3E-7463-F487-CE951E70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75C7-11DE-F500-9676-599EA719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A7029-3E15-098D-E97A-751E7F8A4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7BCED-5D9D-7A72-53C7-69A0D944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A870-FF6C-EB01-9717-1A514C63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11118-E44B-4D91-664C-E1EBA213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8013-A60C-B523-CE3E-400CC95E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1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FE40-31FA-B838-0EB0-3EFE2126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21CA-CC88-3D7B-64EF-0BE72155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6193-CAF5-6034-771D-6C2A9D2B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3FD3-382E-1470-C3A5-20B04017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BAAE-B629-FEB9-5F3C-3392176E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4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98C2-BACC-77E9-785D-B8A17F59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6A068-3E47-FB84-9A1A-FE3A1816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DD07-3628-5F68-BF73-705E9F71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377F-497F-E37C-478E-E62507A8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333F-48F6-8577-D2F1-FE3C4C82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977-CAFB-7510-9608-174DAD24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8C8C-3904-6F20-A14A-659457017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8EA0A-B343-4BE7-DFBC-D68CA24B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65DCA-63CC-5697-4283-20107A64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228BD-4BF4-5C6B-F247-F0328154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B169F-D8C9-A15D-284F-1E39927E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2AE3-A082-30A6-FF8E-499ECA6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CD2A5-A61F-6B3B-9050-6CE605FA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377EB-6235-6087-822E-3498700AB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DA6E4-74EC-5CDD-91BA-2EAF9ECBE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25525-C477-5AC1-9237-323B89D48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B50E1-647A-4307-2D77-344ADEC9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95EE9-CDCA-9146-D8A5-C6737B38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463BC-C032-EF9F-9756-86DCC31B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5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E0C-094C-E304-D6FF-612B263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65C00-58DE-79C9-27A6-E8D6C6A5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AAFE3-EE06-D2B9-8F22-1220EEDE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8986C-12CF-E4D7-6CCB-465A1000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36FEA-AA8F-5596-3DB0-B897E115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37168-BA53-91B9-395A-CA0DE4D6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14E51-D9CD-416C-957B-6C83BBCF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74E8-F0FA-515F-1EC0-E4BC0F53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15CA-8FA6-041B-CC98-5B754135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D8C9E-BCA3-56B1-C6F3-F4437475F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139C9-FC40-1CB9-B5C4-58EA7E94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08319-6055-D11C-C231-FA352800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D7ABF-3DEF-C2B2-45D0-D6134ED5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0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9B21-EFF0-72B2-696F-BC27A880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46CA7-776F-F8A3-C554-12D85192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2BA64-E58D-5B8E-1D28-2197486D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84C0-AA7B-245A-8919-1ECCEBA3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597D-7467-3982-CA9B-04D3FC81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AF2B-AE8D-A594-DE01-DAF2AD1F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0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346C3-B5FF-3571-E25D-988E1F54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5508-DA77-F5B0-3853-9A6EE213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3E5B-8C7E-2A5B-B565-6E94B830D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268A-6B56-482C-9BA4-F102C611DFC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5545-EB42-E350-159B-9264299A1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EA78-EDC3-7619-C6E7-A585998F3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8E1C-DBB5-44DD-8767-562F045A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8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7A8EF7-E41C-4323-58AF-8D3A47D71F19}"/>
              </a:ext>
            </a:extLst>
          </p:cNvPr>
          <p:cNvSpPr/>
          <p:nvPr/>
        </p:nvSpPr>
        <p:spPr>
          <a:xfrm>
            <a:off x="3907766" y="2518912"/>
            <a:ext cx="1800000" cy="18000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DE12135-641B-2A0C-F073-197668D7BC88}"/>
              </a:ext>
            </a:extLst>
          </p:cNvPr>
          <p:cNvSpPr/>
          <p:nvPr/>
        </p:nvSpPr>
        <p:spPr>
          <a:xfrm>
            <a:off x="4177766" y="2788912"/>
            <a:ext cx="1260000" cy="12600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06657D0-140E-CF30-E929-73C1D96F6EF7}"/>
              </a:ext>
            </a:extLst>
          </p:cNvPr>
          <p:cNvSpPr/>
          <p:nvPr/>
        </p:nvSpPr>
        <p:spPr>
          <a:xfrm>
            <a:off x="3943766" y="2554912"/>
            <a:ext cx="1728000" cy="17280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6CD1-6745-1013-426F-598A3937C543}"/>
              </a:ext>
            </a:extLst>
          </p:cNvPr>
          <p:cNvSpPr txBox="1"/>
          <p:nvPr/>
        </p:nvSpPr>
        <p:spPr>
          <a:xfrm>
            <a:off x="4178645" y="3143371"/>
            <a:ext cx="125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rgbClr val="FF0000"/>
                </a:solidFill>
              </a:rPr>
              <a:t>TRUNG TÂM ĐĂNG KIỂM XE CƠ GIỚI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E72E4-61FF-BAA4-71EE-2B0993B91477}"/>
              </a:ext>
            </a:extLst>
          </p:cNvPr>
          <p:cNvSpPr txBox="1"/>
          <p:nvPr/>
        </p:nvSpPr>
        <p:spPr>
          <a:xfrm>
            <a:off x="4079465" y="2674796"/>
            <a:ext cx="1456601" cy="1488232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854860"/>
              </a:avLst>
            </a:prstTxWarp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T.T.N.H.H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1BB0A-0057-0FFF-D77E-F67657E847DD}"/>
              </a:ext>
            </a:extLst>
          </p:cNvPr>
          <p:cNvSpPr txBox="1"/>
          <p:nvPr/>
        </p:nvSpPr>
        <p:spPr>
          <a:xfrm>
            <a:off x="4098165" y="2638795"/>
            <a:ext cx="1456601" cy="1488232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5805155"/>
              </a:avLst>
            </a:prstTxWarp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QUẾ VÕ- BẮC NINH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E8EB1-E51A-C371-9C7C-24D225F08408}"/>
              </a:ext>
            </a:extLst>
          </p:cNvPr>
          <p:cNvSpPr txBox="1"/>
          <p:nvPr/>
        </p:nvSpPr>
        <p:spPr>
          <a:xfrm rot="15078971">
            <a:off x="4041256" y="2674796"/>
            <a:ext cx="1456601" cy="1488232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383192"/>
              </a:avLst>
            </a:prstTxWarp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M.S.Đ.Đ.0000</a:t>
            </a:r>
          </a:p>
        </p:txBody>
      </p:sp>
    </p:spTree>
    <p:extLst>
      <p:ext uri="{BB962C8B-B14F-4D97-AF65-F5344CB8AC3E}">
        <p14:creationId xmlns:p14="http://schemas.microsoft.com/office/powerpoint/2010/main" val="298053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 doan</dc:creator>
  <cp:lastModifiedBy>set doan</cp:lastModifiedBy>
  <cp:revision>5</cp:revision>
  <dcterms:created xsi:type="dcterms:W3CDTF">2023-05-18T04:57:26Z</dcterms:created>
  <dcterms:modified xsi:type="dcterms:W3CDTF">2023-05-19T05:00:55Z</dcterms:modified>
</cp:coreProperties>
</file>