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B9D-9909-620C-9F93-BEF075C5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CD39-67D9-77BF-1FF5-7237329A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4F41-FEFB-A9FF-D143-584577CF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5865-7131-58F2-3FE9-1BAF42F8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D992-D276-2266-DACF-92EB9670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3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E940-E2AF-EC03-3380-6456298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A4E6-6114-2A96-4C44-45984642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59E-692C-F1FB-BD46-7AE66F9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B66-9DB0-C97E-A80C-7BF25A6F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4757-9038-A2C8-4522-BA28437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72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5BB8D-9F0D-3EC6-3B77-3CB6E3608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84285-C939-035A-4B54-05E8EE1A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F0DA-9D06-DCF4-6851-0BFA32DB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955B-FE82-1F54-5BD2-E51F77A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BE40-026B-A0CE-90F7-88961E2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1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4DA-21F7-200D-9CA7-EC07A969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196A-082B-DC4B-A26C-B1B55895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6F63-554D-EB5B-CBD3-2FF1A307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3282-A037-3E38-1F84-00C47B7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3A5F-CC99-9456-DDAB-D6D6F9D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E5D-467C-DAAB-EBC5-DC2CB24E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BC4E-7D64-D99E-AEA8-67784E03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2E3D-CA64-E9A4-F42E-04C75A63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8F88-15F1-906C-8C3A-D24B203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2DC6-D897-A57A-1E27-7D0E0A32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3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483-49DE-7058-181C-EB72C91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CE1B-6214-2FD4-CE51-59248125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AF46-899D-CA4E-B8A2-C295C91C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5961-9B7C-2352-53A4-B4EEC805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E519-454D-9E9B-ED85-53CBFD4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4856-733D-AEBC-7B22-3A3FD87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2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49FA-9898-3812-0478-983ACF77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F41D-151D-F46D-9602-CE182C28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A95C-160E-F34D-005D-335AB66F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79B7F-A737-174B-DABA-B1A4277A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3A92-826E-6090-D680-28FF6EA7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A8FC0-8E84-7D61-23B8-D232F7A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25E2-291A-91FA-F552-70FACED6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47D3E-F7B0-284F-D5BE-241D1EC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3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52D-C79E-D9E6-37E9-575C828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41D26-167B-8FEF-093B-BA8BB64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677F-BE8F-734B-EC60-C20A388E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F663-273B-C5DE-1DFE-1515BD9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1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F5D6-8DD4-9A3E-B64B-AB47CB81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5877E-6769-92F5-78D7-542CB45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B1E63-6A59-0CD9-CDD8-0ED873EB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2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2363-0218-2A8D-AA69-833C22FB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FBD0-93D5-3513-52DC-2D431E05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366F8-62E0-8BD2-EE42-A528816C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3F8C-22AD-C007-ED16-FB72312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3E36-CC61-65D0-6665-D1F58F4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0207-1F0B-5941-3E68-D18B8A6E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97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E87-D26F-7226-62B7-03271DBC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8F35E-B104-BBA9-8AB5-CF6F15DE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1200-67CD-D2E2-F65B-4C3F7F30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97C4-A634-0F61-2434-639AD6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073-2D65-4D7A-7D6C-4BFD9BF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8F2E-9C03-6B8E-D6F3-2E4F6A10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1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AB17D-959A-AFCE-715F-E6EF4767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D69F-2A5B-B407-BB90-694930F5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4F0F-1E6F-AC53-27DA-8B0F4CFD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262F-3FDE-4F28-9A09-D9E90AA8F2D4}" type="datetimeFigureOut">
              <a:rPr lang="vi-VN" smtClean="0"/>
              <a:t>28/01/2024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A239-559B-FEEA-F808-7AA5248F9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E1FD-7E7E-7903-06C4-797186DF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00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ACF88-CD0B-6C4C-D354-78224304BD35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B3987-F786-FF08-C921-61C91BB2313B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77FFD3FD-2F27-5CC2-0973-28559278C34B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05CE4-1201-A3B8-3716-781EE9977B2B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6C069-B45A-E9FE-44D2-FA00DAD1B80A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1246C-A891-59F1-B2DC-793729671312}"/>
              </a:ext>
            </a:extLst>
          </p:cNvPr>
          <p:cNvSpPr/>
          <p:nvPr/>
        </p:nvSpPr>
        <p:spPr>
          <a:xfrm>
            <a:off x="1479175" y="1269630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DC3B-2C74-9494-ABC3-125101FDB164}"/>
              </a:ext>
            </a:extLst>
          </p:cNvPr>
          <p:cNvSpPr/>
          <p:nvPr/>
        </p:nvSpPr>
        <p:spPr>
          <a:xfrm>
            <a:off x="1592318" y="1362914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0B51E-515C-F3E0-BA81-ED673FC5278A}"/>
              </a:ext>
            </a:extLst>
          </p:cNvPr>
          <p:cNvSpPr/>
          <p:nvPr/>
        </p:nvSpPr>
        <p:spPr>
          <a:xfrm>
            <a:off x="1592318" y="1494026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3C38D-2E73-7474-A3E4-04DC007852B3}"/>
              </a:ext>
            </a:extLst>
          </p:cNvPr>
          <p:cNvSpPr/>
          <p:nvPr/>
        </p:nvSpPr>
        <p:spPr>
          <a:xfrm>
            <a:off x="1592318" y="1622613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C3B31-2A98-25F8-8917-FBE134EB13B9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745B9-EC08-DC98-A93D-B29F6492D3CC}"/>
              </a:ext>
            </a:extLst>
          </p:cNvPr>
          <p:cNvSpPr/>
          <p:nvPr/>
        </p:nvSpPr>
        <p:spPr>
          <a:xfrm>
            <a:off x="1479175" y="1751200"/>
            <a:ext cx="1730190" cy="412068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AAB90-74F1-D89C-1B3D-33CADDAA21BD}"/>
              </a:ext>
            </a:extLst>
          </p:cNvPr>
          <p:cNvSpPr/>
          <p:nvPr/>
        </p:nvSpPr>
        <p:spPr>
          <a:xfrm>
            <a:off x="1602357" y="1887106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43451-49C3-1CAD-0012-EAE63E63754F}"/>
              </a:ext>
            </a:extLst>
          </p:cNvPr>
          <p:cNvSpPr/>
          <p:nvPr/>
        </p:nvSpPr>
        <p:spPr>
          <a:xfrm>
            <a:off x="1602357" y="2289428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  <a:endParaRPr lang="vi-V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9B32B12C-6DF8-54FE-42DA-B57E7DBC8EAB}"/>
              </a:ext>
            </a:extLst>
          </p:cNvPr>
          <p:cNvSpPr/>
          <p:nvPr/>
        </p:nvSpPr>
        <p:spPr>
          <a:xfrm>
            <a:off x="1977374" y="1356818"/>
            <a:ext cx="316992" cy="316992"/>
          </a:xfrm>
          <a:prstGeom prst="plus">
            <a:avLst>
              <a:gd name="adj" fmla="val 410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C322C6-7085-BD6F-4AA9-3A62BAE5A6D8}"/>
              </a:ext>
            </a:extLst>
          </p:cNvPr>
          <p:cNvSpPr/>
          <p:nvPr/>
        </p:nvSpPr>
        <p:spPr>
          <a:xfrm>
            <a:off x="3399863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48E2A8-4FF4-6DA9-A6E2-ABD366CA97CA}"/>
              </a:ext>
            </a:extLst>
          </p:cNvPr>
          <p:cNvSpPr/>
          <p:nvPr/>
        </p:nvSpPr>
        <p:spPr>
          <a:xfrm>
            <a:off x="562490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3EA90E-3D41-7F32-0FDD-52D2D97CD0F3}"/>
              </a:ext>
            </a:extLst>
          </p:cNvPr>
          <p:cNvSpPr/>
          <p:nvPr/>
        </p:nvSpPr>
        <p:spPr>
          <a:xfrm>
            <a:off x="783037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469888-185F-02CF-67C7-8F4AE529A002}"/>
              </a:ext>
            </a:extLst>
          </p:cNvPr>
          <p:cNvSpPr/>
          <p:nvPr/>
        </p:nvSpPr>
        <p:spPr>
          <a:xfrm>
            <a:off x="3399863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EFA510-20CA-E99F-0E66-ADCCEF89BE3C}"/>
              </a:ext>
            </a:extLst>
          </p:cNvPr>
          <p:cNvSpPr/>
          <p:nvPr/>
        </p:nvSpPr>
        <p:spPr>
          <a:xfrm>
            <a:off x="562490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48EE40-A130-F427-AE36-D1335DDBE420}"/>
              </a:ext>
            </a:extLst>
          </p:cNvPr>
          <p:cNvSpPr/>
          <p:nvPr/>
        </p:nvSpPr>
        <p:spPr>
          <a:xfrm>
            <a:off x="783037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A027F4-4FD1-2860-3195-274402563584}"/>
              </a:ext>
            </a:extLst>
          </p:cNvPr>
          <p:cNvSpPr/>
          <p:nvPr/>
        </p:nvSpPr>
        <p:spPr>
          <a:xfrm>
            <a:off x="3399863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C34E7C-021C-AF45-BE28-E33FE1D75DDD}"/>
              </a:ext>
            </a:extLst>
          </p:cNvPr>
          <p:cNvSpPr/>
          <p:nvPr/>
        </p:nvSpPr>
        <p:spPr>
          <a:xfrm>
            <a:off x="5624901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5F71-F177-1217-243A-1B26A3C25B99}"/>
              </a:ext>
            </a:extLst>
          </p:cNvPr>
          <p:cNvSpPr txBox="1"/>
          <p:nvPr/>
        </p:nvSpPr>
        <p:spPr>
          <a:xfrm>
            <a:off x="3485551" y="1977169"/>
            <a:ext cx="8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Nội</a:t>
            </a:r>
            <a:r>
              <a:rPr lang="en-US" sz="1400" dirty="0">
                <a:solidFill>
                  <a:schemeClr val="bg1"/>
                </a:solidFill>
              </a:rPr>
              <a:t> dung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79827-1DDA-1754-5837-89C7A33C0DC3}"/>
              </a:ext>
            </a:extLst>
          </p:cNvPr>
          <p:cNvSpPr txBox="1"/>
          <p:nvPr/>
        </p:nvSpPr>
        <p:spPr>
          <a:xfrm>
            <a:off x="3485551" y="2225497"/>
            <a:ext cx="97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12/02/2024</a:t>
            </a:r>
            <a:endParaRPr lang="vi-VN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35DD5-2144-E021-A86E-E17CCFA3BB69}"/>
              </a:ext>
            </a:extLst>
          </p:cNvPr>
          <p:cNvSpPr txBox="1"/>
          <p:nvPr/>
        </p:nvSpPr>
        <p:spPr>
          <a:xfrm>
            <a:off x="3472468" y="242179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Lặp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lại</a:t>
            </a:r>
            <a:r>
              <a:rPr lang="en-US" sz="1200" dirty="0">
                <a:solidFill>
                  <a:schemeClr val="bg1"/>
                </a:solidFill>
              </a:rPr>
              <a:t>: 1</a:t>
            </a:r>
            <a:endParaRPr lang="vi-V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4117F-8664-9658-1489-79C95C26CC6C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AD04-AAE0-3253-B6EB-589ABF956F34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44A105E-3AEA-1BCF-8BBC-B00F7E19D54A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93C0-C61B-E9B1-127A-4E47BAC77864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3BCD5-78EC-8C4F-E3BA-C08F63A889E1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5986C-0524-9864-0A67-D7218A486CD7}"/>
              </a:ext>
            </a:extLst>
          </p:cNvPr>
          <p:cNvSpPr/>
          <p:nvPr/>
        </p:nvSpPr>
        <p:spPr>
          <a:xfrm>
            <a:off x="1479175" y="1269630"/>
            <a:ext cx="8794377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932FD-63FC-B82D-12C3-5D6815247A3D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116B65C5-6CB7-50D1-2399-E8D693CF0FBF}"/>
              </a:ext>
            </a:extLst>
          </p:cNvPr>
          <p:cNvSpPr/>
          <p:nvPr/>
        </p:nvSpPr>
        <p:spPr>
          <a:xfrm>
            <a:off x="1560308" y="1387852"/>
            <a:ext cx="226582" cy="15621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2E5B97-6495-7A98-1618-1CAF4B3A48A2}"/>
              </a:ext>
            </a:extLst>
          </p:cNvPr>
          <p:cNvSpPr/>
          <p:nvPr/>
        </p:nvSpPr>
        <p:spPr>
          <a:xfrm>
            <a:off x="1560307" y="2369820"/>
            <a:ext cx="8646857" cy="3421380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4BECF6-3332-5E80-EBD9-D96C6274B2B2}"/>
              </a:ext>
            </a:extLst>
          </p:cNvPr>
          <p:cNvSpPr/>
          <p:nvPr/>
        </p:nvSpPr>
        <p:spPr>
          <a:xfrm>
            <a:off x="1590788" y="1827224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vi-V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20E0C9-A2C4-789B-471A-8B8C3164E264}"/>
              </a:ext>
            </a:extLst>
          </p:cNvPr>
          <p:cNvSpPr/>
          <p:nvPr/>
        </p:nvSpPr>
        <p:spPr>
          <a:xfrm>
            <a:off x="4328160" y="1835642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vi-V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B50B3C-678C-B263-EA3F-0E1DDC3B30F5}"/>
              </a:ext>
            </a:extLst>
          </p:cNvPr>
          <p:cNvSpPr/>
          <p:nvPr/>
        </p:nvSpPr>
        <p:spPr>
          <a:xfrm>
            <a:off x="8519160" y="1835642"/>
            <a:ext cx="156591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lưu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419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Vĩnh Tín</dc:creator>
  <cp:lastModifiedBy>Hồ Vĩnh Tín</cp:lastModifiedBy>
  <cp:revision>8</cp:revision>
  <dcterms:created xsi:type="dcterms:W3CDTF">2024-01-28T05:37:45Z</dcterms:created>
  <dcterms:modified xsi:type="dcterms:W3CDTF">2024-01-28T05:48:36Z</dcterms:modified>
</cp:coreProperties>
</file>