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463C-264D-1C12-3BA8-A246F567B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9F447-2AB7-B2E2-A094-508A97400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C7F85-C0CD-F0CE-12B6-158AF4D7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966-FC3F-4ED1-B5A9-8AADDF056117}" type="datetimeFigureOut">
              <a:rPr lang="vi-VN" smtClean="0"/>
              <a:t>21/01/2024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3830D-3556-167C-3C9F-F57DBD74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1402-AF5C-903F-5C0C-B582665A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D21-BCC6-413B-BF11-1D98A9D7E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492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E99A-EB9B-921A-A367-7979C076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09830-40C4-FECC-F728-54924D83B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D6F61-5D57-3B30-7FF8-BE5952F3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966-FC3F-4ED1-B5A9-8AADDF056117}" type="datetimeFigureOut">
              <a:rPr lang="vi-VN" smtClean="0"/>
              <a:t>21/01/2024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2D9DE-FECB-413A-633B-258BDA1B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CA16-BA94-B4CD-E25F-46168372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D21-BCC6-413B-BF11-1D98A9D7E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61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5A28D-7DBA-AB06-CBD0-5E4EFB7C6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35879-3A28-4D5C-8430-7337CB123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F4AA7-3381-528A-10A3-5E6631BF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966-FC3F-4ED1-B5A9-8AADDF056117}" type="datetimeFigureOut">
              <a:rPr lang="vi-VN" smtClean="0"/>
              <a:t>21/01/2024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C9E2-A0DE-AC64-F22C-6589DBC3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5DBA-F2CE-4E41-BD94-D3D22901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D21-BCC6-413B-BF11-1D98A9D7E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151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7140-22A2-8517-951C-B509F4FC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9EA3-52A7-68FE-ACA5-710A8A48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3AB23-DEB4-D49A-8D81-F8C63735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966-FC3F-4ED1-B5A9-8AADDF056117}" type="datetimeFigureOut">
              <a:rPr lang="vi-VN" smtClean="0"/>
              <a:t>21/01/2024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0FAC5-E997-51A4-8A08-89E42376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76363-89EF-A36D-D4FB-445D3307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D21-BCC6-413B-BF11-1D98A9D7E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133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4CB6-669E-D882-4B57-B57C0EFE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D74ED-CAA0-7043-C5C6-91E73B138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62110-5399-5F17-4379-80DCBF38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966-FC3F-4ED1-B5A9-8AADDF056117}" type="datetimeFigureOut">
              <a:rPr lang="vi-VN" smtClean="0"/>
              <a:t>21/01/2024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B98E2-6608-2E63-D7E1-CBBCA4B9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4D62B-8735-C813-6C0C-2D467A4E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D21-BCC6-413B-BF11-1D98A9D7E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146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3550-4F14-2CE7-5753-411CB86F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F90F-02CA-053A-35E3-F7111D9A9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96527-9480-53A8-9765-185677156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08994-5C71-70C9-7A5D-7AFD9DB3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966-FC3F-4ED1-B5A9-8AADDF056117}" type="datetimeFigureOut">
              <a:rPr lang="vi-VN" smtClean="0"/>
              <a:t>21/01/2024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5FF7B-383A-9A41-1F71-D4475D64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B9B92-D4D2-B907-57DD-F40EC871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D21-BCC6-413B-BF11-1D98A9D7E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075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35E1-6289-EADF-84F8-A9A0AC75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D105E-3E58-4AB6-1AB8-487F2EF3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0DBC4-C14B-45DF-72EB-1BAEFA125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CBB98-39E4-29CB-ECCD-FC7DACE3A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8FF08-EE28-1C2F-AA69-349908C7C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3E0C8-256D-2D00-0AF9-D8C3A5B1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966-FC3F-4ED1-B5A9-8AADDF056117}" type="datetimeFigureOut">
              <a:rPr lang="vi-VN" smtClean="0"/>
              <a:t>21/01/2024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FCC60-774F-B49F-45E8-83A63DF7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87595-E473-5645-F497-7FA7A0F7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D21-BCC6-413B-BF11-1D98A9D7E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45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814A-B018-8744-4C51-CFA4F5BE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E5803-2C1B-67DC-A255-C5CD6D16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966-FC3F-4ED1-B5A9-8AADDF056117}" type="datetimeFigureOut">
              <a:rPr lang="vi-VN" smtClean="0"/>
              <a:t>21/01/2024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1F171-2AC8-696A-C2B2-B309D1FC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17F43-0173-ADD8-9B91-C1957A0D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D21-BCC6-413B-BF11-1D98A9D7E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942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8F99F-A9F8-4B30-6400-219050E3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966-FC3F-4ED1-B5A9-8AADDF056117}" type="datetimeFigureOut">
              <a:rPr lang="vi-VN" smtClean="0"/>
              <a:t>21/01/2024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F204E-ED6A-7B07-C8FE-CA9F79EF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C55EB-323E-524D-0E49-8C935C0F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D21-BCC6-413B-BF11-1D98A9D7E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221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58FF-7831-851C-73B7-A4C8FD49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A7EB1-6486-21EC-4A7C-C978D8EB3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D14D8-B6D6-ECE6-F9CB-ECD48B915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94DF5-F743-AAB5-05F8-BC9844CA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966-FC3F-4ED1-B5A9-8AADDF056117}" type="datetimeFigureOut">
              <a:rPr lang="vi-VN" smtClean="0"/>
              <a:t>21/01/2024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C38C5-B32F-3A33-D14C-7828EEBF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4E63C-84D2-AAEF-3911-F80A2ED2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D21-BCC6-413B-BF11-1D98A9D7E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490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ADA-3B88-5C20-D151-E7ADEA61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C0534-EB89-F7AB-3B9A-50ACABD70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9437E-9019-B331-FE13-0C15ACA23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4E95C-4F33-893A-6486-96292EBA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966-FC3F-4ED1-B5A9-8AADDF056117}" type="datetimeFigureOut">
              <a:rPr lang="vi-VN" smtClean="0"/>
              <a:t>21/01/2024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72DF1-771D-D251-B810-009C362D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1B1F2-C31C-228E-BE3C-98BE2C13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D21-BCC6-413B-BF11-1D98A9D7E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458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27095-F4AD-7E0E-0FF6-B92BE1E7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A723D-3372-7A95-A692-B7632C10B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82819-3926-ACEE-598A-BDE0745FD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23966-FC3F-4ED1-B5A9-8AADDF056117}" type="datetimeFigureOut">
              <a:rPr lang="vi-VN" smtClean="0"/>
              <a:t>21/01/2024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92A35-1A0D-512F-0187-69454D514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E2F6A-CF8C-FEFD-2F0E-33EA5766C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6D21-BCC6-413B-BF11-1D98A9D7E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794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C8DDB5-3E4B-73DD-89A0-A4242E63946E}"/>
              </a:ext>
            </a:extLst>
          </p:cNvPr>
          <p:cNvSpPr txBox="1"/>
          <p:nvPr/>
        </p:nvSpPr>
        <p:spPr>
          <a:xfrm>
            <a:off x="654424" y="591671"/>
            <a:ext cx="369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55D66-4BF2-5222-3847-9536A8E8D76F}"/>
              </a:ext>
            </a:extLst>
          </p:cNvPr>
          <p:cNvSpPr txBox="1"/>
          <p:nvPr/>
        </p:nvSpPr>
        <p:spPr>
          <a:xfrm>
            <a:off x="654424" y="1425389"/>
            <a:ext cx="668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,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dung app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Viettel money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85972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07C3B7-8805-CD21-891F-4CBDE91DC008}"/>
              </a:ext>
            </a:extLst>
          </p:cNvPr>
          <p:cNvSpPr/>
          <p:nvPr/>
        </p:nvSpPr>
        <p:spPr>
          <a:xfrm>
            <a:off x="2214282" y="1138518"/>
            <a:ext cx="7763436" cy="6992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C18C0-3EBA-0E94-8C52-A3DABE071702}"/>
              </a:ext>
            </a:extLst>
          </p:cNvPr>
          <p:cNvSpPr/>
          <p:nvPr/>
        </p:nvSpPr>
        <p:spPr>
          <a:xfrm>
            <a:off x="2214282" y="1138518"/>
            <a:ext cx="7763436" cy="45809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6FD38-DADC-4625-172C-634F847D8E54}"/>
              </a:ext>
            </a:extLst>
          </p:cNvPr>
          <p:cNvGrpSpPr/>
          <p:nvPr/>
        </p:nvGrpSpPr>
        <p:grpSpPr>
          <a:xfrm>
            <a:off x="2458789" y="1294490"/>
            <a:ext cx="329988" cy="381842"/>
            <a:chOff x="4290622" y="2539642"/>
            <a:chExt cx="329988" cy="381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FB97E-714D-E31F-EE3A-4D1AB20E102F}"/>
                </a:ext>
              </a:extLst>
            </p:cNvPr>
            <p:cNvSpPr/>
            <p:nvPr/>
          </p:nvSpPr>
          <p:spPr>
            <a:xfrm>
              <a:off x="4372720" y="2539642"/>
              <a:ext cx="165791" cy="16579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26085F-D00D-9849-F7D7-9C0521C66BB0}"/>
                </a:ext>
              </a:extLst>
            </p:cNvPr>
            <p:cNvSpPr/>
            <p:nvPr/>
          </p:nvSpPr>
          <p:spPr>
            <a:xfrm>
              <a:off x="4290622" y="2705433"/>
              <a:ext cx="329988" cy="216051"/>
            </a:xfrm>
            <a:custGeom>
              <a:avLst/>
              <a:gdLst>
                <a:gd name="connsiteX0" fmla="*/ 62373 w 329988"/>
                <a:gd name="connsiteY0" fmla="*/ 0 h 216051"/>
                <a:gd name="connsiteX1" fmla="*/ 74388 w 329988"/>
                <a:gd name="connsiteY1" fmla="*/ 17821 h 216051"/>
                <a:gd name="connsiteX2" fmla="*/ 164994 w 329988"/>
                <a:gd name="connsiteY2" fmla="*/ 55351 h 216051"/>
                <a:gd name="connsiteX3" fmla="*/ 255601 w 329988"/>
                <a:gd name="connsiteY3" fmla="*/ 17821 h 216051"/>
                <a:gd name="connsiteX4" fmla="*/ 267616 w 329988"/>
                <a:gd name="connsiteY4" fmla="*/ 0 h 216051"/>
                <a:gd name="connsiteX5" fmla="*/ 281663 w 329988"/>
                <a:gd name="connsiteY5" fmla="*/ 9471 h 216051"/>
                <a:gd name="connsiteX6" fmla="*/ 329988 w 329988"/>
                <a:gd name="connsiteY6" fmla="*/ 126139 h 216051"/>
                <a:gd name="connsiteX7" fmla="*/ 322147 w 329988"/>
                <a:gd name="connsiteY7" fmla="*/ 164978 h 216051"/>
                <a:gd name="connsiteX8" fmla="*/ 316239 w 329988"/>
                <a:gd name="connsiteY8" fmla="*/ 169852 h 216051"/>
                <a:gd name="connsiteX9" fmla="*/ 164994 w 329988"/>
                <a:gd name="connsiteY9" fmla="*/ 216051 h 216051"/>
                <a:gd name="connsiteX10" fmla="*/ 13749 w 329988"/>
                <a:gd name="connsiteY10" fmla="*/ 169852 h 216051"/>
                <a:gd name="connsiteX11" fmla="*/ 7841 w 329988"/>
                <a:gd name="connsiteY11" fmla="*/ 164978 h 216051"/>
                <a:gd name="connsiteX12" fmla="*/ 0 w 329988"/>
                <a:gd name="connsiteY12" fmla="*/ 126139 h 216051"/>
                <a:gd name="connsiteX13" fmla="*/ 48326 w 329988"/>
                <a:gd name="connsiteY13" fmla="*/ 9471 h 2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9988" h="216051">
                  <a:moveTo>
                    <a:pt x="62373" y="0"/>
                  </a:moveTo>
                  <a:lnTo>
                    <a:pt x="74388" y="17821"/>
                  </a:lnTo>
                  <a:cubicBezTo>
                    <a:pt x="97577" y="41009"/>
                    <a:pt x="129611" y="55351"/>
                    <a:pt x="164994" y="55351"/>
                  </a:cubicBezTo>
                  <a:cubicBezTo>
                    <a:pt x="200379" y="55351"/>
                    <a:pt x="232413" y="41009"/>
                    <a:pt x="255601" y="17821"/>
                  </a:cubicBezTo>
                  <a:lnTo>
                    <a:pt x="267616" y="0"/>
                  </a:lnTo>
                  <a:lnTo>
                    <a:pt x="281663" y="9471"/>
                  </a:lnTo>
                  <a:cubicBezTo>
                    <a:pt x="311521" y="39328"/>
                    <a:pt x="329988" y="80577"/>
                    <a:pt x="329988" y="126139"/>
                  </a:cubicBezTo>
                  <a:lnTo>
                    <a:pt x="322147" y="164978"/>
                  </a:lnTo>
                  <a:lnTo>
                    <a:pt x="316239" y="169852"/>
                  </a:lnTo>
                  <a:cubicBezTo>
                    <a:pt x="273066" y="199020"/>
                    <a:pt x="221019" y="216051"/>
                    <a:pt x="164994" y="216051"/>
                  </a:cubicBezTo>
                  <a:cubicBezTo>
                    <a:pt x="108970" y="216051"/>
                    <a:pt x="56923" y="199020"/>
                    <a:pt x="13749" y="169852"/>
                  </a:cubicBezTo>
                  <a:lnTo>
                    <a:pt x="7841" y="164978"/>
                  </a:lnTo>
                  <a:lnTo>
                    <a:pt x="0" y="126139"/>
                  </a:lnTo>
                  <a:cubicBezTo>
                    <a:pt x="0" y="80577"/>
                    <a:pt x="18468" y="39328"/>
                    <a:pt x="48326" y="947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3F8228-4D7B-A5EB-4A26-7265A1034F18}"/>
              </a:ext>
            </a:extLst>
          </p:cNvPr>
          <p:cNvSpPr txBox="1"/>
          <p:nvPr/>
        </p:nvSpPr>
        <p:spPr>
          <a:xfrm>
            <a:off x="2870875" y="1352652"/>
            <a:ext cx="115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HỒ VĨNH TÍN</a:t>
            </a:r>
            <a:endParaRPr lang="vi-V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F6917-822A-1C6F-76A0-EC0C66D10C68}"/>
              </a:ext>
            </a:extLst>
          </p:cNvPr>
          <p:cNvSpPr txBox="1"/>
          <p:nvPr/>
        </p:nvSpPr>
        <p:spPr>
          <a:xfrm>
            <a:off x="6573820" y="133022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phí</a:t>
            </a:r>
            <a:r>
              <a:rPr lang="en-US" sz="1400" dirty="0"/>
              <a:t> / KTX</a:t>
            </a:r>
            <a:endParaRPr lang="vi-V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6A955-07FA-404A-7A5B-72957E6E7BAB}"/>
              </a:ext>
            </a:extLst>
          </p:cNvPr>
          <p:cNvSpPr txBox="1"/>
          <p:nvPr/>
        </p:nvSpPr>
        <p:spPr>
          <a:xfrm>
            <a:off x="7712911" y="132619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endParaRPr lang="vi-V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F9303-D433-743B-5C24-2231C17772E5}"/>
              </a:ext>
            </a:extLst>
          </p:cNvPr>
          <p:cNvSpPr txBox="1"/>
          <p:nvPr/>
        </p:nvSpPr>
        <p:spPr>
          <a:xfrm>
            <a:off x="8797016" y="133608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Điểm</a:t>
            </a:r>
            <a:endParaRPr lang="vi-V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D26E76-6AC6-8903-032C-41B14F221F17}"/>
              </a:ext>
            </a:extLst>
          </p:cNvPr>
          <p:cNvSpPr txBox="1"/>
          <p:nvPr/>
        </p:nvSpPr>
        <p:spPr>
          <a:xfrm>
            <a:off x="8345539" y="13469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KTX</a:t>
            </a:r>
            <a:endParaRPr lang="vi-V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21FF7A-0E3E-920F-57FF-1660C29540A5}"/>
              </a:ext>
            </a:extLst>
          </p:cNvPr>
          <p:cNvSpPr txBox="1"/>
          <p:nvPr/>
        </p:nvSpPr>
        <p:spPr>
          <a:xfrm>
            <a:off x="9323385" y="134690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TKB</a:t>
            </a:r>
            <a:endParaRPr lang="vi-V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51117-14A2-A5A9-D1AE-F28CD9D948C5}"/>
              </a:ext>
            </a:extLst>
          </p:cNvPr>
          <p:cNvSpPr txBox="1"/>
          <p:nvPr/>
        </p:nvSpPr>
        <p:spPr>
          <a:xfrm>
            <a:off x="5410976" y="134241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</a:t>
            </a:r>
            <a:endParaRPr lang="vi-V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00DB47-5274-9EF1-A4B4-F1044F0B16ED}"/>
              </a:ext>
            </a:extLst>
          </p:cNvPr>
          <p:cNvSpPr txBox="1"/>
          <p:nvPr/>
        </p:nvSpPr>
        <p:spPr>
          <a:xfrm>
            <a:off x="6020726" y="134528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DKHP</a:t>
            </a:r>
            <a:endParaRPr lang="vi-VN" sz="14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B32D29-D810-FC0B-B02D-FBA8C809988F}"/>
              </a:ext>
            </a:extLst>
          </p:cNvPr>
          <p:cNvCxnSpPr>
            <a:cxnSpLocks/>
          </p:cNvCxnSpPr>
          <p:nvPr/>
        </p:nvCxnSpPr>
        <p:spPr>
          <a:xfrm>
            <a:off x="7811262" y="1621468"/>
            <a:ext cx="4640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383B3E-00EC-22BF-7E77-C651513D56A8}"/>
              </a:ext>
            </a:extLst>
          </p:cNvPr>
          <p:cNvSpPr/>
          <p:nvPr/>
        </p:nvSpPr>
        <p:spPr>
          <a:xfrm>
            <a:off x="2449143" y="1994238"/>
            <a:ext cx="290322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Nhập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môn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thi</a:t>
            </a:r>
            <a:endParaRPr lang="vi-VN" sz="14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C832F6-358D-5C8F-10D8-83B8F59C5B43}"/>
              </a:ext>
            </a:extLst>
          </p:cNvPr>
          <p:cNvGrpSpPr/>
          <p:nvPr/>
        </p:nvGrpSpPr>
        <p:grpSpPr>
          <a:xfrm>
            <a:off x="2458789" y="2492099"/>
            <a:ext cx="7337829" cy="792121"/>
            <a:chOff x="2458789" y="2492099"/>
            <a:chExt cx="7337829" cy="93690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8F2385C-2C6C-95B2-31B7-F3AD0645CB4C}"/>
                </a:ext>
              </a:extLst>
            </p:cNvPr>
            <p:cNvGrpSpPr/>
            <p:nvPr/>
          </p:nvGrpSpPr>
          <p:grpSpPr>
            <a:xfrm>
              <a:off x="2458789" y="2492099"/>
              <a:ext cx="7337829" cy="936901"/>
              <a:chOff x="2449143" y="3029291"/>
              <a:chExt cx="7337829" cy="108550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FB1B4EF-C193-E1DB-3C7A-C54EF29022B7}"/>
                  </a:ext>
                </a:extLst>
              </p:cNvPr>
              <p:cNvSpPr/>
              <p:nvPr/>
            </p:nvSpPr>
            <p:spPr>
              <a:xfrm>
                <a:off x="2449143" y="3029291"/>
                <a:ext cx="7337829" cy="1085509"/>
              </a:xfrm>
              <a:prstGeom prst="roundRect">
                <a:avLst>
                  <a:gd name="adj" fmla="val 4031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D115D3-71DB-97D4-A781-20B995A24061}"/>
                  </a:ext>
                </a:extLst>
              </p:cNvPr>
              <p:cNvSpPr txBox="1"/>
              <p:nvPr/>
            </p:nvSpPr>
            <p:spPr>
              <a:xfrm>
                <a:off x="2519749" y="3061728"/>
                <a:ext cx="8899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Giờ</a:t>
                </a:r>
                <a:r>
                  <a:rPr lang="en-US" sz="12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:r>
                  <a:rPr lang="en-US" sz="1200" dirty="0" err="1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thi</a:t>
                </a:r>
                <a:r>
                  <a:rPr lang="en-US" sz="12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: 3-4</a:t>
                </a:r>
                <a:endParaRPr lang="vi-VN" sz="12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6FCB73F-0C6A-B5CE-8EE9-5B9FC4297F36}"/>
                  </a:ext>
                </a:extLst>
              </p:cNvPr>
              <p:cNvSpPr txBox="1"/>
              <p:nvPr/>
            </p:nvSpPr>
            <p:spPr>
              <a:xfrm>
                <a:off x="2519749" y="3355847"/>
                <a:ext cx="13500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Mã</a:t>
                </a:r>
                <a:r>
                  <a:rPr lang="en-US" sz="1200" dirty="0"/>
                  <a:t> </a:t>
                </a:r>
                <a:r>
                  <a:rPr lang="en-US" sz="1200" dirty="0" err="1"/>
                  <a:t>học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phần</a:t>
                </a:r>
                <a:r>
                  <a:rPr lang="en-US" sz="1200" dirty="0"/>
                  <a:t>: IT01</a:t>
                </a:r>
                <a:endParaRPr lang="vi-VN" sz="1200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F9FAC9-A6BE-8670-F4DF-C7B7CFA1D059}"/>
                </a:ext>
              </a:extLst>
            </p:cNvPr>
            <p:cNvSpPr txBox="1"/>
            <p:nvPr/>
          </p:nvSpPr>
          <p:spPr>
            <a:xfrm>
              <a:off x="4123952" y="2552211"/>
              <a:ext cx="10903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Phòng</a:t>
              </a:r>
              <a:r>
                <a:rPr lang="en-US" sz="12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P401C2</a:t>
              </a:r>
              <a:endParaRPr lang="vi-VN" sz="1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866D72-1207-9B28-B426-ADE1E56ED452}"/>
                </a:ext>
              </a:extLst>
            </p:cNvPr>
            <p:cNvSpPr txBox="1"/>
            <p:nvPr/>
          </p:nvSpPr>
          <p:spPr>
            <a:xfrm>
              <a:off x="2506793" y="3017877"/>
              <a:ext cx="1681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Năm</a:t>
              </a:r>
              <a:r>
                <a:rPr lang="en-US" sz="1200" dirty="0"/>
                <a:t> </a:t>
              </a:r>
              <a:r>
                <a:rPr lang="en-US" sz="1200" dirty="0" err="1"/>
                <a:t>học</a:t>
              </a:r>
              <a:r>
                <a:rPr lang="en-US" sz="1200" dirty="0"/>
                <a:t>: 2023_2024_1</a:t>
              </a:r>
              <a:endParaRPr lang="vi-V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0654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07C3B7-8805-CD21-891F-4CBDE91DC008}"/>
              </a:ext>
            </a:extLst>
          </p:cNvPr>
          <p:cNvSpPr/>
          <p:nvPr/>
        </p:nvSpPr>
        <p:spPr>
          <a:xfrm>
            <a:off x="2214282" y="1138518"/>
            <a:ext cx="7763436" cy="6992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C18C0-3EBA-0E94-8C52-A3DABE071702}"/>
              </a:ext>
            </a:extLst>
          </p:cNvPr>
          <p:cNvSpPr/>
          <p:nvPr/>
        </p:nvSpPr>
        <p:spPr>
          <a:xfrm>
            <a:off x="2214282" y="1138518"/>
            <a:ext cx="7763436" cy="45809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6FD38-DADC-4625-172C-634F847D8E54}"/>
              </a:ext>
            </a:extLst>
          </p:cNvPr>
          <p:cNvGrpSpPr/>
          <p:nvPr/>
        </p:nvGrpSpPr>
        <p:grpSpPr>
          <a:xfrm>
            <a:off x="2458789" y="1294490"/>
            <a:ext cx="329988" cy="381842"/>
            <a:chOff x="4290622" y="2539642"/>
            <a:chExt cx="329988" cy="381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FB97E-714D-E31F-EE3A-4D1AB20E102F}"/>
                </a:ext>
              </a:extLst>
            </p:cNvPr>
            <p:cNvSpPr/>
            <p:nvPr/>
          </p:nvSpPr>
          <p:spPr>
            <a:xfrm>
              <a:off x="4372720" y="2539642"/>
              <a:ext cx="165791" cy="16579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26085F-D00D-9849-F7D7-9C0521C66BB0}"/>
                </a:ext>
              </a:extLst>
            </p:cNvPr>
            <p:cNvSpPr/>
            <p:nvPr/>
          </p:nvSpPr>
          <p:spPr>
            <a:xfrm>
              <a:off x="4290622" y="2705433"/>
              <a:ext cx="329988" cy="216051"/>
            </a:xfrm>
            <a:custGeom>
              <a:avLst/>
              <a:gdLst>
                <a:gd name="connsiteX0" fmla="*/ 62373 w 329988"/>
                <a:gd name="connsiteY0" fmla="*/ 0 h 216051"/>
                <a:gd name="connsiteX1" fmla="*/ 74388 w 329988"/>
                <a:gd name="connsiteY1" fmla="*/ 17821 h 216051"/>
                <a:gd name="connsiteX2" fmla="*/ 164994 w 329988"/>
                <a:gd name="connsiteY2" fmla="*/ 55351 h 216051"/>
                <a:gd name="connsiteX3" fmla="*/ 255601 w 329988"/>
                <a:gd name="connsiteY3" fmla="*/ 17821 h 216051"/>
                <a:gd name="connsiteX4" fmla="*/ 267616 w 329988"/>
                <a:gd name="connsiteY4" fmla="*/ 0 h 216051"/>
                <a:gd name="connsiteX5" fmla="*/ 281663 w 329988"/>
                <a:gd name="connsiteY5" fmla="*/ 9471 h 216051"/>
                <a:gd name="connsiteX6" fmla="*/ 329988 w 329988"/>
                <a:gd name="connsiteY6" fmla="*/ 126139 h 216051"/>
                <a:gd name="connsiteX7" fmla="*/ 322147 w 329988"/>
                <a:gd name="connsiteY7" fmla="*/ 164978 h 216051"/>
                <a:gd name="connsiteX8" fmla="*/ 316239 w 329988"/>
                <a:gd name="connsiteY8" fmla="*/ 169852 h 216051"/>
                <a:gd name="connsiteX9" fmla="*/ 164994 w 329988"/>
                <a:gd name="connsiteY9" fmla="*/ 216051 h 216051"/>
                <a:gd name="connsiteX10" fmla="*/ 13749 w 329988"/>
                <a:gd name="connsiteY10" fmla="*/ 169852 h 216051"/>
                <a:gd name="connsiteX11" fmla="*/ 7841 w 329988"/>
                <a:gd name="connsiteY11" fmla="*/ 164978 h 216051"/>
                <a:gd name="connsiteX12" fmla="*/ 0 w 329988"/>
                <a:gd name="connsiteY12" fmla="*/ 126139 h 216051"/>
                <a:gd name="connsiteX13" fmla="*/ 48326 w 329988"/>
                <a:gd name="connsiteY13" fmla="*/ 9471 h 2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9988" h="216051">
                  <a:moveTo>
                    <a:pt x="62373" y="0"/>
                  </a:moveTo>
                  <a:lnTo>
                    <a:pt x="74388" y="17821"/>
                  </a:lnTo>
                  <a:cubicBezTo>
                    <a:pt x="97577" y="41009"/>
                    <a:pt x="129611" y="55351"/>
                    <a:pt x="164994" y="55351"/>
                  </a:cubicBezTo>
                  <a:cubicBezTo>
                    <a:pt x="200379" y="55351"/>
                    <a:pt x="232413" y="41009"/>
                    <a:pt x="255601" y="17821"/>
                  </a:cubicBezTo>
                  <a:lnTo>
                    <a:pt x="267616" y="0"/>
                  </a:lnTo>
                  <a:lnTo>
                    <a:pt x="281663" y="9471"/>
                  </a:lnTo>
                  <a:cubicBezTo>
                    <a:pt x="311521" y="39328"/>
                    <a:pt x="329988" y="80577"/>
                    <a:pt x="329988" y="126139"/>
                  </a:cubicBezTo>
                  <a:lnTo>
                    <a:pt x="322147" y="164978"/>
                  </a:lnTo>
                  <a:lnTo>
                    <a:pt x="316239" y="169852"/>
                  </a:lnTo>
                  <a:cubicBezTo>
                    <a:pt x="273066" y="199020"/>
                    <a:pt x="221019" y="216051"/>
                    <a:pt x="164994" y="216051"/>
                  </a:cubicBezTo>
                  <a:cubicBezTo>
                    <a:pt x="108970" y="216051"/>
                    <a:pt x="56923" y="199020"/>
                    <a:pt x="13749" y="169852"/>
                  </a:cubicBezTo>
                  <a:lnTo>
                    <a:pt x="7841" y="164978"/>
                  </a:lnTo>
                  <a:lnTo>
                    <a:pt x="0" y="126139"/>
                  </a:lnTo>
                  <a:cubicBezTo>
                    <a:pt x="0" y="80577"/>
                    <a:pt x="18468" y="39328"/>
                    <a:pt x="48326" y="947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3F8228-4D7B-A5EB-4A26-7265A1034F18}"/>
              </a:ext>
            </a:extLst>
          </p:cNvPr>
          <p:cNvSpPr txBox="1"/>
          <p:nvPr/>
        </p:nvSpPr>
        <p:spPr>
          <a:xfrm>
            <a:off x="2870875" y="1352652"/>
            <a:ext cx="115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HỒ VĨNH TÍN</a:t>
            </a:r>
            <a:endParaRPr lang="vi-V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F6917-822A-1C6F-76A0-EC0C66D10C68}"/>
              </a:ext>
            </a:extLst>
          </p:cNvPr>
          <p:cNvSpPr txBox="1"/>
          <p:nvPr/>
        </p:nvSpPr>
        <p:spPr>
          <a:xfrm>
            <a:off x="6573820" y="133022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phí</a:t>
            </a:r>
            <a:r>
              <a:rPr lang="en-US" sz="1400" dirty="0"/>
              <a:t> / KTX</a:t>
            </a:r>
            <a:endParaRPr lang="vi-V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6A955-07FA-404A-7A5B-72957E6E7BAB}"/>
              </a:ext>
            </a:extLst>
          </p:cNvPr>
          <p:cNvSpPr txBox="1"/>
          <p:nvPr/>
        </p:nvSpPr>
        <p:spPr>
          <a:xfrm>
            <a:off x="7712911" y="132619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endParaRPr lang="vi-V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F9303-D433-743B-5C24-2231C17772E5}"/>
              </a:ext>
            </a:extLst>
          </p:cNvPr>
          <p:cNvSpPr txBox="1"/>
          <p:nvPr/>
        </p:nvSpPr>
        <p:spPr>
          <a:xfrm>
            <a:off x="8797016" y="133608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Điểm</a:t>
            </a:r>
            <a:endParaRPr lang="vi-V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D26E76-6AC6-8903-032C-41B14F221F17}"/>
              </a:ext>
            </a:extLst>
          </p:cNvPr>
          <p:cNvSpPr txBox="1"/>
          <p:nvPr/>
        </p:nvSpPr>
        <p:spPr>
          <a:xfrm>
            <a:off x="8345539" y="13469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KTX</a:t>
            </a:r>
            <a:endParaRPr lang="vi-V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21FF7A-0E3E-920F-57FF-1660C29540A5}"/>
              </a:ext>
            </a:extLst>
          </p:cNvPr>
          <p:cNvSpPr txBox="1"/>
          <p:nvPr/>
        </p:nvSpPr>
        <p:spPr>
          <a:xfrm>
            <a:off x="9323385" y="134690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TKB</a:t>
            </a:r>
            <a:endParaRPr lang="vi-V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51117-14A2-A5A9-D1AE-F28CD9D948C5}"/>
              </a:ext>
            </a:extLst>
          </p:cNvPr>
          <p:cNvSpPr txBox="1"/>
          <p:nvPr/>
        </p:nvSpPr>
        <p:spPr>
          <a:xfrm>
            <a:off x="5410976" y="134241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</a:t>
            </a:r>
            <a:endParaRPr lang="vi-V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00DB47-5274-9EF1-A4B4-F1044F0B16ED}"/>
              </a:ext>
            </a:extLst>
          </p:cNvPr>
          <p:cNvSpPr txBox="1"/>
          <p:nvPr/>
        </p:nvSpPr>
        <p:spPr>
          <a:xfrm>
            <a:off x="6020726" y="134528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DKHP</a:t>
            </a:r>
            <a:endParaRPr lang="vi-VN" sz="14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B32D29-D810-FC0B-B02D-FBA8C809988F}"/>
              </a:ext>
            </a:extLst>
          </p:cNvPr>
          <p:cNvCxnSpPr>
            <a:cxnSpLocks/>
          </p:cNvCxnSpPr>
          <p:nvPr/>
        </p:nvCxnSpPr>
        <p:spPr>
          <a:xfrm>
            <a:off x="8421759" y="1621468"/>
            <a:ext cx="31076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866D72-1207-9B28-B426-ADE1E56ED452}"/>
              </a:ext>
            </a:extLst>
          </p:cNvPr>
          <p:cNvSpPr txBox="1"/>
          <p:nvPr/>
        </p:nvSpPr>
        <p:spPr>
          <a:xfrm>
            <a:off x="5047029" y="2181999"/>
            <a:ext cx="1947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Thông tin </a:t>
            </a:r>
            <a:r>
              <a:rPr lang="en-US" sz="1400" dirty="0" err="1"/>
              <a:t>cư</a:t>
            </a:r>
            <a:r>
              <a:rPr lang="en-US" sz="1400" dirty="0"/>
              <a:t> </a:t>
            </a:r>
            <a:r>
              <a:rPr lang="en-US" sz="1400" dirty="0" err="1"/>
              <a:t>trú</a:t>
            </a:r>
            <a:r>
              <a:rPr lang="en-US" sz="1400" dirty="0"/>
              <a:t> </a:t>
            </a:r>
            <a:r>
              <a:rPr lang="en-US" sz="1400" dirty="0" err="1"/>
              <a:t>hiện</a:t>
            </a:r>
            <a:r>
              <a:rPr lang="en-US" sz="1400" dirty="0"/>
              <a:t> </a:t>
            </a:r>
            <a:r>
              <a:rPr lang="en-US" sz="1400" dirty="0" err="1"/>
              <a:t>tại</a:t>
            </a:r>
            <a:endParaRPr lang="vi-VN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71746C-F7E6-2D80-EE1F-9EA7C740A16C}"/>
              </a:ext>
            </a:extLst>
          </p:cNvPr>
          <p:cNvSpPr/>
          <p:nvPr/>
        </p:nvSpPr>
        <p:spPr>
          <a:xfrm>
            <a:off x="3287994" y="2689860"/>
            <a:ext cx="6046506" cy="2407920"/>
          </a:xfrm>
          <a:prstGeom prst="roundRect">
            <a:avLst>
              <a:gd name="adj" fmla="val 211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50234-3870-29A4-51EC-1F87CE8D2CBA}"/>
              </a:ext>
            </a:extLst>
          </p:cNvPr>
          <p:cNvSpPr txBox="1"/>
          <p:nvPr/>
        </p:nvSpPr>
        <p:spPr>
          <a:xfrm>
            <a:off x="3596640" y="2887980"/>
            <a:ext cx="117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Khu</a:t>
            </a:r>
            <a:r>
              <a:rPr lang="en-US" sz="1200" dirty="0"/>
              <a:t> </a:t>
            </a:r>
            <a:r>
              <a:rPr lang="en-US" sz="1200" dirty="0" err="1"/>
              <a:t>nhà</a:t>
            </a:r>
            <a:r>
              <a:rPr lang="en-US" sz="1200" dirty="0"/>
              <a:t>: </a:t>
            </a:r>
            <a:r>
              <a:rPr lang="en-US" sz="1200" dirty="0" err="1"/>
              <a:t>Tầng</a:t>
            </a:r>
            <a:r>
              <a:rPr lang="en-US" sz="1200" dirty="0"/>
              <a:t> 5</a:t>
            </a:r>
            <a:endParaRPr lang="vi-VN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8E396A-37B3-9682-160E-80F5F930BB95}"/>
              </a:ext>
            </a:extLst>
          </p:cNvPr>
          <p:cNvSpPr txBox="1"/>
          <p:nvPr/>
        </p:nvSpPr>
        <p:spPr>
          <a:xfrm>
            <a:off x="6430872" y="2887980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phòng</a:t>
            </a:r>
            <a:r>
              <a:rPr lang="en-US" sz="1200" dirty="0"/>
              <a:t>: 517</a:t>
            </a:r>
            <a:endParaRPr lang="vi-VN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18FC7A-9006-AD74-29AB-247B60C71EF2}"/>
              </a:ext>
            </a:extLst>
          </p:cNvPr>
          <p:cNvSpPr txBox="1"/>
          <p:nvPr/>
        </p:nvSpPr>
        <p:spPr>
          <a:xfrm>
            <a:off x="3648985" y="3363099"/>
            <a:ext cx="2776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Loạiphòng</a:t>
            </a:r>
            <a:r>
              <a:rPr lang="en-US" sz="1200" dirty="0"/>
              <a:t>: </a:t>
            </a:r>
            <a:r>
              <a:rPr lang="en-US" sz="1200" dirty="0" err="1"/>
              <a:t>Khu</a:t>
            </a:r>
            <a:r>
              <a:rPr lang="en-US" sz="1200" dirty="0"/>
              <a:t> </a:t>
            </a:r>
            <a:r>
              <a:rPr lang="en-US" sz="1200" dirty="0" err="1"/>
              <a:t>nhà</a:t>
            </a:r>
            <a:r>
              <a:rPr lang="en-US" sz="1200" dirty="0"/>
              <a:t> A (7 </a:t>
            </a:r>
            <a:r>
              <a:rPr lang="en-US" sz="1200" dirty="0" err="1"/>
              <a:t>tầng</a:t>
            </a:r>
            <a:r>
              <a:rPr lang="en-US" sz="1200" dirty="0"/>
              <a:t>): Nam – </a:t>
            </a:r>
            <a:r>
              <a:rPr lang="en-US" sz="1200" dirty="0" err="1"/>
              <a:t>Nữ</a:t>
            </a:r>
            <a:endParaRPr lang="vi-VN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357A3B-36B7-970D-65BE-F19776F72FE3}"/>
              </a:ext>
            </a:extLst>
          </p:cNvPr>
          <p:cNvSpPr txBox="1"/>
          <p:nvPr/>
        </p:nvSpPr>
        <p:spPr>
          <a:xfrm>
            <a:off x="3648985" y="3740075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Giường</a:t>
            </a:r>
            <a:r>
              <a:rPr lang="en-US" sz="1200" dirty="0"/>
              <a:t> </a:t>
            </a:r>
            <a:r>
              <a:rPr lang="en-US" sz="1200" dirty="0" err="1"/>
              <a:t>số</a:t>
            </a:r>
            <a:r>
              <a:rPr lang="en-US" sz="1200" dirty="0"/>
              <a:t>: 1</a:t>
            </a:r>
            <a:endParaRPr lang="vi-VN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CFE279-9B5E-C542-89FF-C9EDF84B92C0}"/>
              </a:ext>
            </a:extLst>
          </p:cNvPr>
          <p:cNvSpPr txBox="1"/>
          <p:nvPr/>
        </p:nvSpPr>
        <p:spPr>
          <a:xfrm>
            <a:off x="6430872" y="3755320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Giá</a:t>
            </a:r>
            <a:r>
              <a:rPr lang="en-US" sz="1200" dirty="0"/>
              <a:t>: 1.170.000 VNĐ</a:t>
            </a:r>
            <a:endParaRPr lang="vi-VN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E782FE-118E-5DB7-700F-F9366175A43F}"/>
              </a:ext>
            </a:extLst>
          </p:cNvPr>
          <p:cNvSpPr txBox="1"/>
          <p:nvPr/>
        </p:nvSpPr>
        <p:spPr>
          <a:xfrm>
            <a:off x="3648985" y="4174837"/>
            <a:ext cx="1614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Bắt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ở: 18/08/2023</a:t>
            </a:r>
            <a:endParaRPr lang="vi-VN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04444E-3F98-E5F3-0E2B-AF05D7327528}"/>
              </a:ext>
            </a:extLst>
          </p:cNvPr>
          <p:cNvSpPr txBox="1"/>
          <p:nvPr/>
        </p:nvSpPr>
        <p:spPr>
          <a:xfrm>
            <a:off x="6439650" y="4215194"/>
            <a:ext cx="195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Ngày</a:t>
            </a:r>
            <a:r>
              <a:rPr lang="en-US" sz="1200" dirty="0"/>
              <a:t> </a:t>
            </a:r>
            <a:r>
              <a:rPr lang="en-US" sz="1200" dirty="0" err="1"/>
              <a:t>trả</a:t>
            </a:r>
            <a:r>
              <a:rPr lang="en-US" sz="1200" dirty="0"/>
              <a:t> </a:t>
            </a:r>
            <a:r>
              <a:rPr lang="en-US" sz="1200" dirty="0" err="1"/>
              <a:t>phòng</a:t>
            </a:r>
            <a:r>
              <a:rPr lang="en-US" sz="1200" dirty="0"/>
              <a:t>: 30/06/2024</a:t>
            </a:r>
            <a:endParaRPr lang="vi-VN" sz="1200" dirty="0"/>
          </a:p>
        </p:txBody>
      </p:sp>
    </p:spTree>
    <p:extLst>
      <p:ext uri="{BB962C8B-B14F-4D97-AF65-F5344CB8AC3E}">
        <p14:creationId xmlns:p14="http://schemas.microsoft.com/office/powerpoint/2010/main" val="410480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07C3B7-8805-CD21-891F-4CBDE91DC008}"/>
              </a:ext>
            </a:extLst>
          </p:cNvPr>
          <p:cNvSpPr/>
          <p:nvPr/>
        </p:nvSpPr>
        <p:spPr>
          <a:xfrm>
            <a:off x="2214282" y="1138518"/>
            <a:ext cx="7763436" cy="6992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C18C0-3EBA-0E94-8C52-A3DABE071702}"/>
              </a:ext>
            </a:extLst>
          </p:cNvPr>
          <p:cNvSpPr/>
          <p:nvPr/>
        </p:nvSpPr>
        <p:spPr>
          <a:xfrm>
            <a:off x="2214282" y="1138518"/>
            <a:ext cx="7763436" cy="45809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6FD38-DADC-4625-172C-634F847D8E54}"/>
              </a:ext>
            </a:extLst>
          </p:cNvPr>
          <p:cNvGrpSpPr/>
          <p:nvPr/>
        </p:nvGrpSpPr>
        <p:grpSpPr>
          <a:xfrm>
            <a:off x="2458789" y="1294490"/>
            <a:ext cx="329988" cy="381842"/>
            <a:chOff x="4290622" y="2539642"/>
            <a:chExt cx="329988" cy="381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FB97E-714D-E31F-EE3A-4D1AB20E102F}"/>
                </a:ext>
              </a:extLst>
            </p:cNvPr>
            <p:cNvSpPr/>
            <p:nvPr/>
          </p:nvSpPr>
          <p:spPr>
            <a:xfrm>
              <a:off x="4372720" y="2539642"/>
              <a:ext cx="165791" cy="16579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26085F-D00D-9849-F7D7-9C0521C66BB0}"/>
                </a:ext>
              </a:extLst>
            </p:cNvPr>
            <p:cNvSpPr/>
            <p:nvPr/>
          </p:nvSpPr>
          <p:spPr>
            <a:xfrm>
              <a:off x="4290622" y="2705433"/>
              <a:ext cx="329988" cy="216051"/>
            </a:xfrm>
            <a:custGeom>
              <a:avLst/>
              <a:gdLst>
                <a:gd name="connsiteX0" fmla="*/ 62373 w 329988"/>
                <a:gd name="connsiteY0" fmla="*/ 0 h 216051"/>
                <a:gd name="connsiteX1" fmla="*/ 74388 w 329988"/>
                <a:gd name="connsiteY1" fmla="*/ 17821 h 216051"/>
                <a:gd name="connsiteX2" fmla="*/ 164994 w 329988"/>
                <a:gd name="connsiteY2" fmla="*/ 55351 h 216051"/>
                <a:gd name="connsiteX3" fmla="*/ 255601 w 329988"/>
                <a:gd name="connsiteY3" fmla="*/ 17821 h 216051"/>
                <a:gd name="connsiteX4" fmla="*/ 267616 w 329988"/>
                <a:gd name="connsiteY4" fmla="*/ 0 h 216051"/>
                <a:gd name="connsiteX5" fmla="*/ 281663 w 329988"/>
                <a:gd name="connsiteY5" fmla="*/ 9471 h 216051"/>
                <a:gd name="connsiteX6" fmla="*/ 329988 w 329988"/>
                <a:gd name="connsiteY6" fmla="*/ 126139 h 216051"/>
                <a:gd name="connsiteX7" fmla="*/ 322147 w 329988"/>
                <a:gd name="connsiteY7" fmla="*/ 164978 h 216051"/>
                <a:gd name="connsiteX8" fmla="*/ 316239 w 329988"/>
                <a:gd name="connsiteY8" fmla="*/ 169852 h 216051"/>
                <a:gd name="connsiteX9" fmla="*/ 164994 w 329988"/>
                <a:gd name="connsiteY9" fmla="*/ 216051 h 216051"/>
                <a:gd name="connsiteX10" fmla="*/ 13749 w 329988"/>
                <a:gd name="connsiteY10" fmla="*/ 169852 h 216051"/>
                <a:gd name="connsiteX11" fmla="*/ 7841 w 329988"/>
                <a:gd name="connsiteY11" fmla="*/ 164978 h 216051"/>
                <a:gd name="connsiteX12" fmla="*/ 0 w 329988"/>
                <a:gd name="connsiteY12" fmla="*/ 126139 h 216051"/>
                <a:gd name="connsiteX13" fmla="*/ 48326 w 329988"/>
                <a:gd name="connsiteY13" fmla="*/ 9471 h 2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9988" h="216051">
                  <a:moveTo>
                    <a:pt x="62373" y="0"/>
                  </a:moveTo>
                  <a:lnTo>
                    <a:pt x="74388" y="17821"/>
                  </a:lnTo>
                  <a:cubicBezTo>
                    <a:pt x="97577" y="41009"/>
                    <a:pt x="129611" y="55351"/>
                    <a:pt x="164994" y="55351"/>
                  </a:cubicBezTo>
                  <a:cubicBezTo>
                    <a:pt x="200379" y="55351"/>
                    <a:pt x="232413" y="41009"/>
                    <a:pt x="255601" y="17821"/>
                  </a:cubicBezTo>
                  <a:lnTo>
                    <a:pt x="267616" y="0"/>
                  </a:lnTo>
                  <a:lnTo>
                    <a:pt x="281663" y="9471"/>
                  </a:lnTo>
                  <a:cubicBezTo>
                    <a:pt x="311521" y="39328"/>
                    <a:pt x="329988" y="80577"/>
                    <a:pt x="329988" y="126139"/>
                  </a:cubicBezTo>
                  <a:lnTo>
                    <a:pt x="322147" y="164978"/>
                  </a:lnTo>
                  <a:lnTo>
                    <a:pt x="316239" y="169852"/>
                  </a:lnTo>
                  <a:cubicBezTo>
                    <a:pt x="273066" y="199020"/>
                    <a:pt x="221019" y="216051"/>
                    <a:pt x="164994" y="216051"/>
                  </a:cubicBezTo>
                  <a:cubicBezTo>
                    <a:pt x="108970" y="216051"/>
                    <a:pt x="56923" y="199020"/>
                    <a:pt x="13749" y="169852"/>
                  </a:cubicBezTo>
                  <a:lnTo>
                    <a:pt x="7841" y="164978"/>
                  </a:lnTo>
                  <a:lnTo>
                    <a:pt x="0" y="126139"/>
                  </a:lnTo>
                  <a:cubicBezTo>
                    <a:pt x="0" y="80577"/>
                    <a:pt x="18468" y="39328"/>
                    <a:pt x="48326" y="947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3F8228-4D7B-A5EB-4A26-7265A1034F18}"/>
              </a:ext>
            </a:extLst>
          </p:cNvPr>
          <p:cNvSpPr txBox="1"/>
          <p:nvPr/>
        </p:nvSpPr>
        <p:spPr>
          <a:xfrm>
            <a:off x="2870875" y="1352652"/>
            <a:ext cx="115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HỒ VĨNH TÍN</a:t>
            </a:r>
            <a:endParaRPr lang="vi-V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F6917-822A-1C6F-76A0-EC0C66D10C68}"/>
              </a:ext>
            </a:extLst>
          </p:cNvPr>
          <p:cNvSpPr txBox="1"/>
          <p:nvPr/>
        </p:nvSpPr>
        <p:spPr>
          <a:xfrm>
            <a:off x="6573820" y="133022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phí</a:t>
            </a:r>
            <a:r>
              <a:rPr lang="en-US" sz="1400" dirty="0"/>
              <a:t> / KTX</a:t>
            </a:r>
            <a:endParaRPr lang="vi-V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6A955-07FA-404A-7A5B-72957E6E7BAB}"/>
              </a:ext>
            </a:extLst>
          </p:cNvPr>
          <p:cNvSpPr txBox="1"/>
          <p:nvPr/>
        </p:nvSpPr>
        <p:spPr>
          <a:xfrm>
            <a:off x="7712911" y="132619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endParaRPr lang="vi-V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F9303-D433-743B-5C24-2231C17772E5}"/>
              </a:ext>
            </a:extLst>
          </p:cNvPr>
          <p:cNvSpPr txBox="1"/>
          <p:nvPr/>
        </p:nvSpPr>
        <p:spPr>
          <a:xfrm>
            <a:off x="8797016" y="133608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Điểm</a:t>
            </a:r>
            <a:endParaRPr lang="vi-V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D26E76-6AC6-8903-032C-41B14F221F17}"/>
              </a:ext>
            </a:extLst>
          </p:cNvPr>
          <p:cNvSpPr txBox="1"/>
          <p:nvPr/>
        </p:nvSpPr>
        <p:spPr>
          <a:xfrm>
            <a:off x="8345539" y="13469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KTX</a:t>
            </a:r>
            <a:endParaRPr lang="vi-V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21FF7A-0E3E-920F-57FF-1660C29540A5}"/>
              </a:ext>
            </a:extLst>
          </p:cNvPr>
          <p:cNvSpPr txBox="1"/>
          <p:nvPr/>
        </p:nvSpPr>
        <p:spPr>
          <a:xfrm>
            <a:off x="9323385" y="134690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TKB</a:t>
            </a:r>
            <a:endParaRPr lang="vi-V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51117-14A2-A5A9-D1AE-F28CD9D948C5}"/>
              </a:ext>
            </a:extLst>
          </p:cNvPr>
          <p:cNvSpPr txBox="1"/>
          <p:nvPr/>
        </p:nvSpPr>
        <p:spPr>
          <a:xfrm>
            <a:off x="5410976" y="134241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</a:t>
            </a:r>
            <a:endParaRPr lang="vi-V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00DB47-5274-9EF1-A4B4-F1044F0B16ED}"/>
              </a:ext>
            </a:extLst>
          </p:cNvPr>
          <p:cNvSpPr txBox="1"/>
          <p:nvPr/>
        </p:nvSpPr>
        <p:spPr>
          <a:xfrm>
            <a:off x="6020726" y="134528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DKHP</a:t>
            </a:r>
            <a:endParaRPr lang="vi-VN" sz="14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B32D29-D810-FC0B-B02D-FBA8C809988F}"/>
              </a:ext>
            </a:extLst>
          </p:cNvPr>
          <p:cNvCxnSpPr>
            <a:cxnSpLocks/>
          </p:cNvCxnSpPr>
          <p:nvPr/>
        </p:nvCxnSpPr>
        <p:spPr>
          <a:xfrm>
            <a:off x="8917059" y="1621468"/>
            <a:ext cx="31076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75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07C3B7-8805-CD21-891F-4CBDE91DC008}"/>
              </a:ext>
            </a:extLst>
          </p:cNvPr>
          <p:cNvSpPr/>
          <p:nvPr/>
        </p:nvSpPr>
        <p:spPr>
          <a:xfrm>
            <a:off x="2214282" y="1138518"/>
            <a:ext cx="7763436" cy="6992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C18C0-3EBA-0E94-8C52-A3DABE071702}"/>
              </a:ext>
            </a:extLst>
          </p:cNvPr>
          <p:cNvSpPr/>
          <p:nvPr/>
        </p:nvSpPr>
        <p:spPr>
          <a:xfrm>
            <a:off x="2214282" y="1138518"/>
            <a:ext cx="7763436" cy="45809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6FD38-DADC-4625-172C-634F847D8E54}"/>
              </a:ext>
            </a:extLst>
          </p:cNvPr>
          <p:cNvGrpSpPr/>
          <p:nvPr/>
        </p:nvGrpSpPr>
        <p:grpSpPr>
          <a:xfrm>
            <a:off x="2458789" y="1294490"/>
            <a:ext cx="329988" cy="381842"/>
            <a:chOff x="4290622" y="2539642"/>
            <a:chExt cx="329988" cy="381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FB97E-714D-E31F-EE3A-4D1AB20E102F}"/>
                </a:ext>
              </a:extLst>
            </p:cNvPr>
            <p:cNvSpPr/>
            <p:nvPr/>
          </p:nvSpPr>
          <p:spPr>
            <a:xfrm>
              <a:off x="4372720" y="2539642"/>
              <a:ext cx="165791" cy="16579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26085F-D00D-9849-F7D7-9C0521C66BB0}"/>
                </a:ext>
              </a:extLst>
            </p:cNvPr>
            <p:cNvSpPr/>
            <p:nvPr/>
          </p:nvSpPr>
          <p:spPr>
            <a:xfrm>
              <a:off x="4290622" y="2705433"/>
              <a:ext cx="329988" cy="216051"/>
            </a:xfrm>
            <a:custGeom>
              <a:avLst/>
              <a:gdLst>
                <a:gd name="connsiteX0" fmla="*/ 62373 w 329988"/>
                <a:gd name="connsiteY0" fmla="*/ 0 h 216051"/>
                <a:gd name="connsiteX1" fmla="*/ 74388 w 329988"/>
                <a:gd name="connsiteY1" fmla="*/ 17821 h 216051"/>
                <a:gd name="connsiteX2" fmla="*/ 164994 w 329988"/>
                <a:gd name="connsiteY2" fmla="*/ 55351 h 216051"/>
                <a:gd name="connsiteX3" fmla="*/ 255601 w 329988"/>
                <a:gd name="connsiteY3" fmla="*/ 17821 h 216051"/>
                <a:gd name="connsiteX4" fmla="*/ 267616 w 329988"/>
                <a:gd name="connsiteY4" fmla="*/ 0 h 216051"/>
                <a:gd name="connsiteX5" fmla="*/ 281663 w 329988"/>
                <a:gd name="connsiteY5" fmla="*/ 9471 h 216051"/>
                <a:gd name="connsiteX6" fmla="*/ 329988 w 329988"/>
                <a:gd name="connsiteY6" fmla="*/ 126139 h 216051"/>
                <a:gd name="connsiteX7" fmla="*/ 322147 w 329988"/>
                <a:gd name="connsiteY7" fmla="*/ 164978 h 216051"/>
                <a:gd name="connsiteX8" fmla="*/ 316239 w 329988"/>
                <a:gd name="connsiteY8" fmla="*/ 169852 h 216051"/>
                <a:gd name="connsiteX9" fmla="*/ 164994 w 329988"/>
                <a:gd name="connsiteY9" fmla="*/ 216051 h 216051"/>
                <a:gd name="connsiteX10" fmla="*/ 13749 w 329988"/>
                <a:gd name="connsiteY10" fmla="*/ 169852 h 216051"/>
                <a:gd name="connsiteX11" fmla="*/ 7841 w 329988"/>
                <a:gd name="connsiteY11" fmla="*/ 164978 h 216051"/>
                <a:gd name="connsiteX12" fmla="*/ 0 w 329988"/>
                <a:gd name="connsiteY12" fmla="*/ 126139 h 216051"/>
                <a:gd name="connsiteX13" fmla="*/ 48326 w 329988"/>
                <a:gd name="connsiteY13" fmla="*/ 9471 h 2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9988" h="216051">
                  <a:moveTo>
                    <a:pt x="62373" y="0"/>
                  </a:moveTo>
                  <a:lnTo>
                    <a:pt x="74388" y="17821"/>
                  </a:lnTo>
                  <a:cubicBezTo>
                    <a:pt x="97577" y="41009"/>
                    <a:pt x="129611" y="55351"/>
                    <a:pt x="164994" y="55351"/>
                  </a:cubicBezTo>
                  <a:cubicBezTo>
                    <a:pt x="200379" y="55351"/>
                    <a:pt x="232413" y="41009"/>
                    <a:pt x="255601" y="17821"/>
                  </a:cubicBezTo>
                  <a:lnTo>
                    <a:pt x="267616" y="0"/>
                  </a:lnTo>
                  <a:lnTo>
                    <a:pt x="281663" y="9471"/>
                  </a:lnTo>
                  <a:cubicBezTo>
                    <a:pt x="311521" y="39328"/>
                    <a:pt x="329988" y="80577"/>
                    <a:pt x="329988" y="126139"/>
                  </a:cubicBezTo>
                  <a:lnTo>
                    <a:pt x="322147" y="164978"/>
                  </a:lnTo>
                  <a:lnTo>
                    <a:pt x="316239" y="169852"/>
                  </a:lnTo>
                  <a:cubicBezTo>
                    <a:pt x="273066" y="199020"/>
                    <a:pt x="221019" y="216051"/>
                    <a:pt x="164994" y="216051"/>
                  </a:cubicBezTo>
                  <a:cubicBezTo>
                    <a:pt x="108970" y="216051"/>
                    <a:pt x="56923" y="199020"/>
                    <a:pt x="13749" y="169852"/>
                  </a:cubicBezTo>
                  <a:lnTo>
                    <a:pt x="7841" y="164978"/>
                  </a:lnTo>
                  <a:lnTo>
                    <a:pt x="0" y="126139"/>
                  </a:lnTo>
                  <a:cubicBezTo>
                    <a:pt x="0" y="80577"/>
                    <a:pt x="18468" y="39328"/>
                    <a:pt x="48326" y="947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3F8228-4D7B-A5EB-4A26-7265A1034F18}"/>
              </a:ext>
            </a:extLst>
          </p:cNvPr>
          <p:cNvSpPr txBox="1"/>
          <p:nvPr/>
        </p:nvSpPr>
        <p:spPr>
          <a:xfrm>
            <a:off x="2870875" y="1352652"/>
            <a:ext cx="115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HỒ VĨNH TÍN</a:t>
            </a:r>
            <a:endParaRPr lang="vi-V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F6917-822A-1C6F-76A0-EC0C66D10C68}"/>
              </a:ext>
            </a:extLst>
          </p:cNvPr>
          <p:cNvSpPr txBox="1"/>
          <p:nvPr/>
        </p:nvSpPr>
        <p:spPr>
          <a:xfrm>
            <a:off x="6573820" y="133022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phí</a:t>
            </a:r>
            <a:r>
              <a:rPr lang="en-US" sz="1400" dirty="0"/>
              <a:t> / KTX</a:t>
            </a:r>
            <a:endParaRPr lang="vi-V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6A955-07FA-404A-7A5B-72957E6E7BAB}"/>
              </a:ext>
            </a:extLst>
          </p:cNvPr>
          <p:cNvSpPr txBox="1"/>
          <p:nvPr/>
        </p:nvSpPr>
        <p:spPr>
          <a:xfrm>
            <a:off x="7712911" y="132619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endParaRPr lang="vi-V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F9303-D433-743B-5C24-2231C17772E5}"/>
              </a:ext>
            </a:extLst>
          </p:cNvPr>
          <p:cNvSpPr txBox="1"/>
          <p:nvPr/>
        </p:nvSpPr>
        <p:spPr>
          <a:xfrm>
            <a:off x="8797016" y="133608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Điểm</a:t>
            </a:r>
            <a:endParaRPr lang="vi-V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D26E76-6AC6-8903-032C-41B14F221F17}"/>
              </a:ext>
            </a:extLst>
          </p:cNvPr>
          <p:cNvSpPr txBox="1"/>
          <p:nvPr/>
        </p:nvSpPr>
        <p:spPr>
          <a:xfrm>
            <a:off x="8345539" y="13469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KTX</a:t>
            </a:r>
            <a:endParaRPr lang="vi-V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21FF7A-0E3E-920F-57FF-1660C29540A5}"/>
              </a:ext>
            </a:extLst>
          </p:cNvPr>
          <p:cNvSpPr txBox="1"/>
          <p:nvPr/>
        </p:nvSpPr>
        <p:spPr>
          <a:xfrm>
            <a:off x="9323385" y="134690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TKB</a:t>
            </a:r>
            <a:endParaRPr lang="vi-V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51117-14A2-A5A9-D1AE-F28CD9D948C5}"/>
              </a:ext>
            </a:extLst>
          </p:cNvPr>
          <p:cNvSpPr txBox="1"/>
          <p:nvPr/>
        </p:nvSpPr>
        <p:spPr>
          <a:xfrm>
            <a:off x="5410976" y="134241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</a:t>
            </a:r>
            <a:endParaRPr lang="vi-V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00DB47-5274-9EF1-A4B4-F1044F0B16ED}"/>
              </a:ext>
            </a:extLst>
          </p:cNvPr>
          <p:cNvSpPr txBox="1"/>
          <p:nvPr/>
        </p:nvSpPr>
        <p:spPr>
          <a:xfrm>
            <a:off x="6020726" y="134528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DKHP</a:t>
            </a:r>
            <a:endParaRPr lang="vi-VN" sz="14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B32D29-D810-FC0B-B02D-FBA8C809988F}"/>
              </a:ext>
            </a:extLst>
          </p:cNvPr>
          <p:cNvCxnSpPr>
            <a:cxnSpLocks/>
          </p:cNvCxnSpPr>
          <p:nvPr/>
        </p:nvCxnSpPr>
        <p:spPr>
          <a:xfrm>
            <a:off x="9404739" y="1621468"/>
            <a:ext cx="31076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29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9E6504-1E4F-4ECB-F7DC-B0E4E8E50620}"/>
              </a:ext>
            </a:extLst>
          </p:cNvPr>
          <p:cNvSpPr/>
          <p:nvPr/>
        </p:nvSpPr>
        <p:spPr>
          <a:xfrm>
            <a:off x="2214282" y="1138518"/>
            <a:ext cx="7763436" cy="45809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E28C3-C5C8-6DE4-6039-E7B54978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260" y="2541946"/>
            <a:ext cx="2110740" cy="211074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B34251-60F4-0E41-B229-B8A6303CAA39}"/>
              </a:ext>
            </a:extLst>
          </p:cNvPr>
          <p:cNvSpPr/>
          <p:nvPr/>
        </p:nvSpPr>
        <p:spPr>
          <a:xfrm>
            <a:off x="2972248" y="2740961"/>
            <a:ext cx="2922494" cy="421341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MSSV</a:t>
            </a:r>
            <a:endParaRPr lang="vi-V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DC210F-1F3D-8D43-58DE-93D435E18404}"/>
              </a:ext>
            </a:extLst>
          </p:cNvPr>
          <p:cNvSpPr/>
          <p:nvPr/>
        </p:nvSpPr>
        <p:spPr>
          <a:xfrm>
            <a:off x="2972248" y="3470070"/>
            <a:ext cx="2922494" cy="421341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vi-V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E387D5-F414-3663-8F7E-4361A3D6930B}"/>
              </a:ext>
            </a:extLst>
          </p:cNvPr>
          <p:cNvSpPr/>
          <p:nvPr/>
        </p:nvSpPr>
        <p:spPr>
          <a:xfrm>
            <a:off x="2964628" y="4231345"/>
            <a:ext cx="2922494" cy="421341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Đăng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nhập</a:t>
            </a:r>
            <a:endParaRPr lang="vi-V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568926-47C9-0635-8FBC-4F3F1BED08E4}"/>
              </a:ext>
            </a:extLst>
          </p:cNvPr>
          <p:cNvSpPr txBox="1"/>
          <p:nvPr/>
        </p:nvSpPr>
        <p:spPr>
          <a:xfrm>
            <a:off x="3124200" y="1466718"/>
            <a:ext cx="628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ĐẠI HỌC GIAO THÔNG VẬN TẢI PHÂN HIỆU TẠI TP. HỒ CHÍ MINH</a:t>
            </a:r>
            <a:endParaRPr lang="vi-VN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3633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07C3B7-8805-CD21-891F-4CBDE91DC008}"/>
              </a:ext>
            </a:extLst>
          </p:cNvPr>
          <p:cNvSpPr/>
          <p:nvPr/>
        </p:nvSpPr>
        <p:spPr>
          <a:xfrm>
            <a:off x="2214282" y="1138518"/>
            <a:ext cx="7763436" cy="6992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C18C0-3EBA-0E94-8C52-A3DABE071702}"/>
              </a:ext>
            </a:extLst>
          </p:cNvPr>
          <p:cNvSpPr/>
          <p:nvPr/>
        </p:nvSpPr>
        <p:spPr>
          <a:xfrm>
            <a:off x="2214282" y="1138518"/>
            <a:ext cx="7763436" cy="45809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6FD38-DADC-4625-172C-634F847D8E54}"/>
              </a:ext>
            </a:extLst>
          </p:cNvPr>
          <p:cNvGrpSpPr/>
          <p:nvPr/>
        </p:nvGrpSpPr>
        <p:grpSpPr>
          <a:xfrm>
            <a:off x="2458789" y="1294490"/>
            <a:ext cx="329988" cy="381842"/>
            <a:chOff x="4290622" y="2539642"/>
            <a:chExt cx="329988" cy="381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FB97E-714D-E31F-EE3A-4D1AB20E102F}"/>
                </a:ext>
              </a:extLst>
            </p:cNvPr>
            <p:cNvSpPr/>
            <p:nvPr/>
          </p:nvSpPr>
          <p:spPr>
            <a:xfrm>
              <a:off x="4372720" y="2539642"/>
              <a:ext cx="165791" cy="16579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26085F-D00D-9849-F7D7-9C0521C66BB0}"/>
                </a:ext>
              </a:extLst>
            </p:cNvPr>
            <p:cNvSpPr/>
            <p:nvPr/>
          </p:nvSpPr>
          <p:spPr>
            <a:xfrm>
              <a:off x="4290622" y="2705433"/>
              <a:ext cx="329988" cy="216051"/>
            </a:xfrm>
            <a:custGeom>
              <a:avLst/>
              <a:gdLst>
                <a:gd name="connsiteX0" fmla="*/ 62373 w 329988"/>
                <a:gd name="connsiteY0" fmla="*/ 0 h 216051"/>
                <a:gd name="connsiteX1" fmla="*/ 74388 w 329988"/>
                <a:gd name="connsiteY1" fmla="*/ 17821 h 216051"/>
                <a:gd name="connsiteX2" fmla="*/ 164994 w 329988"/>
                <a:gd name="connsiteY2" fmla="*/ 55351 h 216051"/>
                <a:gd name="connsiteX3" fmla="*/ 255601 w 329988"/>
                <a:gd name="connsiteY3" fmla="*/ 17821 h 216051"/>
                <a:gd name="connsiteX4" fmla="*/ 267616 w 329988"/>
                <a:gd name="connsiteY4" fmla="*/ 0 h 216051"/>
                <a:gd name="connsiteX5" fmla="*/ 281663 w 329988"/>
                <a:gd name="connsiteY5" fmla="*/ 9471 h 216051"/>
                <a:gd name="connsiteX6" fmla="*/ 329988 w 329988"/>
                <a:gd name="connsiteY6" fmla="*/ 126139 h 216051"/>
                <a:gd name="connsiteX7" fmla="*/ 322147 w 329988"/>
                <a:gd name="connsiteY7" fmla="*/ 164978 h 216051"/>
                <a:gd name="connsiteX8" fmla="*/ 316239 w 329988"/>
                <a:gd name="connsiteY8" fmla="*/ 169852 h 216051"/>
                <a:gd name="connsiteX9" fmla="*/ 164994 w 329988"/>
                <a:gd name="connsiteY9" fmla="*/ 216051 h 216051"/>
                <a:gd name="connsiteX10" fmla="*/ 13749 w 329988"/>
                <a:gd name="connsiteY10" fmla="*/ 169852 h 216051"/>
                <a:gd name="connsiteX11" fmla="*/ 7841 w 329988"/>
                <a:gd name="connsiteY11" fmla="*/ 164978 h 216051"/>
                <a:gd name="connsiteX12" fmla="*/ 0 w 329988"/>
                <a:gd name="connsiteY12" fmla="*/ 126139 h 216051"/>
                <a:gd name="connsiteX13" fmla="*/ 48326 w 329988"/>
                <a:gd name="connsiteY13" fmla="*/ 9471 h 2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9988" h="216051">
                  <a:moveTo>
                    <a:pt x="62373" y="0"/>
                  </a:moveTo>
                  <a:lnTo>
                    <a:pt x="74388" y="17821"/>
                  </a:lnTo>
                  <a:cubicBezTo>
                    <a:pt x="97577" y="41009"/>
                    <a:pt x="129611" y="55351"/>
                    <a:pt x="164994" y="55351"/>
                  </a:cubicBezTo>
                  <a:cubicBezTo>
                    <a:pt x="200379" y="55351"/>
                    <a:pt x="232413" y="41009"/>
                    <a:pt x="255601" y="17821"/>
                  </a:cubicBezTo>
                  <a:lnTo>
                    <a:pt x="267616" y="0"/>
                  </a:lnTo>
                  <a:lnTo>
                    <a:pt x="281663" y="9471"/>
                  </a:lnTo>
                  <a:cubicBezTo>
                    <a:pt x="311521" y="39328"/>
                    <a:pt x="329988" y="80577"/>
                    <a:pt x="329988" y="126139"/>
                  </a:cubicBezTo>
                  <a:lnTo>
                    <a:pt x="322147" y="164978"/>
                  </a:lnTo>
                  <a:lnTo>
                    <a:pt x="316239" y="169852"/>
                  </a:lnTo>
                  <a:cubicBezTo>
                    <a:pt x="273066" y="199020"/>
                    <a:pt x="221019" y="216051"/>
                    <a:pt x="164994" y="216051"/>
                  </a:cubicBezTo>
                  <a:cubicBezTo>
                    <a:pt x="108970" y="216051"/>
                    <a:pt x="56923" y="199020"/>
                    <a:pt x="13749" y="169852"/>
                  </a:cubicBezTo>
                  <a:lnTo>
                    <a:pt x="7841" y="164978"/>
                  </a:lnTo>
                  <a:lnTo>
                    <a:pt x="0" y="126139"/>
                  </a:lnTo>
                  <a:cubicBezTo>
                    <a:pt x="0" y="80577"/>
                    <a:pt x="18468" y="39328"/>
                    <a:pt x="48326" y="947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3F8228-4D7B-A5EB-4A26-7265A1034F18}"/>
              </a:ext>
            </a:extLst>
          </p:cNvPr>
          <p:cNvSpPr txBox="1"/>
          <p:nvPr/>
        </p:nvSpPr>
        <p:spPr>
          <a:xfrm>
            <a:off x="2870875" y="1352652"/>
            <a:ext cx="115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HỒ VĨNH TÍN</a:t>
            </a:r>
            <a:endParaRPr lang="vi-V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F6917-822A-1C6F-76A0-EC0C66D10C68}"/>
              </a:ext>
            </a:extLst>
          </p:cNvPr>
          <p:cNvSpPr txBox="1"/>
          <p:nvPr/>
        </p:nvSpPr>
        <p:spPr>
          <a:xfrm>
            <a:off x="5865160" y="133022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phí</a:t>
            </a:r>
            <a:r>
              <a:rPr lang="en-US" sz="1400" dirty="0"/>
              <a:t> / KTX</a:t>
            </a:r>
            <a:endParaRPr lang="vi-VN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44F9CD-18A4-3948-504C-29ECFD5DBC9C}"/>
              </a:ext>
            </a:extLst>
          </p:cNvPr>
          <p:cNvSpPr txBox="1"/>
          <p:nvPr/>
        </p:nvSpPr>
        <p:spPr>
          <a:xfrm>
            <a:off x="6946778" y="1317448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Hóa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endParaRPr lang="vi-V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6A955-07FA-404A-7A5B-72957E6E7BAB}"/>
              </a:ext>
            </a:extLst>
          </p:cNvPr>
          <p:cNvSpPr txBox="1"/>
          <p:nvPr/>
        </p:nvSpPr>
        <p:spPr>
          <a:xfrm>
            <a:off x="7712911" y="132619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endParaRPr lang="vi-V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F9303-D433-743B-5C24-2231C17772E5}"/>
              </a:ext>
            </a:extLst>
          </p:cNvPr>
          <p:cNvSpPr txBox="1"/>
          <p:nvPr/>
        </p:nvSpPr>
        <p:spPr>
          <a:xfrm>
            <a:off x="8797016" y="133608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Điểm</a:t>
            </a:r>
            <a:endParaRPr lang="vi-V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D26E76-6AC6-8903-032C-41B14F221F17}"/>
              </a:ext>
            </a:extLst>
          </p:cNvPr>
          <p:cNvSpPr txBox="1"/>
          <p:nvPr/>
        </p:nvSpPr>
        <p:spPr>
          <a:xfrm>
            <a:off x="8345539" y="13469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KTX</a:t>
            </a:r>
            <a:endParaRPr lang="vi-V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21FF7A-0E3E-920F-57FF-1660C29540A5}"/>
              </a:ext>
            </a:extLst>
          </p:cNvPr>
          <p:cNvSpPr txBox="1"/>
          <p:nvPr/>
        </p:nvSpPr>
        <p:spPr>
          <a:xfrm>
            <a:off x="9323385" y="134690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TKB</a:t>
            </a:r>
            <a:endParaRPr lang="vi-V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51117-14A2-A5A9-D1AE-F28CD9D948C5}"/>
              </a:ext>
            </a:extLst>
          </p:cNvPr>
          <p:cNvSpPr txBox="1"/>
          <p:nvPr/>
        </p:nvSpPr>
        <p:spPr>
          <a:xfrm>
            <a:off x="4702316" y="134241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</a:t>
            </a:r>
            <a:endParaRPr lang="vi-V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00DB47-5274-9EF1-A4B4-F1044F0B16ED}"/>
              </a:ext>
            </a:extLst>
          </p:cNvPr>
          <p:cNvSpPr txBox="1"/>
          <p:nvPr/>
        </p:nvSpPr>
        <p:spPr>
          <a:xfrm>
            <a:off x="5312066" y="134528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DKHP</a:t>
            </a:r>
            <a:endParaRPr lang="vi-VN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38BF93-9A08-E8AC-0C05-2C53EEF387CE}"/>
              </a:ext>
            </a:extLst>
          </p:cNvPr>
          <p:cNvSpPr txBox="1"/>
          <p:nvPr/>
        </p:nvSpPr>
        <p:spPr>
          <a:xfrm>
            <a:off x="2392859" y="2159528"/>
            <a:ext cx="170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Danh </a:t>
            </a:r>
            <a:r>
              <a:rPr lang="en-US" sz="1200" dirty="0" err="1"/>
              <a:t>sách</a:t>
            </a:r>
            <a:r>
              <a:rPr lang="en-US" sz="1200" dirty="0"/>
              <a:t> </a:t>
            </a:r>
            <a:r>
              <a:rPr lang="en-US" sz="1200" dirty="0" err="1"/>
              <a:t>thông</a:t>
            </a:r>
            <a:r>
              <a:rPr lang="en-US" sz="1200" dirty="0"/>
              <a:t> </a:t>
            </a:r>
            <a:r>
              <a:rPr lang="en-US" sz="1200" dirty="0" err="1"/>
              <a:t>báo</a:t>
            </a:r>
            <a:endParaRPr lang="vi-VN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C96DCE-5E4A-F6B5-989C-DD9EABE3B296}"/>
              </a:ext>
            </a:extLst>
          </p:cNvPr>
          <p:cNvSpPr txBox="1"/>
          <p:nvPr/>
        </p:nvSpPr>
        <p:spPr>
          <a:xfrm>
            <a:off x="6248401" y="2159528"/>
            <a:ext cx="1225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Tin </a:t>
            </a:r>
            <a:r>
              <a:rPr lang="en-US" sz="1200" dirty="0" err="1"/>
              <a:t>tức</a:t>
            </a:r>
            <a:r>
              <a:rPr lang="en-US" sz="1200" dirty="0"/>
              <a:t> – </a:t>
            </a:r>
            <a:r>
              <a:rPr lang="en-US" sz="1200" dirty="0" err="1"/>
              <a:t>Sự</a:t>
            </a:r>
            <a:r>
              <a:rPr lang="en-US" sz="1200" dirty="0"/>
              <a:t> </a:t>
            </a:r>
            <a:r>
              <a:rPr lang="en-US" sz="1200" dirty="0" err="1"/>
              <a:t>kiện</a:t>
            </a:r>
            <a:endParaRPr lang="vi-VN" sz="12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E37EE2E-0091-F2D1-8EEC-66DBAD188D2A}"/>
              </a:ext>
            </a:extLst>
          </p:cNvPr>
          <p:cNvCxnSpPr>
            <a:cxnSpLocks/>
          </p:cNvCxnSpPr>
          <p:nvPr/>
        </p:nvCxnSpPr>
        <p:spPr>
          <a:xfrm>
            <a:off x="6096000" y="2159528"/>
            <a:ext cx="0" cy="340002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1856FD0-7B06-7AD1-8AC4-65E61D46FD0C}"/>
              </a:ext>
            </a:extLst>
          </p:cNvPr>
          <p:cNvSpPr/>
          <p:nvPr/>
        </p:nvSpPr>
        <p:spPr>
          <a:xfrm>
            <a:off x="2397835" y="2547959"/>
            <a:ext cx="3594532" cy="4876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2E03FEC-D2DF-0912-80E8-0E0FA30A0DE8}"/>
              </a:ext>
            </a:extLst>
          </p:cNvPr>
          <p:cNvSpPr/>
          <p:nvPr/>
        </p:nvSpPr>
        <p:spPr>
          <a:xfrm>
            <a:off x="2397835" y="3158744"/>
            <a:ext cx="3594532" cy="4876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2F51FA4-5FF6-3554-0354-381B1E2044DF}"/>
              </a:ext>
            </a:extLst>
          </p:cNvPr>
          <p:cNvSpPr/>
          <p:nvPr/>
        </p:nvSpPr>
        <p:spPr>
          <a:xfrm>
            <a:off x="2392859" y="3769529"/>
            <a:ext cx="3594532" cy="4876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C3D4309-BB75-3257-1237-32479D358605}"/>
              </a:ext>
            </a:extLst>
          </p:cNvPr>
          <p:cNvSpPr/>
          <p:nvPr/>
        </p:nvSpPr>
        <p:spPr>
          <a:xfrm>
            <a:off x="2392859" y="4368641"/>
            <a:ext cx="3594532" cy="4876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EFE40C7-9ED9-D360-6D6E-0D15D5FBF679}"/>
              </a:ext>
            </a:extLst>
          </p:cNvPr>
          <p:cNvSpPr/>
          <p:nvPr/>
        </p:nvSpPr>
        <p:spPr>
          <a:xfrm>
            <a:off x="2392859" y="4967753"/>
            <a:ext cx="3594532" cy="4876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C46CFE9-1D46-F942-29EF-B639C921208A}"/>
              </a:ext>
            </a:extLst>
          </p:cNvPr>
          <p:cNvSpPr/>
          <p:nvPr/>
        </p:nvSpPr>
        <p:spPr>
          <a:xfrm>
            <a:off x="6253377" y="2547959"/>
            <a:ext cx="3594532" cy="4876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0D9CC4D8-6B2C-71A4-BE59-6BAC426BCBC1}"/>
              </a:ext>
            </a:extLst>
          </p:cNvPr>
          <p:cNvSpPr/>
          <p:nvPr/>
        </p:nvSpPr>
        <p:spPr>
          <a:xfrm>
            <a:off x="6253377" y="3158744"/>
            <a:ext cx="3594532" cy="4876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8001799-84AA-8BD1-9510-F30FE4275BF6}"/>
              </a:ext>
            </a:extLst>
          </p:cNvPr>
          <p:cNvSpPr/>
          <p:nvPr/>
        </p:nvSpPr>
        <p:spPr>
          <a:xfrm>
            <a:off x="6248401" y="3769529"/>
            <a:ext cx="3594532" cy="4876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4248CA1-3FB5-8E39-F4B8-C5B3C28B0C7C}"/>
              </a:ext>
            </a:extLst>
          </p:cNvPr>
          <p:cNvSpPr/>
          <p:nvPr/>
        </p:nvSpPr>
        <p:spPr>
          <a:xfrm>
            <a:off x="6248401" y="4368641"/>
            <a:ext cx="3594532" cy="4876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69E2DF4-E31F-C0E7-FC97-44D0B82AF21F}"/>
              </a:ext>
            </a:extLst>
          </p:cNvPr>
          <p:cNvSpPr/>
          <p:nvPr/>
        </p:nvSpPr>
        <p:spPr>
          <a:xfrm>
            <a:off x="6248401" y="4967753"/>
            <a:ext cx="3594532" cy="4876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B32D29-D810-FC0B-B02D-FBA8C809988F}"/>
              </a:ext>
            </a:extLst>
          </p:cNvPr>
          <p:cNvCxnSpPr/>
          <p:nvPr/>
        </p:nvCxnSpPr>
        <p:spPr>
          <a:xfrm>
            <a:off x="4797552" y="1621468"/>
            <a:ext cx="4267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01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07C3B7-8805-CD21-891F-4CBDE91DC008}"/>
              </a:ext>
            </a:extLst>
          </p:cNvPr>
          <p:cNvSpPr/>
          <p:nvPr/>
        </p:nvSpPr>
        <p:spPr>
          <a:xfrm>
            <a:off x="2214282" y="1138518"/>
            <a:ext cx="7763436" cy="6992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C18C0-3EBA-0E94-8C52-A3DABE071702}"/>
              </a:ext>
            </a:extLst>
          </p:cNvPr>
          <p:cNvSpPr/>
          <p:nvPr/>
        </p:nvSpPr>
        <p:spPr>
          <a:xfrm>
            <a:off x="2214282" y="1138518"/>
            <a:ext cx="7763436" cy="45809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6FD38-DADC-4625-172C-634F847D8E54}"/>
              </a:ext>
            </a:extLst>
          </p:cNvPr>
          <p:cNvGrpSpPr/>
          <p:nvPr/>
        </p:nvGrpSpPr>
        <p:grpSpPr>
          <a:xfrm>
            <a:off x="2458789" y="1294490"/>
            <a:ext cx="329988" cy="381842"/>
            <a:chOff x="4290622" y="2539642"/>
            <a:chExt cx="329988" cy="381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FB97E-714D-E31F-EE3A-4D1AB20E102F}"/>
                </a:ext>
              </a:extLst>
            </p:cNvPr>
            <p:cNvSpPr/>
            <p:nvPr/>
          </p:nvSpPr>
          <p:spPr>
            <a:xfrm>
              <a:off x="4372720" y="2539642"/>
              <a:ext cx="165791" cy="16579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26085F-D00D-9849-F7D7-9C0521C66BB0}"/>
                </a:ext>
              </a:extLst>
            </p:cNvPr>
            <p:cNvSpPr/>
            <p:nvPr/>
          </p:nvSpPr>
          <p:spPr>
            <a:xfrm>
              <a:off x="4290622" y="2705433"/>
              <a:ext cx="329988" cy="216051"/>
            </a:xfrm>
            <a:custGeom>
              <a:avLst/>
              <a:gdLst>
                <a:gd name="connsiteX0" fmla="*/ 62373 w 329988"/>
                <a:gd name="connsiteY0" fmla="*/ 0 h 216051"/>
                <a:gd name="connsiteX1" fmla="*/ 74388 w 329988"/>
                <a:gd name="connsiteY1" fmla="*/ 17821 h 216051"/>
                <a:gd name="connsiteX2" fmla="*/ 164994 w 329988"/>
                <a:gd name="connsiteY2" fmla="*/ 55351 h 216051"/>
                <a:gd name="connsiteX3" fmla="*/ 255601 w 329988"/>
                <a:gd name="connsiteY3" fmla="*/ 17821 h 216051"/>
                <a:gd name="connsiteX4" fmla="*/ 267616 w 329988"/>
                <a:gd name="connsiteY4" fmla="*/ 0 h 216051"/>
                <a:gd name="connsiteX5" fmla="*/ 281663 w 329988"/>
                <a:gd name="connsiteY5" fmla="*/ 9471 h 216051"/>
                <a:gd name="connsiteX6" fmla="*/ 329988 w 329988"/>
                <a:gd name="connsiteY6" fmla="*/ 126139 h 216051"/>
                <a:gd name="connsiteX7" fmla="*/ 322147 w 329988"/>
                <a:gd name="connsiteY7" fmla="*/ 164978 h 216051"/>
                <a:gd name="connsiteX8" fmla="*/ 316239 w 329988"/>
                <a:gd name="connsiteY8" fmla="*/ 169852 h 216051"/>
                <a:gd name="connsiteX9" fmla="*/ 164994 w 329988"/>
                <a:gd name="connsiteY9" fmla="*/ 216051 h 216051"/>
                <a:gd name="connsiteX10" fmla="*/ 13749 w 329988"/>
                <a:gd name="connsiteY10" fmla="*/ 169852 h 216051"/>
                <a:gd name="connsiteX11" fmla="*/ 7841 w 329988"/>
                <a:gd name="connsiteY11" fmla="*/ 164978 h 216051"/>
                <a:gd name="connsiteX12" fmla="*/ 0 w 329988"/>
                <a:gd name="connsiteY12" fmla="*/ 126139 h 216051"/>
                <a:gd name="connsiteX13" fmla="*/ 48326 w 329988"/>
                <a:gd name="connsiteY13" fmla="*/ 9471 h 2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9988" h="216051">
                  <a:moveTo>
                    <a:pt x="62373" y="0"/>
                  </a:moveTo>
                  <a:lnTo>
                    <a:pt x="74388" y="17821"/>
                  </a:lnTo>
                  <a:cubicBezTo>
                    <a:pt x="97577" y="41009"/>
                    <a:pt x="129611" y="55351"/>
                    <a:pt x="164994" y="55351"/>
                  </a:cubicBezTo>
                  <a:cubicBezTo>
                    <a:pt x="200379" y="55351"/>
                    <a:pt x="232413" y="41009"/>
                    <a:pt x="255601" y="17821"/>
                  </a:cubicBezTo>
                  <a:lnTo>
                    <a:pt x="267616" y="0"/>
                  </a:lnTo>
                  <a:lnTo>
                    <a:pt x="281663" y="9471"/>
                  </a:lnTo>
                  <a:cubicBezTo>
                    <a:pt x="311521" y="39328"/>
                    <a:pt x="329988" y="80577"/>
                    <a:pt x="329988" y="126139"/>
                  </a:cubicBezTo>
                  <a:lnTo>
                    <a:pt x="322147" y="164978"/>
                  </a:lnTo>
                  <a:lnTo>
                    <a:pt x="316239" y="169852"/>
                  </a:lnTo>
                  <a:cubicBezTo>
                    <a:pt x="273066" y="199020"/>
                    <a:pt x="221019" y="216051"/>
                    <a:pt x="164994" y="216051"/>
                  </a:cubicBezTo>
                  <a:cubicBezTo>
                    <a:pt x="108970" y="216051"/>
                    <a:pt x="56923" y="199020"/>
                    <a:pt x="13749" y="169852"/>
                  </a:cubicBezTo>
                  <a:lnTo>
                    <a:pt x="7841" y="164978"/>
                  </a:lnTo>
                  <a:lnTo>
                    <a:pt x="0" y="126139"/>
                  </a:lnTo>
                  <a:cubicBezTo>
                    <a:pt x="0" y="80577"/>
                    <a:pt x="18468" y="39328"/>
                    <a:pt x="48326" y="947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3F8228-4D7B-A5EB-4A26-7265A1034F18}"/>
              </a:ext>
            </a:extLst>
          </p:cNvPr>
          <p:cNvSpPr txBox="1"/>
          <p:nvPr/>
        </p:nvSpPr>
        <p:spPr>
          <a:xfrm>
            <a:off x="2870875" y="1352652"/>
            <a:ext cx="115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HỒ VĨNH TÍN</a:t>
            </a:r>
            <a:endParaRPr lang="vi-V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F6917-822A-1C6F-76A0-EC0C66D10C68}"/>
              </a:ext>
            </a:extLst>
          </p:cNvPr>
          <p:cNvSpPr txBox="1"/>
          <p:nvPr/>
        </p:nvSpPr>
        <p:spPr>
          <a:xfrm>
            <a:off x="5865160" y="133022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phí</a:t>
            </a:r>
            <a:r>
              <a:rPr lang="en-US" sz="1400" dirty="0"/>
              <a:t> / KTX</a:t>
            </a:r>
            <a:endParaRPr lang="vi-VN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44F9CD-18A4-3948-504C-29ECFD5DBC9C}"/>
              </a:ext>
            </a:extLst>
          </p:cNvPr>
          <p:cNvSpPr txBox="1"/>
          <p:nvPr/>
        </p:nvSpPr>
        <p:spPr>
          <a:xfrm>
            <a:off x="6946778" y="1317448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Hóa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endParaRPr lang="vi-V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6A955-07FA-404A-7A5B-72957E6E7BAB}"/>
              </a:ext>
            </a:extLst>
          </p:cNvPr>
          <p:cNvSpPr txBox="1"/>
          <p:nvPr/>
        </p:nvSpPr>
        <p:spPr>
          <a:xfrm>
            <a:off x="7712911" y="132619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endParaRPr lang="vi-V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F9303-D433-743B-5C24-2231C17772E5}"/>
              </a:ext>
            </a:extLst>
          </p:cNvPr>
          <p:cNvSpPr txBox="1"/>
          <p:nvPr/>
        </p:nvSpPr>
        <p:spPr>
          <a:xfrm>
            <a:off x="8797016" y="133608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Điểm</a:t>
            </a:r>
            <a:endParaRPr lang="vi-V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D26E76-6AC6-8903-032C-41B14F221F17}"/>
              </a:ext>
            </a:extLst>
          </p:cNvPr>
          <p:cNvSpPr txBox="1"/>
          <p:nvPr/>
        </p:nvSpPr>
        <p:spPr>
          <a:xfrm>
            <a:off x="8345539" y="13469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KTX</a:t>
            </a:r>
            <a:endParaRPr lang="vi-V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21FF7A-0E3E-920F-57FF-1660C29540A5}"/>
              </a:ext>
            </a:extLst>
          </p:cNvPr>
          <p:cNvSpPr txBox="1"/>
          <p:nvPr/>
        </p:nvSpPr>
        <p:spPr>
          <a:xfrm>
            <a:off x="9323385" y="134690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TKB</a:t>
            </a:r>
            <a:endParaRPr lang="vi-V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51117-14A2-A5A9-D1AE-F28CD9D948C5}"/>
              </a:ext>
            </a:extLst>
          </p:cNvPr>
          <p:cNvSpPr txBox="1"/>
          <p:nvPr/>
        </p:nvSpPr>
        <p:spPr>
          <a:xfrm>
            <a:off x="4702316" y="134241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</a:t>
            </a:r>
            <a:endParaRPr lang="vi-V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00DB47-5274-9EF1-A4B4-F1044F0B16ED}"/>
              </a:ext>
            </a:extLst>
          </p:cNvPr>
          <p:cNvSpPr txBox="1"/>
          <p:nvPr/>
        </p:nvSpPr>
        <p:spPr>
          <a:xfrm>
            <a:off x="5312066" y="134528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DKHP</a:t>
            </a:r>
            <a:endParaRPr lang="vi-VN" sz="14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B32D29-D810-FC0B-B02D-FBA8C809988F}"/>
              </a:ext>
            </a:extLst>
          </p:cNvPr>
          <p:cNvCxnSpPr/>
          <p:nvPr/>
        </p:nvCxnSpPr>
        <p:spPr>
          <a:xfrm>
            <a:off x="5395722" y="1621468"/>
            <a:ext cx="4267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7A4BDA-8715-962F-8DF1-85CF09DFCE27}"/>
              </a:ext>
            </a:extLst>
          </p:cNvPr>
          <p:cNvSpPr/>
          <p:nvPr/>
        </p:nvSpPr>
        <p:spPr>
          <a:xfrm>
            <a:off x="2293976" y="1917235"/>
            <a:ext cx="2165248" cy="369032"/>
          </a:xfrm>
          <a:prstGeom prst="roundRect">
            <a:avLst>
              <a:gd name="adj" fmla="val 94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Kết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quả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FEFD24-C85B-DA82-10D2-898C53B043D0}"/>
              </a:ext>
            </a:extLst>
          </p:cNvPr>
          <p:cNvSpPr/>
          <p:nvPr/>
        </p:nvSpPr>
        <p:spPr>
          <a:xfrm>
            <a:off x="2293976" y="2401333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học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phần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97B452-34F5-FE90-F46E-82623412E42A}"/>
              </a:ext>
            </a:extLst>
          </p:cNvPr>
          <p:cNvSpPr/>
          <p:nvPr/>
        </p:nvSpPr>
        <p:spPr>
          <a:xfrm>
            <a:off x="2293976" y="2897260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học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phần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F1D2A2-1C0A-490C-9EFF-A2F0021724E6}"/>
              </a:ext>
            </a:extLst>
          </p:cNvPr>
          <p:cNvSpPr/>
          <p:nvPr/>
        </p:nvSpPr>
        <p:spPr>
          <a:xfrm>
            <a:off x="2293976" y="3421913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Hủy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C95A3C-295F-A8A3-BED0-DDB6C4EAE45C}"/>
              </a:ext>
            </a:extLst>
          </p:cNvPr>
          <p:cNvSpPr/>
          <p:nvPr/>
        </p:nvSpPr>
        <p:spPr>
          <a:xfrm>
            <a:off x="2293976" y="3965540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Hướng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dẫn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sử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dụng</a:t>
            </a:r>
            <a:endParaRPr lang="vi-VN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2C54F-7242-4D9F-944C-EB296F39983E}"/>
              </a:ext>
            </a:extLst>
          </p:cNvPr>
          <p:cNvCxnSpPr/>
          <p:nvPr/>
        </p:nvCxnSpPr>
        <p:spPr>
          <a:xfrm>
            <a:off x="4598894" y="1935033"/>
            <a:ext cx="0" cy="36574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88AFC2-86C7-8C41-1CAC-04932D648E0D}"/>
              </a:ext>
            </a:extLst>
          </p:cNvPr>
          <p:cNvSpPr txBox="1"/>
          <p:nvPr/>
        </p:nvSpPr>
        <p:spPr>
          <a:xfrm>
            <a:off x="4702316" y="1896352"/>
            <a:ext cx="129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Chọn</a:t>
            </a:r>
            <a:r>
              <a:rPr lang="en-US" sz="1200" dirty="0"/>
              <a:t> </a:t>
            </a:r>
            <a:r>
              <a:rPr lang="en-US" sz="1200" dirty="0" err="1"/>
              <a:t>đợt</a:t>
            </a:r>
            <a:r>
              <a:rPr lang="en-US" sz="1200" dirty="0"/>
              <a:t> </a:t>
            </a:r>
            <a:r>
              <a:rPr lang="en-US" sz="1200" dirty="0" err="1"/>
              <a:t>đăng</a:t>
            </a:r>
            <a:r>
              <a:rPr lang="en-US" sz="1200" dirty="0"/>
              <a:t> </a:t>
            </a:r>
            <a:r>
              <a:rPr lang="en-US" sz="1200" dirty="0" err="1"/>
              <a:t>ký</a:t>
            </a:r>
            <a:endParaRPr lang="vi-VN" sz="12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4683D9-2EAF-2EB3-9C9B-4EEB8288670E}"/>
              </a:ext>
            </a:extLst>
          </p:cNvPr>
          <p:cNvGrpSpPr/>
          <p:nvPr/>
        </p:nvGrpSpPr>
        <p:grpSpPr>
          <a:xfrm>
            <a:off x="4796788" y="2217687"/>
            <a:ext cx="2259331" cy="243573"/>
            <a:chOff x="4796788" y="2286267"/>
            <a:chExt cx="2259331" cy="24357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4661090-EB70-076F-BCB4-8D35C1B46C0F}"/>
                </a:ext>
              </a:extLst>
            </p:cNvPr>
            <p:cNvSpPr/>
            <p:nvPr/>
          </p:nvSpPr>
          <p:spPr>
            <a:xfrm>
              <a:off x="4796788" y="2286267"/>
              <a:ext cx="2259331" cy="2435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780A4F-D414-A311-2ADD-5D9C01D3F84B}"/>
                </a:ext>
              </a:extLst>
            </p:cNvPr>
            <p:cNvSpPr/>
            <p:nvPr/>
          </p:nvSpPr>
          <p:spPr>
            <a:xfrm rot="18959407">
              <a:off x="6838763" y="2307552"/>
              <a:ext cx="119920" cy="119920"/>
            </a:xfrm>
            <a:custGeom>
              <a:avLst/>
              <a:gdLst>
                <a:gd name="connsiteX0" fmla="*/ 0 w 460252"/>
                <a:gd name="connsiteY0" fmla="*/ 0 h 460252"/>
                <a:gd name="connsiteX1" fmla="*/ 2135 w 460252"/>
                <a:gd name="connsiteY1" fmla="*/ 0 h 460252"/>
                <a:gd name="connsiteX2" fmla="*/ 460252 w 460252"/>
                <a:gd name="connsiteY2" fmla="*/ 448425 h 460252"/>
                <a:gd name="connsiteX3" fmla="*/ 460252 w 460252"/>
                <a:gd name="connsiteY3" fmla="*/ 460252 h 460252"/>
                <a:gd name="connsiteX4" fmla="*/ 0 w 460252"/>
                <a:gd name="connsiteY4" fmla="*/ 460252 h 46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252" h="460252">
                  <a:moveTo>
                    <a:pt x="0" y="0"/>
                  </a:moveTo>
                  <a:lnTo>
                    <a:pt x="2135" y="0"/>
                  </a:lnTo>
                  <a:lnTo>
                    <a:pt x="460252" y="448425"/>
                  </a:lnTo>
                  <a:lnTo>
                    <a:pt x="460252" y="460252"/>
                  </a:lnTo>
                  <a:lnTo>
                    <a:pt x="0" y="46025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928CE0-D8D0-9407-EFF9-354F75AA3AA2}"/>
                </a:ext>
              </a:extLst>
            </p:cNvPr>
            <p:cNvSpPr txBox="1"/>
            <p:nvPr/>
          </p:nvSpPr>
          <p:spPr>
            <a:xfrm>
              <a:off x="4796788" y="2299008"/>
              <a:ext cx="1981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/>
                <a:t>Học</a:t>
              </a:r>
              <a:r>
                <a:rPr lang="en-US" sz="900" dirty="0"/>
                <a:t> </a:t>
              </a:r>
              <a:r>
                <a:rPr lang="en-US" sz="900" dirty="0" err="1"/>
                <a:t>kỳ</a:t>
              </a:r>
              <a:r>
                <a:rPr lang="en-US" sz="900" dirty="0"/>
                <a:t> </a:t>
              </a:r>
              <a:r>
                <a:rPr lang="en-US" sz="900" dirty="0" err="1"/>
                <a:t>chính</a:t>
              </a:r>
              <a:r>
                <a:rPr lang="en-US" sz="900" dirty="0"/>
                <a:t> </a:t>
              </a:r>
              <a:r>
                <a:rPr lang="en-US" sz="900" dirty="0" err="1"/>
                <a:t>học</a:t>
              </a:r>
              <a:r>
                <a:rPr lang="en-US" sz="900" dirty="0"/>
                <a:t> </a:t>
              </a:r>
              <a:r>
                <a:rPr lang="en-US" sz="900" dirty="0" err="1"/>
                <a:t>kỳ</a:t>
              </a:r>
              <a:r>
                <a:rPr lang="en-US" sz="900" dirty="0"/>
                <a:t> 2 </a:t>
              </a:r>
              <a:r>
                <a:rPr lang="en-US" sz="900" dirty="0" err="1"/>
                <a:t>năm</a:t>
              </a:r>
              <a:r>
                <a:rPr lang="en-US" sz="900" dirty="0"/>
                <a:t> 2023-2024</a:t>
              </a:r>
              <a:endParaRPr lang="vi-VN" sz="900" dirty="0"/>
            </a:p>
          </p:txBody>
        </p: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F845E58-3509-619E-B200-99DA3D2C41F7}"/>
              </a:ext>
            </a:extLst>
          </p:cNvPr>
          <p:cNvGraphicFramePr>
            <a:graphicFrameLocks noGrp="1"/>
          </p:cNvGraphicFramePr>
          <p:nvPr/>
        </p:nvGraphicFramePr>
        <p:xfrm>
          <a:off x="4796788" y="2578895"/>
          <a:ext cx="4907280" cy="1343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20">
                  <a:extLst>
                    <a:ext uri="{9D8B030D-6E8A-4147-A177-3AD203B41FA5}">
                      <a16:colId xmlns:a16="http://schemas.microsoft.com/office/drawing/2014/main" val="549557807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1545454737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854269152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2252840878"/>
                    </a:ext>
                  </a:extLst>
                </a:gridCol>
              </a:tblGrid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2410977649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1595931669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1919492619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896978816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3006788394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 dirty="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 dirty="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91285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9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07C3B7-8805-CD21-891F-4CBDE91DC008}"/>
              </a:ext>
            </a:extLst>
          </p:cNvPr>
          <p:cNvSpPr/>
          <p:nvPr/>
        </p:nvSpPr>
        <p:spPr>
          <a:xfrm>
            <a:off x="2214282" y="1138518"/>
            <a:ext cx="7763436" cy="6992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C18C0-3EBA-0E94-8C52-A3DABE071702}"/>
              </a:ext>
            </a:extLst>
          </p:cNvPr>
          <p:cNvSpPr/>
          <p:nvPr/>
        </p:nvSpPr>
        <p:spPr>
          <a:xfrm>
            <a:off x="2214282" y="1138518"/>
            <a:ext cx="7763436" cy="45809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6FD38-DADC-4625-172C-634F847D8E54}"/>
              </a:ext>
            </a:extLst>
          </p:cNvPr>
          <p:cNvGrpSpPr/>
          <p:nvPr/>
        </p:nvGrpSpPr>
        <p:grpSpPr>
          <a:xfrm>
            <a:off x="2458789" y="1294490"/>
            <a:ext cx="329988" cy="381842"/>
            <a:chOff x="4290622" y="2539642"/>
            <a:chExt cx="329988" cy="381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FB97E-714D-E31F-EE3A-4D1AB20E102F}"/>
                </a:ext>
              </a:extLst>
            </p:cNvPr>
            <p:cNvSpPr/>
            <p:nvPr/>
          </p:nvSpPr>
          <p:spPr>
            <a:xfrm>
              <a:off x="4372720" y="2539642"/>
              <a:ext cx="165791" cy="16579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26085F-D00D-9849-F7D7-9C0521C66BB0}"/>
                </a:ext>
              </a:extLst>
            </p:cNvPr>
            <p:cNvSpPr/>
            <p:nvPr/>
          </p:nvSpPr>
          <p:spPr>
            <a:xfrm>
              <a:off x="4290622" y="2705433"/>
              <a:ext cx="329988" cy="216051"/>
            </a:xfrm>
            <a:custGeom>
              <a:avLst/>
              <a:gdLst>
                <a:gd name="connsiteX0" fmla="*/ 62373 w 329988"/>
                <a:gd name="connsiteY0" fmla="*/ 0 h 216051"/>
                <a:gd name="connsiteX1" fmla="*/ 74388 w 329988"/>
                <a:gd name="connsiteY1" fmla="*/ 17821 h 216051"/>
                <a:gd name="connsiteX2" fmla="*/ 164994 w 329988"/>
                <a:gd name="connsiteY2" fmla="*/ 55351 h 216051"/>
                <a:gd name="connsiteX3" fmla="*/ 255601 w 329988"/>
                <a:gd name="connsiteY3" fmla="*/ 17821 h 216051"/>
                <a:gd name="connsiteX4" fmla="*/ 267616 w 329988"/>
                <a:gd name="connsiteY4" fmla="*/ 0 h 216051"/>
                <a:gd name="connsiteX5" fmla="*/ 281663 w 329988"/>
                <a:gd name="connsiteY5" fmla="*/ 9471 h 216051"/>
                <a:gd name="connsiteX6" fmla="*/ 329988 w 329988"/>
                <a:gd name="connsiteY6" fmla="*/ 126139 h 216051"/>
                <a:gd name="connsiteX7" fmla="*/ 322147 w 329988"/>
                <a:gd name="connsiteY7" fmla="*/ 164978 h 216051"/>
                <a:gd name="connsiteX8" fmla="*/ 316239 w 329988"/>
                <a:gd name="connsiteY8" fmla="*/ 169852 h 216051"/>
                <a:gd name="connsiteX9" fmla="*/ 164994 w 329988"/>
                <a:gd name="connsiteY9" fmla="*/ 216051 h 216051"/>
                <a:gd name="connsiteX10" fmla="*/ 13749 w 329988"/>
                <a:gd name="connsiteY10" fmla="*/ 169852 h 216051"/>
                <a:gd name="connsiteX11" fmla="*/ 7841 w 329988"/>
                <a:gd name="connsiteY11" fmla="*/ 164978 h 216051"/>
                <a:gd name="connsiteX12" fmla="*/ 0 w 329988"/>
                <a:gd name="connsiteY12" fmla="*/ 126139 h 216051"/>
                <a:gd name="connsiteX13" fmla="*/ 48326 w 329988"/>
                <a:gd name="connsiteY13" fmla="*/ 9471 h 2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9988" h="216051">
                  <a:moveTo>
                    <a:pt x="62373" y="0"/>
                  </a:moveTo>
                  <a:lnTo>
                    <a:pt x="74388" y="17821"/>
                  </a:lnTo>
                  <a:cubicBezTo>
                    <a:pt x="97577" y="41009"/>
                    <a:pt x="129611" y="55351"/>
                    <a:pt x="164994" y="55351"/>
                  </a:cubicBezTo>
                  <a:cubicBezTo>
                    <a:pt x="200379" y="55351"/>
                    <a:pt x="232413" y="41009"/>
                    <a:pt x="255601" y="17821"/>
                  </a:cubicBezTo>
                  <a:lnTo>
                    <a:pt x="267616" y="0"/>
                  </a:lnTo>
                  <a:lnTo>
                    <a:pt x="281663" y="9471"/>
                  </a:lnTo>
                  <a:cubicBezTo>
                    <a:pt x="311521" y="39328"/>
                    <a:pt x="329988" y="80577"/>
                    <a:pt x="329988" y="126139"/>
                  </a:cubicBezTo>
                  <a:lnTo>
                    <a:pt x="322147" y="164978"/>
                  </a:lnTo>
                  <a:lnTo>
                    <a:pt x="316239" y="169852"/>
                  </a:lnTo>
                  <a:cubicBezTo>
                    <a:pt x="273066" y="199020"/>
                    <a:pt x="221019" y="216051"/>
                    <a:pt x="164994" y="216051"/>
                  </a:cubicBezTo>
                  <a:cubicBezTo>
                    <a:pt x="108970" y="216051"/>
                    <a:pt x="56923" y="199020"/>
                    <a:pt x="13749" y="169852"/>
                  </a:cubicBezTo>
                  <a:lnTo>
                    <a:pt x="7841" y="164978"/>
                  </a:lnTo>
                  <a:lnTo>
                    <a:pt x="0" y="126139"/>
                  </a:lnTo>
                  <a:cubicBezTo>
                    <a:pt x="0" y="80577"/>
                    <a:pt x="18468" y="39328"/>
                    <a:pt x="48326" y="947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3F8228-4D7B-A5EB-4A26-7265A1034F18}"/>
              </a:ext>
            </a:extLst>
          </p:cNvPr>
          <p:cNvSpPr txBox="1"/>
          <p:nvPr/>
        </p:nvSpPr>
        <p:spPr>
          <a:xfrm>
            <a:off x="2870875" y="1352652"/>
            <a:ext cx="115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HỒ VĨNH TÍN</a:t>
            </a:r>
            <a:endParaRPr lang="vi-V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F6917-822A-1C6F-76A0-EC0C66D10C68}"/>
              </a:ext>
            </a:extLst>
          </p:cNvPr>
          <p:cNvSpPr txBox="1"/>
          <p:nvPr/>
        </p:nvSpPr>
        <p:spPr>
          <a:xfrm>
            <a:off x="5865160" y="133022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phí</a:t>
            </a:r>
            <a:r>
              <a:rPr lang="en-US" sz="1400" dirty="0"/>
              <a:t> / KTX</a:t>
            </a:r>
            <a:endParaRPr lang="vi-VN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44F9CD-18A4-3948-504C-29ECFD5DBC9C}"/>
              </a:ext>
            </a:extLst>
          </p:cNvPr>
          <p:cNvSpPr txBox="1"/>
          <p:nvPr/>
        </p:nvSpPr>
        <p:spPr>
          <a:xfrm>
            <a:off x="6946778" y="1317448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Hóa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endParaRPr lang="vi-V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6A955-07FA-404A-7A5B-72957E6E7BAB}"/>
              </a:ext>
            </a:extLst>
          </p:cNvPr>
          <p:cNvSpPr txBox="1"/>
          <p:nvPr/>
        </p:nvSpPr>
        <p:spPr>
          <a:xfrm>
            <a:off x="7712911" y="132619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endParaRPr lang="vi-V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F9303-D433-743B-5C24-2231C17772E5}"/>
              </a:ext>
            </a:extLst>
          </p:cNvPr>
          <p:cNvSpPr txBox="1"/>
          <p:nvPr/>
        </p:nvSpPr>
        <p:spPr>
          <a:xfrm>
            <a:off x="8797016" y="133608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Điểm</a:t>
            </a:r>
            <a:endParaRPr lang="vi-V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D26E76-6AC6-8903-032C-41B14F221F17}"/>
              </a:ext>
            </a:extLst>
          </p:cNvPr>
          <p:cNvSpPr txBox="1"/>
          <p:nvPr/>
        </p:nvSpPr>
        <p:spPr>
          <a:xfrm>
            <a:off x="8345539" y="13469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KTX</a:t>
            </a:r>
            <a:endParaRPr lang="vi-V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21FF7A-0E3E-920F-57FF-1660C29540A5}"/>
              </a:ext>
            </a:extLst>
          </p:cNvPr>
          <p:cNvSpPr txBox="1"/>
          <p:nvPr/>
        </p:nvSpPr>
        <p:spPr>
          <a:xfrm>
            <a:off x="9323385" y="134690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TKB</a:t>
            </a:r>
            <a:endParaRPr lang="vi-V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51117-14A2-A5A9-D1AE-F28CD9D948C5}"/>
              </a:ext>
            </a:extLst>
          </p:cNvPr>
          <p:cNvSpPr txBox="1"/>
          <p:nvPr/>
        </p:nvSpPr>
        <p:spPr>
          <a:xfrm>
            <a:off x="4702316" y="134241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</a:t>
            </a:r>
            <a:endParaRPr lang="vi-V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00DB47-5274-9EF1-A4B4-F1044F0B16ED}"/>
              </a:ext>
            </a:extLst>
          </p:cNvPr>
          <p:cNvSpPr txBox="1"/>
          <p:nvPr/>
        </p:nvSpPr>
        <p:spPr>
          <a:xfrm>
            <a:off x="5312066" y="134528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DKHP</a:t>
            </a:r>
            <a:endParaRPr lang="vi-VN" sz="14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B32D29-D810-FC0B-B02D-FBA8C809988F}"/>
              </a:ext>
            </a:extLst>
          </p:cNvPr>
          <p:cNvCxnSpPr/>
          <p:nvPr/>
        </p:nvCxnSpPr>
        <p:spPr>
          <a:xfrm>
            <a:off x="5395722" y="1621468"/>
            <a:ext cx="4267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7A4BDA-8715-962F-8DF1-85CF09DFCE27}"/>
              </a:ext>
            </a:extLst>
          </p:cNvPr>
          <p:cNvSpPr/>
          <p:nvPr/>
        </p:nvSpPr>
        <p:spPr>
          <a:xfrm>
            <a:off x="2293976" y="1917235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Kết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quả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FEFD24-C85B-DA82-10D2-898C53B043D0}"/>
              </a:ext>
            </a:extLst>
          </p:cNvPr>
          <p:cNvSpPr/>
          <p:nvPr/>
        </p:nvSpPr>
        <p:spPr>
          <a:xfrm>
            <a:off x="2293976" y="2401333"/>
            <a:ext cx="2165248" cy="369032"/>
          </a:xfrm>
          <a:prstGeom prst="roundRect">
            <a:avLst>
              <a:gd name="adj" fmla="val 94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Chọn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môn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97B452-34F5-FE90-F46E-82623412E42A}"/>
              </a:ext>
            </a:extLst>
          </p:cNvPr>
          <p:cNvSpPr/>
          <p:nvPr/>
        </p:nvSpPr>
        <p:spPr>
          <a:xfrm>
            <a:off x="2293976" y="2897260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học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phần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F1D2A2-1C0A-490C-9EFF-A2F0021724E6}"/>
              </a:ext>
            </a:extLst>
          </p:cNvPr>
          <p:cNvSpPr/>
          <p:nvPr/>
        </p:nvSpPr>
        <p:spPr>
          <a:xfrm>
            <a:off x="2293976" y="3421913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Hủy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C95A3C-295F-A8A3-BED0-DDB6C4EAE45C}"/>
              </a:ext>
            </a:extLst>
          </p:cNvPr>
          <p:cNvSpPr/>
          <p:nvPr/>
        </p:nvSpPr>
        <p:spPr>
          <a:xfrm>
            <a:off x="2293976" y="3965540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Hướng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dẫn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sử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dụng</a:t>
            </a:r>
            <a:endParaRPr lang="vi-VN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2C54F-7242-4D9F-944C-EB296F39983E}"/>
              </a:ext>
            </a:extLst>
          </p:cNvPr>
          <p:cNvCxnSpPr/>
          <p:nvPr/>
        </p:nvCxnSpPr>
        <p:spPr>
          <a:xfrm>
            <a:off x="4598894" y="1935033"/>
            <a:ext cx="0" cy="36574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88AFC2-86C7-8C41-1CAC-04932D648E0D}"/>
              </a:ext>
            </a:extLst>
          </p:cNvPr>
          <p:cNvSpPr txBox="1"/>
          <p:nvPr/>
        </p:nvSpPr>
        <p:spPr>
          <a:xfrm>
            <a:off x="4702315" y="1896352"/>
            <a:ext cx="139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Chọn</a:t>
            </a:r>
            <a:r>
              <a:rPr lang="en-US" sz="1200" dirty="0"/>
              <a:t> </a:t>
            </a:r>
            <a:r>
              <a:rPr lang="en-US" sz="1200" dirty="0" err="1"/>
              <a:t>môn</a:t>
            </a:r>
            <a:r>
              <a:rPr lang="en-US" sz="1200" dirty="0"/>
              <a:t> </a:t>
            </a:r>
            <a:r>
              <a:rPr lang="en-US" sz="1200" dirty="0" err="1"/>
              <a:t>đăng</a:t>
            </a:r>
            <a:r>
              <a:rPr lang="en-US" sz="1200" dirty="0"/>
              <a:t> </a:t>
            </a:r>
            <a:r>
              <a:rPr lang="en-US" sz="1200" dirty="0" err="1"/>
              <a:t>ký</a:t>
            </a:r>
            <a:endParaRPr lang="vi-VN" sz="1200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F845E58-3509-619E-B200-99DA3D2C4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85811"/>
              </p:ext>
            </p:extLst>
          </p:nvPr>
        </p:nvGraphicFramePr>
        <p:xfrm>
          <a:off x="4789168" y="2837975"/>
          <a:ext cx="4907280" cy="1343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20">
                  <a:extLst>
                    <a:ext uri="{9D8B030D-6E8A-4147-A177-3AD203B41FA5}">
                      <a16:colId xmlns:a16="http://schemas.microsoft.com/office/drawing/2014/main" val="549557807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1545454737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854269152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2252840878"/>
                    </a:ext>
                  </a:extLst>
                </a:gridCol>
              </a:tblGrid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2410977649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1595931669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1919492619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896978816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 dirty="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3006788394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 dirty="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 dirty="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9128513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456DF18F-6507-1171-7CCC-9F4F245941A7}"/>
              </a:ext>
            </a:extLst>
          </p:cNvPr>
          <p:cNvGrpSpPr/>
          <p:nvPr/>
        </p:nvGrpSpPr>
        <p:grpSpPr>
          <a:xfrm>
            <a:off x="4796788" y="2217687"/>
            <a:ext cx="2259331" cy="243573"/>
            <a:chOff x="4796788" y="2286267"/>
            <a:chExt cx="2259331" cy="24357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DC007E3-3CBE-C558-31BA-F62ADD4556C8}"/>
                </a:ext>
              </a:extLst>
            </p:cNvPr>
            <p:cNvSpPr/>
            <p:nvPr/>
          </p:nvSpPr>
          <p:spPr>
            <a:xfrm>
              <a:off x="4796788" y="2286267"/>
              <a:ext cx="2259331" cy="2435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104F51-6F40-9D0F-2992-15D7D21A461C}"/>
                </a:ext>
              </a:extLst>
            </p:cNvPr>
            <p:cNvSpPr/>
            <p:nvPr/>
          </p:nvSpPr>
          <p:spPr>
            <a:xfrm rot="18959407">
              <a:off x="6838763" y="2307552"/>
              <a:ext cx="119920" cy="119920"/>
            </a:xfrm>
            <a:custGeom>
              <a:avLst/>
              <a:gdLst>
                <a:gd name="connsiteX0" fmla="*/ 0 w 460252"/>
                <a:gd name="connsiteY0" fmla="*/ 0 h 460252"/>
                <a:gd name="connsiteX1" fmla="*/ 2135 w 460252"/>
                <a:gd name="connsiteY1" fmla="*/ 0 h 460252"/>
                <a:gd name="connsiteX2" fmla="*/ 460252 w 460252"/>
                <a:gd name="connsiteY2" fmla="*/ 448425 h 460252"/>
                <a:gd name="connsiteX3" fmla="*/ 460252 w 460252"/>
                <a:gd name="connsiteY3" fmla="*/ 460252 h 460252"/>
                <a:gd name="connsiteX4" fmla="*/ 0 w 460252"/>
                <a:gd name="connsiteY4" fmla="*/ 460252 h 46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252" h="460252">
                  <a:moveTo>
                    <a:pt x="0" y="0"/>
                  </a:moveTo>
                  <a:lnTo>
                    <a:pt x="2135" y="0"/>
                  </a:lnTo>
                  <a:lnTo>
                    <a:pt x="460252" y="448425"/>
                  </a:lnTo>
                  <a:lnTo>
                    <a:pt x="460252" y="460252"/>
                  </a:lnTo>
                  <a:lnTo>
                    <a:pt x="0" y="46025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BD8F06-8503-CF5E-0357-B379BB333140}"/>
                </a:ext>
              </a:extLst>
            </p:cNvPr>
            <p:cNvSpPr txBox="1"/>
            <p:nvPr/>
          </p:nvSpPr>
          <p:spPr>
            <a:xfrm>
              <a:off x="4796788" y="2299008"/>
              <a:ext cx="1981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/>
                <a:t>Hệ</a:t>
              </a:r>
              <a:r>
                <a:rPr lang="en-US" sz="900" dirty="0"/>
                <a:t> </a:t>
              </a:r>
              <a:r>
                <a:rPr lang="en-US" sz="900" dirty="0" err="1"/>
                <a:t>quản</a:t>
              </a:r>
              <a:r>
                <a:rPr lang="en-US" sz="900" dirty="0"/>
                <a:t> </a:t>
              </a:r>
              <a:r>
                <a:rPr lang="en-US" sz="900" dirty="0" err="1"/>
                <a:t>tị</a:t>
              </a:r>
              <a:r>
                <a:rPr lang="en-US" sz="900" dirty="0"/>
                <a:t> </a:t>
              </a:r>
              <a:r>
                <a:rPr lang="en-US" sz="900" dirty="0" err="1"/>
                <a:t>cơ</a:t>
              </a:r>
              <a:r>
                <a:rPr lang="en-US" sz="900" dirty="0"/>
                <a:t> </a:t>
              </a:r>
              <a:r>
                <a:rPr lang="en-US" sz="900" dirty="0" err="1"/>
                <a:t>sở</a:t>
              </a:r>
              <a:r>
                <a:rPr lang="en-US" sz="900" dirty="0"/>
                <a:t> </a:t>
              </a:r>
              <a:r>
                <a:rPr lang="en-US" sz="900" dirty="0" err="1"/>
                <a:t>dữ</a:t>
              </a:r>
              <a:r>
                <a:rPr lang="en-US" sz="900" dirty="0"/>
                <a:t> </a:t>
              </a:r>
              <a:r>
                <a:rPr lang="en-US" sz="900" dirty="0" err="1"/>
                <a:t>liệu</a:t>
              </a:r>
              <a:endParaRPr lang="vi-VN" sz="9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3761C50-B724-F290-2C35-B92F762ACF96}"/>
              </a:ext>
            </a:extLst>
          </p:cNvPr>
          <p:cNvSpPr txBox="1"/>
          <p:nvPr/>
        </p:nvSpPr>
        <p:spPr>
          <a:xfrm>
            <a:off x="4698881" y="2514168"/>
            <a:ext cx="139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Chọn</a:t>
            </a:r>
            <a:r>
              <a:rPr lang="en-US" sz="1200" dirty="0"/>
              <a:t> </a:t>
            </a:r>
            <a:r>
              <a:rPr lang="en-US" sz="1200" dirty="0" err="1"/>
              <a:t>lớp</a:t>
            </a:r>
            <a:r>
              <a:rPr lang="en-US" sz="1200" dirty="0"/>
              <a:t> </a:t>
            </a:r>
            <a:r>
              <a:rPr lang="en-US" sz="1200" dirty="0" err="1"/>
              <a:t>học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endParaRPr lang="vi-VN" sz="1200" dirty="0"/>
          </a:p>
        </p:txBody>
      </p:sp>
    </p:spTree>
    <p:extLst>
      <p:ext uri="{BB962C8B-B14F-4D97-AF65-F5344CB8AC3E}">
        <p14:creationId xmlns:p14="http://schemas.microsoft.com/office/powerpoint/2010/main" val="374264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07C3B7-8805-CD21-891F-4CBDE91DC008}"/>
              </a:ext>
            </a:extLst>
          </p:cNvPr>
          <p:cNvSpPr/>
          <p:nvPr/>
        </p:nvSpPr>
        <p:spPr>
          <a:xfrm>
            <a:off x="2214282" y="1138518"/>
            <a:ext cx="7763436" cy="6992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C18C0-3EBA-0E94-8C52-A3DABE071702}"/>
              </a:ext>
            </a:extLst>
          </p:cNvPr>
          <p:cNvSpPr/>
          <p:nvPr/>
        </p:nvSpPr>
        <p:spPr>
          <a:xfrm>
            <a:off x="2214282" y="1138518"/>
            <a:ext cx="7763436" cy="45809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6FD38-DADC-4625-172C-634F847D8E54}"/>
              </a:ext>
            </a:extLst>
          </p:cNvPr>
          <p:cNvGrpSpPr/>
          <p:nvPr/>
        </p:nvGrpSpPr>
        <p:grpSpPr>
          <a:xfrm>
            <a:off x="2458789" y="1294490"/>
            <a:ext cx="329988" cy="381842"/>
            <a:chOff x="4290622" y="2539642"/>
            <a:chExt cx="329988" cy="381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FB97E-714D-E31F-EE3A-4D1AB20E102F}"/>
                </a:ext>
              </a:extLst>
            </p:cNvPr>
            <p:cNvSpPr/>
            <p:nvPr/>
          </p:nvSpPr>
          <p:spPr>
            <a:xfrm>
              <a:off x="4372720" y="2539642"/>
              <a:ext cx="165791" cy="16579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26085F-D00D-9849-F7D7-9C0521C66BB0}"/>
                </a:ext>
              </a:extLst>
            </p:cNvPr>
            <p:cNvSpPr/>
            <p:nvPr/>
          </p:nvSpPr>
          <p:spPr>
            <a:xfrm>
              <a:off x="4290622" y="2705433"/>
              <a:ext cx="329988" cy="216051"/>
            </a:xfrm>
            <a:custGeom>
              <a:avLst/>
              <a:gdLst>
                <a:gd name="connsiteX0" fmla="*/ 62373 w 329988"/>
                <a:gd name="connsiteY0" fmla="*/ 0 h 216051"/>
                <a:gd name="connsiteX1" fmla="*/ 74388 w 329988"/>
                <a:gd name="connsiteY1" fmla="*/ 17821 h 216051"/>
                <a:gd name="connsiteX2" fmla="*/ 164994 w 329988"/>
                <a:gd name="connsiteY2" fmla="*/ 55351 h 216051"/>
                <a:gd name="connsiteX3" fmla="*/ 255601 w 329988"/>
                <a:gd name="connsiteY3" fmla="*/ 17821 h 216051"/>
                <a:gd name="connsiteX4" fmla="*/ 267616 w 329988"/>
                <a:gd name="connsiteY4" fmla="*/ 0 h 216051"/>
                <a:gd name="connsiteX5" fmla="*/ 281663 w 329988"/>
                <a:gd name="connsiteY5" fmla="*/ 9471 h 216051"/>
                <a:gd name="connsiteX6" fmla="*/ 329988 w 329988"/>
                <a:gd name="connsiteY6" fmla="*/ 126139 h 216051"/>
                <a:gd name="connsiteX7" fmla="*/ 322147 w 329988"/>
                <a:gd name="connsiteY7" fmla="*/ 164978 h 216051"/>
                <a:gd name="connsiteX8" fmla="*/ 316239 w 329988"/>
                <a:gd name="connsiteY8" fmla="*/ 169852 h 216051"/>
                <a:gd name="connsiteX9" fmla="*/ 164994 w 329988"/>
                <a:gd name="connsiteY9" fmla="*/ 216051 h 216051"/>
                <a:gd name="connsiteX10" fmla="*/ 13749 w 329988"/>
                <a:gd name="connsiteY10" fmla="*/ 169852 h 216051"/>
                <a:gd name="connsiteX11" fmla="*/ 7841 w 329988"/>
                <a:gd name="connsiteY11" fmla="*/ 164978 h 216051"/>
                <a:gd name="connsiteX12" fmla="*/ 0 w 329988"/>
                <a:gd name="connsiteY12" fmla="*/ 126139 h 216051"/>
                <a:gd name="connsiteX13" fmla="*/ 48326 w 329988"/>
                <a:gd name="connsiteY13" fmla="*/ 9471 h 2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9988" h="216051">
                  <a:moveTo>
                    <a:pt x="62373" y="0"/>
                  </a:moveTo>
                  <a:lnTo>
                    <a:pt x="74388" y="17821"/>
                  </a:lnTo>
                  <a:cubicBezTo>
                    <a:pt x="97577" y="41009"/>
                    <a:pt x="129611" y="55351"/>
                    <a:pt x="164994" y="55351"/>
                  </a:cubicBezTo>
                  <a:cubicBezTo>
                    <a:pt x="200379" y="55351"/>
                    <a:pt x="232413" y="41009"/>
                    <a:pt x="255601" y="17821"/>
                  </a:cubicBezTo>
                  <a:lnTo>
                    <a:pt x="267616" y="0"/>
                  </a:lnTo>
                  <a:lnTo>
                    <a:pt x="281663" y="9471"/>
                  </a:lnTo>
                  <a:cubicBezTo>
                    <a:pt x="311521" y="39328"/>
                    <a:pt x="329988" y="80577"/>
                    <a:pt x="329988" y="126139"/>
                  </a:cubicBezTo>
                  <a:lnTo>
                    <a:pt x="322147" y="164978"/>
                  </a:lnTo>
                  <a:lnTo>
                    <a:pt x="316239" y="169852"/>
                  </a:lnTo>
                  <a:cubicBezTo>
                    <a:pt x="273066" y="199020"/>
                    <a:pt x="221019" y="216051"/>
                    <a:pt x="164994" y="216051"/>
                  </a:cubicBezTo>
                  <a:cubicBezTo>
                    <a:pt x="108970" y="216051"/>
                    <a:pt x="56923" y="199020"/>
                    <a:pt x="13749" y="169852"/>
                  </a:cubicBezTo>
                  <a:lnTo>
                    <a:pt x="7841" y="164978"/>
                  </a:lnTo>
                  <a:lnTo>
                    <a:pt x="0" y="126139"/>
                  </a:lnTo>
                  <a:cubicBezTo>
                    <a:pt x="0" y="80577"/>
                    <a:pt x="18468" y="39328"/>
                    <a:pt x="48326" y="947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3F8228-4D7B-A5EB-4A26-7265A1034F18}"/>
              </a:ext>
            </a:extLst>
          </p:cNvPr>
          <p:cNvSpPr txBox="1"/>
          <p:nvPr/>
        </p:nvSpPr>
        <p:spPr>
          <a:xfrm>
            <a:off x="2870875" y="1352652"/>
            <a:ext cx="115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HỒ VĨNH TÍN</a:t>
            </a:r>
            <a:endParaRPr lang="vi-V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F6917-822A-1C6F-76A0-EC0C66D10C68}"/>
              </a:ext>
            </a:extLst>
          </p:cNvPr>
          <p:cNvSpPr txBox="1"/>
          <p:nvPr/>
        </p:nvSpPr>
        <p:spPr>
          <a:xfrm>
            <a:off x="5865160" y="133022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phí</a:t>
            </a:r>
            <a:r>
              <a:rPr lang="en-US" sz="1400" dirty="0"/>
              <a:t> / KTX</a:t>
            </a:r>
            <a:endParaRPr lang="vi-VN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44F9CD-18A4-3948-504C-29ECFD5DBC9C}"/>
              </a:ext>
            </a:extLst>
          </p:cNvPr>
          <p:cNvSpPr txBox="1"/>
          <p:nvPr/>
        </p:nvSpPr>
        <p:spPr>
          <a:xfrm>
            <a:off x="6946778" y="1317448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Hóa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endParaRPr lang="vi-V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6A955-07FA-404A-7A5B-72957E6E7BAB}"/>
              </a:ext>
            </a:extLst>
          </p:cNvPr>
          <p:cNvSpPr txBox="1"/>
          <p:nvPr/>
        </p:nvSpPr>
        <p:spPr>
          <a:xfrm>
            <a:off x="7712911" y="132619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endParaRPr lang="vi-V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F9303-D433-743B-5C24-2231C17772E5}"/>
              </a:ext>
            </a:extLst>
          </p:cNvPr>
          <p:cNvSpPr txBox="1"/>
          <p:nvPr/>
        </p:nvSpPr>
        <p:spPr>
          <a:xfrm>
            <a:off x="8797016" y="133608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Điểm</a:t>
            </a:r>
            <a:endParaRPr lang="vi-V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D26E76-6AC6-8903-032C-41B14F221F17}"/>
              </a:ext>
            </a:extLst>
          </p:cNvPr>
          <p:cNvSpPr txBox="1"/>
          <p:nvPr/>
        </p:nvSpPr>
        <p:spPr>
          <a:xfrm>
            <a:off x="8345539" y="13469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KTX</a:t>
            </a:r>
            <a:endParaRPr lang="vi-V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21FF7A-0E3E-920F-57FF-1660C29540A5}"/>
              </a:ext>
            </a:extLst>
          </p:cNvPr>
          <p:cNvSpPr txBox="1"/>
          <p:nvPr/>
        </p:nvSpPr>
        <p:spPr>
          <a:xfrm>
            <a:off x="9323385" y="134690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TKB</a:t>
            </a:r>
            <a:endParaRPr lang="vi-V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51117-14A2-A5A9-D1AE-F28CD9D948C5}"/>
              </a:ext>
            </a:extLst>
          </p:cNvPr>
          <p:cNvSpPr txBox="1"/>
          <p:nvPr/>
        </p:nvSpPr>
        <p:spPr>
          <a:xfrm>
            <a:off x="4702316" y="134241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</a:t>
            </a:r>
            <a:endParaRPr lang="vi-V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00DB47-5274-9EF1-A4B4-F1044F0B16ED}"/>
              </a:ext>
            </a:extLst>
          </p:cNvPr>
          <p:cNvSpPr txBox="1"/>
          <p:nvPr/>
        </p:nvSpPr>
        <p:spPr>
          <a:xfrm>
            <a:off x="5312066" y="134528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DKHP</a:t>
            </a:r>
            <a:endParaRPr lang="vi-VN" sz="14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B32D29-D810-FC0B-B02D-FBA8C809988F}"/>
              </a:ext>
            </a:extLst>
          </p:cNvPr>
          <p:cNvCxnSpPr/>
          <p:nvPr/>
        </p:nvCxnSpPr>
        <p:spPr>
          <a:xfrm>
            <a:off x="5395722" y="1621468"/>
            <a:ext cx="4267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7A4BDA-8715-962F-8DF1-85CF09DFCE27}"/>
              </a:ext>
            </a:extLst>
          </p:cNvPr>
          <p:cNvSpPr/>
          <p:nvPr/>
        </p:nvSpPr>
        <p:spPr>
          <a:xfrm>
            <a:off x="2293976" y="1917235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Kết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quả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FEFD24-C85B-DA82-10D2-898C53B043D0}"/>
              </a:ext>
            </a:extLst>
          </p:cNvPr>
          <p:cNvSpPr/>
          <p:nvPr/>
        </p:nvSpPr>
        <p:spPr>
          <a:xfrm>
            <a:off x="2293976" y="2401333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Chọn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môn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97B452-34F5-FE90-F46E-82623412E42A}"/>
              </a:ext>
            </a:extLst>
          </p:cNvPr>
          <p:cNvSpPr/>
          <p:nvPr/>
        </p:nvSpPr>
        <p:spPr>
          <a:xfrm>
            <a:off x="2293976" y="2897260"/>
            <a:ext cx="2165248" cy="369032"/>
          </a:xfrm>
          <a:prstGeom prst="roundRect">
            <a:avLst>
              <a:gd name="adj" fmla="val 942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học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phần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F1D2A2-1C0A-490C-9EFF-A2F0021724E6}"/>
              </a:ext>
            </a:extLst>
          </p:cNvPr>
          <p:cNvSpPr/>
          <p:nvPr/>
        </p:nvSpPr>
        <p:spPr>
          <a:xfrm>
            <a:off x="2293976" y="3421913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Hủy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C95A3C-295F-A8A3-BED0-DDB6C4EAE45C}"/>
              </a:ext>
            </a:extLst>
          </p:cNvPr>
          <p:cNvSpPr/>
          <p:nvPr/>
        </p:nvSpPr>
        <p:spPr>
          <a:xfrm>
            <a:off x="2293976" y="3965540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Hướng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dẫn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sử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dụng</a:t>
            </a:r>
            <a:endParaRPr lang="vi-VN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2C54F-7242-4D9F-944C-EB296F39983E}"/>
              </a:ext>
            </a:extLst>
          </p:cNvPr>
          <p:cNvCxnSpPr/>
          <p:nvPr/>
        </p:nvCxnSpPr>
        <p:spPr>
          <a:xfrm>
            <a:off x="4598894" y="1935033"/>
            <a:ext cx="0" cy="36574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88AFC2-86C7-8C41-1CAC-04932D648E0D}"/>
              </a:ext>
            </a:extLst>
          </p:cNvPr>
          <p:cNvSpPr txBox="1"/>
          <p:nvPr/>
        </p:nvSpPr>
        <p:spPr>
          <a:xfrm>
            <a:off x="4702315" y="1896352"/>
            <a:ext cx="182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lớp</a:t>
            </a:r>
            <a:r>
              <a:rPr lang="en-US" sz="1200" dirty="0"/>
              <a:t> </a:t>
            </a:r>
            <a:r>
              <a:rPr lang="en-US" sz="1200" dirty="0" err="1"/>
              <a:t>học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chọn</a:t>
            </a:r>
            <a:endParaRPr lang="vi-VN" sz="1200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F845E58-3509-619E-B200-99DA3D2C4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33812"/>
              </p:ext>
            </p:extLst>
          </p:nvPr>
        </p:nvGraphicFramePr>
        <p:xfrm>
          <a:off x="4789168" y="2228375"/>
          <a:ext cx="4907280" cy="1343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20">
                  <a:extLst>
                    <a:ext uri="{9D8B030D-6E8A-4147-A177-3AD203B41FA5}">
                      <a16:colId xmlns:a16="http://schemas.microsoft.com/office/drawing/2014/main" val="549557807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1545454737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854269152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2252840878"/>
                    </a:ext>
                  </a:extLst>
                </a:gridCol>
              </a:tblGrid>
              <a:tr h="223895">
                <a:tc>
                  <a:txBody>
                    <a:bodyPr/>
                    <a:lstStyle/>
                    <a:p>
                      <a:endParaRPr lang="vi-VN" sz="1100" dirty="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2410977649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 dirty="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1595931669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1919492619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896978816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 dirty="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3006788394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 dirty="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/>
                    </a:p>
                  </a:txBody>
                  <a:tcPr marL="55207" marR="55207" marT="27603" marB="27603"/>
                </a:tc>
                <a:tc>
                  <a:txBody>
                    <a:bodyPr/>
                    <a:lstStyle/>
                    <a:p>
                      <a:endParaRPr lang="vi-VN" sz="1100" dirty="0"/>
                    </a:p>
                  </a:txBody>
                  <a:tcPr marL="55207" marR="55207" marT="27603" marB="27603"/>
                </a:tc>
                <a:extLst>
                  <a:ext uri="{0D108BD9-81ED-4DB2-BD59-A6C34878D82A}">
                    <a16:rowId xmlns:a16="http://schemas.microsoft.com/office/drawing/2014/main" val="91285137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BA2ABC-AC36-056D-8C48-E768BFA17E46}"/>
              </a:ext>
            </a:extLst>
          </p:cNvPr>
          <p:cNvSpPr/>
          <p:nvPr/>
        </p:nvSpPr>
        <p:spPr>
          <a:xfrm>
            <a:off x="4789168" y="5215533"/>
            <a:ext cx="1754259" cy="2971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Đăng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ký</a:t>
            </a:r>
            <a:endParaRPr lang="vi-V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403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07C3B7-8805-CD21-891F-4CBDE91DC008}"/>
              </a:ext>
            </a:extLst>
          </p:cNvPr>
          <p:cNvSpPr/>
          <p:nvPr/>
        </p:nvSpPr>
        <p:spPr>
          <a:xfrm>
            <a:off x="2214282" y="1138518"/>
            <a:ext cx="7763436" cy="6992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C18C0-3EBA-0E94-8C52-A3DABE071702}"/>
              </a:ext>
            </a:extLst>
          </p:cNvPr>
          <p:cNvSpPr/>
          <p:nvPr/>
        </p:nvSpPr>
        <p:spPr>
          <a:xfrm>
            <a:off x="2214282" y="1138518"/>
            <a:ext cx="7763436" cy="45809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6FD38-DADC-4625-172C-634F847D8E54}"/>
              </a:ext>
            </a:extLst>
          </p:cNvPr>
          <p:cNvGrpSpPr/>
          <p:nvPr/>
        </p:nvGrpSpPr>
        <p:grpSpPr>
          <a:xfrm>
            <a:off x="2458789" y="1294490"/>
            <a:ext cx="329988" cy="381842"/>
            <a:chOff x="4290622" y="2539642"/>
            <a:chExt cx="329988" cy="381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FB97E-714D-E31F-EE3A-4D1AB20E102F}"/>
                </a:ext>
              </a:extLst>
            </p:cNvPr>
            <p:cNvSpPr/>
            <p:nvPr/>
          </p:nvSpPr>
          <p:spPr>
            <a:xfrm>
              <a:off x="4372720" y="2539642"/>
              <a:ext cx="165791" cy="16579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26085F-D00D-9849-F7D7-9C0521C66BB0}"/>
                </a:ext>
              </a:extLst>
            </p:cNvPr>
            <p:cNvSpPr/>
            <p:nvPr/>
          </p:nvSpPr>
          <p:spPr>
            <a:xfrm>
              <a:off x="4290622" y="2705433"/>
              <a:ext cx="329988" cy="216051"/>
            </a:xfrm>
            <a:custGeom>
              <a:avLst/>
              <a:gdLst>
                <a:gd name="connsiteX0" fmla="*/ 62373 w 329988"/>
                <a:gd name="connsiteY0" fmla="*/ 0 h 216051"/>
                <a:gd name="connsiteX1" fmla="*/ 74388 w 329988"/>
                <a:gd name="connsiteY1" fmla="*/ 17821 h 216051"/>
                <a:gd name="connsiteX2" fmla="*/ 164994 w 329988"/>
                <a:gd name="connsiteY2" fmla="*/ 55351 h 216051"/>
                <a:gd name="connsiteX3" fmla="*/ 255601 w 329988"/>
                <a:gd name="connsiteY3" fmla="*/ 17821 h 216051"/>
                <a:gd name="connsiteX4" fmla="*/ 267616 w 329988"/>
                <a:gd name="connsiteY4" fmla="*/ 0 h 216051"/>
                <a:gd name="connsiteX5" fmla="*/ 281663 w 329988"/>
                <a:gd name="connsiteY5" fmla="*/ 9471 h 216051"/>
                <a:gd name="connsiteX6" fmla="*/ 329988 w 329988"/>
                <a:gd name="connsiteY6" fmla="*/ 126139 h 216051"/>
                <a:gd name="connsiteX7" fmla="*/ 322147 w 329988"/>
                <a:gd name="connsiteY7" fmla="*/ 164978 h 216051"/>
                <a:gd name="connsiteX8" fmla="*/ 316239 w 329988"/>
                <a:gd name="connsiteY8" fmla="*/ 169852 h 216051"/>
                <a:gd name="connsiteX9" fmla="*/ 164994 w 329988"/>
                <a:gd name="connsiteY9" fmla="*/ 216051 h 216051"/>
                <a:gd name="connsiteX10" fmla="*/ 13749 w 329988"/>
                <a:gd name="connsiteY10" fmla="*/ 169852 h 216051"/>
                <a:gd name="connsiteX11" fmla="*/ 7841 w 329988"/>
                <a:gd name="connsiteY11" fmla="*/ 164978 h 216051"/>
                <a:gd name="connsiteX12" fmla="*/ 0 w 329988"/>
                <a:gd name="connsiteY12" fmla="*/ 126139 h 216051"/>
                <a:gd name="connsiteX13" fmla="*/ 48326 w 329988"/>
                <a:gd name="connsiteY13" fmla="*/ 9471 h 2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9988" h="216051">
                  <a:moveTo>
                    <a:pt x="62373" y="0"/>
                  </a:moveTo>
                  <a:lnTo>
                    <a:pt x="74388" y="17821"/>
                  </a:lnTo>
                  <a:cubicBezTo>
                    <a:pt x="97577" y="41009"/>
                    <a:pt x="129611" y="55351"/>
                    <a:pt x="164994" y="55351"/>
                  </a:cubicBezTo>
                  <a:cubicBezTo>
                    <a:pt x="200379" y="55351"/>
                    <a:pt x="232413" y="41009"/>
                    <a:pt x="255601" y="17821"/>
                  </a:cubicBezTo>
                  <a:lnTo>
                    <a:pt x="267616" y="0"/>
                  </a:lnTo>
                  <a:lnTo>
                    <a:pt x="281663" y="9471"/>
                  </a:lnTo>
                  <a:cubicBezTo>
                    <a:pt x="311521" y="39328"/>
                    <a:pt x="329988" y="80577"/>
                    <a:pt x="329988" y="126139"/>
                  </a:cubicBezTo>
                  <a:lnTo>
                    <a:pt x="322147" y="164978"/>
                  </a:lnTo>
                  <a:lnTo>
                    <a:pt x="316239" y="169852"/>
                  </a:lnTo>
                  <a:cubicBezTo>
                    <a:pt x="273066" y="199020"/>
                    <a:pt x="221019" y="216051"/>
                    <a:pt x="164994" y="216051"/>
                  </a:cubicBezTo>
                  <a:cubicBezTo>
                    <a:pt x="108970" y="216051"/>
                    <a:pt x="56923" y="199020"/>
                    <a:pt x="13749" y="169852"/>
                  </a:cubicBezTo>
                  <a:lnTo>
                    <a:pt x="7841" y="164978"/>
                  </a:lnTo>
                  <a:lnTo>
                    <a:pt x="0" y="126139"/>
                  </a:lnTo>
                  <a:cubicBezTo>
                    <a:pt x="0" y="80577"/>
                    <a:pt x="18468" y="39328"/>
                    <a:pt x="48326" y="947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3F8228-4D7B-A5EB-4A26-7265A1034F18}"/>
              </a:ext>
            </a:extLst>
          </p:cNvPr>
          <p:cNvSpPr txBox="1"/>
          <p:nvPr/>
        </p:nvSpPr>
        <p:spPr>
          <a:xfrm>
            <a:off x="2870875" y="1352652"/>
            <a:ext cx="115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HỒ VĨNH TÍN</a:t>
            </a:r>
            <a:endParaRPr lang="vi-V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F6917-822A-1C6F-76A0-EC0C66D10C68}"/>
              </a:ext>
            </a:extLst>
          </p:cNvPr>
          <p:cNvSpPr txBox="1"/>
          <p:nvPr/>
        </p:nvSpPr>
        <p:spPr>
          <a:xfrm>
            <a:off x="5865160" y="133022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phí</a:t>
            </a:r>
            <a:r>
              <a:rPr lang="en-US" sz="1400" dirty="0"/>
              <a:t> / KTX</a:t>
            </a:r>
            <a:endParaRPr lang="vi-VN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44F9CD-18A4-3948-504C-29ECFD5DBC9C}"/>
              </a:ext>
            </a:extLst>
          </p:cNvPr>
          <p:cNvSpPr txBox="1"/>
          <p:nvPr/>
        </p:nvSpPr>
        <p:spPr>
          <a:xfrm>
            <a:off x="6946778" y="1317448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Hóa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endParaRPr lang="vi-V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6A955-07FA-404A-7A5B-72957E6E7BAB}"/>
              </a:ext>
            </a:extLst>
          </p:cNvPr>
          <p:cNvSpPr txBox="1"/>
          <p:nvPr/>
        </p:nvSpPr>
        <p:spPr>
          <a:xfrm>
            <a:off x="7712911" y="132619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endParaRPr lang="vi-V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F9303-D433-743B-5C24-2231C17772E5}"/>
              </a:ext>
            </a:extLst>
          </p:cNvPr>
          <p:cNvSpPr txBox="1"/>
          <p:nvPr/>
        </p:nvSpPr>
        <p:spPr>
          <a:xfrm>
            <a:off x="8797016" y="133608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Điểm</a:t>
            </a:r>
            <a:endParaRPr lang="vi-V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D26E76-6AC6-8903-032C-41B14F221F17}"/>
              </a:ext>
            </a:extLst>
          </p:cNvPr>
          <p:cNvSpPr txBox="1"/>
          <p:nvPr/>
        </p:nvSpPr>
        <p:spPr>
          <a:xfrm>
            <a:off x="8345539" y="13469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KTX</a:t>
            </a:r>
            <a:endParaRPr lang="vi-V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21FF7A-0E3E-920F-57FF-1660C29540A5}"/>
              </a:ext>
            </a:extLst>
          </p:cNvPr>
          <p:cNvSpPr txBox="1"/>
          <p:nvPr/>
        </p:nvSpPr>
        <p:spPr>
          <a:xfrm>
            <a:off x="9323385" y="134690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TKB</a:t>
            </a:r>
            <a:endParaRPr lang="vi-V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51117-14A2-A5A9-D1AE-F28CD9D948C5}"/>
              </a:ext>
            </a:extLst>
          </p:cNvPr>
          <p:cNvSpPr txBox="1"/>
          <p:nvPr/>
        </p:nvSpPr>
        <p:spPr>
          <a:xfrm>
            <a:off x="4702316" y="134241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</a:t>
            </a:r>
            <a:endParaRPr lang="vi-V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00DB47-5274-9EF1-A4B4-F1044F0B16ED}"/>
              </a:ext>
            </a:extLst>
          </p:cNvPr>
          <p:cNvSpPr txBox="1"/>
          <p:nvPr/>
        </p:nvSpPr>
        <p:spPr>
          <a:xfrm>
            <a:off x="5312066" y="134528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DKHP</a:t>
            </a:r>
            <a:endParaRPr lang="vi-VN" sz="14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B32D29-D810-FC0B-B02D-FBA8C809988F}"/>
              </a:ext>
            </a:extLst>
          </p:cNvPr>
          <p:cNvCxnSpPr/>
          <p:nvPr/>
        </p:nvCxnSpPr>
        <p:spPr>
          <a:xfrm>
            <a:off x="5395722" y="1621468"/>
            <a:ext cx="4267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7A4BDA-8715-962F-8DF1-85CF09DFCE27}"/>
              </a:ext>
            </a:extLst>
          </p:cNvPr>
          <p:cNvSpPr/>
          <p:nvPr/>
        </p:nvSpPr>
        <p:spPr>
          <a:xfrm>
            <a:off x="2293976" y="1917235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Kết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quả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FEFD24-C85B-DA82-10D2-898C53B043D0}"/>
              </a:ext>
            </a:extLst>
          </p:cNvPr>
          <p:cNvSpPr/>
          <p:nvPr/>
        </p:nvSpPr>
        <p:spPr>
          <a:xfrm>
            <a:off x="2293976" y="2401333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Chọn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môn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97B452-34F5-FE90-F46E-82623412E42A}"/>
              </a:ext>
            </a:extLst>
          </p:cNvPr>
          <p:cNvSpPr/>
          <p:nvPr/>
        </p:nvSpPr>
        <p:spPr>
          <a:xfrm>
            <a:off x="2293976" y="2897260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học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phần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F1D2A2-1C0A-490C-9EFF-A2F0021724E6}"/>
              </a:ext>
            </a:extLst>
          </p:cNvPr>
          <p:cNvSpPr/>
          <p:nvPr/>
        </p:nvSpPr>
        <p:spPr>
          <a:xfrm>
            <a:off x="2293976" y="3421913"/>
            <a:ext cx="2165248" cy="369032"/>
          </a:xfrm>
          <a:prstGeom prst="roundRect">
            <a:avLst>
              <a:gd name="adj" fmla="val 94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Hủy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C95A3C-295F-A8A3-BED0-DDB6C4EAE45C}"/>
              </a:ext>
            </a:extLst>
          </p:cNvPr>
          <p:cNvSpPr/>
          <p:nvPr/>
        </p:nvSpPr>
        <p:spPr>
          <a:xfrm>
            <a:off x="2293976" y="3965540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Hướng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dẫn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sử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dụng</a:t>
            </a:r>
            <a:endParaRPr lang="vi-VN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2C54F-7242-4D9F-944C-EB296F39983E}"/>
              </a:ext>
            </a:extLst>
          </p:cNvPr>
          <p:cNvCxnSpPr/>
          <p:nvPr/>
        </p:nvCxnSpPr>
        <p:spPr>
          <a:xfrm>
            <a:off x="4598894" y="1935033"/>
            <a:ext cx="0" cy="36574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88AFC2-86C7-8C41-1CAC-04932D648E0D}"/>
              </a:ext>
            </a:extLst>
          </p:cNvPr>
          <p:cNvSpPr txBox="1"/>
          <p:nvPr/>
        </p:nvSpPr>
        <p:spPr>
          <a:xfrm>
            <a:off x="5955296" y="2401333"/>
            <a:ext cx="2141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Chức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chưa</a:t>
            </a:r>
            <a:r>
              <a:rPr lang="en-US" sz="1200" dirty="0"/>
              <a:t> </a:t>
            </a:r>
            <a:r>
              <a:rPr lang="en-US" sz="1200" dirty="0" err="1"/>
              <a:t>hoàn</a:t>
            </a:r>
            <a:r>
              <a:rPr lang="en-US" sz="1200" dirty="0"/>
              <a:t> </a:t>
            </a:r>
            <a:r>
              <a:rPr lang="en-US" sz="1200" dirty="0" err="1"/>
              <a:t>thiện</a:t>
            </a:r>
            <a:endParaRPr lang="vi-VN" sz="1200" dirty="0"/>
          </a:p>
        </p:txBody>
      </p:sp>
    </p:spTree>
    <p:extLst>
      <p:ext uri="{BB962C8B-B14F-4D97-AF65-F5344CB8AC3E}">
        <p14:creationId xmlns:p14="http://schemas.microsoft.com/office/powerpoint/2010/main" val="173174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07C3B7-8805-CD21-891F-4CBDE91DC008}"/>
              </a:ext>
            </a:extLst>
          </p:cNvPr>
          <p:cNvSpPr/>
          <p:nvPr/>
        </p:nvSpPr>
        <p:spPr>
          <a:xfrm>
            <a:off x="2214282" y="1138518"/>
            <a:ext cx="7763436" cy="6992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C18C0-3EBA-0E94-8C52-A3DABE071702}"/>
              </a:ext>
            </a:extLst>
          </p:cNvPr>
          <p:cNvSpPr/>
          <p:nvPr/>
        </p:nvSpPr>
        <p:spPr>
          <a:xfrm>
            <a:off x="2214282" y="1138518"/>
            <a:ext cx="7763436" cy="45809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6FD38-DADC-4625-172C-634F847D8E54}"/>
              </a:ext>
            </a:extLst>
          </p:cNvPr>
          <p:cNvGrpSpPr/>
          <p:nvPr/>
        </p:nvGrpSpPr>
        <p:grpSpPr>
          <a:xfrm>
            <a:off x="2458789" y="1294490"/>
            <a:ext cx="329988" cy="381842"/>
            <a:chOff x="4290622" y="2539642"/>
            <a:chExt cx="329988" cy="381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FB97E-714D-E31F-EE3A-4D1AB20E102F}"/>
                </a:ext>
              </a:extLst>
            </p:cNvPr>
            <p:cNvSpPr/>
            <p:nvPr/>
          </p:nvSpPr>
          <p:spPr>
            <a:xfrm>
              <a:off x="4372720" y="2539642"/>
              <a:ext cx="165791" cy="16579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26085F-D00D-9849-F7D7-9C0521C66BB0}"/>
                </a:ext>
              </a:extLst>
            </p:cNvPr>
            <p:cNvSpPr/>
            <p:nvPr/>
          </p:nvSpPr>
          <p:spPr>
            <a:xfrm>
              <a:off x="4290622" y="2705433"/>
              <a:ext cx="329988" cy="216051"/>
            </a:xfrm>
            <a:custGeom>
              <a:avLst/>
              <a:gdLst>
                <a:gd name="connsiteX0" fmla="*/ 62373 w 329988"/>
                <a:gd name="connsiteY0" fmla="*/ 0 h 216051"/>
                <a:gd name="connsiteX1" fmla="*/ 74388 w 329988"/>
                <a:gd name="connsiteY1" fmla="*/ 17821 h 216051"/>
                <a:gd name="connsiteX2" fmla="*/ 164994 w 329988"/>
                <a:gd name="connsiteY2" fmla="*/ 55351 h 216051"/>
                <a:gd name="connsiteX3" fmla="*/ 255601 w 329988"/>
                <a:gd name="connsiteY3" fmla="*/ 17821 h 216051"/>
                <a:gd name="connsiteX4" fmla="*/ 267616 w 329988"/>
                <a:gd name="connsiteY4" fmla="*/ 0 h 216051"/>
                <a:gd name="connsiteX5" fmla="*/ 281663 w 329988"/>
                <a:gd name="connsiteY5" fmla="*/ 9471 h 216051"/>
                <a:gd name="connsiteX6" fmla="*/ 329988 w 329988"/>
                <a:gd name="connsiteY6" fmla="*/ 126139 h 216051"/>
                <a:gd name="connsiteX7" fmla="*/ 322147 w 329988"/>
                <a:gd name="connsiteY7" fmla="*/ 164978 h 216051"/>
                <a:gd name="connsiteX8" fmla="*/ 316239 w 329988"/>
                <a:gd name="connsiteY8" fmla="*/ 169852 h 216051"/>
                <a:gd name="connsiteX9" fmla="*/ 164994 w 329988"/>
                <a:gd name="connsiteY9" fmla="*/ 216051 h 216051"/>
                <a:gd name="connsiteX10" fmla="*/ 13749 w 329988"/>
                <a:gd name="connsiteY10" fmla="*/ 169852 h 216051"/>
                <a:gd name="connsiteX11" fmla="*/ 7841 w 329988"/>
                <a:gd name="connsiteY11" fmla="*/ 164978 h 216051"/>
                <a:gd name="connsiteX12" fmla="*/ 0 w 329988"/>
                <a:gd name="connsiteY12" fmla="*/ 126139 h 216051"/>
                <a:gd name="connsiteX13" fmla="*/ 48326 w 329988"/>
                <a:gd name="connsiteY13" fmla="*/ 9471 h 2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9988" h="216051">
                  <a:moveTo>
                    <a:pt x="62373" y="0"/>
                  </a:moveTo>
                  <a:lnTo>
                    <a:pt x="74388" y="17821"/>
                  </a:lnTo>
                  <a:cubicBezTo>
                    <a:pt x="97577" y="41009"/>
                    <a:pt x="129611" y="55351"/>
                    <a:pt x="164994" y="55351"/>
                  </a:cubicBezTo>
                  <a:cubicBezTo>
                    <a:pt x="200379" y="55351"/>
                    <a:pt x="232413" y="41009"/>
                    <a:pt x="255601" y="17821"/>
                  </a:cubicBezTo>
                  <a:lnTo>
                    <a:pt x="267616" y="0"/>
                  </a:lnTo>
                  <a:lnTo>
                    <a:pt x="281663" y="9471"/>
                  </a:lnTo>
                  <a:cubicBezTo>
                    <a:pt x="311521" y="39328"/>
                    <a:pt x="329988" y="80577"/>
                    <a:pt x="329988" y="126139"/>
                  </a:cubicBezTo>
                  <a:lnTo>
                    <a:pt x="322147" y="164978"/>
                  </a:lnTo>
                  <a:lnTo>
                    <a:pt x="316239" y="169852"/>
                  </a:lnTo>
                  <a:cubicBezTo>
                    <a:pt x="273066" y="199020"/>
                    <a:pt x="221019" y="216051"/>
                    <a:pt x="164994" y="216051"/>
                  </a:cubicBezTo>
                  <a:cubicBezTo>
                    <a:pt x="108970" y="216051"/>
                    <a:pt x="56923" y="199020"/>
                    <a:pt x="13749" y="169852"/>
                  </a:cubicBezTo>
                  <a:lnTo>
                    <a:pt x="7841" y="164978"/>
                  </a:lnTo>
                  <a:lnTo>
                    <a:pt x="0" y="126139"/>
                  </a:lnTo>
                  <a:cubicBezTo>
                    <a:pt x="0" y="80577"/>
                    <a:pt x="18468" y="39328"/>
                    <a:pt x="48326" y="947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3F8228-4D7B-A5EB-4A26-7265A1034F18}"/>
              </a:ext>
            </a:extLst>
          </p:cNvPr>
          <p:cNvSpPr txBox="1"/>
          <p:nvPr/>
        </p:nvSpPr>
        <p:spPr>
          <a:xfrm>
            <a:off x="2870875" y="1352652"/>
            <a:ext cx="115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HỒ VĨNH TÍN</a:t>
            </a:r>
            <a:endParaRPr lang="vi-V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F6917-822A-1C6F-76A0-EC0C66D10C68}"/>
              </a:ext>
            </a:extLst>
          </p:cNvPr>
          <p:cNvSpPr txBox="1"/>
          <p:nvPr/>
        </p:nvSpPr>
        <p:spPr>
          <a:xfrm>
            <a:off x="5865160" y="133022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phí</a:t>
            </a:r>
            <a:r>
              <a:rPr lang="en-US" sz="1400" dirty="0"/>
              <a:t> / KTX</a:t>
            </a:r>
            <a:endParaRPr lang="vi-VN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44F9CD-18A4-3948-504C-29ECFD5DBC9C}"/>
              </a:ext>
            </a:extLst>
          </p:cNvPr>
          <p:cNvSpPr txBox="1"/>
          <p:nvPr/>
        </p:nvSpPr>
        <p:spPr>
          <a:xfrm>
            <a:off x="6946778" y="1317448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Hóa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endParaRPr lang="vi-V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6A955-07FA-404A-7A5B-72957E6E7BAB}"/>
              </a:ext>
            </a:extLst>
          </p:cNvPr>
          <p:cNvSpPr txBox="1"/>
          <p:nvPr/>
        </p:nvSpPr>
        <p:spPr>
          <a:xfrm>
            <a:off x="7712911" y="132619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endParaRPr lang="vi-V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F9303-D433-743B-5C24-2231C17772E5}"/>
              </a:ext>
            </a:extLst>
          </p:cNvPr>
          <p:cNvSpPr txBox="1"/>
          <p:nvPr/>
        </p:nvSpPr>
        <p:spPr>
          <a:xfrm>
            <a:off x="8797016" y="133608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Điểm</a:t>
            </a:r>
            <a:endParaRPr lang="vi-V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D26E76-6AC6-8903-032C-41B14F221F17}"/>
              </a:ext>
            </a:extLst>
          </p:cNvPr>
          <p:cNvSpPr txBox="1"/>
          <p:nvPr/>
        </p:nvSpPr>
        <p:spPr>
          <a:xfrm>
            <a:off x="8345539" y="13469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KTX</a:t>
            </a:r>
            <a:endParaRPr lang="vi-V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21FF7A-0E3E-920F-57FF-1660C29540A5}"/>
              </a:ext>
            </a:extLst>
          </p:cNvPr>
          <p:cNvSpPr txBox="1"/>
          <p:nvPr/>
        </p:nvSpPr>
        <p:spPr>
          <a:xfrm>
            <a:off x="9323385" y="134690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TKB</a:t>
            </a:r>
            <a:endParaRPr lang="vi-V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51117-14A2-A5A9-D1AE-F28CD9D948C5}"/>
              </a:ext>
            </a:extLst>
          </p:cNvPr>
          <p:cNvSpPr txBox="1"/>
          <p:nvPr/>
        </p:nvSpPr>
        <p:spPr>
          <a:xfrm>
            <a:off x="4702316" y="134241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</a:t>
            </a:r>
            <a:endParaRPr lang="vi-V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00DB47-5274-9EF1-A4B4-F1044F0B16ED}"/>
              </a:ext>
            </a:extLst>
          </p:cNvPr>
          <p:cNvSpPr txBox="1"/>
          <p:nvPr/>
        </p:nvSpPr>
        <p:spPr>
          <a:xfrm>
            <a:off x="5312066" y="134528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DKHP</a:t>
            </a:r>
            <a:endParaRPr lang="vi-VN" sz="14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B32D29-D810-FC0B-B02D-FBA8C809988F}"/>
              </a:ext>
            </a:extLst>
          </p:cNvPr>
          <p:cNvCxnSpPr/>
          <p:nvPr/>
        </p:nvCxnSpPr>
        <p:spPr>
          <a:xfrm>
            <a:off x="5395722" y="1621468"/>
            <a:ext cx="4267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7A4BDA-8715-962F-8DF1-85CF09DFCE27}"/>
              </a:ext>
            </a:extLst>
          </p:cNvPr>
          <p:cNvSpPr/>
          <p:nvPr/>
        </p:nvSpPr>
        <p:spPr>
          <a:xfrm>
            <a:off x="2293976" y="1917235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Kết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quả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FEFD24-C85B-DA82-10D2-898C53B043D0}"/>
              </a:ext>
            </a:extLst>
          </p:cNvPr>
          <p:cNvSpPr/>
          <p:nvPr/>
        </p:nvSpPr>
        <p:spPr>
          <a:xfrm>
            <a:off x="2293976" y="2401333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Chọn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môn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97B452-34F5-FE90-F46E-82623412E42A}"/>
              </a:ext>
            </a:extLst>
          </p:cNvPr>
          <p:cNvSpPr/>
          <p:nvPr/>
        </p:nvSpPr>
        <p:spPr>
          <a:xfrm>
            <a:off x="2293976" y="2897260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học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phần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F1D2A2-1C0A-490C-9EFF-A2F0021724E6}"/>
              </a:ext>
            </a:extLst>
          </p:cNvPr>
          <p:cNvSpPr/>
          <p:nvPr/>
        </p:nvSpPr>
        <p:spPr>
          <a:xfrm>
            <a:off x="2293976" y="3421913"/>
            <a:ext cx="2165248" cy="369032"/>
          </a:xfrm>
          <a:prstGeom prst="roundRect">
            <a:avLst>
              <a:gd name="adj" fmla="val 9424"/>
            </a:avLst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Hủy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C95A3C-295F-A8A3-BED0-DDB6C4EAE45C}"/>
              </a:ext>
            </a:extLst>
          </p:cNvPr>
          <p:cNvSpPr/>
          <p:nvPr/>
        </p:nvSpPr>
        <p:spPr>
          <a:xfrm>
            <a:off x="2293976" y="3965540"/>
            <a:ext cx="2165248" cy="369032"/>
          </a:xfrm>
          <a:prstGeom prst="roundRect">
            <a:avLst>
              <a:gd name="adj" fmla="val 942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Hướng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dẫn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ký</a:t>
            </a:r>
            <a:endParaRPr lang="vi-VN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2C54F-7242-4D9F-944C-EB296F39983E}"/>
              </a:ext>
            </a:extLst>
          </p:cNvPr>
          <p:cNvCxnSpPr/>
          <p:nvPr/>
        </p:nvCxnSpPr>
        <p:spPr>
          <a:xfrm>
            <a:off x="4598894" y="1935033"/>
            <a:ext cx="0" cy="36574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88AFC2-86C7-8C41-1CAC-04932D648E0D}"/>
              </a:ext>
            </a:extLst>
          </p:cNvPr>
          <p:cNvSpPr txBox="1"/>
          <p:nvPr/>
        </p:nvSpPr>
        <p:spPr>
          <a:xfrm>
            <a:off x="6267039" y="2585849"/>
            <a:ext cx="1451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Hướng</a:t>
            </a:r>
            <a:r>
              <a:rPr lang="en-US" sz="1200" dirty="0"/>
              <a:t> </a:t>
            </a:r>
            <a:r>
              <a:rPr lang="en-US" sz="1200" dirty="0" err="1"/>
              <a:t>dẫn</a:t>
            </a:r>
            <a:r>
              <a:rPr lang="en-US" sz="1200" dirty="0"/>
              <a:t> </a:t>
            </a:r>
            <a:r>
              <a:rPr lang="en-US" sz="1200" dirty="0" err="1"/>
              <a:t>đăng</a:t>
            </a:r>
            <a:r>
              <a:rPr lang="en-US" sz="1200" dirty="0"/>
              <a:t> </a:t>
            </a:r>
            <a:r>
              <a:rPr lang="en-US" sz="1200" dirty="0" err="1"/>
              <a:t>ký</a:t>
            </a:r>
            <a:endParaRPr lang="vi-VN" sz="1200" dirty="0"/>
          </a:p>
        </p:txBody>
      </p:sp>
    </p:spTree>
    <p:extLst>
      <p:ext uri="{BB962C8B-B14F-4D97-AF65-F5344CB8AC3E}">
        <p14:creationId xmlns:p14="http://schemas.microsoft.com/office/powerpoint/2010/main" val="361426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07C3B7-8805-CD21-891F-4CBDE91DC008}"/>
              </a:ext>
            </a:extLst>
          </p:cNvPr>
          <p:cNvSpPr/>
          <p:nvPr/>
        </p:nvSpPr>
        <p:spPr>
          <a:xfrm>
            <a:off x="2214282" y="1138518"/>
            <a:ext cx="7763436" cy="6992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C18C0-3EBA-0E94-8C52-A3DABE071702}"/>
              </a:ext>
            </a:extLst>
          </p:cNvPr>
          <p:cNvSpPr/>
          <p:nvPr/>
        </p:nvSpPr>
        <p:spPr>
          <a:xfrm>
            <a:off x="2214282" y="1138518"/>
            <a:ext cx="7763436" cy="45809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6FD38-DADC-4625-172C-634F847D8E54}"/>
              </a:ext>
            </a:extLst>
          </p:cNvPr>
          <p:cNvGrpSpPr/>
          <p:nvPr/>
        </p:nvGrpSpPr>
        <p:grpSpPr>
          <a:xfrm>
            <a:off x="2458789" y="1294490"/>
            <a:ext cx="329988" cy="381842"/>
            <a:chOff x="4290622" y="2539642"/>
            <a:chExt cx="329988" cy="381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FB97E-714D-E31F-EE3A-4D1AB20E102F}"/>
                </a:ext>
              </a:extLst>
            </p:cNvPr>
            <p:cNvSpPr/>
            <p:nvPr/>
          </p:nvSpPr>
          <p:spPr>
            <a:xfrm>
              <a:off x="4372720" y="2539642"/>
              <a:ext cx="165791" cy="16579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26085F-D00D-9849-F7D7-9C0521C66BB0}"/>
                </a:ext>
              </a:extLst>
            </p:cNvPr>
            <p:cNvSpPr/>
            <p:nvPr/>
          </p:nvSpPr>
          <p:spPr>
            <a:xfrm>
              <a:off x="4290622" y="2705433"/>
              <a:ext cx="329988" cy="216051"/>
            </a:xfrm>
            <a:custGeom>
              <a:avLst/>
              <a:gdLst>
                <a:gd name="connsiteX0" fmla="*/ 62373 w 329988"/>
                <a:gd name="connsiteY0" fmla="*/ 0 h 216051"/>
                <a:gd name="connsiteX1" fmla="*/ 74388 w 329988"/>
                <a:gd name="connsiteY1" fmla="*/ 17821 h 216051"/>
                <a:gd name="connsiteX2" fmla="*/ 164994 w 329988"/>
                <a:gd name="connsiteY2" fmla="*/ 55351 h 216051"/>
                <a:gd name="connsiteX3" fmla="*/ 255601 w 329988"/>
                <a:gd name="connsiteY3" fmla="*/ 17821 h 216051"/>
                <a:gd name="connsiteX4" fmla="*/ 267616 w 329988"/>
                <a:gd name="connsiteY4" fmla="*/ 0 h 216051"/>
                <a:gd name="connsiteX5" fmla="*/ 281663 w 329988"/>
                <a:gd name="connsiteY5" fmla="*/ 9471 h 216051"/>
                <a:gd name="connsiteX6" fmla="*/ 329988 w 329988"/>
                <a:gd name="connsiteY6" fmla="*/ 126139 h 216051"/>
                <a:gd name="connsiteX7" fmla="*/ 322147 w 329988"/>
                <a:gd name="connsiteY7" fmla="*/ 164978 h 216051"/>
                <a:gd name="connsiteX8" fmla="*/ 316239 w 329988"/>
                <a:gd name="connsiteY8" fmla="*/ 169852 h 216051"/>
                <a:gd name="connsiteX9" fmla="*/ 164994 w 329988"/>
                <a:gd name="connsiteY9" fmla="*/ 216051 h 216051"/>
                <a:gd name="connsiteX10" fmla="*/ 13749 w 329988"/>
                <a:gd name="connsiteY10" fmla="*/ 169852 h 216051"/>
                <a:gd name="connsiteX11" fmla="*/ 7841 w 329988"/>
                <a:gd name="connsiteY11" fmla="*/ 164978 h 216051"/>
                <a:gd name="connsiteX12" fmla="*/ 0 w 329988"/>
                <a:gd name="connsiteY12" fmla="*/ 126139 h 216051"/>
                <a:gd name="connsiteX13" fmla="*/ 48326 w 329988"/>
                <a:gd name="connsiteY13" fmla="*/ 9471 h 2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9988" h="216051">
                  <a:moveTo>
                    <a:pt x="62373" y="0"/>
                  </a:moveTo>
                  <a:lnTo>
                    <a:pt x="74388" y="17821"/>
                  </a:lnTo>
                  <a:cubicBezTo>
                    <a:pt x="97577" y="41009"/>
                    <a:pt x="129611" y="55351"/>
                    <a:pt x="164994" y="55351"/>
                  </a:cubicBezTo>
                  <a:cubicBezTo>
                    <a:pt x="200379" y="55351"/>
                    <a:pt x="232413" y="41009"/>
                    <a:pt x="255601" y="17821"/>
                  </a:cubicBezTo>
                  <a:lnTo>
                    <a:pt x="267616" y="0"/>
                  </a:lnTo>
                  <a:lnTo>
                    <a:pt x="281663" y="9471"/>
                  </a:lnTo>
                  <a:cubicBezTo>
                    <a:pt x="311521" y="39328"/>
                    <a:pt x="329988" y="80577"/>
                    <a:pt x="329988" y="126139"/>
                  </a:cubicBezTo>
                  <a:lnTo>
                    <a:pt x="322147" y="164978"/>
                  </a:lnTo>
                  <a:lnTo>
                    <a:pt x="316239" y="169852"/>
                  </a:lnTo>
                  <a:cubicBezTo>
                    <a:pt x="273066" y="199020"/>
                    <a:pt x="221019" y="216051"/>
                    <a:pt x="164994" y="216051"/>
                  </a:cubicBezTo>
                  <a:cubicBezTo>
                    <a:pt x="108970" y="216051"/>
                    <a:pt x="56923" y="199020"/>
                    <a:pt x="13749" y="169852"/>
                  </a:cubicBezTo>
                  <a:lnTo>
                    <a:pt x="7841" y="164978"/>
                  </a:lnTo>
                  <a:lnTo>
                    <a:pt x="0" y="126139"/>
                  </a:lnTo>
                  <a:cubicBezTo>
                    <a:pt x="0" y="80577"/>
                    <a:pt x="18468" y="39328"/>
                    <a:pt x="48326" y="947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3F8228-4D7B-A5EB-4A26-7265A1034F18}"/>
              </a:ext>
            </a:extLst>
          </p:cNvPr>
          <p:cNvSpPr txBox="1"/>
          <p:nvPr/>
        </p:nvSpPr>
        <p:spPr>
          <a:xfrm>
            <a:off x="2870875" y="1352652"/>
            <a:ext cx="115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HỒ VĨNH TÍN</a:t>
            </a:r>
            <a:endParaRPr lang="vi-V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F6917-822A-1C6F-76A0-EC0C66D10C68}"/>
              </a:ext>
            </a:extLst>
          </p:cNvPr>
          <p:cNvSpPr txBox="1"/>
          <p:nvPr/>
        </p:nvSpPr>
        <p:spPr>
          <a:xfrm>
            <a:off x="5865160" y="133022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phí</a:t>
            </a:r>
            <a:r>
              <a:rPr lang="en-US" sz="1400" dirty="0"/>
              <a:t> / KTX</a:t>
            </a:r>
            <a:endParaRPr lang="vi-VN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44F9CD-18A4-3948-504C-29ECFD5DBC9C}"/>
              </a:ext>
            </a:extLst>
          </p:cNvPr>
          <p:cNvSpPr txBox="1"/>
          <p:nvPr/>
        </p:nvSpPr>
        <p:spPr>
          <a:xfrm>
            <a:off x="6946778" y="1317448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Hóa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endParaRPr lang="vi-V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6A955-07FA-404A-7A5B-72957E6E7BAB}"/>
              </a:ext>
            </a:extLst>
          </p:cNvPr>
          <p:cNvSpPr txBox="1"/>
          <p:nvPr/>
        </p:nvSpPr>
        <p:spPr>
          <a:xfrm>
            <a:off x="7712911" y="132619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endParaRPr lang="vi-V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F9303-D433-743B-5C24-2231C17772E5}"/>
              </a:ext>
            </a:extLst>
          </p:cNvPr>
          <p:cNvSpPr txBox="1"/>
          <p:nvPr/>
        </p:nvSpPr>
        <p:spPr>
          <a:xfrm>
            <a:off x="8797016" y="133608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Điểm</a:t>
            </a:r>
            <a:endParaRPr lang="vi-V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D26E76-6AC6-8903-032C-41B14F221F17}"/>
              </a:ext>
            </a:extLst>
          </p:cNvPr>
          <p:cNvSpPr txBox="1"/>
          <p:nvPr/>
        </p:nvSpPr>
        <p:spPr>
          <a:xfrm>
            <a:off x="8345539" y="13469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KTX</a:t>
            </a:r>
            <a:endParaRPr lang="vi-V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21FF7A-0E3E-920F-57FF-1660C29540A5}"/>
              </a:ext>
            </a:extLst>
          </p:cNvPr>
          <p:cNvSpPr txBox="1"/>
          <p:nvPr/>
        </p:nvSpPr>
        <p:spPr>
          <a:xfrm>
            <a:off x="9323385" y="134690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TKB</a:t>
            </a:r>
            <a:endParaRPr lang="vi-V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51117-14A2-A5A9-D1AE-F28CD9D948C5}"/>
              </a:ext>
            </a:extLst>
          </p:cNvPr>
          <p:cNvSpPr txBox="1"/>
          <p:nvPr/>
        </p:nvSpPr>
        <p:spPr>
          <a:xfrm>
            <a:off x="4702316" y="134241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</a:t>
            </a:r>
            <a:endParaRPr lang="vi-V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00DB47-5274-9EF1-A4B4-F1044F0B16ED}"/>
              </a:ext>
            </a:extLst>
          </p:cNvPr>
          <p:cNvSpPr txBox="1"/>
          <p:nvPr/>
        </p:nvSpPr>
        <p:spPr>
          <a:xfrm>
            <a:off x="5312066" y="134528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DKHP</a:t>
            </a:r>
            <a:endParaRPr lang="vi-VN" sz="14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B32D29-D810-FC0B-B02D-FBA8C809988F}"/>
              </a:ext>
            </a:extLst>
          </p:cNvPr>
          <p:cNvCxnSpPr>
            <a:cxnSpLocks/>
          </p:cNvCxnSpPr>
          <p:nvPr/>
        </p:nvCxnSpPr>
        <p:spPr>
          <a:xfrm>
            <a:off x="6012942" y="1621468"/>
            <a:ext cx="8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2FE0EE-7743-669B-32D8-237451CCD0DE}"/>
              </a:ext>
            </a:extLst>
          </p:cNvPr>
          <p:cNvGrpSpPr/>
          <p:nvPr/>
        </p:nvGrpSpPr>
        <p:grpSpPr>
          <a:xfrm>
            <a:off x="2458789" y="2316393"/>
            <a:ext cx="1625531" cy="541106"/>
            <a:chOff x="2458789" y="2156373"/>
            <a:chExt cx="1625531" cy="54110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BC2105D-743A-8B9B-7D20-E5EC3CDFF473}"/>
                </a:ext>
              </a:extLst>
            </p:cNvPr>
            <p:cNvSpPr/>
            <p:nvPr/>
          </p:nvSpPr>
          <p:spPr>
            <a:xfrm>
              <a:off x="2458789" y="2169266"/>
              <a:ext cx="1625531" cy="5282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7BB5B9-EC48-568A-1B60-A648A183081B}"/>
                </a:ext>
              </a:extLst>
            </p:cNvPr>
            <p:cNvSpPr txBox="1"/>
            <p:nvPr/>
          </p:nvSpPr>
          <p:spPr>
            <a:xfrm>
              <a:off x="2945958" y="2156373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Đã</a:t>
              </a:r>
              <a:r>
                <a:rPr lang="en-US" sz="1200" dirty="0"/>
                <a:t> </a:t>
              </a:r>
              <a:r>
                <a:rPr lang="en-US" sz="1200" dirty="0" err="1"/>
                <a:t>nộp</a:t>
              </a:r>
              <a:endParaRPr lang="vi-VN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3D4BCA-E036-283D-577D-94F255D329FE}"/>
                </a:ext>
              </a:extLst>
            </p:cNvPr>
            <p:cNvSpPr txBox="1"/>
            <p:nvPr/>
          </p:nvSpPr>
          <p:spPr>
            <a:xfrm>
              <a:off x="2640586" y="2367140"/>
              <a:ext cx="12426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37.641.470 VNĐ</a:t>
              </a:r>
              <a:endParaRPr lang="vi-VN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A42F65-4D28-80EB-FB49-520021362588}"/>
              </a:ext>
            </a:extLst>
          </p:cNvPr>
          <p:cNvGrpSpPr/>
          <p:nvPr/>
        </p:nvGrpSpPr>
        <p:grpSpPr>
          <a:xfrm>
            <a:off x="4188606" y="2316393"/>
            <a:ext cx="1625531" cy="541106"/>
            <a:chOff x="2458789" y="2156373"/>
            <a:chExt cx="1625531" cy="54110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A80C891-7B49-EF7D-B2E1-366DB22B4490}"/>
                </a:ext>
              </a:extLst>
            </p:cNvPr>
            <p:cNvSpPr/>
            <p:nvPr/>
          </p:nvSpPr>
          <p:spPr>
            <a:xfrm>
              <a:off x="2458789" y="2169266"/>
              <a:ext cx="1625531" cy="5282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930E59-FFF0-0736-3F42-3911D25DB525}"/>
                </a:ext>
              </a:extLst>
            </p:cNvPr>
            <p:cNvSpPr txBox="1"/>
            <p:nvPr/>
          </p:nvSpPr>
          <p:spPr>
            <a:xfrm>
              <a:off x="2945958" y="2156373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Phải</a:t>
              </a:r>
              <a:r>
                <a:rPr lang="en-US" sz="1200" dirty="0"/>
                <a:t> </a:t>
              </a:r>
              <a:r>
                <a:rPr lang="en-US" sz="1200" dirty="0" err="1"/>
                <a:t>nộp</a:t>
              </a:r>
              <a:endParaRPr lang="vi-VN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B97050-CAB5-586C-7D50-3CB8B864620E}"/>
                </a:ext>
              </a:extLst>
            </p:cNvPr>
            <p:cNvSpPr txBox="1"/>
            <p:nvPr/>
          </p:nvSpPr>
          <p:spPr>
            <a:xfrm>
              <a:off x="2640586" y="2367140"/>
              <a:ext cx="12426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37.641.470 VNĐ</a:t>
              </a:r>
              <a:endParaRPr lang="vi-VN" sz="12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BC3D5E7-947C-D86E-D6AA-B13AEB84CF6E}"/>
              </a:ext>
            </a:extLst>
          </p:cNvPr>
          <p:cNvSpPr txBox="1"/>
          <p:nvPr/>
        </p:nvSpPr>
        <p:spPr>
          <a:xfrm>
            <a:off x="2385060" y="1896979"/>
            <a:ext cx="1390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nộp</a:t>
            </a:r>
            <a:r>
              <a:rPr lang="en-US" sz="1400" dirty="0"/>
              <a:t> </a:t>
            </a:r>
            <a:r>
              <a:rPr lang="en-US" sz="1400" dirty="0" err="1"/>
              <a:t>tiền</a:t>
            </a:r>
            <a:endParaRPr lang="vi-VN" sz="14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8F2385C-2C6C-95B2-31B7-F3AD0645CB4C}"/>
              </a:ext>
            </a:extLst>
          </p:cNvPr>
          <p:cNvGrpSpPr/>
          <p:nvPr/>
        </p:nvGrpSpPr>
        <p:grpSpPr>
          <a:xfrm>
            <a:off x="2449143" y="3029291"/>
            <a:ext cx="7337829" cy="1085509"/>
            <a:chOff x="2449143" y="3029291"/>
            <a:chExt cx="7337829" cy="108550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FB1B4EF-C193-E1DB-3C7A-C54EF29022B7}"/>
                </a:ext>
              </a:extLst>
            </p:cNvPr>
            <p:cNvSpPr/>
            <p:nvPr/>
          </p:nvSpPr>
          <p:spPr>
            <a:xfrm>
              <a:off x="2449143" y="3029291"/>
              <a:ext cx="7337829" cy="1085509"/>
            </a:xfrm>
            <a:prstGeom prst="roundRect">
              <a:avLst>
                <a:gd name="adj" fmla="val 403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D115D3-71DB-97D4-A781-20B995A24061}"/>
                </a:ext>
              </a:extLst>
            </p:cNvPr>
            <p:cNvSpPr txBox="1"/>
            <p:nvPr/>
          </p:nvSpPr>
          <p:spPr>
            <a:xfrm>
              <a:off x="2519749" y="3061728"/>
              <a:ext cx="7152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HOC PHI</a:t>
              </a:r>
              <a:endParaRPr lang="vi-VN" sz="1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FCB73F-0C6A-B5CE-8EE9-5B9FC4297F36}"/>
                </a:ext>
              </a:extLst>
            </p:cNvPr>
            <p:cNvSpPr txBox="1"/>
            <p:nvPr/>
          </p:nvSpPr>
          <p:spPr>
            <a:xfrm>
              <a:off x="2476641" y="3256633"/>
              <a:ext cx="16712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Ngày</a:t>
              </a:r>
              <a:r>
                <a:rPr lang="en-US" sz="1200" dirty="0"/>
                <a:t> </a:t>
              </a:r>
              <a:r>
                <a:rPr lang="en-US" sz="1200" dirty="0" err="1"/>
                <a:t>đóng</a:t>
              </a:r>
              <a:r>
                <a:rPr lang="en-US" sz="1200" dirty="0"/>
                <a:t>: 06/01/2023</a:t>
              </a:r>
              <a:endParaRPr lang="vi-VN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B77607-FD11-BE2D-AD0E-9B3F0B7001EC}"/>
                </a:ext>
              </a:extLst>
            </p:cNvPr>
            <p:cNvSpPr txBox="1"/>
            <p:nvPr/>
          </p:nvSpPr>
          <p:spPr>
            <a:xfrm>
              <a:off x="2493417" y="3510519"/>
              <a:ext cx="1636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Số</a:t>
              </a:r>
              <a:r>
                <a:rPr lang="en-US" sz="1200" dirty="0"/>
                <a:t> </a:t>
              </a:r>
              <a:r>
                <a:rPr lang="en-US" sz="1200" dirty="0" err="1"/>
                <a:t>tiền</a:t>
              </a:r>
              <a:r>
                <a:rPr lang="en-US" sz="1200" dirty="0"/>
                <a:t>: 1.440.450 VNĐ</a:t>
              </a:r>
              <a:endParaRPr lang="vi-VN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AC537E-A85D-F530-F046-D66E1DB3AE65}"/>
                </a:ext>
              </a:extLst>
            </p:cNvPr>
            <p:cNvSpPr txBox="1"/>
            <p:nvPr/>
          </p:nvSpPr>
          <p:spPr>
            <a:xfrm>
              <a:off x="2476641" y="3772026"/>
              <a:ext cx="38847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Hình</a:t>
              </a:r>
              <a:r>
                <a:rPr lang="en-US" sz="1200" dirty="0"/>
                <a:t> </a:t>
              </a:r>
              <a:r>
                <a:rPr lang="en-US" sz="1200" dirty="0" err="1"/>
                <a:t>thức</a:t>
              </a:r>
              <a:r>
                <a:rPr lang="en-US" sz="1200" dirty="0"/>
                <a:t>: </a:t>
              </a:r>
              <a:r>
                <a:rPr lang="en-US" sz="1200" dirty="0" err="1"/>
                <a:t>ViettelPay</a:t>
              </a:r>
              <a:r>
                <a:rPr lang="en-US" sz="1200" dirty="0"/>
                <a:t>: Thu </a:t>
              </a:r>
              <a:r>
                <a:rPr lang="en-US" sz="1200" dirty="0" err="1"/>
                <a:t>học</a:t>
              </a:r>
              <a:r>
                <a:rPr lang="en-US" sz="1200" dirty="0"/>
                <a:t> </a:t>
              </a:r>
              <a:r>
                <a:rPr lang="en-US" sz="1200" dirty="0" err="1"/>
                <a:t>phí</a:t>
              </a:r>
              <a:r>
                <a:rPr lang="en-US" sz="1200" dirty="0"/>
                <a:t> 2023-2024 ĐK CC_GDPQ</a:t>
              </a:r>
              <a:endParaRPr lang="vi-VN" sz="1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F41B508-C227-DE49-B725-161466820A3A}"/>
              </a:ext>
            </a:extLst>
          </p:cNvPr>
          <p:cNvGrpSpPr/>
          <p:nvPr/>
        </p:nvGrpSpPr>
        <p:grpSpPr>
          <a:xfrm>
            <a:off x="2449143" y="4255449"/>
            <a:ext cx="7337829" cy="1085509"/>
            <a:chOff x="2449143" y="3029291"/>
            <a:chExt cx="7337829" cy="1085509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69F360D-823C-5AC0-7485-A6CBB51108DE}"/>
                </a:ext>
              </a:extLst>
            </p:cNvPr>
            <p:cNvSpPr/>
            <p:nvPr/>
          </p:nvSpPr>
          <p:spPr>
            <a:xfrm>
              <a:off x="2449143" y="3029291"/>
              <a:ext cx="7337829" cy="1085509"/>
            </a:xfrm>
            <a:prstGeom prst="roundRect">
              <a:avLst>
                <a:gd name="adj" fmla="val 403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8AB9F5A-5C93-6401-BE3E-F9377D1EB97F}"/>
                </a:ext>
              </a:extLst>
            </p:cNvPr>
            <p:cNvSpPr txBox="1"/>
            <p:nvPr/>
          </p:nvSpPr>
          <p:spPr>
            <a:xfrm>
              <a:off x="2519749" y="3061728"/>
              <a:ext cx="7152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HOC PHI</a:t>
              </a:r>
              <a:endParaRPr lang="vi-VN" sz="1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E4F42B-05EA-B233-CC31-C28D6FCE25B4}"/>
                </a:ext>
              </a:extLst>
            </p:cNvPr>
            <p:cNvSpPr txBox="1"/>
            <p:nvPr/>
          </p:nvSpPr>
          <p:spPr>
            <a:xfrm>
              <a:off x="2476641" y="3256633"/>
              <a:ext cx="16712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Ngày</a:t>
              </a:r>
              <a:r>
                <a:rPr lang="en-US" sz="1200" dirty="0"/>
                <a:t> </a:t>
              </a:r>
              <a:r>
                <a:rPr lang="en-US" sz="1200" dirty="0" err="1"/>
                <a:t>đóng</a:t>
              </a:r>
              <a:r>
                <a:rPr lang="en-US" sz="1200" dirty="0"/>
                <a:t>: 06/01/2023</a:t>
              </a:r>
              <a:endParaRPr lang="vi-VN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E7A969F-BD32-4931-99D7-D42F00AC79C1}"/>
                </a:ext>
              </a:extLst>
            </p:cNvPr>
            <p:cNvSpPr txBox="1"/>
            <p:nvPr/>
          </p:nvSpPr>
          <p:spPr>
            <a:xfrm>
              <a:off x="2493417" y="3510519"/>
              <a:ext cx="1636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Số</a:t>
              </a:r>
              <a:r>
                <a:rPr lang="en-US" sz="1200" dirty="0"/>
                <a:t> </a:t>
              </a:r>
              <a:r>
                <a:rPr lang="en-US" sz="1200" dirty="0" err="1"/>
                <a:t>tiền</a:t>
              </a:r>
              <a:r>
                <a:rPr lang="en-US" sz="1200" dirty="0"/>
                <a:t>: 1.440.450 VNĐ</a:t>
              </a:r>
              <a:endParaRPr lang="vi-VN" sz="1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9D49A1A-0417-F033-3EC5-AAB8C02C95B3}"/>
                </a:ext>
              </a:extLst>
            </p:cNvPr>
            <p:cNvSpPr txBox="1"/>
            <p:nvPr/>
          </p:nvSpPr>
          <p:spPr>
            <a:xfrm>
              <a:off x="2476641" y="3772026"/>
              <a:ext cx="38847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Hình</a:t>
              </a:r>
              <a:r>
                <a:rPr lang="en-US" sz="1200" dirty="0"/>
                <a:t> </a:t>
              </a:r>
              <a:r>
                <a:rPr lang="en-US" sz="1200" dirty="0" err="1"/>
                <a:t>thức</a:t>
              </a:r>
              <a:r>
                <a:rPr lang="en-US" sz="1200" dirty="0"/>
                <a:t>: </a:t>
              </a:r>
              <a:r>
                <a:rPr lang="en-US" sz="1200" dirty="0" err="1"/>
                <a:t>ViettelPay</a:t>
              </a:r>
              <a:r>
                <a:rPr lang="en-US" sz="1200" dirty="0"/>
                <a:t>: Thu </a:t>
              </a:r>
              <a:r>
                <a:rPr lang="en-US" sz="1200" dirty="0" err="1"/>
                <a:t>học</a:t>
              </a:r>
              <a:r>
                <a:rPr lang="en-US" sz="1200" dirty="0"/>
                <a:t> </a:t>
              </a:r>
              <a:r>
                <a:rPr lang="en-US" sz="1200" dirty="0" err="1"/>
                <a:t>phí</a:t>
              </a:r>
              <a:r>
                <a:rPr lang="en-US" sz="1200" dirty="0"/>
                <a:t> 2023-2024 ĐK CC_GDPQ</a:t>
              </a:r>
              <a:endParaRPr lang="vi-V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061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482</Words>
  <Application>Microsoft Office PowerPoint</Application>
  <PresentationFormat>Widescreen</PresentationFormat>
  <Paragraphs>163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Hồ Vĩnh Tín</dc:creator>
  <cp:lastModifiedBy>Hồ Vĩnh Tín</cp:lastModifiedBy>
  <cp:revision>34</cp:revision>
  <dcterms:created xsi:type="dcterms:W3CDTF">2024-01-21T07:14:11Z</dcterms:created>
  <dcterms:modified xsi:type="dcterms:W3CDTF">2024-01-21T09:03:14Z</dcterms:modified>
</cp:coreProperties>
</file>