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Fira Sans Extra Condensed Medium"/>
      <p:regular r:id="rId49"/>
      <p:bold r:id="rId50"/>
      <p:italic r:id="rId51"/>
      <p:boldItalic r:id="rId52"/>
    </p:embeddedFont>
    <p:embeddedFont>
      <p:font typeface="Fira Sans SemiBold"/>
      <p:regular r:id="rId53"/>
      <p:bold r:id="rId54"/>
      <p:italic r:id="rId55"/>
      <p:boldItalic r:id="rId56"/>
    </p:embeddedFont>
    <p:embeddedFont>
      <p:font typeface="Proxima Nova Semibold"/>
      <p:regular r:id="rId57"/>
      <p:bold r:id="rId58"/>
      <p:boldItalic r:id="rId59"/>
    </p:embeddedFont>
    <p:embeddedFont>
      <p:font typeface="Fira Sans Extra Condensed SemiBold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F42F0F-9E83-4AE7-931C-9B74595FE090}">
  <a:tblStyle styleId="{E6F42F0F-9E83-4AE7-931C-9B74595FE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italic.fntdata"/><Relationship Id="rId61" Type="http://schemas.openxmlformats.org/officeDocument/2006/relationships/font" Target="fonts/FiraSansExtraCondensedSemiBold-bold.fntdata"/><Relationship Id="rId20" Type="http://schemas.openxmlformats.org/officeDocument/2006/relationships/slide" Target="slides/slide14.xml"/><Relationship Id="rId63" Type="http://schemas.openxmlformats.org/officeDocument/2006/relationships/font" Target="fonts/FiraSansExtraCondensedSemiBold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italic.fntdata"/><Relationship Id="rId50" Type="http://schemas.openxmlformats.org/officeDocument/2006/relationships/font" Target="fonts/FiraSansExtraCondensedMedium-bold.fntdata"/><Relationship Id="rId53" Type="http://schemas.openxmlformats.org/officeDocument/2006/relationships/font" Target="fonts/FiraSansSemiBold-regular.fntdata"/><Relationship Id="rId52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SemiBol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SemiBold-bold.fntdata"/><Relationship Id="rId13" Type="http://schemas.openxmlformats.org/officeDocument/2006/relationships/slide" Target="slides/slide7.xml"/><Relationship Id="rId57" Type="http://schemas.openxmlformats.org/officeDocument/2006/relationships/font" Target="fonts/ProximaNova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SemiBold-boldItalic.fntdata"/><Relationship Id="rId15" Type="http://schemas.openxmlformats.org/officeDocument/2006/relationships/slide" Target="slides/slide9.xml"/><Relationship Id="rId59" Type="http://schemas.openxmlformats.org/officeDocument/2006/relationships/font" Target="fonts/ProximaNovaSemibold-boldItalic.fntdata"/><Relationship Id="rId14" Type="http://schemas.openxmlformats.org/officeDocument/2006/relationships/slide" Target="slides/slide8.xml"/><Relationship Id="rId58" Type="http://schemas.openxmlformats.org/officeDocument/2006/relationships/font" Target="fonts/ProximaNova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f240d242d0_1_3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f240d242d0_1_3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00470a36f_0_3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00470a36f_0_3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f539916f66_0_1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f539916f66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f240d242d0_1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f240d242d0_1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f539916f66_0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f539916f66_0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f00470a36f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f00470a36f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f27e7707b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f27e7707b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f1b37df0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f1b37df0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f1b37df087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f1b37df087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f00470a36f_0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f00470a36f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5b0734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5b0734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f00470a36f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f00470a36f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f00470a36f_0_3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f00470a36f_0_3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f00470a36f_0_2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f00470a36f_0_2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f00470a36f_0_2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f00470a36f_0_2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f00470a36f_0_3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f00470a36f_0_3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f1b37df08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f1b37df08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f5dc5aa615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f5dc5aa615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f00470a36f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f00470a36f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f5a3f97f0c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8" name="Google Shape;2608;gf5a3f97f0c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f00470a36f_0_2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f00470a36f_0_2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dc5aa61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dc5aa61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f5dc5aa61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f5dc5aa61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f00470a36f_0_2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f00470a36f_0_2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f1bfedd7e2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f1bfedd7e2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7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ge69cb5c8f8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9" name="Google Shape;3169;ge69cb5c8f8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ge69cb5c8f8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6" name="Google Shape;3176;ge69cb5c8f8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539916f66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539916f66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00470a36f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00470a36f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23005631e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f23005631e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00470a36f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f00470a36f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f00470a36f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f00470a36f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f00470a36f_0_1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f00470a36f_0_1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4152894" y="1512250"/>
            <a:ext cx="4114800" cy="15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4152894" y="3153950"/>
            <a:ext cx="4114800" cy="40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WMPq4u-VkcPL2RzBw4oksJUZ_EFuaDVw6xAW3ehfHMc/copy#gid=762694670" TargetMode="External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WMPq4u-VkcPL2RzBw4oksJUZ_EFuaDVw6xAW3ehfHMc/copy#gid=1263883183&amp;range=C2" TargetMode="External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 flipH="1">
            <a:off x="4152894" y="1512250"/>
            <a:ext cx="4114800" cy="15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 flipH="1">
            <a:off x="4152894" y="3153950"/>
            <a:ext cx="41148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876306" y="411622"/>
            <a:ext cx="2504927" cy="5894074"/>
            <a:chOff x="876306" y="411622"/>
            <a:chExt cx="2504927" cy="5894074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450547" y="411622"/>
              <a:ext cx="1930686" cy="4320163"/>
              <a:chOff x="1450547" y="411622"/>
              <a:chExt cx="1930686" cy="4320163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450547" y="1011349"/>
                <a:ext cx="1930686" cy="3720435"/>
              </a:xfrm>
              <a:custGeom>
                <a:rect b="b" l="l" r="r" t="t"/>
                <a:pathLst>
                  <a:path extrusionOk="0" h="90105" w="46762">
                    <a:moveTo>
                      <a:pt x="6431" y="0"/>
                    </a:moveTo>
                    <a:cubicBezTo>
                      <a:pt x="2890" y="0"/>
                      <a:pt x="1" y="2849"/>
                      <a:pt x="1" y="6431"/>
                    </a:cubicBezTo>
                    <a:lnTo>
                      <a:pt x="1" y="83674"/>
                    </a:lnTo>
                    <a:cubicBezTo>
                      <a:pt x="1" y="87215"/>
                      <a:pt x="2890" y="90104"/>
                      <a:pt x="6431" y="90104"/>
                    </a:cubicBezTo>
                    <a:lnTo>
                      <a:pt x="40332" y="90104"/>
                    </a:lnTo>
                    <a:cubicBezTo>
                      <a:pt x="43913" y="90104"/>
                      <a:pt x="46762" y="87215"/>
                      <a:pt x="46762" y="83674"/>
                    </a:cubicBezTo>
                    <a:lnTo>
                      <a:pt x="46762" y="6431"/>
                    </a:lnTo>
                    <a:cubicBezTo>
                      <a:pt x="46762" y="2849"/>
                      <a:pt x="43913" y="0"/>
                      <a:pt x="40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568173" y="1418004"/>
                <a:ext cx="1695430" cy="2957520"/>
              </a:xfrm>
              <a:custGeom>
                <a:rect b="b" l="l" r="r" t="t"/>
                <a:pathLst>
                  <a:path extrusionOk="0" h="71628" w="41064">
                    <a:moveTo>
                      <a:pt x="977" y="0"/>
                    </a:moveTo>
                    <a:cubicBezTo>
                      <a:pt x="448" y="0"/>
                      <a:pt x="1" y="407"/>
                      <a:pt x="1" y="936"/>
                    </a:cubicBezTo>
                    <a:lnTo>
                      <a:pt x="1" y="70650"/>
                    </a:lnTo>
                    <a:cubicBezTo>
                      <a:pt x="1" y="71180"/>
                      <a:pt x="448" y="71627"/>
                      <a:pt x="977" y="71627"/>
                    </a:cubicBezTo>
                    <a:lnTo>
                      <a:pt x="40087" y="71627"/>
                    </a:lnTo>
                    <a:cubicBezTo>
                      <a:pt x="40616" y="71627"/>
                      <a:pt x="41064" y="71180"/>
                      <a:pt x="41064" y="70650"/>
                    </a:cubicBezTo>
                    <a:lnTo>
                      <a:pt x="41064" y="936"/>
                    </a:lnTo>
                    <a:cubicBezTo>
                      <a:pt x="41064" y="407"/>
                      <a:pt x="40616" y="0"/>
                      <a:pt x="40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791636" y="3173942"/>
                <a:ext cx="1248493" cy="640284"/>
              </a:xfrm>
              <a:custGeom>
                <a:rect b="b" l="l" r="r" t="t"/>
                <a:pathLst>
                  <a:path extrusionOk="0" h="15507" w="30239">
                    <a:moveTo>
                      <a:pt x="1181" y="1"/>
                    </a:moveTo>
                    <a:cubicBezTo>
                      <a:pt x="529" y="1"/>
                      <a:pt x="0" y="530"/>
                      <a:pt x="0" y="1181"/>
                    </a:cubicBezTo>
                    <a:lnTo>
                      <a:pt x="0" y="14326"/>
                    </a:lnTo>
                    <a:cubicBezTo>
                      <a:pt x="0" y="14977"/>
                      <a:pt x="529" y="15506"/>
                      <a:pt x="1181" y="15506"/>
                    </a:cubicBezTo>
                    <a:lnTo>
                      <a:pt x="29058" y="15506"/>
                    </a:lnTo>
                    <a:cubicBezTo>
                      <a:pt x="29709" y="15506"/>
                      <a:pt x="30238" y="14977"/>
                      <a:pt x="30238" y="14326"/>
                    </a:cubicBezTo>
                    <a:lnTo>
                      <a:pt x="30238" y="1181"/>
                    </a:lnTo>
                    <a:cubicBezTo>
                      <a:pt x="30238" y="530"/>
                      <a:pt x="29709" y="1"/>
                      <a:pt x="29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" name="Google Shape;53;p15"/>
              <p:cNvGrpSpPr/>
              <p:nvPr/>
            </p:nvGrpSpPr>
            <p:grpSpPr>
              <a:xfrm>
                <a:off x="1674159" y="1831423"/>
                <a:ext cx="1483713" cy="952808"/>
                <a:chOff x="2805798" y="1744892"/>
                <a:chExt cx="845035" cy="542632"/>
              </a:xfrm>
            </p:grpSpPr>
            <p:sp>
              <p:nvSpPr>
                <p:cNvPr id="54" name="Google Shape;54;p15"/>
                <p:cNvSpPr/>
                <p:nvPr/>
              </p:nvSpPr>
              <p:spPr>
                <a:xfrm>
                  <a:off x="2805798" y="1744892"/>
                  <a:ext cx="845035" cy="542632"/>
                </a:xfrm>
                <a:custGeom>
                  <a:rect b="b" l="l" r="r" t="t"/>
                  <a:pathLst>
                    <a:path extrusionOk="0" h="23076" w="35936">
                      <a:moveTo>
                        <a:pt x="1547" y="1"/>
                      </a:moveTo>
                      <a:cubicBezTo>
                        <a:pt x="692" y="1"/>
                        <a:pt x="0" y="692"/>
                        <a:pt x="0" y="1506"/>
                      </a:cubicBezTo>
                      <a:lnTo>
                        <a:pt x="0" y="21570"/>
                      </a:lnTo>
                      <a:cubicBezTo>
                        <a:pt x="0" y="22425"/>
                        <a:pt x="692" y="23076"/>
                        <a:pt x="1547" y="23076"/>
                      </a:cubicBezTo>
                      <a:lnTo>
                        <a:pt x="34430" y="23076"/>
                      </a:lnTo>
                      <a:cubicBezTo>
                        <a:pt x="35244" y="23076"/>
                        <a:pt x="35936" y="22425"/>
                        <a:pt x="35936" y="21570"/>
                      </a:cubicBezTo>
                      <a:lnTo>
                        <a:pt x="35936" y="1506"/>
                      </a:lnTo>
                      <a:cubicBezTo>
                        <a:pt x="35936" y="692"/>
                        <a:pt x="35244" y="1"/>
                        <a:pt x="3443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15"/>
                <p:cNvSpPr/>
                <p:nvPr/>
              </p:nvSpPr>
              <p:spPr>
                <a:xfrm>
                  <a:off x="2805817" y="1835800"/>
                  <a:ext cx="844997" cy="100527"/>
                </a:xfrm>
                <a:custGeom>
                  <a:rect b="b" l="l" r="r" t="t"/>
                  <a:pathLst>
                    <a:path extrusionOk="0" h="4275" w="36791">
                      <a:moveTo>
                        <a:pt x="0" y="1"/>
                      </a:moveTo>
                      <a:lnTo>
                        <a:pt x="0" y="4274"/>
                      </a:lnTo>
                      <a:lnTo>
                        <a:pt x="36791" y="4274"/>
                      </a:lnTo>
                      <a:lnTo>
                        <a:pt x="367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15"/>
                <p:cNvSpPr/>
                <p:nvPr/>
              </p:nvSpPr>
              <p:spPr>
                <a:xfrm>
                  <a:off x="2848866" y="1989895"/>
                  <a:ext cx="758900" cy="99539"/>
                </a:xfrm>
                <a:custGeom>
                  <a:rect b="b" l="l" r="r" t="t"/>
                  <a:pathLst>
                    <a:path extrusionOk="0" h="4233" w="32273">
                      <a:moveTo>
                        <a:pt x="0" y="0"/>
                      </a:moveTo>
                      <a:lnTo>
                        <a:pt x="0" y="4233"/>
                      </a:lnTo>
                      <a:lnTo>
                        <a:pt x="32273" y="4233"/>
                      </a:lnTo>
                      <a:lnTo>
                        <a:pt x="32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" name="Google Shape;57;p15"/>
              <p:cNvSpPr/>
              <p:nvPr/>
            </p:nvSpPr>
            <p:spPr>
              <a:xfrm>
                <a:off x="1613209" y="1219588"/>
                <a:ext cx="1605348" cy="105232"/>
              </a:xfrm>
              <a:custGeom>
                <a:rect b="b" l="l" r="r" t="t"/>
                <a:pathLst>
                  <a:path extrusionOk="0" h="2809" w="42855">
                    <a:moveTo>
                      <a:pt x="1" y="1"/>
                    </a:moveTo>
                    <a:lnTo>
                      <a:pt x="1" y="2809"/>
                    </a:lnTo>
                    <a:lnTo>
                      <a:pt x="42855" y="2809"/>
                    </a:lnTo>
                    <a:lnTo>
                      <a:pt x="428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15"/>
              <p:cNvGrpSpPr/>
              <p:nvPr/>
            </p:nvGrpSpPr>
            <p:grpSpPr>
              <a:xfrm>
                <a:off x="1689567" y="411622"/>
                <a:ext cx="1452897" cy="878194"/>
                <a:chOff x="2810741" y="936303"/>
                <a:chExt cx="827484" cy="500139"/>
              </a:xfrm>
            </p:grpSpPr>
            <p:sp>
              <p:nvSpPr>
                <p:cNvPr id="59" name="Google Shape;59;p15"/>
                <p:cNvSpPr/>
                <p:nvPr/>
              </p:nvSpPr>
              <p:spPr>
                <a:xfrm>
                  <a:off x="2810741" y="936303"/>
                  <a:ext cx="827484" cy="500139"/>
                </a:xfrm>
                <a:custGeom>
                  <a:rect b="b" l="l" r="r" t="t"/>
                  <a:pathLst>
                    <a:path extrusionOk="0" h="23442" w="38785">
                      <a:moveTo>
                        <a:pt x="896" y="0"/>
                      </a:moveTo>
                      <a:cubicBezTo>
                        <a:pt x="407" y="0"/>
                        <a:pt x="0" y="366"/>
                        <a:pt x="0" y="855"/>
                      </a:cubicBezTo>
                      <a:lnTo>
                        <a:pt x="0" y="22587"/>
                      </a:lnTo>
                      <a:cubicBezTo>
                        <a:pt x="0" y="23075"/>
                        <a:pt x="407" y="23442"/>
                        <a:pt x="896" y="23442"/>
                      </a:cubicBezTo>
                      <a:lnTo>
                        <a:pt x="37930" y="23442"/>
                      </a:lnTo>
                      <a:cubicBezTo>
                        <a:pt x="38419" y="23442"/>
                        <a:pt x="38785" y="23075"/>
                        <a:pt x="38785" y="22587"/>
                      </a:cubicBezTo>
                      <a:lnTo>
                        <a:pt x="38785" y="855"/>
                      </a:lnTo>
                      <a:cubicBezTo>
                        <a:pt x="38785" y="366"/>
                        <a:pt x="38419" y="0"/>
                        <a:pt x="3793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15"/>
                <p:cNvSpPr/>
                <p:nvPr/>
              </p:nvSpPr>
              <p:spPr>
                <a:xfrm>
                  <a:off x="2863694" y="1085628"/>
                  <a:ext cx="562672" cy="21741"/>
                </a:xfrm>
                <a:custGeom>
                  <a:rect b="b" l="l" r="r" t="t"/>
                  <a:pathLst>
                    <a:path extrusionOk="0" h="1019" w="26373">
                      <a:moveTo>
                        <a:pt x="408" y="1"/>
                      </a:moveTo>
                      <a:cubicBezTo>
                        <a:pt x="204" y="1"/>
                        <a:pt x="1" y="204"/>
                        <a:pt x="1" y="408"/>
                      </a:cubicBezTo>
                      <a:lnTo>
                        <a:pt x="1" y="611"/>
                      </a:lnTo>
                      <a:cubicBezTo>
                        <a:pt x="1" y="815"/>
                        <a:pt x="204" y="1018"/>
                        <a:pt x="408" y="1018"/>
                      </a:cubicBezTo>
                      <a:lnTo>
                        <a:pt x="25966" y="1018"/>
                      </a:lnTo>
                      <a:cubicBezTo>
                        <a:pt x="26210" y="1018"/>
                        <a:pt x="26373" y="815"/>
                        <a:pt x="26373" y="611"/>
                      </a:cubicBezTo>
                      <a:lnTo>
                        <a:pt x="26373" y="408"/>
                      </a:lnTo>
                      <a:cubicBezTo>
                        <a:pt x="26373" y="204"/>
                        <a:pt x="26210" y="1"/>
                        <a:pt x="259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15"/>
                <p:cNvSpPr/>
                <p:nvPr/>
              </p:nvSpPr>
              <p:spPr>
                <a:xfrm>
                  <a:off x="2863694" y="1136875"/>
                  <a:ext cx="327367" cy="27800"/>
                </a:xfrm>
                <a:custGeom>
                  <a:rect b="b" l="l" r="r" t="t"/>
                  <a:pathLst>
                    <a:path extrusionOk="0" h="1303" w="15344">
                      <a:moveTo>
                        <a:pt x="408" y="0"/>
                      </a:moveTo>
                      <a:cubicBezTo>
                        <a:pt x="204" y="0"/>
                        <a:pt x="1" y="204"/>
                        <a:pt x="1" y="407"/>
                      </a:cubicBezTo>
                      <a:lnTo>
                        <a:pt x="1" y="895"/>
                      </a:lnTo>
                      <a:cubicBezTo>
                        <a:pt x="1" y="1099"/>
                        <a:pt x="204" y="1302"/>
                        <a:pt x="408" y="1302"/>
                      </a:cubicBezTo>
                      <a:lnTo>
                        <a:pt x="14937" y="1302"/>
                      </a:lnTo>
                      <a:cubicBezTo>
                        <a:pt x="15181" y="1302"/>
                        <a:pt x="15344" y="1099"/>
                        <a:pt x="15344" y="895"/>
                      </a:cubicBezTo>
                      <a:lnTo>
                        <a:pt x="15344" y="407"/>
                      </a:lnTo>
                      <a:cubicBezTo>
                        <a:pt x="15344" y="204"/>
                        <a:pt x="15181" y="0"/>
                        <a:pt x="149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15"/>
                <p:cNvSpPr/>
                <p:nvPr/>
              </p:nvSpPr>
              <p:spPr>
                <a:xfrm>
                  <a:off x="2863694" y="1192431"/>
                  <a:ext cx="510572" cy="26072"/>
                </a:xfrm>
                <a:custGeom>
                  <a:rect b="b" l="l" r="r" t="t"/>
                  <a:pathLst>
                    <a:path extrusionOk="0" h="1222" w="23931">
                      <a:moveTo>
                        <a:pt x="408" y="1"/>
                      </a:moveTo>
                      <a:cubicBezTo>
                        <a:pt x="204" y="1"/>
                        <a:pt x="1" y="163"/>
                        <a:pt x="1" y="408"/>
                      </a:cubicBezTo>
                      <a:lnTo>
                        <a:pt x="1" y="815"/>
                      </a:lnTo>
                      <a:cubicBezTo>
                        <a:pt x="1" y="1018"/>
                        <a:pt x="204" y="1222"/>
                        <a:pt x="408" y="1222"/>
                      </a:cubicBezTo>
                      <a:lnTo>
                        <a:pt x="23524" y="1222"/>
                      </a:lnTo>
                      <a:cubicBezTo>
                        <a:pt x="23727" y="1222"/>
                        <a:pt x="23931" y="1018"/>
                        <a:pt x="23931" y="815"/>
                      </a:cubicBezTo>
                      <a:lnTo>
                        <a:pt x="23931" y="408"/>
                      </a:lnTo>
                      <a:cubicBezTo>
                        <a:pt x="23931" y="163"/>
                        <a:pt x="23727" y="1"/>
                        <a:pt x="2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5"/>
                <p:cNvSpPr/>
                <p:nvPr/>
              </p:nvSpPr>
              <p:spPr>
                <a:xfrm>
                  <a:off x="2863694" y="1264502"/>
                  <a:ext cx="494080" cy="17388"/>
                </a:xfrm>
                <a:custGeom>
                  <a:rect b="b" l="l" r="r" t="t"/>
                  <a:pathLst>
                    <a:path extrusionOk="0" h="815" w="23158">
                      <a:moveTo>
                        <a:pt x="449" y="1"/>
                      </a:moveTo>
                      <a:cubicBezTo>
                        <a:pt x="204" y="1"/>
                        <a:pt x="1" y="204"/>
                        <a:pt x="42" y="408"/>
                      </a:cubicBezTo>
                      <a:cubicBezTo>
                        <a:pt x="42" y="652"/>
                        <a:pt x="204" y="814"/>
                        <a:pt x="449" y="814"/>
                      </a:cubicBezTo>
                      <a:lnTo>
                        <a:pt x="22751" y="814"/>
                      </a:lnTo>
                      <a:cubicBezTo>
                        <a:pt x="22995" y="814"/>
                        <a:pt x="23158" y="652"/>
                        <a:pt x="23158" y="408"/>
                      </a:cubicBezTo>
                      <a:cubicBezTo>
                        <a:pt x="23158" y="204"/>
                        <a:pt x="22995" y="1"/>
                        <a:pt x="227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2863694" y="1311396"/>
                  <a:ext cx="327367" cy="22594"/>
                </a:xfrm>
                <a:custGeom>
                  <a:rect b="b" l="l" r="r" t="t"/>
                  <a:pathLst>
                    <a:path extrusionOk="0" h="1059" w="15344">
                      <a:moveTo>
                        <a:pt x="408" y="0"/>
                      </a:moveTo>
                      <a:cubicBezTo>
                        <a:pt x="204" y="0"/>
                        <a:pt x="1" y="204"/>
                        <a:pt x="1" y="407"/>
                      </a:cubicBezTo>
                      <a:lnTo>
                        <a:pt x="1" y="651"/>
                      </a:lnTo>
                      <a:cubicBezTo>
                        <a:pt x="1" y="896"/>
                        <a:pt x="204" y="1058"/>
                        <a:pt x="408" y="1058"/>
                      </a:cubicBezTo>
                      <a:lnTo>
                        <a:pt x="14937" y="1058"/>
                      </a:lnTo>
                      <a:cubicBezTo>
                        <a:pt x="15181" y="1058"/>
                        <a:pt x="15344" y="896"/>
                        <a:pt x="15344" y="651"/>
                      </a:cubicBezTo>
                      <a:lnTo>
                        <a:pt x="15344" y="407"/>
                      </a:lnTo>
                      <a:cubicBezTo>
                        <a:pt x="15344" y="204"/>
                        <a:pt x="15181" y="0"/>
                        <a:pt x="149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2864569" y="1374783"/>
                  <a:ext cx="375990" cy="17388"/>
                </a:xfrm>
                <a:custGeom>
                  <a:rect b="b" l="l" r="r" t="t"/>
                  <a:pathLst>
                    <a:path extrusionOk="0" h="815" w="17623">
                      <a:moveTo>
                        <a:pt x="408" y="0"/>
                      </a:moveTo>
                      <a:cubicBezTo>
                        <a:pt x="163" y="0"/>
                        <a:pt x="1" y="163"/>
                        <a:pt x="1" y="407"/>
                      </a:cubicBezTo>
                      <a:cubicBezTo>
                        <a:pt x="1" y="651"/>
                        <a:pt x="163" y="814"/>
                        <a:pt x="408" y="814"/>
                      </a:cubicBezTo>
                      <a:lnTo>
                        <a:pt x="17216" y="814"/>
                      </a:lnTo>
                      <a:cubicBezTo>
                        <a:pt x="17460" y="814"/>
                        <a:pt x="17623" y="651"/>
                        <a:pt x="17623" y="407"/>
                      </a:cubicBezTo>
                      <a:cubicBezTo>
                        <a:pt x="17623" y="163"/>
                        <a:pt x="17460" y="0"/>
                        <a:pt x="172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>
                  <a:off x="3502768" y="1102141"/>
                  <a:ext cx="105950" cy="15639"/>
                </a:xfrm>
                <a:custGeom>
                  <a:rect b="b" l="l" r="r" t="t"/>
                  <a:pathLst>
                    <a:path extrusionOk="0" h="733" w="4966">
                      <a:moveTo>
                        <a:pt x="0" y="0"/>
                      </a:moveTo>
                      <a:lnTo>
                        <a:pt x="0" y="733"/>
                      </a:lnTo>
                      <a:lnTo>
                        <a:pt x="4965" y="733"/>
                      </a:lnTo>
                      <a:lnTo>
                        <a:pt x="49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3502768" y="1141206"/>
                  <a:ext cx="105950" cy="15660"/>
                </a:xfrm>
                <a:custGeom>
                  <a:rect b="b" l="l" r="r" t="t"/>
                  <a:pathLst>
                    <a:path extrusionOk="0" h="734" w="4966">
                      <a:moveTo>
                        <a:pt x="0" y="1"/>
                      </a:moveTo>
                      <a:lnTo>
                        <a:pt x="0" y="733"/>
                      </a:lnTo>
                      <a:lnTo>
                        <a:pt x="4965" y="733"/>
                      </a:lnTo>
                      <a:lnTo>
                        <a:pt x="49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3502768" y="1180270"/>
                  <a:ext cx="105950" cy="16535"/>
                </a:xfrm>
                <a:custGeom>
                  <a:rect b="b" l="l" r="r" t="t"/>
                  <a:pathLst>
                    <a:path extrusionOk="0" h="775" w="4966">
                      <a:moveTo>
                        <a:pt x="0" y="1"/>
                      </a:moveTo>
                      <a:lnTo>
                        <a:pt x="0" y="774"/>
                      </a:lnTo>
                      <a:lnTo>
                        <a:pt x="4965" y="774"/>
                      </a:lnTo>
                      <a:lnTo>
                        <a:pt x="49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3502768" y="1297507"/>
                  <a:ext cx="105950" cy="16513"/>
                </a:xfrm>
                <a:custGeom>
                  <a:rect b="b" l="l" r="r" t="t"/>
                  <a:pathLst>
                    <a:path extrusionOk="0" h="774" w="4966">
                      <a:moveTo>
                        <a:pt x="0" y="0"/>
                      </a:moveTo>
                      <a:lnTo>
                        <a:pt x="0" y="773"/>
                      </a:lnTo>
                      <a:lnTo>
                        <a:pt x="4965" y="773"/>
                      </a:lnTo>
                      <a:lnTo>
                        <a:pt x="49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3502768" y="1336572"/>
                  <a:ext cx="105950" cy="16513"/>
                </a:xfrm>
                <a:custGeom>
                  <a:rect b="b" l="l" r="r" t="t"/>
                  <a:pathLst>
                    <a:path extrusionOk="0" h="774" w="4966">
                      <a:moveTo>
                        <a:pt x="0" y="0"/>
                      </a:moveTo>
                      <a:lnTo>
                        <a:pt x="0" y="774"/>
                      </a:lnTo>
                      <a:lnTo>
                        <a:pt x="4965" y="774"/>
                      </a:lnTo>
                      <a:lnTo>
                        <a:pt x="49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2863694" y="989257"/>
                  <a:ext cx="475859" cy="15660"/>
                </a:xfrm>
                <a:custGeom>
                  <a:rect b="b" l="l" r="r" t="t"/>
                  <a:pathLst>
                    <a:path extrusionOk="0" h="734" w="22304">
                      <a:moveTo>
                        <a:pt x="1" y="1"/>
                      </a:moveTo>
                      <a:lnTo>
                        <a:pt x="1" y="733"/>
                      </a:lnTo>
                      <a:lnTo>
                        <a:pt x="22303" y="733"/>
                      </a:lnTo>
                      <a:lnTo>
                        <a:pt x="223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2863694" y="1028321"/>
                  <a:ext cx="475859" cy="14785"/>
                </a:xfrm>
                <a:custGeom>
                  <a:rect b="b" l="l" r="r" t="t"/>
                  <a:pathLst>
                    <a:path extrusionOk="0" h="693" w="22304">
                      <a:moveTo>
                        <a:pt x="1" y="1"/>
                      </a:moveTo>
                      <a:lnTo>
                        <a:pt x="1" y="693"/>
                      </a:lnTo>
                      <a:lnTo>
                        <a:pt x="22303" y="693"/>
                      </a:lnTo>
                      <a:lnTo>
                        <a:pt x="223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3502768" y="973618"/>
                  <a:ext cx="105950" cy="15660"/>
                </a:xfrm>
                <a:custGeom>
                  <a:rect b="b" l="l" r="r" t="t"/>
                  <a:pathLst>
                    <a:path extrusionOk="0" h="734" w="4966">
                      <a:moveTo>
                        <a:pt x="0" y="1"/>
                      </a:moveTo>
                      <a:lnTo>
                        <a:pt x="0" y="734"/>
                      </a:lnTo>
                      <a:lnTo>
                        <a:pt x="4965" y="734"/>
                      </a:lnTo>
                      <a:lnTo>
                        <a:pt x="49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3502768" y="1012704"/>
                  <a:ext cx="105950" cy="15639"/>
                </a:xfrm>
                <a:custGeom>
                  <a:rect b="b" l="l" r="r" t="t"/>
                  <a:pathLst>
                    <a:path extrusionOk="0" h="733" w="4966">
                      <a:moveTo>
                        <a:pt x="0" y="0"/>
                      </a:moveTo>
                      <a:lnTo>
                        <a:pt x="0" y="733"/>
                      </a:lnTo>
                      <a:lnTo>
                        <a:pt x="4965" y="733"/>
                      </a:lnTo>
                      <a:lnTo>
                        <a:pt x="49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5" name="Google Shape;75;p15"/>
            <p:cNvSpPr/>
            <p:nvPr/>
          </p:nvSpPr>
          <p:spPr>
            <a:xfrm flipH="1">
              <a:off x="876306" y="2412232"/>
              <a:ext cx="1659590" cy="3893464"/>
            </a:xfrm>
            <a:custGeom>
              <a:rect b="b" l="l" r="r" t="t"/>
              <a:pathLst>
                <a:path extrusionOk="0" h="96618" w="41186">
                  <a:moveTo>
                    <a:pt x="32625" y="0"/>
                  </a:moveTo>
                  <a:cubicBezTo>
                    <a:pt x="31062" y="0"/>
                    <a:pt x="26647" y="908"/>
                    <a:pt x="26413" y="11112"/>
                  </a:cubicBezTo>
                  <a:cubicBezTo>
                    <a:pt x="26169" y="23525"/>
                    <a:pt x="26413" y="50263"/>
                    <a:pt x="26413" y="50263"/>
                  </a:cubicBezTo>
                  <a:lnTo>
                    <a:pt x="8954" y="56734"/>
                  </a:lnTo>
                  <a:lnTo>
                    <a:pt x="204" y="70123"/>
                  </a:lnTo>
                  <a:lnTo>
                    <a:pt x="82" y="71507"/>
                  </a:lnTo>
                  <a:cubicBezTo>
                    <a:pt x="0" y="77245"/>
                    <a:pt x="1791" y="82862"/>
                    <a:pt x="5169" y="87501"/>
                  </a:cubicBezTo>
                  <a:lnTo>
                    <a:pt x="5169" y="96617"/>
                  </a:lnTo>
                  <a:lnTo>
                    <a:pt x="28773" y="95234"/>
                  </a:lnTo>
                  <a:lnTo>
                    <a:pt x="41186" y="44484"/>
                  </a:lnTo>
                  <a:lnTo>
                    <a:pt x="33168" y="43"/>
                  </a:lnTo>
                  <a:cubicBezTo>
                    <a:pt x="33168" y="43"/>
                    <a:pt x="32964" y="0"/>
                    <a:pt x="32625" y="0"/>
                  </a:cubicBezTo>
                  <a:close/>
                </a:path>
              </a:pathLst>
            </a:custGeom>
            <a:solidFill>
              <a:srgbClr val="885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1965198" y="3583081"/>
              <a:ext cx="569086" cy="1776314"/>
            </a:xfrm>
            <a:custGeom>
              <a:rect b="b" l="l" r="r" t="t"/>
              <a:pathLst>
                <a:path extrusionOk="0" h="44080" w="14123">
                  <a:moveTo>
                    <a:pt x="7751" y="1"/>
                  </a:moveTo>
                  <a:cubicBezTo>
                    <a:pt x="4393" y="1"/>
                    <a:pt x="1625" y="2645"/>
                    <a:pt x="1466" y="6028"/>
                  </a:cubicBezTo>
                  <a:lnTo>
                    <a:pt x="1" y="43592"/>
                  </a:lnTo>
                  <a:lnTo>
                    <a:pt x="12536" y="44080"/>
                  </a:lnTo>
                  <a:lnTo>
                    <a:pt x="14001" y="6516"/>
                  </a:lnTo>
                  <a:cubicBezTo>
                    <a:pt x="14123" y="3057"/>
                    <a:pt x="11437" y="127"/>
                    <a:pt x="7978" y="5"/>
                  </a:cubicBezTo>
                  <a:cubicBezTo>
                    <a:pt x="7902" y="2"/>
                    <a:pt x="7826" y="1"/>
                    <a:pt x="7751" y="1"/>
                  </a:cubicBezTo>
                  <a:close/>
                </a:path>
              </a:pathLst>
            </a:custGeom>
            <a:solidFill>
              <a:srgbClr val="885A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flipH="1">
              <a:off x="2045542" y="3694544"/>
              <a:ext cx="355888" cy="336485"/>
            </a:xfrm>
            <a:custGeom>
              <a:rect b="b" l="l" r="r" t="t"/>
              <a:pathLst>
                <a:path extrusionOk="0" h="8350" w="8832">
                  <a:moveTo>
                    <a:pt x="4381" y="1"/>
                  </a:moveTo>
                  <a:cubicBezTo>
                    <a:pt x="2117" y="1"/>
                    <a:pt x="242" y="1829"/>
                    <a:pt x="163" y="4117"/>
                  </a:cubicBezTo>
                  <a:lnTo>
                    <a:pt x="41" y="7495"/>
                  </a:lnTo>
                  <a:cubicBezTo>
                    <a:pt x="0" y="7779"/>
                    <a:pt x="245" y="8024"/>
                    <a:pt x="530" y="8024"/>
                  </a:cubicBezTo>
                  <a:lnTo>
                    <a:pt x="8058" y="8349"/>
                  </a:lnTo>
                  <a:cubicBezTo>
                    <a:pt x="8343" y="8349"/>
                    <a:pt x="8588" y="8105"/>
                    <a:pt x="8628" y="7820"/>
                  </a:cubicBezTo>
                  <a:lnTo>
                    <a:pt x="8750" y="4442"/>
                  </a:lnTo>
                  <a:cubicBezTo>
                    <a:pt x="8832" y="2082"/>
                    <a:pt x="7000" y="88"/>
                    <a:pt x="4599" y="6"/>
                  </a:cubicBezTo>
                  <a:cubicBezTo>
                    <a:pt x="4526" y="3"/>
                    <a:pt x="4453" y="1"/>
                    <a:pt x="4381" y="1"/>
                  </a:cubicBezTo>
                  <a:close/>
                </a:path>
              </a:pathLst>
            </a:custGeom>
            <a:solidFill>
              <a:srgbClr val="9E6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681" name="Google Shape;681;p2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Steps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to create a digital wallet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682" name="Google Shape;682;p24"/>
          <p:cNvCxnSpPr>
            <a:stCxn id="683" idx="3"/>
            <a:endCxn id="684" idx="1"/>
          </p:cNvCxnSpPr>
          <p:nvPr/>
        </p:nvCxnSpPr>
        <p:spPr>
          <a:xfrm>
            <a:off x="1303950" y="4390597"/>
            <a:ext cx="653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5" name="Google Shape;685;p24"/>
          <p:cNvGrpSpPr/>
          <p:nvPr/>
        </p:nvGrpSpPr>
        <p:grpSpPr>
          <a:xfrm>
            <a:off x="455550" y="1858453"/>
            <a:ext cx="1528500" cy="2616293"/>
            <a:chOff x="455550" y="1858453"/>
            <a:chExt cx="1528500" cy="2616293"/>
          </a:xfrm>
        </p:grpSpPr>
        <p:sp>
          <p:nvSpPr>
            <p:cNvPr id="686" name="Google Shape;686;p24"/>
            <p:cNvSpPr txBox="1"/>
            <p:nvPr/>
          </p:nvSpPr>
          <p:spPr>
            <a:xfrm>
              <a:off x="455550" y="3169925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Decide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7" name="Google Shape;687;p24"/>
            <p:cNvSpPr txBox="1"/>
            <p:nvPr/>
          </p:nvSpPr>
          <p:spPr>
            <a:xfrm>
              <a:off x="455550" y="3510422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588600" y="1858453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925950" y="2487662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1135650" y="430644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4"/>
          <p:cNvGrpSpPr/>
          <p:nvPr/>
        </p:nvGrpSpPr>
        <p:grpSpPr>
          <a:xfrm>
            <a:off x="2132181" y="1858453"/>
            <a:ext cx="1528500" cy="2616293"/>
            <a:chOff x="2132181" y="1858453"/>
            <a:chExt cx="1528500" cy="2616293"/>
          </a:xfrm>
        </p:grpSpPr>
        <p:sp>
          <p:nvSpPr>
            <p:cNvPr id="691" name="Google Shape;691;p24"/>
            <p:cNvSpPr txBox="1"/>
            <p:nvPr/>
          </p:nvSpPr>
          <p:spPr>
            <a:xfrm>
              <a:off x="2132181" y="3169925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Download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2" name="Google Shape;692;p24"/>
            <p:cNvSpPr txBox="1"/>
            <p:nvPr/>
          </p:nvSpPr>
          <p:spPr>
            <a:xfrm>
              <a:off x="2132181" y="3510422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2265231" y="1858453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2602581" y="2487662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2812281" y="430644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>
            <a:off x="3942162" y="1858461"/>
            <a:ext cx="1261800" cy="2616285"/>
            <a:chOff x="3942162" y="1858461"/>
            <a:chExt cx="1261800" cy="2616285"/>
          </a:xfrm>
        </p:grpSpPr>
        <p:grpSp>
          <p:nvGrpSpPr>
            <p:cNvPr id="697" name="Google Shape;697;p24"/>
            <p:cNvGrpSpPr/>
            <p:nvPr/>
          </p:nvGrpSpPr>
          <p:grpSpPr>
            <a:xfrm>
              <a:off x="3942162" y="1858461"/>
              <a:ext cx="1261800" cy="2239175"/>
              <a:chOff x="3941100" y="2080100"/>
              <a:chExt cx="1261800" cy="2239175"/>
            </a:xfrm>
          </p:grpSpPr>
          <p:sp>
            <p:nvSpPr>
              <p:cNvPr id="698" name="Google Shape;698;p24"/>
              <p:cNvSpPr/>
              <p:nvPr/>
            </p:nvSpPr>
            <p:spPr>
              <a:xfrm>
                <a:off x="3941100" y="2390875"/>
                <a:ext cx="1261800" cy="1928400"/>
              </a:xfrm>
              <a:prstGeom prst="roundRect">
                <a:avLst>
                  <a:gd fmla="val 9203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4000500" y="2442925"/>
                <a:ext cx="1143000" cy="1824300"/>
              </a:xfrm>
              <a:prstGeom prst="roundRect">
                <a:avLst>
                  <a:gd fmla="val 6113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0" name="Google Shape;700;p24"/>
              <p:cNvGrpSpPr/>
              <p:nvPr/>
            </p:nvGrpSpPr>
            <p:grpSpPr>
              <a:xfrm>
                <a:off x="4106343" y="3560909"/>
                <a:ext cx="931313" cy="598035"/>
                <a:chOff x="2805798" y="1744892"/>
                <a:chExt cx="845035" cy="542632"/>
              </a:xfrm>
            </p:grpSpPr>
            <p:sp>
              <p:nvSpPr>
                <p:cNvPr id="701" name="Google Shape;701;p24"/>
                <p:cNvSpPr/>
                <p:nvPr/>
              </p:nvSpPr>
              <p:spPr>
                <a:xfrm>
                  <a:off x="2805798" y="1744892"/>
                  <a:ext cx="845035" cy="542632"/>
                </a:xfrm>
                <a:custGeom>
                  <a:rect b="b" l="l" r="r" t="t"/>
                  <a:pathLst>
                    <a:path extrusionOk="0" h="23076" w="35936">
                      <a:moveTo>
                        <a:pt x="1547" y="1"/>
                      </a:moveTo>
                      <a:cubicBezTo>
                        <a:pt x="692" y="1"/>
                        <a:pt x="0" y="692"/>
                        <a:pt x="0" y="1506"/>
                      </a:cubicBezTo>
                      <a:lnTo>
                        <a:pt x="0" y="21570"/>
                      </a:lnTo>
                      <a:cubicBezTo>
                        <a:pt x="0" y="22425"/>
                        <a:pt x="692" y="23076"/>
                        <a:pt x="1547" y="23076"/>
                      </a:cubicBezTo>
                      <a:lnTo>
                        <a:pt x="34430" y="23076"/>
                      </a:lnTo>
                      <a:cubicBezTo>
                        <a:pt x="35244" y="23076"/>
                        <a:pt x="35936" y="22425"/>
                        <a:pt x="35936" y="21570"/>
                      </a:cubicBezTo>
                      <a:lnTo>
                        <a:pt x="35936" y="1506"/>
                      </a:lnTo>
                      <a:cubicBezTo>
                        <a:pt x="35936" y="692"/>
                        <a:pt x="35244" y="1"/>
                        <a:pt x="3443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4"/>
                <p:cNvSpPr/>
                <p:nvPr/>
              </p:nvSpPr>
              <p:spPr>
                <a:xfrm>
                  <a:off x="2805817" y="1835800"/>
                  <a:ext cx="844997" cy="100527"/>
                </a:xfrm>
                <a:custGeom>
                  <a:rect b="b" l="l" r="r" t="t"/>
                  <a:pathLst>
                    <a:path extrusionOk="0" h="4275" w="36791">
                      <a:moveTo>
                        <a:pt x="0" y="1"/>
                      </a:moveTo>
                      <a:lnTo>
                        <a:pt x="0" y="4274"/>
                      </a:lnTo>
                      <a:lnTo>
                        <a:pt x="36791" y="4274"/>
                      </a:lnTo>
                      <a:lnTo>
                        <a:pt x="367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4"/>
                <p:cNvSpPr/>
                <p:nvPr/>
              </p:nvSpPr>
              <p:spPr>
                <a:xfrm>
                  <a:off x="2848866" y="1989895"/>
                  <a:ext cx="758900" cy="99539"/>
                </a:xfrm>
                <a:custGeom>
                  <a:rect b="b" l="l" r="r" t="t"/>
                  <a:pathLst>
                    <a:path extrusionOk="0" h="4233" w="32273">
                      <a:moveTo>
                        <a:pt x="0" y="0"/>
                      </a:moveTo>
                      <a:lnTo>
                        <a:pt x="0" y="4233"/>
                      </a:lnTo>
                      <a:lnTo>
                        <a:pt x="32273" y="4233"/>
                      </a:lnTo>
                      <a:lnTo>
                        <a:pt x="32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4" name="Google Shape;704;p24"/>
              <p:cNvGrpSpPr/>
              <p:nvPr/>
            </p:nvGrpSpPr>
            <p:grpSpPr>
              <a:xfrm>
                <a:off x="4054044" y="2080100"/>
                <a:ext cx="1035912" cy="473376"/>
                <a:chOff x="4054044" y="2080100"/>
                <a:chExt cx="1035912" cy="473376"/>
              </a:xfrm>
            </p:grpSpPr>
            <p:sp>
              <p:nvSpPr>
                <p:cNvPr id="705" name="Google Shape;705;p24"/>
                <p:cNvSpPr/>
                <p:nvPr/>
              </p:nvSpPr>
              <p:spPr>
                <a:xfrm>
                  <a:off x="4054044" y="2498925"/>
                  <a:ext cx="1035912" cy="54551"/>
                </a:xfrm>
                <a:custGeom>
                  <a:rect b="b" l="l" r="r" t="t"/>
                  <a:pathLst>
                    <a:path extrusionOk="0" h="2809" w="42855">
                      <a:moveTo>
                        <a:pt x="1" y="1"/>
                      </a:moveTo>
                      <a:lnTo>
                        <a:pt x="1" y="2809"/>
                      </a:lnTo>
                      <a:lnTo>
                        <a:pt x="42855" y="2809"/>
                      </a:lnTo>
                      <a:lnTo>
                        <a:pt x="428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06" name="Google Shape;706;p24"/>
                <p:cNvGrpSpPr/>
                <p:nvPr/>
              </p:nvGrpSpPr>
              <p:grpSpPr>
                <a:xfrm>
                  <a:off x="4106400" y="2080100"/>
                  <a:ext cx="931200" cy="455100"/>
                  <a:chOff x="4106400" y="2080100"/>
                  <a:chExt cx="931200" cy="455100"/>
                </a:xfrm>
              </p:grpSpPr>
              <p:grpSp>
                <p:nvGrpSpPr>
                  <p:cNvPr id="707" name="Google Shape;707;p24"/>
                  <p:cNvGrpSpPr/>
                  <p:nvPr/>
                </p:nvGrpSpPr>
                <p:grpSpPr>
                  <a:xfrm>
                    <a:off x="4106400" y="2080100"/>
                    <a:ext cx="931200" cy="455100"/>
                    <a:chOff x="4106400" y="2080100"/>
                    <a:chExt cx="931200" cy="455100"/>
                  </a:xfrm>
                </p:grpSpPr>
                <p:sp>
                  <p:nvSpPr>
                    <p:cNvPr id="708" name="Google Shape;708;p24"/>
                    <p:cNvSpPr/>
                    <p:nvPr/>
                  </p:nvSpPr>
                  <p:spPr>
                    <a:xfrm>
                      <a:off x="4106400" y="2080100"/>
                      <a:ext cx="931200" cy="455100"/>
                    </a:xfrm>
                    <a:prstGeom prst="round2SameRect">
                      <a:avLst>
                        <a:gd fmla="val 9001" name="adj1"/>
                        <a:gd fmla="val 0" name="adj2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709" name="Google Shape;709;p24"/>
                    <p:cNvGrpSpPr/>
                    <p:nvPr/>
                  </p:nvGrpSpPr>
                  <p:grpSpPr>
                    <a:xfrm>
                      <a:off x="4154229" y="2128288"/>
                      <a:ext cx="512080" cy="366711"/>
                      <a:chOff x="4243653" y="2128288"/>
                      <a:chExt cx="512080" cy="366711"/>
                    </a:xfrm>
                  </p:grpSpPr>
                  <p:sp>
                    <p:nvSpPr>
                      <p:cNvPr id="710" name="Google Shape;710;p24"/>
                      <p:cNvSpPr/>
                      <p:nvPr/>
                    </p:nvSpPr>
                    <p:spPr>
                      <a:xfrm>
                        <a:off x="4243653" y="2215999"/>
                        <a:ext cx="512080" cy="19787"/>
                      </a:xfrm>
                      <a:custGeom>
                        <a:rect b="b" l="l" r="r" t="t"/>
                        <a:pathLst>
                          <a:path extrusionOk="0" h="1019" w="26373">
                            <a:moveTo>
                              <a:pt x="408" y="1"/>
                            </a:moveTo>
                            <a:cubicBezTo>
                              <a:pt x="204" y="1"/>
                              <a:pt x="1" y="204"/>
                              <a:pt x="1" y="408"/>
                            </a:cubicBezTo>
                            <a:lnTo>
                              <a:pt x="1" y="611"/>
                            </a:lnTo>
                            <a:cubicBezTo>
                              <a:pt x="1" y="815"/>
                              <a:pt x="204" y="1018"/>
                              <a:pt x="408" y="1018"/>
                            </a:cubicBezTo>
                            <a:lnTo>
                              <a:pt x="25966" y="1018"/>
                            </a:lnTo>
                            <a:cubicBezTo>
                              <a:pt x="26210" y="1018"/>
                              <a:pt x="26373" y="815"/>
                              <a:pt x="26373" y="611"/>
                            </a:cubicBezTo>
                            <a:lnTo>
                              <a:pt x="26373" y="408"/>
                            </a:lnTo>
                            <a:cubicBezTo>
                              <a:pt x="26373" y="204"/>
                              <a:pt x="26210" y="1"/>
                              <a:pt x="2596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11" name="Google Shape;711;p24"/>
                      <p:cNvSpPr/>
                      <p:nvPr/>
                    </p:nvSpPr>
                    <p:spPr>
                      <a:xfrm>
                        <a:off x="4243653" y="2262642"/>
                        <a:ext cx="297932" cy="25302"/>
                      </a:xfrm>
                      <a:custGeom>
                        <a:rect b="b" l="l" r="r" t="t"/>
                        <a:pathLst>
                          <a:path extrusionOk="0" h="1303" w="15344">
                            <a:moveTo>
                              <a:pt x="408" y="0"/>
                            </a:moveTo>
                            <a:cubicBezTo>
                              <a:pt x="204" y="0"/>
                              <a:pt x="1" y="204"/>
                              <a:pt x="1" y="407"/>
                            </a:cubicBezTo>
                            <a:lnTo>
                              <a:pt x="1" y="895"/>
                            </a:lnTo>
                            <a:cubicBezTo>
                              <a:pt x="1" y="1099"/>
                              <a:pt x="204" y="1302"/>
                              <a:pt x="408" y="1302"/>
                            </a:cubicBezTo>
                            <a:lnTo>
                              <a:pt x="14937" y="1302"/>
                            </a:lnTo>
                            <a:cubicBezTo>
                              <a:pt x="15181" y="1302"/>
                              <a:pt x="15344" y="1099"/>
                              <a:pt x="15344" y="895"/>
                            </a:cubicBezTo>
                            <a:lnTo>
                              <a:pt x="15344" y="407"/>
                            </a:lnTo>
                            <a:cubicBezTo>
                              <a:pt x="15344" y="204"/>
                              <a:pt x="15181" y="0"/>
                              <a:pt x="149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12" name="Google Shape;712;p24"/>
                      <p:cNvSpPr/>
                      <p:nvPr/>
                    </p:nvSpPr>
                    <p:spPr>
                      <a:xfrm>
                        <a:off x="4243653" y="2313206"/>
                        <a:ext cx="464664" cy="23729"/>
                      </a:xfrm>
                      <a:custGeom>
                        <a:rect b="b" l="l" r="r" t="t"/>
                        <a:pathLst>
                          <a:path extrusionOk="0" h="1222" w="23931">
                            <a:moveTo>
                              <a:pt x="408" y="1"/>
                            </a:moveTo>
                            <a:cubicBezTo>
                              <a:pt x="204" y="1"/>
                              <a:pt x="1" y="163"/>
                              <a:pt x="1" y="408"/>
                            </a:cubicBezTo>
                            <a:lnTo>
                              <a:pt x="1" y="815"/>
                            </a:lnTo>
                            <a:cubicBezTo>
                              <a:pt x="1" y="1018"/>
                              <a:pt x="204" y="1222"/>
                              <a:pt x="408" y="1222"/>
                            </a:cubicBezTo>
                            <a:lnTo>
                              <a:pt x="23524" y="1222"/>
                            </a:lnTo>
                            <a:cubicBezTo>
                              <a:pt x="23727" y="1222"/>
                              <a:pt x="23931" y="1018"/>
                              <a:pt x="23931" y="815"/>
                            </a:cubicBezTo>
                            <a:lnTo>
                              <a:pt x="23931" y="408"/>
                            </a:lnTo>
                            <a:cubicBezTo>
                              <a:pt x="23931" y="163"/>
                              <a:pt x="23727" y="1"/>
                              <a:pt x="2352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13" name="Google Shape;713;p24"/>
                      <p:cNvSpPr/>
                      <p:nvPr/>
                    </p:nvSpPr>
                    <p:spPr>
                      <a:xfrm>
                        <a:off x="4243653" y="2378801"/>
                        <a:ext cx="449655" cy="15826"/>
                      </a:xfrm>
                      <a:custGeom>
                        <a:rect b="b" l="l" r="r" t="t"/>
                        <a:pathLst>
                          <a:path extrusionOk="0" h="815" w="23158">
                            <a:moveTo>
                              <a:pt x="449" y="1"/>
                            </a:moveTo>
                            <a:cubicBezTo>
                              <a:pt x="204" y="1"/>
                              <a:pt x="1" y="204"/>
                              <a:pt x="42" y="408"/>
                            </a:cubicBezTo>
                            <a:cubicBezTo>
                              <a:pt x="42" y="652"/>
                              <a:pt x="204" y="814"/>
                              <a:pt x="449" y="814"/>
                            </a:cubicBezTo>
                            <a:lnTo>
                              <a:pt x="22751" y="814"/>
                            </a:lnTo>
                            <a:cubicBezTo>
                              <a:pt x="22995" y="814"/>
                              <a:pt x="23158" y="652"/>
                              <a:pt x="23158" y="408"/>
                            </a:cubicBezTo>
                            <a:cubicBezTo>
                              <a:pt x="23158" y="204"/>
                              <a:pt x="22995" y="1"/>
                              <a:pt x="2275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14" name="Google Shape;714;p24"/>
                      <p:cNvSpPr/>
                      <p:nvPr/>
                    </p:nvSpPr>
                    <p:spPr>
                      <a:xfrm>
                        <a:off x="4243653" y="2421482"/>
                        <a:ext cx="297932" cy="20564"/>
                      </a:xfrm>
                      <a:custGeom>
                        <a:rect b="b" l="l" r="r" t="t"/>
                        <a:pathLst>
                          <a:path extrusionOk="0" h="1059" w="15344">
                            <a:moveTo>
                              <a:pt x="408" y="0"/>
                            </a:moveTo>
                            <a:cubicBezTo>
                              <a:pt x="204" y="0"/>
                              <a:pt x="1" y="204"/>
                              <a:pt x="1" y="407"/>
                            </a:cubicBezTo>
                            <a:lnTo>
                              <a:pt x="1" y="651"/>
                            </a:lnTo>
                            <a:cubicBezTo>
                              <a:pt x="1" y="896"/>
                              <a:pt x="204" y="1058"/>
                              <a:pt x="408" y="1058"/>
                            </a:cubicBezTo>
                            <a:lnTo>
                              <a:pt x="14937" y="1058"/>
                            </a:lnTo>
                            <a:cubicBezTo>
                              <a:pt x="15181" y="1058"/>
                              <a:pt x="15344" y="896"/>
                              <a:pt x="15344" y="651"/>
                            </a:cubicBezTo>
                            <a:lnTo>
                              <a:pt x="15344" y="407"/>
                            </a:lnTo>
                            <a:cubicBezTo>
                              <a:pt x="15344" y="204"/>
                              <a:pt x="15181" y="0"/>
                              <a:pt x="149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15" name="Google Shape;715;p24"/>
                      <p:cNvSpPr/>
                      <p:nvPr/>
                    </p:nvSpPr>
                    <p:spPr>
                      <a:xfrm>
                        <a:off x="4244449" y="2479173"/>
                        <a:ext cx="342183" cy="15826"/>
                      </a:xfrm>
                      <a:custGeom>
                        <a:rect b="b" l="l" r="r" t="t"/>
                        <a:pathLst>
                          <a:path extrusionOk="0" h="815" w="17623">
                            <a:moveTo>
                              <a:pt x="408" y="0"/>
                            </a:moveTo>
                            <a:cubicBezTo>
                              <a:pt x="163" y="0"/>
                              <a:pt x="1" y="163"/>
                              <a:pt x="1" y="407"/>
                            </a:cubicBezTo>
                            <a:cubicBezTo>
                              <a:pt x="1" y="651"/>
                              <a:pt x="163" y="814"/>
                              <a:pt x="408" y="814"/>
                            </a:cubicBezTo>
                            <a:lnTo>
                              <a:pt x="17216" y="814"/>
                            </a:lnTo>
                            <a:cubicBezTo>
                              <a:pt x="17460" y="814"/>
                              <a:pt x="17623" y="651"/>
                              <a:pt x="17623" y="407"/>
                            </a:cubicBezTo>
                            <a:cubicBezTo>
                              <a:pt x="17623" y="163"/>
                              <a:pt x="17460" y="0"/>
                              <a:pt x="1721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16" name="Google Shape;716;p24"/>
                      <p:cNvSpPr/>
                      <p:nvPr/>
                    </p:nvSpPr>
                    <p:spPr>
                      <a:xfrm>
                        <a:off x="4243653" y="2128288"/>
                        <a:ext cx="433073" cy="14253"/>
                      </a:xfrm>
                      <a:custGeom>
                        <a:rect b="b" l="l" r="r" t="t"/>
                        <a:pathLst>
                          <a:path extrusionOk="0" h="734" w="22304">
                            <a:moveTo>
                              <a:pt x="1" y="1"/>
                            </a:moveTo>
                            <a:lnTo>
                              <a:pt x="1" y="733"/>
                            </a:lnTo>
                            <a:lnTo>
                              <a:pt x="22303" y="733"/>
                            </a:lnTo>
                            <a:lnTo>
                              <a:pt x="22303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17" name="Google Shape;717;p24"/>
                      <p:cNvSpPr/>
                      <p:nvPr/>
                    </p:nvSpPr>
                    <p:spPr>
                      <a:xfrm>
                        <a:off x="4243653" y="2163842"/>
                        <a:ext cx="433073" cy="13457"/>
                      </a:xfrm>
                      <a:custGeom>
                        <a:rect b="b" l="l" r="r" t="t"/>
                        <a:pathLst>
                          <a:path extrusionOk="0" h="693" w="22304">
                            <a:moveTo>
                              <a:pt x="1" y="1"/>
                            </a:moveTo>
                            <a:lnTo>
                              <a:pt x="1" y="693"/>
                            </a:lnTo>
                            <a:lnTo>
                              <a:pt x="22303" y="693"/>
                            </a:lnTo>
                            <a:lnTo>
                              <a:pt x="22303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grpSp>
                <p:nvGrpSpPr>
                  <p:cNvPr id="718" name="Google Shape;718;p24"/>
                  <p:cNvGrpSpPr/>
                  <p:nvPr/>
                </p:nvGrpSpPr>
                <p:grpSpPr>
                  <a:xfrm>
                    <a:off x="4893347" y="2114054"/>
                    <a:ext cx="96424" cy="345370"/>
                    <a:chOff x="4825269" y="2114054"/>
                    <a:chExt cx="96424" cy="345370"/>
                  </a:xfrm>
                </p:grpSpPr>
                <p:sp>
                  <p:nvSpPr>
                    <p:cNvPr id="719" name="Google Shape;719;p24"/>
                    <p:cNvSpPr/>
                    <p:nvPr/>
                  </p:nvSpPr>
                  <p:spPr>
                    <a:xfrm>
                      <a:off x="4825269" y="2231029"/>
                      <a:ext cx="96424" cy="14233"/>
                    </a:xfrm>
                    <a:custGeom>
                      <a:rect b="b" l="l" r="r" t="t"/>
                      <a:pathLst>
                        <a:path extrusionOk="0" h="733" w="4966">
                          <a:moveTo>
                            <a:pt x="0" y="0"/>
                          </a:moveTo>
                          <a:lnTo>
                            <a:pt x="0" y="733"/>
                          </a:lnTo>
                          <a:lnTo>
                            <a:pt x="4965" y="733"/>
                          </a:lnTo>
                          <a:lnTo>
                            <a:pt x="4965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0" name="Google Shape;720;p24"/>
                    <p:cNvSpPr/>
                    <p:nvPr/>
                  </p:nvSpPr>
                  <p:spPr>
                    <a:xfrm>
                      <a:off x="4825269" y="2266583"/>
                      <a:ext cx="96424" cy="14253"/>
                    </a:xfrm>
                    <a:custGeom>
                      <a:rect b="b" l="l" r="r" t="t"/>
                      <a:pathLst>
                        <a:path extrusionOk="0" h="734" w="4966">
                          <a:moveTo>
                            <a:pt x="0" y="1"/>
                          </a:moveTo>
                          <a:lnTo>
                            <a:pt x="0" y="733"/>
                          </a:lnTo>
                          <a:lnTo>
                            <a:pt x="4965" y="733"/>
                          </a:lnTo>
                          <a:lnTo>
                            <a:pt x="496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1" name="Google Shape;721;p24"/>
                    <p:cNvSpPr/>
                    <p:nvPr/>
                  </p:nvSpPr>
                  <p:spPr>
                    <a:xfrm>
                      <a:off x="4825269" y="2302138"/>
                      <a:ext cx="96424" cy="15049"/>
                    </a:xfrm>
                    <a:custGeom>
                      <a:rect b="b" l="l" r="r" t="t"/>
                      <a:pathLst>
                        <a:path extrusionOk="0" h="775" w="4966">
                          <a:moveTo>
                            <a:pt x="0" y="1"/>
                          </a:moveTo>
                          <a:lnTo>
                            <a:pt x="0" y="774"/>
                          </a:lnTo>
                          <a:lnTo>
                            <a:pt x="4965" y="774"/>
                          </a:lnTo>
                          <a:lnTo>
                            <a:pt x="496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2" name="Google Shape;722;p24"/>
                    <p:cNvSpPr/>
                    <p:nvPr/>
                  </p:nvSpPr>
                  <p:spPr>
                    <a:xfrm>
                      <a:off x="4825269" y="2408840"/>
                      <a:ext cx="96424" cy="15030"/>
                    </a:xfrm>
                    <a:custGeom>
                      <a:rect b="b" l="l" r="r" t="t"/>
                      <a:pathLst>
                        <a:path extrusionOk="0" h="774" w="4966">
                          <a:moveTo>
                            <a:pt x="0" y="0"/>
                          </a:moveTo>
                          <a:lnTo>
                            <a:pt x="0" y="773"/>
                          </a:lnTo>
                          <a:lnTo>
                            <a:pt x="4965" y="773"/>
                          </a:lnTo>
                          <a:lnTo>
                            <a:pt x="4965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3" name="Google Shape;723;p24"/>
                    <p:cNvSpPr/>
                    <p:nvPr/>
                  </p:nvSpPr>
                  <p:spPr>
                    <a:xfrm>
                      <a:off x="4825269" y="2444395"/>
                      <a:ext cx="96424" cy="15030"/>
                    </a:xfrm>
                    <a:custGeom>
                      <a:rect b="b" l="l" r="r" t="t"/>
                      <a:pathLst>
                        <a:path extrusionOk="0" h="774" w="4966">
                          <a:moveTo>
                            <a:pt x="0" y="0"/>
                          </a:moveTo>
                          <a:lnTo>
                            <a:pt x="0" y="774"/>
                          </a:lnTo>
                          <a:lnTo>
                            <a:pt x="4965" y="774"/>
                          </a:lnTo>
                          <a:lnTo>
                            <a:pt x="4965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4" name="Google Shape;724;p24"/>
                    <p:cNvSpPr/>
                    <p:nvPr/>
                  </p:nvSpPr>
                  <p:spPr>
                    <a:xfrm>
                      <a:off x="4825269" y="2114054"/>
                      <a:ext cx="96424" cy="14253"/>
                    </a:xfrm>
                    <a:custGeom>
                      <a:rect b="b" l="l" r="r" t="t"/>
                      <a:pathLst>
                        <a:path extrusionOk="0" h="734" w="4966">
                          <a:moveTo>
                            <a:pt x="0" y="1"/>
                          </a:moveTo>
                          <a:lnTo>
                            <a:pt x="0" y="734"/>
                          </a:lnTo>
                          <a:lnTo>
                            <a:pt x="4965" y="734"/>
                          </a:lnTo>
                          <a:lnTo>
                            <a:pt x="496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5" name="Google Shape;725;p24"/>
                    <p:cNvSpPr/>
                    <p:nvPr/>
                  </p:nvSpPr>
                  <p:spPr>
                    <a:xfrm>
                      <a:off x="4825269" y="2149628"/>
                      <a:ext cx="96424" cy="14233"/>
                    </a:xfrm>
                    <a:custGeom>
                      <a:rect b="b" l="l" r="r" t="t"/>
                      <a:pathLst>
                        <a:path extrusionOk="0" h="733" w="4966">
                          <a:moveTo>
                            <a:pt x="0" y="0"/>
                          </a:moveTo>
                          <a:lnTo>
                            <a:pt x="0" y="733"/>
                          </a:lnTo>
                          <a:lnTo>
                            <a:pt x="4965" y="733"/>
                          </a:lnTo>
                          <a:lnTo>
                            <a:pt x="4965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726" name="Google Shape;726;p24"/>
              <p:cNvGrpSpPr/>
              <p:nvPr/>
            </p:nvGrpSpPr>
            <p:grpSpPr>
              <a:xfrm>
                <a:off x="4106343" y="2758175"/>
                <a:ext cx="931281" cy="598015"/>
                <a:chOff x="4106343" y="2758175"/>
                <a:chExt cx="931281" cy="598015"/>
              </a:xfrm>
            </p:grpSpPr>
            <p:sp>
              <p:nvSpPr>
                <p:cNvPr id="727" name="Google Shape;727;p24"/>
                <p:cNvSpPr/>
                <p:nvPr/>
              </p:nvSpPr>
              <p:spPr>
                <a:xfrm>
                  <a:off x="4106343" y="2758175"/>
                  <a:ext cx="931281" cy="598015"/>
                </a:xfrm>
                <a:custGeom>
                  <a:rect b="b" l="l" r="r" t="t"/>
                  <a:pathLst>
                    <a:path extrusionOk="0" h="23076" w="35936">
                      <a:moveTo>
                        <a:pt x="1547" y="1"/>
                      </a:moveTo>
                      <a:cubicBezTo>
                        <a:pt x="692" y="1"/>
                        <a:pt x="0" y="692"/>
                        <a:pt x="0" y="1506"/>
                      </a:cubicBezTo>
                      <a:lnTo>
                        <a:pt x="0" y="21570"/>
                      </a:lnTo>
                      <a:cubicBezTo>
                        <a:pt x="0" y="22425"/>
                        <a:pt x="692" y="23076"/>
                        <a:pt x="1547" y="23076"/>
                      </a:cubicBezTo>
                      <a:lnTo>
                        <a:pt x="34430" y="23076"/>
                      </a:lnTo>
                      <a:cubicBezTo>
                        <a:pt x="35244" y="23076"/>
                        <a:pt x="35936" y="22425"/>
                        <a:pt x="35936" y="21570"/>
                      </a:cubicBezTo>
                      <a:lnTo>
                        <a:pt x="35936" y="1506"/>
                      </a:lnTo>
                      <a:cubicBezTo>
                        <a:pt x="35936" y="692"/>
                        <a:pt x="35244" y="1"/>
                        <a:pt x="3443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28" name="Google Shape;728;p24"/>
                <p:cNvGrpSpPr/>
                <p:nvPr/>
              </p:nvGrpSpPr>
              <p:grpSpPr>
                <a:xfrm>
                  <a:off x="4184648" y="2829682"/>
                  <a:ext cx="778448" cy="455000"/>
                  <a:chOff x="4184648" y="2829682"/>
                  <a:chExt cx="778448" cy="455000"/>
                </a:xfrm>
              </p:grpSpPr>
              <p:sp>
                <p:nvSpPr>
                  <p:cNvPr id="729" name="Google Shape;729;p24"/>
                  <p:cNvSpPr/>
                  <p:nvPr/>
                </p:nvSpPr>
                <p:spPr>
                  <a:xfrm>
                    <a:off x="4184648" y="2830777"/>
                    <a:ext cx="174785" cy="121158"/>
                  </a:xfrm>
                  <a:custGeom>
                    <a:rect b="b" l="l" r="r" t="t"/>
                    <a:pathLst>
                      <a:path extrusionOk="0" h="7638" w="11017">
                        <a:moveTo>
                          <a:pt x="9225" y="0"/>
                        </a:moveTo>
                        <a:lnTo>
                          <a:pt x="1757" y="34"/>
                        </a:lnTo>
                        <a:cubicBezTo>
                          <a:pt x="777" y="34"/>
                          <a:pt x="0" y="845"/>
                          <a:pt x="0" y="1825"/>
                        </a:cubicBezTo>
                        <a:lnTo>
                          <a:pt x="0" y="5880"/>
                        </a:lnTo>
                        <a:cubicBezTo>
                          <a:pt x="0" y="6860"/>
                          <a:pt x="811" y="7637"/>
                          <a:pt x="1791" y="7637"/>
                        </a:cubicBezTo>
                        <a:lnTo>
                          <a:pt x="9225" y="7604"/>
                        </a:lnTo>
                        <a:cubicBezTo>
                          <a:pt x="10205" y="7604"/>
                          <a:pt x="11016" y="6826"/>
                          <a:pt x="11016" y="5846"/>
                        </a:cubicBezTo>
                        <a:lnTo>
                          <a:pt x="10983" y="1791"/>
                        </a:lnTo>
                        <a:cubicBezTo>
                          <a:pt x="10983" y="811"/>
                          <a:pt x="10205" y="0"/>
                          <a:pt x="922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0" name="Google Shape;730;p24"/>
                  <p:cNvSpPr/>
                  <p:nvPr/>
                </p:nvSpPr>
                <p:spPr>
                  <a:xfrm>
                    <a:off x="4816726" y="2829682"/>
                    <a:ext cx="145308" cy="65988"/>
                  </a:xfrm>
                  <a:custGeom>
                    <a:rect b="b" l="l" r="r" t="t"/>
                    <a:pathLst>
                      <a:path extrusionOk="0" h="4160" w="9159">
                        <a:moveTo>
                          <a:pt x="7123" y="1"/>
                        </a:moveTo>
                        <a:cubicBezTo>
                          <a:pt x="7103" y="1"/>
                          <a:pt x="7083" y="1"/>
                          <a:pt x="7063" y="2"/>
                        </a:cubicBezTo>
                        <a:lnTo>
                          <a:pt x="2062" y="2"/>
                        </a:lnTo>
                        <a:cubicBezTo>
                          <a:pt x="913" y="2"/>
                          <a:pt x="1" y="948"/>
                          <a:pt x="1" y="2097"/>
                        </a:cubicBezTo>
                        <a:cubicBezTo>
                          <a:pt x="1" y="3226"/>
                          <a:pt x="914" y="4159"/>
                          <a:pt x="2036" y="4159"/>
                        </a:cubicBezTo>
                        <a:cubicBezTo>
                          <a:pt x="2056" y="4159"/>
                          <a:pt x="2076" y="4159"/>
                          <a:pt x="2096" y="4158"/>
                        </a:cubicBezTo>
                        <a:lnTo>
                          <a:pt x="7063" y="4158"/>
                        </a:lnTo>
                        <a:cubicBezTo>
                          <a:pt x="8212" y="4158"/>
                          <a:pt x="9158" y="3212"/>
                          <a:pt x="9158" y="2063"/>
                        </a:cubicBezTo>
                        <a:cubicBezTo>
                          <a:pt x="9158" y="934"/>
                          <a:pt x="8245" y="1"/>
                          <a:pt x="712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731" name="Google Shape;731;p24"/>
                  <p:cNvGrpSpPr/>
                  <p:nvPr/>
                </p:nvGrpSpPr>
                <p:grpSpPr>
                  <a:xfrm>
                    <a:off x="4185172" y="3187778"/>
                    <a:ext cx="777924" cy="96904"/>
                    <a:chOff x="4185172" y="3187778"/>
                    <a:chExt cx="777924" cy="96904"/>
                  </a:xfrm>
                </p:grpSpPr>
                <p:sp>
                  <p:nvSpPr>
                    <p:cNvPr id="732" name="Google Shape;732;p24"/>
                    <p:cNvSpPr/>
                    <p:nvPr/>
                  </p:nvSpPr>
                  <p:spPr>
                    <a:xfrm>
                      <a:off x="4789914" y="3187778"/>
                      <a:ext cx="113673" cy="96904"/>
                    </a:xfrm>
                    <a:custGeom>
                      <a:rect b="b" l="l" r="r" t="t"/>
                      <a:pathLst>
                        <a:path extrusionOk="0" h="6109" w="7165">
                          <a:moveTo>
                            <a:pt x="4090" y="0"/>
                          </a:moveTo>
                          <a:cubicBezTo>
                            <a:pt x="1353" y="0"/>
                            <a:pt x="1" y="3312"/>
                            <a:pt x="1961" y="5204"/>
                          </a:cubicBezTo>
                          <a:cubicBezTo>
                            <a:pt x="2585" y="5829"/>
                            <a:pt x="3352" y="6108"/>
                            <a:pt x="4102" y="6108"/>
                          </a:cubicBezTo>
                          <a:cubicBezTo>
                            <a:pt x="5668" y="6108"/>
                            <a:pt x="7165" y="4891"/>
                            <a:pt x="7165" y="3041"/>
                          </a:cubicBezTo>
                          <a:cubicBezTo>
                            <a:pt x="7131" y="1352"/>
                            <a:pt x="5779" y="0"/>
                            <a:pt x="4090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3" name="Google Shape;733;p24"/>
                    <p:cNvSpPr/>
                    <p:nvPr/>
                  </p:nvSpPr>
                  <p:spPr>
                    <a:xfrm>
                      <a:off x="4849963" y="3187834"/>
                      <a:ext cx="113133" cy="96793"/>
                    </a:xfrm>
                    <a:custGeom>
                      <a:rect b="b" l="l" r="r" t="t"/>
                      <a:pathLst>
                        <a:path extrusionOk="0" h="6102" w="7131">
                          <a:moveTo>
                            <a:pt x="4056" y="0"/>
                          </a:moveTo>
                          <a:cubicBezTo>
                            <a:pt x="1352" y="0"/>
                            <a:pt x="1" y="3278"/>
                            <a:pt x="1927" y="5204"/>
                          </a:cubicBezTo>
                          <a:cubicBezTo>
                            <a:pt x="2547" y="5824"/>
                            <a:pt x="3308" y="6101"/>
                            <a:pt x="4054" y="6101"/>
                          </a:cubicBezTo>
                          <a:cubicBezTo>
                            <a:pt x="5624" y="6101"/>
                            <a:pt x="7131" y="4874"/>
                            <a:pt x="7131" y="3041"/>
                          </a:cubicBezTo>
                          <a:cubicBezTo>
                            <a:pt x="7131" y="1352"/>
                            <a:pt x="5745" y="0"/>
                            <a:pt x="4056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734" name="Google Shape;734;p24"/>
                    <p:cNvGrpSpPr/>
                    <p:nvPr/>
                  </p:nvGrpSpPr>
                  <p:grpSpPr>
                    <a:xfrm>
                      <a:off x="4185172" y="3204608"/>
                      <a:ext cx="449670" cy="63244"/>
                      <a:chOff x="4243653" y="2378801"/>
                      <a:chExt cx="449670" cy="63244"/>
                    </a:xfrm>
                  </p:grpSpPr>
                  <p:sp>
                    <p:nvSpPr>
                      <p:cNvPr id="735" name="Google Shape;735;p24"/>
                      <p:cNvSpPr/>
                      <p:nvPr/>
                    </p:nvSpPr>
                    <p:spPr>
                      <a:xfrm>
                        <a:off x="4243653" y="2378801"/>
                        <a:ext cx="449670" cy="15825"/>
                      </a:xfrm>
                      <a:custGeom>
                        <a:rect b="b" l="l" r="r" t="t"/>
                        <a:pathLst>
                          <a:path extrusionOk="0" h="815" w="23158">
                            <a:moveTo>
                              <a:pt x="449" y="1"/>
                            </a:moveTo>
                            <a:cubicBezTo>
                              <a:pt x="204" y="1"/>
                              <a:pt x="1" y="204"/>
                              <a:pt x="42" y="408"/>
                            </a:cubicBezTo>
                            <a:cubicBezTo>
                              <a:pt x="42" y="652"/>
                              <a:pt x="204" y="814"/>
                              <a:pt x="449" y="814"/>
                            </a:cubicBezTo>
                            <a:lnTo>
                              <a:pt x="22751" y="814"/>
                            </a:lnTo>
                            <a:cubicBezTo>
                              <a:pt x="22995" y="814"/>
                              <a:pt x="23158" y="652"/>
                              <a:pt x="23158" y="408"/>
                            </a:cubicBezTo>
                            <a:cubicBezTo>
                              <a:pt x="23158" y="204"/>
                              <a:pt x="22995" y="1"/>
                              <a:pt x="2275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36" name="Google Shape;736;p24"/>
                      <p:cNvSpPr/>
                      <p:nvPr/>
                    </p:nvSpPr>
                    <p:spPr>
                      <a:xfrm>
                        <a:off x="4243653" y="2421482"/>
                        <a:ext cx="297942" cy="20563"/>
                      </a:xfrm>
                      <a:custGeom>
                        <a:rect b="b" l="l" r="r" t="t"/>
                        <a:pathLst>
                          <a:path extrusionOk="0" h="1059" w="15344">
                            <a:moveTo>
                              <a:pt x="408" y="0"/>
                            </a:moveTo>
                            <a:cubicBezTo>
                              <a:pt x="204" y="0"/>
                              <a:pt x="1" y="204"/>
                              <a:pt x="1" y="407"/>
                            </a:cubicBezTo>
                            <a:lnTo>
                              <a:pt x="1" y="651"/>
                            </a:lnTo>
                            <a:cubicBezTo>
                              <a:pt x="1" y="896"/>
                              <a:pt x="204" y="1058"/>
                              <a:pt x="408" y="1058"/>
                            </a:cubicBezTo>
                            <a:lnTo>
                              <a:pt x="14937" y="1058"/>
                            </a:lnTo>
                            <a:cubicBezTo>
                              <a:pt x="15181" y="1058"/>
                              <a:pt x="15344" y="896"/>
                              <a:pt x="15344" y="651"/>
                            </a:cubicBezTo>
                            <a:lnTo>
                              <a:pt x="15344" y="407"/>
                            </a:lnTo>
                            <a:cubicBezTo>
                              <a:pt x="15344" y="204"/>
                              <a:pt x="15181" y="0"/>
                              <a:pt x="149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</p:grpSp>
        <p:sp>
          <p:nvSpPr>
            <p:cNvPr id="737" name="Google Shape;737;p24"/>
            <p:cNvSpPr/>
            <p:nvPr/>
          </p:nvSpPr>
          <p:spPr>
            <a:xfrm>
              <a:off x="4488912" y="430644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24"/>
          <p:cNvGrpSpPr/>
          <p:nvPr/>
        </p:nvGrpSpPr>
        <p:grpSpPr>
          <a:xfrm>
            <a:off x="7162074" y="1858453"/>
            <a:ext cx="1528500" cy="2616293"/>
            <a:chOff x="7162074" y="1858453"/>
            <a:chExt cx="1528500" cy="2616293"/>
          </a:xfrm>
        </p:grpSpPr>
        <p:sp>
          <p:nvSpPr>
            <p:cNvPr id="739" name="Google Shape;739;p24"/>
            <p:cNvSpPr txBox="1"/>
            <p:nvPr/>
          </p:nvSpPr>
          <p:spPr>
            <a:xfrm>
              <a:off x="7162074" y="3169925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Ready!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0" name="Google Shape;740;p24"/>
            <p:cNvSpPr txBox="1"/>
            <p:nvPr/>
          </p:nvSpPr>
          <p:spPr>
            <a:xfrm>
              <a:off x="7162074" y="3510422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7295124" y="1858453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4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7632474" y="2487662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7842174" y="430644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4"/>
          <p:cNvGrpSpPr/>
          <p:nvPr/>
        </p:nvGrpSpPr>
        <p:grpSpPr>
          <a:xfrm>
            <a:off x="5485443" y="1858453"/>
            <a:ext cx="1528500" cy="2616293"/>
            <a:chOff x="5485443" y="1858453"/>
            <a:chExt cx="1528500" cy="2616293"/>
          </a:xfrm>
        </p:grpSpPr>
        <p:sp>
          <p:nvSpPr>
            <p:cNvPr id="744" name="Google Shape;744;p24"/>
            <p:cNvSpPr txBox="1"/>
            <p:nvPr/>
          </p:nvSpPr>
          <p:spPr>
            <a:xfrm>
              <a:off x="5485443" y="3169925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Payment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5" name="Google Shape;745;p24"/>
            <p:cNvSpPr txBox="1"/>
            <p:nvPr/>
          </p:nvSpPr>
          <p:spPr>
            <a:xfrm>
              <a:off x="5485443" y="3510422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5618343" y="1858453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5955843" y="2487662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6165543" y="430644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24"/>
          <p:cNvGrpSpPr/>
          <p:nvPr/>
        </p:nvGrpSpPr>
        <p:grpSpPr>
          <a:xfrm>
            <a:off x="6083665" y="2631341"/>
            <a:ext cx="331756" cy="300343"/>
            <a:chOff x="6328026" y="3705761"/>
            <a:chExt cx="331756" cy="300343"/>
          </a:xfrm>
        </p:grpSpPr>
        <p:sp>
          <p:nvSpPr>
            <p:cNvPr id="750" name="Google Shape;750;p24"/>
            <p:cNvSpPr/>
            <p:nvPr/>
          </p:nvSpPr>
          <p:spPr>
            <a:xfrm>
              <a:off x="6328026" y="3772311"/>
              <a:ext cx="206712" cy="233793"/>
            </a:xfrm>
            <a:custGeom>
              <a:rect b="b" l="l" r="r" t="t"/>
              <a:pathLst>
                <a:path extrusionOk="0" h="12682" w="11213">
                  <a:moveTo>
                    <a:pt x="4027" y="0"/>
                  </a:moveTo>
                  <a:cubicBezTo>
                    <a:pt x="1638" y="702"/>
                    <a:pt x="1" y="2891"/>
                    <a:pt x="1" y="5380"/>
                  </a:cubicBezTo>
                  <a:lnTo>
                    <a:pt x="1" y="9340"/>
                  </a:lnTo>
                  <a:cubicBezTo>
                    <a:pt x="1" y="11178"/>
                    <a:pt x="1488" y="12665"/>
                    <a:pt x="3342" y="12682"/>
                  </a:cubicBezTo>
                  <a:cubicBezTo>
                    <a:pt x="3351" y="12682"/>
                    <a:pt x="3360" y="12682"/>
                    <a:pt x="3369" y="12682"/>
                  </a:cubicBezTo>
                  <a:cubicBezTo>
                    <a:pt x="6171" y="12682"/>
                    <a:pt x="9593" y="10090"/>
                    <a:pt x="10260" y="9574"/>
                  </a:cubicBezTo>
                  <a:cubicBezTo>
                    <a:pt x="10828" y="9173"/>
                    <a:pt x="11162" y="8555"/>
                    <a:pt x="11212" y="7870"/>
                  </a:cubicBezTo>
                  <a:cubicBezTo>
                    <a:pt x="11212" y="7786"/>
                    <a:pt x="11212" y="7703"/>
                    <a:pt x="11212" y="7619"/>
                  </a:cubicBezTo>
                  <a:cubicBezTo>
                    <a:pt x="11145" y="6433"/>
                    <a:pt x="10159" y="5514"/>
                    <a:pt x="8973" y="5514"/>
                  </a:cubicBezTo>
                  <a:lnTo>
                    <a:pt x="8789" y="5514"/>
                  </a:lnTo>
                  <a:cubicBezTo>
                    <a:pt x="8722" y="5514"/>
                    <a:pt x="8639" y="5531"/>
                    <a:pt x="8572" y="5547"/>
                  </a:cubicBezTo>
                  <a:lnTo>
                    <a:pt x="4027" y="6984"/>
                  </a:lnTo>
                  <a:lnTo>
                    <a:pt x="40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6421676" y="3705761"/>
              <a:ext cx="238106" cy="62550"/>
            </a:xfrm>
            <a:custGeom>
              <a:rect b="b" l="l" r="r" t="t"/>
              <a:pathLst>
                <a:path extrusionOk="0" h="3393" w="12916">
                  <a:moveTo>
                    <a:pt x="535" y="1"/>
                  </a:moveTo>
                  <a:cubicBezTo>
                    <a:pt x="234" y="1"/>
                    <a:pt x="0" y="252"/>
                    <a:pt x="0" y="536"/>
                  </a:cubicBezTo>
                  <a:lnTo>
                    <a:pt x="0" y="3393"/>
                  </a:lnTo>
                  <a:lnTo>
                    <a:pt x="12916" y="3393"/>
                  </a:lnTo>
                  <a:lnTo>
                    <a:pt x="12916" y="536"/>
                  </a:lnTo>
                  <a:cubicBezTo>
                    <a:pt x="12916" y="252"/>
                    <a:pt x="12665" y="1"/>
                    <a:pt x="12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6421676" y="3787704"/>
              <a:ext cx="238106" cy="105983"/>
            </a:xfrm>
            <a:custGeom>
              <a:rect b="b" l="l" r="r" t="t"/>
              <a:pathLst>
                <a:path extrusionOk="0" h="5749" w="12916">
                  <a:moveTo>
                    <a:pt x="0" y="0"/>
                  </a:moveTo>
                  <a:lnTo>
                    <a:pt x="0" y="4696"/>
                  </a:lnTo>
                  <a:lnTo>
                    <a:pt x="3292" y="3676"/>
                  </a:lnTo>
                  <a:cubicBezTo>
                    <a:pt x="3455" y="3649"/>
                    <a:pt x="3619" y="3622"/>
                    <a:pt x="3792" y="3622"/>
                  </a:cubicBezTo>
                  <a:cubicBezTo>
                    <a:pt x="3831" y="3622"/>
                    <a:pt x="3870" y="3623"/>
                    <a:pt x="3910" y="3626"/>
                  </a:cubicBezTo>
                  <a:cubicBezTo>
                    <a:pt x="5163" y="3626"/>
                    <a:pt x="6316" y="4345"/>
                    <a:pt x="6867" y="5464"/>
                  </a:cubicBezTo>
                  <a:cubicBezTo>
                    <a:pt x="6901" y="5564"/>
                    <a:pt x="6951" y="5665"/>
                    <a:pt x="6984" y="5748"/>
                  </a:cubicBezTo>
                  <a:lnTo>
                    <a:pt x="12381" y="5748"/>
                  </a:lnTo>
                  <a:cubicBezTo>
                    <a:pt x="12665" y="5748"/>
                    <a:pt x="12916" y="5514"/>
                    <a:pt x="12916" y="5230"/>
                  </a:cubicBezTo>
                  <a:lnTo>
                    <a:pt x="12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24"/>
          <p:cNvGrpSpPr/>
          <p:nvPr/>
        </p:nvGrpSpPr>
        <p:grpSpPr>
          <a:xfrm>
            <a:off x="7760290" y="2616593"/>
            <a:ext cx="332070" cy="329839"/>
            <a:chOff x="4137376" y="3691049"/>
            <a:chExt cx="332070" cy="329839"/>
          </a:xfrm>
        </p:grpSpPr>
        <p:sp>
          <p:nvSpPr>
            <p:cNvPr id="754" name="Google Shape;754;p24"/>
            <p:cNvSpPr/>
            <p:nvPr/>
          </p:nvSpPr>
          <p:spPr>
            <a:xfrm>
              <a:off x="4137376" y="3691049"/>
              <a:ext cx="332070" cy="329839"/>
            </a:xfrm>
            <a:custGeom>
              <a:rect b="b" l="l" r="r" t="t"/>
              <a:pathLst>
                <a:path extrusionOk="0" h="17892" w="18013">
                  <a:moveTo>
                    <a:pt x="8988" y="3869"/>
                  </a:moveTo>
                  <a:cubicBezTo>
                    <a:pt x="11597" y="3869"/>
                    <a:pt x="14102" y="5898"/>
                    <a:pt x="14102" y="8953"/>
                  </a:cubicBezTo>
                  <a:cubicBezTo>
                    <a:pt x="14086" y="11760"/>
                    <a:pt x="11813" y="14015"/>
                    <a:pt x="9023" y="14015"/>
                  </a:cubicBezTo>
                  <a:cubicBezTo>
                    <a:pt x="4512" y="14015"/>
                    <a:pt x="2256" y="8568"/>
                    <a:pt x="5447" y="5360"/>
                  </a:cubicBezTo>
                  <a:cubicBezTo>
                    <a:pt x="6477" y="4330"/>
                    <a:pt x="7744" y="3869"/>
                    <a:pt x="8988" y="3869"/>
                  </a:cubicBezTo>
                  <a:close/>
                  <a:moveTo>
                    <a:pt x="7258" y="1"/>
                  </a:moveTo>
                  <a:cubicBezTo>
                    <a:pt x="7222" y="1"/>
                    <a:pt x="7186" y="5"/>
                    <a:pt x="7152" y="14"/>
                  </a:cubicBezTo>
                  <a:cubicBezTo>
                    <a:pt x="7001" y="47"/>
                    <a:pt x="6884" y="131"/>
                    <a:pt x="6801" y="264"/>
                  </a:cubicBezTo>
                  <a:lnTo>
                    <a:pt x="5882" y="1785"/>
                  </a:lnTo>
                  <a:lnTo>
                    <a:pt x="4127" y="1451"/>
                  </a:lnTo>
                  <a:cubicBezTo>
                    <a:pt x="4096" y="1445"/>
                    <a:pt x="4065" y="1443"/>
                    <a:pt x="4034" y="1443"/>
                  </a:cubicBezTo>
                  <a:cubicBezTo>
                    <a:pt x="3767" y="1443"/>
                    <a:pt x="3522" y="1632"/>
                    <a:pt x="3492" y="1902"/>
                  </a:cubicBezTo>
                  <a:lnTo>
                    <a:pt x="3275" y="3673"/>
                  </a:lnTo>
                  <a:lnTo>
                    <a:pt x="1521" y="4091"/>
                  </a:lnTo>
                  <a:cubicBezTo>
                    <a:pt x="1220" y="4157"/>
                    <a:pt x="1053" y="4458"/>
                    <a:pt x="1136" y="4759"/>
                  </a:cubicBezTo>
                  <a:lnTo>
                    <a:pt x="1654" y="6463"/>
                  </a:lnTo>
                  <a:lnTo>
                    <a:pt x="234" y="7549"/>
                  </a:lnTo>
                  <a:cubicBezTo>
                    <a:pt x="117" y="7633"/>
                    <a:pt x="34" y="7766"/>
                    <a:pt x="17" y="7917"/>
                  </a:cubicBezTo>
                  <a:cubicBezTo>
                    <a:pt x="0" y="8050"/>
                    <a:pt x="50" y="8201"/>
                    <a:pt x="151" y="8318"/>
                  </a:cubicBezTo>
                  <a:lnTo>
                    <a:pt x="1320" y="9671"/>
                  </a:lnTo>
                  <a:lnTo>
                    <a:pt x="451" y="11225"/>
                  </a:lnTo>
                  <a:cubicBezTo>
                    <a:pt x="385" y="11359"/>
                    <a:pt x="368" y="11509"/>
                    <a:pt x="418" y="11643"/>
                  </a:cubicBezTo>
                  <a:cubicBezTo>
                    <a:pt x="451" y="11793"/>
                    <a:pt x="552" y="11910"/>
                    <a:pt x="685" y="11960"/>
                  </a:cubicBezTo>
                  <a:lnTo>
                    <a:pt x="2306" y="12729"/>
                  </a:lnTo>
                  <a:lnTo>
                    <a:pt x="2156" y="14500"/>
                  </a:lnTo>
                  <a:cubicBezTo>
                    <a:pt x="2139" y="14817"/>
                    <a:pt x="2373" y="15068"/>
                    <a:pt x="2674" y="15085"/>
                  </a:cubicBezTo>
                  <a:lnTo>
                    <a:pt x="4461" y="15118"/>
                  </a:lnTo>
                  <a:lnTo>
                    <a:pt x="5046" y="16806"/>
                  </a:lnTo>
                  <a:cubicBezTo>
                    <a:pt x="5123" y="17024"/>
                    <a:pt x="5328" y="17163"/>
                    <a:pt x="5548" y="17163"/>
                  </a:cubicBezTo>
                  <a:cubicBezTo>
                    <a:pt x="5614" y="17163"/>
                    <a:pt x="5682" y="17150"/>
                    <a:pt x="5748" y="17123"/>
                  </a:cubicBezTo>
                  <a:lnTo>
                    <a:pt x="7402" y="16421"/>
                  </a:lnTo>
                  <a:lnTo>
                    <a:pt x="8622" y="17725"/>
                  </a:lnTo>
                  <a:cubicBezTo>
                    <a:pt x="8722" y="17842"/>
                    <a:pt x="8856" y="17892"/>
                    <a:pt x="9006" y="17892"/>
                  </a:cubicBezTo>
                  <a:cubicBezTo>
                    <a:pt x="9157" y="17892"/>
                    <a:pt x="9290" y="17842"/>
                    <a:pt x="9390" y="17725"/>
                  </a:cubicBezTo>
                  <a:lnTo>
                    <a:pt x="10610" y="16421"/>
                  </a:lnTo>
                  <a:lnTo>
                    <a:pt x="12264" y="17123"/>
                  </a:lnTo>
                  <a:cubicBezTo>
                    <a:pt x="12330" y="17150"/>
                    <a:pt x="12398" y="17163"/>
                    <a:pt x="12465" y="17163"/>
                  </a:cubicBezTo>
                  <a:cubicBezTo>
                    <a:pt x="12684" y="17163"/>
                    <a:pt x="12889" y="17024"/>
                    <a:pt x="12966" y="16806"/>
                  </a:cubicBezTo>
                  <a:lnTo>
                    <a:pt x="13551" y="15118"/>
                  </a:lnTo>
                  <a:lnTo>
                    <a:pt x="15339" y="15085"/>
                  </a:lnTo>
                  <a:cubicBezTo>
                    <a:pt x="15656" y="15068"/>
                    <a:pt x="15890" y="14817"/>
                    <a:pt x="15857" y="14500"/>
                  </a:cubicBezTo>
                  <a:lnTo>
                    <a:pt x="15706" y="12729"/>
                  </a:lnTo>
                  <a:lnTo>
                    <a:pt x="17327" y="11960"/>
                  </a:lnTo>
                  <a:cubicBezTo>
                    <a:pt x="17461" y="11910"/>
                    <a:pt x="17561" y="11793"/>
                    <a:pt x="17611" y="11643"/>
                  </a:cubicBezTo>
                  <a:cubicBezTo>
                    <a:pt x="17644" y="11509"/>
                    <a:pt x="17644" y="11359"/>
                    <a:pt x="17561" y="11225"/>
                  </a:cubicBezTo>
                  <a:lnTo>
                    <a:pt x="16709" y="9671"/>
                  </a:lnTo>
                  <a:lnTo>
                    <a:pt x="17878" y="8318"/>
                  </a:lnTo>
                  <a:cubicBezTo>
                    <a:pt x="17962" y="8201"/>
                    <a:pt x="18012" y="8050"/>
                    <a:pt x="17995" y="7917"/>
                  </a:cubicBezTo>
                  <a:cubicBezTo>
                    <a:pt x="17995" y="7766"/>
                    <a:pt x="17929" y="7633"/>
                    <a:pt x="17812" y="7549"/>
                  </a:cubicBezTo>
                  <a:lnTo>
                    <a:pt x="16391" y="6463"/>
                  </a:lnTo>
                  <a:lnTo>
                    <a:pt x="16909" y="4759"/>
                  </a:lnTo>
                  <a:cubicBezTo>
                    <a:pt x="16993" y="4458"/>
                    <a:pt x="16809" y="4157"/>
                    <a:pt x="16525" y="4091"/>
                  </a:cubicBezTo>
                  <a:lnTo>
                    <a:pt x="14771" y="3673"/>
                  </a:lnTo>
                  <a:lnTo>
                    <a:pt x="14553" y="1902"/>
                  </a:lnTo>
                  <a:cubicBezTo>
                    <a:pt x="14523" y="1632"/>
                    <a:pt x="14292" y="1443"/>
                    <a:pt x="14028" y="1443"/>
                  </a:cubicBezTo>
                  <a:cubicBezTo>
                    <a:pt x="13997" y="1443"/>
                    <a:pt x="13966" y="1445"/>
                    <a:pt x="13935" y="1451"/>
                  </a:cubicBezTo>
                  <a:lnTo>
                    <a:pt x="12181" y="1785"/>
                  </a:lnTo>
                  <a:lnTo>
                    <a:pt x="11245" y="264"/>
                  </a:lnTo>
                  <a:cubicBezTo>
                    <a:pt x="11178" y="131"/>
                    <a:pt x="11045" y="47"/>
                    <a:pt x="10911" y="14"/>
                  </a:cubicBezTo>
                  <a:cubicBezTo>
                    <a:pt x="10872" y="5"/>
                    <a:pt x="10833" y="1"/>
                    <a:pt x="10795" y="1"/>
                  </a:cubicBezTo>
                  <a:cubicBezTo>
                    <a:pt x="10685" y="1"/>
                    <a:pt x="10580" y="35"/>
                    <a:pt x="10493" y="97"/>
                  </a:cubicBezTo>
                  <a:lnTo>
                    <a:pt x="9023" y="1116"/>
                  </a:lnTo>
                  <a:lnTo>
                    <a:pt x="7569" y="97"/>
                  </a:lnTo>
                  <a:cubicBezTo>
                    <a:pt x="7470" y="35"/>
                    <a:pt x="7362" y="1"/>
                    <a:pt x="7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4204830" y="3782155"/>
              <a:ext cx="172810" cy="148070"/>
            </a:xfrm>
            <a:custGeom>
              <a:rect b="b" l="l" r="r" t="t"/>
              <a:pathLst>
                <a:path extrusionOk="0" h="8032" w="9374">
                  <a:moveTo>
                    <a:pt x="7057" y="2345"/>
                  </a:moveTo>
                  <a:cubicBezTo>
                    <a:pt x="7466" y="2345"/>
                    <a:pt x="7815" y="2854"/>
                    <a:pt x="7452" y="3242"/>
                  </a:cubicBezTo>
                  <a:lnTo>
                    <a:pt x="7436" y="3242"/>
                  </a:lnTo>
                  <a:lnTo>
                    <a:pt x="5180" y="5515"/>
                  </a:lnTo>
                  <a:cubicBezTo>
                    <a:pt x="5071" y="5623"/>
                    <a:pt x="4934" y="5677"/>
                    <a:pt x="4798" y="5677"/>
                  </a:cubicBezTo>
                  <a:cubicBezTo>
                    <a:pt x="4662" y="5677"/>
                    <a:pt x="4528" y="5623"/>
                    <a:pt x="4428" y="5515"/>
                  </a:cubicBezTo>
                  <a:lnTo>
                    <a:pt x="3292" y="4378"/>
                  </a:lnTo>
                  <a:cubicBezTo>
                    <a:pt x="2906" y="3992"/>
                    <a:pt x="3263" y="3468"/>
                    <a:pt x="3676" y="3468"/>
                  </a:cubicBezTo>
                  <a:cubicBezTo>
                    <a:pt x="3800" y="3468"/>
                    <a:pt x="3929" y="3515"/>
                    <a:pt x="4044" y="3626"/>
                  </a:cubicBezTo>
                  <a:lnTo>
                    <a:pt x="4796" y="4395"/>
                  </a:lnTo>
                  <a:lnTo>
                    <a:pt x="6701" y="2490"/>
                  </a:lnTo>
                  <a:cubicBezTo>
                    <a:pt x="6814" y="2389"/>
                    <a:pt x="6938" y="2345"/>
                    <a:pt x="7057" y="2345"/>
                  </a:cubicBezTo>
                  <a:close/>
                  <a:moveTo>
                    <a:pt x="5364" y="1"/>
                  </a:moveTo>
                  <a:cubicBezTo>
                    <a:pt x="1788" y="1"/>
                    <a:pt x="0" y="4312"/>
                    <a:pt x="2523" y="6851"/>
                  </a:cubicBezTo>
                  <a:cubicBezTo>
                    <a:pt x="3339" y="7667"/>
                    <a:pt x="4343" y="8032"/>
                    <a:pt x="5328" y="8032"/>
                  </a:cubicBezTo>
                  <a:cubicBezTo>
                    <a:pt x="7392" y="8032"/>
                    <a:pt x="9374" y="6431"/>
                    <a:pt x="9374" y="4011"/>
                  </a:cubicBezTo>
                  <a:cubicBezTo>
                    <a:pt x="9357" y="1789"/>
                    <a:pt x="7569" y="1"/>
                    <a:pt x="5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24"/>
          <p:cNvSpPr/>
          <p:nvPr/>
        </p:nvSpPr>
        <p:spPr>
          <a:xfrm>
            <a:off x="1085188" y="2615782"/>
            <a:ext cx="269225" cy="331461"/>
          </a:xfrm>
          <a:custGeom>
            <a:rect b="b" l="l" r="r" t="t"/>
            <a:pathLst>
              <a:path extrusionOk="0" h="17980" w="14604">
                <a:moveTo>
                  <a:pt x="7887" y="2808"/>
                </a:moveTo>
                <a:cubicBezTo>
                  <a:pt x="9090" y="2808"/>
                  <a:pt x="9691" y="4262"/>
                  <a:pt x="8856" y="5114"/>
                </a:cubicBezTo>
                <a:lnTo>
                  <a:pt x="7670" y="6284"/>
                </a:lnTo>
                <a:cubicBezTo>
                  <a:pt x="7569" y="6384"/>
                  <a:pt x="7436" y="6434"/>
                  <a:pt x="7302" y="6434"/>
                </a:cubicBezTo>
                <a:cubicBezTo>
                  <a:pt x="7168" y="6434"/>
                  <a:pt x="7035" y="6384"/>
                  <a:pt x="6934" y="6284"/>
                </a:cubicBezTo>
                <a:lnTo>
                  <a:pt x="5765" y="5114"/>
                </a:lnTo>
                <a:cubicBezTo>
                  <a:pt x="5247" y="4596"/>
                  <a:pt x="5247" y="3744"/>
                  <a:pt x="5765" y="3209"/>
                </a:cubicBezTo>
                <a:cubicBezTo>
                  <a:pt x="6015" y="2942"/>
                  <a:pt x="6366" y="2808"/>
                  <a:pt x="6717" y="2808"/>
                </a:cubicBezTo>
                <a:cubicBezTo>
                  <a:pt x="6918" y="2808"/>
                  <a:pt x="7118" y="2842"/>
                  <a:pt x="7302" y="2942"/>
                </a:cubicBezTo>
                <a:cubicBezTo>
                  <a:pt x="7486" y="2842"/>
                  <a:pt x="7686" y="2808"/>
                  <a:pt x="7887" y="2808"/>
                </a:cubicBezTo>
                <a:close/>
                <a:moveTo>
                  <a:pt x="3359" y="8455"/>
                </a:moveTo>
                <a:cubicBezTo>
                  <a:pt x="3761" y="8455"/>
                  <a:pt x="4109" y="8975"/>
                  <a:pt x="3726" y="9358"/>
                </a:cubicBezTo>
                <a:cubicBezTo>
                  <a:pt x="3626" y="9458"/>
                  <a:pt x="3492" y="9509"/>
                  <a:pt x="3359" y="9509"/>
                </a:cubicBezTo>
                <a:cubicBezTo>
                  <a:pt x="3225" y="9509"/>
                  <a:pt x="3091" y="9458"/>
                  <a:pt x="2991" y="9358"/>
                </a:cubicBezTo>
                <a:cubicBezTo>
                  <a:pt x="2774" y="9158"/>
                  <a:pt x="2774" y="8824"/>
                  <a:pt x="2991" y="8623"/>
                </a:cubicBezTo>
                <a:cubicBezTo>
                  <a:pt x="3105" y="8505"/>
                  <a:pt x="3235" y="8455"/>
                  <a:pt x="3359" y="8455"/>
                </a:cubicBezTo>
                <a:close/>
                <a:moveTo>
                  <a:pt x="11309" y="8453"/>
                </a:moveTo>
                <a:cubicBezTo>
                  <a:pt x="11831" y="8453"/>
                  <a:pt x="11831" y="9511"/>
                  <a:pt x="11309" y="9511"/>
                </a:cubicBezTo>
                <a:cubicBezTo>
                  <a:pt x="11294" y="9511"/>
                  <a:pt x="11278" y="9510"/>
                  <a:pt x="11262" y="9509"/>
                </a:cubicBezTo>
                <a:lnTo>
                  <a:pt x="6751" y="9509"/>
                </a:lnTo>
                <a:cubicBezTo>
                  <a:pt x="6132" y="9425"/>
                  <a:pt x="6132" y="8539"/>
                  <a:pt x="6751" y="8456"/>
                </a:cubicBezTo>
                <a:lnTo>
                  <a:pt x="11262" y="8456"/>
                </a:lnTo>
                <a:cubicBezTo>
                  <a:pt x="11278" y="8454"/>
                  <a:pt x="11294" y="8453"/>
                  <a:pt x="11309" y="8453"/>
                </a:cubicBezTo>
                <a:close/>
                <a:moveTo>
                  <a:pt x="11309" y="11278"/>
                </a:moveTo>
                <a:cubicBezTo>
                  <a:pt x="11987" y="11278"/>
                  <a:pt x="11982" y="12333"/>
                  <a:pt x="11293" y="12333"/>
                </a:cubicBezTo>
                <a:cubicBezTo>
                  <a:pt x="11283" y="12333"/>
                  <a:pt x="11273" y="12333"/>
                  <a:pt x="11262" y="12332"/>
                </a:cubicBezTo>
                <a:lnTo>
                  <a:pt x="6751" y="12332"/>
                </a:lnTo>
                <a:cubicBezTo>
                  <a:pt x="6082" y="12282"/>
                  <a:pt x="6082" y="11313"/>
                  <a:pt x="6751" y="11280"/>
                </a:cubicBezTo>
                <a:lnTo>
                  <a:pt x="11262" y="11280"/>
                </a:lnTo>
                <a:cubicBezTo>
                  <a:pt x="11278" y="11279"/>
                  <a:pt x="11293" y="11278"/>
                  <a:pt x="11309" y="11278"/>
                </a:cubicBezTo>
                <a:close/>
                <a:moveTo>
                  <a:pt x="3352" y="11284"/>
                </a:moveTo>
                <a:cubicBezTo>
                  <a:pt x="3615" y="11284"/>
                  <a:pt x="3877" y="11477"/>
                  <a:pt x="3877" y="11814"/>
                </a:cubicBezTo>
                <a:cubicBezTo>
                  <a:pt x="3877" y="11948"/>
                  <a:pt x="3827" y="12082"/>
                  <a:pt x="3726" y="12182"/>
                </a:cubicBezTo>
                <a:cubicBezTo>
                  <a:pt x="3619" y="12290"/>
                  <a:pt x="3491" y="12336"/>
                  <a:pt x="3365" y="12336"/>
                </a:cubicBezTo>
                <a:cubicBezTo>
                  <a:pt x="3024" y="12336"/>
                  <a:pt x="2703" y="11993"/>
                  <a:pt x="2874" y="11614"/>
                </a:cubicBezTo>
                <a:cubicBezTo>
                  <a:pt x="2966" y="11388"/>
                  <a:pt x="3160" y="11284"/>
                  <a:pt x="3352" y="11284"/>
                </a:cubicBezTo>
                <a:close/>
                <a:moveTo>
                  <a:pt x="3346" y="14105"/>
                </a:moveTo>
                <a:cubicBezTo>
                  <a:pt x="3611" y="14105"/>
                  <a:pt x="3877" y="14298"/>
                  <a:pt x="3877" y="14638"/>
                </a:cubicBezTo>
                <a:cubicBezTo>
                  <a:pt x="3877" y="14772"/>
                  <a:pt x="3827" y="14905"/>
                  <a:pt x="3726" y="15006"/>
                </a:cubicBezTo>
                <a:cubicBezTo>
                  <a:pt x="3619" y="15113"/>
                  <a:pt x="3491" y="15159"/>
                  <a:pt x="3367" y="15159"/>
                </a:cubicBezTo>
                <a:cubicBezTo>
                  <a:pt x="3025" y="15159"/>
                  <a:pt x="2703" y="14812"/>
                  <a:pt x="2874" y="14421"/>
                </a:cubicBezTo>
                <a:cubicBezTo>
                  <a:pt x="2965" y="14204"/>
                  <a:pt x="3155" y="14105"/>
                  <a:pt x="3346" y="14105"/>
                </a:cubicBezTo>
                <a:close/>
                <a:moveTo>
                  <a:pt x="11328" y="14098"/>
                </a:moveTo>
                <a:cubicBezTo>
                  <a:pt x="11828" y="14098"/>
                  <a:pt x="11825" y="15160"/>
                  <a:pt x="11317" y="15160"/>
                </a:cubicBezTo>
                <a:cubicBezTo>
                  <a:pt x="11300" y="15160"/>
                  <a:pt x="11281" y="15159"/>
                  <a:pt x="11262" y="15156"/>
                </a:cubicBezTo>
                <a:lnTo>
                  <a:pt x="6751" y="15156"/>
                </a:lnTo>
                <a:cubicBezTo>
                  <a:pt x="6149" y="15056"/>
                  <a:pt x="6149" y="14204"/>
                  <a:pt x="6751" y="14103"/>
                </a:cubicBezTo>
                <a:lnTo>
                  <a:pt x="11262" y="14103"/>
                </a:lnTo>
                <a:cubicBezTo>
                  <a:pt x="11285" y="14100"/>
                  <a:pt x="11307" y="14098"/>
                  <a:pt x="11328" y="14098"/>
                </a:cubicBezTo>
                <a:close/>
                <a:moveTo>
                  <a:pt x="14113" y="1"/>
                </a:moveTo>
                <a:cubicBezTo>
                  <a:pt x="14104" y="1"/>
                  <a:pt x="14095" y="1"/>
                  <a:pt x="14086" y="1"/>
                </a:cubicBezTo>
                <a:lnTo>
                  <a:pt x="535" y="1"/>
                </a:lnTo>
                <a:cubicBezTo>
                  <a:pt x="234" y="1"/>
                  <a:pt x="0" y="235"/>
                  <a:pt x="0" y="519"/>
                </a:cubicBezTo>
                <a:lnTo>
                  <a:pt x="0" y="17462"/>
                </a:lnTo>
                <a:cubicBezTo>
                  <a:pt x="0" y="17746"/>
                  <a:pt x="234" y="17980"/>
                  <a:pt x="535" y="17980"/>
                </a:cubicBezTo>
                <a:lnTo>
                  <a:pt x="14086" y="17980"/>
                </a:lnTo>
                <a:cubicBezTo>
                  <a:pt x="14370" y="17980"/>
                  <a:pt x="14604" y="17746"/>
                  <a:pt x="14604" y="17462"/>
                </a:cubicBezTo>
                <a:lnTo>
                  <a:pt x="14604" y="519"/>
                </a:lnTo>
                <a:cubicBezTo>
                  <a:pt x="14604" y="244"/>
                  <a:pt x="14384" y="1"/>
                  <a:pt x="141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24"/>
          <p:cNvGrpSpPr/>
          <p:nvPr/>
        </p:nvGrpSpPr>
        <p:grpSpPr>
          <a:xfrm>
            <a:off x="2787849" y="2615791"/>
            <a:ext cx="217164" cy="331443"/>
            <a:chOff x="2495002" y="3690367"/>
            <a:chExt cx="217164" cy="331443"/>
          </a:xfrm>
        </p:grpSpPr>
        <p:sp>
          <p:nvSpPr>
            <p:cNvPr id="758" name="Google Shape;758;p24"/>
            <p:cNvSpPr/>
            <p:nvPr/>
          </p:nvSpPr>
          <p:spPr>
            <a:xfrm>
              <a:off x="2495002" y="3690367"/>
              <a:ext cx="217164" cy="331443"/>
            </a:xfrm>
            <a:custGeom>
              <a:rect b="b" l="l" r="r" t="t"/>
              <a:pathLst>
                <a:path extrusionOk="0" h="17979" w="11780">
                  <a:moveTo>
                    <a:pt x="10727" y="1053"/>
                  </a:moveTo>
                  <a:lnTo>
                    <a:pt x="10727" y="13534"/>
                  </a:lnTo>
                  <a:lnTo>
                    <a:pt x="1069" y="13534"/>
                  </a:lnTo>
                  <a:lnTo>
                    <a:pt x="1069" y="1053"/>
                  </a:lnTo>
                  <a:close/>
                  <a:moveTo>
                    <a:pt x="535" y="1"/>
                  </a:moveTo>
                  <a:cubicBezTo>
                    <a:pt x="251" y="1"/>
                    <a:pt x="17" y="234"/>
                    <a:pt x="17" y="519"/>
                  </a:cubicBezTo>
                  <a:lnTo>
                    <a:pt x="17" y="17461"/>
                  </a:lnTo>
                  <a:cubicBezTo>
                    <a:pt x="0" y="17494"/>
                    <a:pt x="0" y="17528"/>
                    <a:pt x="17" y="17561"/>
                  </a:cubicBezTo>
                  <a:cubicBezTo>
                    <a:pt x="67" y="17795"/>
                    <a:pt x="284" y="17979"/>
                    <a:pt x="518" y="17979"/>
                  </a:cubicBezTo>
                  <a:lnTo>
                    <a:pt x="11245" y="17979"/>
                  </a:lnTo>
                  <a:cubicBezTo>
                    <a:pt x="11496" y="17979"/>
                    <a:pt x="11730" y="17812"/>
                    <a:pt x="11780" y="17561"/>
                  </a:cubicBezTo>
                  <a:cubicBezTo>
                    <a:pt x="11780" y="17528"/>
                    <a:pt x="11780" y="17494"/>
                    <a:pt x="11780" y="17461"/>
                  </a:cubicBezTo>
                  <a:lnTo>
                    <a:pt x="11780" y="519"/>
                  </a:lnTo>
                  <a:cubicBezTo>
                    <a:pt x="11780" y="234"/>
                    <a:pt x="11546" y="1"/>
                    <a:pt x="1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2559986" y="3739036"/>
              <a:ext cx="87493" cy="172736"/>
            </a:xfrm>
            <a:custGeom>
              <a:rect b="b" l="l" r="r" t="t"/>
              <a:pathLst>
                <a:path extrusionOk="0" h="9370" w="4746">
                  <a:moveTo>
                    <a:pt x="2365" y="1"/>
                  </a:moveTo>
                  <a:cubicBezTo>
                    <a:pt x="2110" y="1"/>
                    <a:pt x="1855" y="168"/>
                    <a:pt x="1839" y="502"/>
                  </a:cubicBezTo>
                  <a:lnTo>
                    <a:pt x="1839" y="1354"/>
                  </a:lnTo>
                  <a:cubicBezTo>
                    <a:pt x="803" y="1404"/>
                    <a:pt x="1" y="2273"/>
                    <a:pt x="17" y="3309"/>
                  </a:cubicBezTo>
                  <a:cubicBezTo>
                    <a:pt x="34" y="4345"/>
                    <a:pt x="869" y="5180"/>
                    <a:pt x="1905" y="5180"/>
                  </a:cubicBezTo>
                  <a:lnTo>
                    <a:pt x="2841" y="5180"/>
                  </a:lnTo>
                  <a:cubicBezTo>
                    <a:pt x="3977" y="5180"/>
                    <a:pt x="3977" y="6901"/>
                    <a:pt x="2841" y="6901"/>
                  </a:cubicBezTo>
                  <a:lnTo>
                    <a:pt x="986" y="6901"/>
                  </a:lnTo>
                  <a:cubicBezTo>
                    <a:pt x="368" y="6985"/>
                    <a:pt x="368" y="7870"/>
                    <a:pt x="986" y="7937"/>
                  </a:cubicBezTo>
                  <a:lnTo>
                    <a:pt x="1855" y="7937"/>
                  </a:lnTo>
                  <a:lnTo>
                    <a:pt x="1855" y="8806"/>
                  </a:lnTo>
                  <a:cubicBezTo>
                    <a:pt x="1830" y="9182"/>
                    <a:pt x="2102" y="9370"/>
                    <a:pt x="2375" y="9370"/>
                  </a:cubicBezTo>
                  <a:cubicBezTo>
                    <a:pt x="2649" y="9370"/>
                    <a:pt x="2925" y="9182"/>
                    <a:pt x="2908" y="8806"/>
                  </a:cubicBezTo>
                  <a:lnTo>
                    <a:pt x="2908" y="7937"/>
                  </a:lnTo>
                  <a:cubicBezTo>
                    <a:pt x="3944" y="7904"/>
                    <a:pt x="4746" y="7035"/>
                    <a:pt x="4729" y="5999"/>
                  </a:cubicBezTo>
                  <a:cubicBezTo>
                    <a:pt x="4712" y="4963"/>
                    <a:pt x="3877" y="4128"/>
                    <a:pt x="2841" y="4128"/>
                  </a:cubicBezTo>
                  <a:lnTo>
                    <a:pt x="1905" y="4128"/>
                  </a:lnTo>
                  <a:cubicBezTo>
                    <a:pt x="769" y="4128"/>
                    <a:pt x="769" y="2407"/>
                    <a:pt x="1905" y="2407"/>
                  </a:cubicBezTo>
                  <a:lnTo>
                    <a:pt x="3760" y="2407"/>
                  </a:lnTo>
                  <a:cubicBezTo>
                    <a:pt x="4345" y="2306"/>
                    <a:pt x="4345" y="1454"/>
                    <a:pt x="3760" y="1354"/>
                  </a:cubicBezTo>
                  <a:lnTo>
                    <a:pt x="2891" y="1354"/>
                  </a:lnTo>
                  <a:lnTo>
                    <a:pt x="2891" y="502"/>
                  </a:lnTo>
                  <a:cubicBezTo>
                    <a:pt x="2875" y="168"/>
                    <a:pt x="2620" y="1"/>
                    <a:pt x="2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5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765" name="Google Shape;765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digital transition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66" name="Google Shape;766;p25"/>
          <p:cNvGrpSpPr/>
          <p:nvPr/>
        </p:nvGrpSpPr>
        <p:grpSpPr>
          <a:xfrm>
            <a:off x="457200" y="1714488"/>
            <a:ext cx="2287111" cy="2973900"/>
            <a:chOff x="457200" y="1714488"/>
            <a:chExt cx="2287111" cy="2973900"/>
          </a:xfrm>
        </p:grpSpPr>
        <p:grpSp>
          <p:nvGrpSpPr>
            <p:cNvPr id="767" name="Google Shape;767;p25"/>
            <p:cNvGrpSpPr/>
            <p:nvPr/>
          </p:nvGrpSpPr>
          <p:grpSpPr>
            <a:xfrm>
              <a:off x="457200" y="1714488"/>
              <a:ext cx="1576747" cy="2973900"/>
              <a:chOff x="457200" y="1714488"/>
              <a:chExt cx="1576747" cy="2973900"/>
            </a:xfrm>
          </p:grpSpPr>
          <p:grpSp>
            <p:nvGrpSpPr>
              <p:cNvPr id="768" name="Google Shape;768;p25"/>
              <p:cNvGrpSpPr/>
              <p:nvPr/>
            </p:nvGrpSpPr>
            <p:grpSpPr>
              <a:xfrm>
                <a:off x="457200" y="1714488"/>
                <a:ext cx="1576747" cy="2973900"/>
                <a:chOff x="457200" y="1714488"/>
                <a:chExt cx="1576747" cy="2973900"/>
              </a:xfrm>
            </p:grpSpPr>
            <p:grpSp>
              <p:nvGrpSpPr>
                <p:cNvPr id="769" name="Google Shape;769;p25"/>
                <p:cNvGrpSpPr/>
                <p:nvPr/>
              </p:nvGrpSpPr>
              <p:grpSpPr>
                <a:xfrm>
                  <a:off x="1866532" y="1982613"/>
                  <a:ext cx="167416" cy="450025"/>
                  <a:chOff x="-1026400" y="1982650"/>
                  <a:chExt cx="1383600" cy="450025"/>
                </a:xfrm>
              </p:grpSpPr>
              <p:sp>
                <p:nvSpPr>
                  <p:cNvPr id="770" name="Google Shape;770;p25"/>
                  <p:cNvSpPr/>
                  <p:nvPr/>
                </p:nvSpPr>
                <p:spPr>
                  <a:xfrm>
                    <a:off x="-1026400" y="1982650"/>
                    <a:ext cx="1383600" cy="208500"/>
                  </a:xfrm>
                  <a:prstGeom prst="roundRect">
                    <a:avLst>
                      <a:gd fmla="val 9203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1" name="Google Shape;771;p25"/>
                  <p:cNvSpPr/>
                  <p:nvPr/>
                </p:nvSpPr>
                <p:spPr>
                  <a:xfrm>
                    <a:off x="-1026400" y="2224175"/>
                    <a:ext cx="1383600" cy="208500"/>
                  </a:xfrm>
                  <a:prstGeom prst="roundRect">
                    <a:avLst>
                      <a:gd fmla="val 9203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72" name="Google Shape;772;p25"/>
                <p:cNvSpPr/>
                <p:nvPr/>
              </p:nvSpPr>
              <p:spPr>
                <a:xfrm>
                  <a:off x="457200" y="1714488"/>
                  <a:ext cx="1527900" cy="2973900"/>
                </a:xfrm>
                <a:prstGeom prst="roundRect">
                  <a:avLst>
                    <a:gd fmla="val 9203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3" name="Google Shape;773;p25"/>
              <p:cNvSpPr/>
              <p:nvPr/>
            </p:nvSpPr>
            <p:spPr>
              <a:xfrm>
                <a:off x="529350" y="1794738"/>
                <a:ext cx="1383600" cy="2813400"/>
              </a:xfrm>
              <a:prstGeom prst="roundRect">
                <a:avLst>
                  <a:gd fmla="val 6113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25"/>
            <p:cNvGrpSpPr/>
            <p:nvPr/>
          </p:nvGrpSpPr>
          <p:grpSpPr>
            <a:xfrm>
              <a:off x="1167600" y="2147509"/>
              <a:ext cx="1576711" cy="1297520"/>
              <a:chOff x="1167600" y="2147509"/>
              <a:chExt cx="1576711" cy="1297520"/>
            </a:xfrm>
          </p:grpSpPr>
          <p:sp>
            <p:nvSpPr>
              <p:cNvPr id="775" name="Google Shape;775;p25"/>
              <p:cNvSpPr/>
              <p:nvPr/>
            </p:nvSpPr>
            <p:spPr>
              <a:xfrm>
                <a:off x="1167600" y="2147509"/>
                <a:ext cx="114600" cy="89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6" name="Google Shape;776;p25"/>
              <p:cNvGrpSpPr/>
              <p:nvPr/>
            </p:nvGrpSpPr>
            <p:grpSpPr>
              <a:xfrm>
                <a:off x="1224937" y="2233309"/>
                <a:ext cx="1519374" cy="1211720"/>
                <a:chOff x="1224937" y="2233309"/>
                <a:chExt cx="1519374" cy="1211720"/>
              </a:xfrm>
            </p:grpSpPr>
            <p:sp>
              <p:nvSpPr>
                <p:cNvPr id="777" name="Google Shape;777;p25"/>
                <p:cNvSpPr/>
                <p:nvPr/>
              </p:nvSpPr>
              <p:spPr>
                <a:xfrm>
                  <a:off x="1224937" y="2233309"/>
                  <a:ext cx="1023885" cy="1211720"/>
                </a:xfrm>
                <a:custGeom>
                  <a:rect b="b" l="l" r="r" t="t"/>
                  <a:pathLst>
                    <a:path extrusionOk="0" h="79431" w="67118">
                      <a:moveTo>
                        <a:pt x="0" y="0"/>
                      </a:moveTo>
                      <a:lnTo>
                        <a:pt x="0" y="45009"/>
                      </a:lnTo>
                      <a:cubicBezTo>
                        <a:pt x="8282" y="56603"/>
                        <a:pt x="30894" y="64812"/>
                        <a:pt x="30894" y="64812"/>
                      </a:cubicBezTo>
                      <a:cubicBezTo>
                        <a:pt x="43281" y="74246"/>
                        <a:pt x="50698" y="78135"/>
                        <a:pt x="55091" y="79431"/>
                      </a:cubicBezTo>
                      <a:lnTo>
                        <a:pt x="55307" y="79431"/>
                      </a:lnTo>
                      <a:cubicBezTo>
                        <a:pt x="55595" y="79431"/>
                        <a:pt x="55915" y="79399"/>
                        <a:pt x="56224" y="79399"/>
                      </a:cubicBezTo>
                      <a:cubicBezTo>
                        <a:pt x="56379" y="79399"/>
                        <a:pt x="56531" y="79407"/>
                        <a:pt x="56675" y="79431"/>
                      </a:cubicBezTo>
                      <a:lnTo>
                        <a:pt x="57035" y="79431"/>
                      </a:lnTo>
                      <a:cubicBezTo>
                        <a:pt x="57683" y="79359"/>
                        <a:pt x="58403" y="79071"/>
                        <a:pt x="59051" y="78927"/>
                      </a:cubicBezTo>
                      <a:lnTo>
                        <a:pt x="59196" y="78927"/>
                      </a:lnTo>
                      <a:cubicBezTo>
                        <a:pt x="59484" y="78783"/>
                        <a:pt x="59772" y="78639"/>
                        <a:pt x="60060" y="78423"/>
                      </a:cubicBezTo>
                      <a:lnTo>
                        <a:pt x="60276" y="78279"/>
                      </a:lnTo>
                      <a:cubicBezTo>
                        <a:pt x="60564" y="78135"/>
                        <a:pt x="60780" y="77775"/>
                        <a:pt x="60924" y="77631"/>
                      </a:cubicBezTo>
                      <a:cubicBezTo>
                        <a:pt x="60975" y="77605"/>
                        <a:pt x="61025" y="77553"/>
                        <a:pt x="61073" y="77493"/>
                      </a:cubicBezTo>
                      <a:lnTo>
                        <a:pt x="61073" y="77493"/>
                      </a:lnTo>
                      <a:cubicBezTo>
                        <a:pt x="61045" y="77537"/>
                        <a:pt x="61020" y="77583"/>
                        <a:pt x="60996" y="77631"/>
                      </a:cubicBezTo>
                      <a:cubicBezTo>
                        <a:pt x="61062" y="77531"/>
                        <a:pt x="61113" y="77447"/>
                        <a:pt x="61156" y="77378"/>
                      </a:cubicBezTo>
                      <a:lnTo>
                        <a:pt x="61156" y="77378"/>
                      </a:lnTo>
                      <a:cubicBezTo>
                        <a:pt x="61130" y="77417"/>
                        <a:pt x="61102" y="77456"/>
                        <a:pt x="61073" y="77493"/>
                      </a:cubicBezTo>
                      <a:lnTo>
                        <a:pt x="61073" y="77493"/>
                      </a:lnTo>
                      <a:cubicBezTo>
                        <a:pt x="61112" y="77429"/>
                        <a:pt x="61155" y="77368"/>
                        <a:pt x="61200" y="77308"/>
                      </a:cubicBezTo>
                      <a:lnTo>
                        <a:pt x="61200" y="77308"/>
                      </a:lnTo>
                      <a:cubicBezTo>
                        <a:pt x="61186" y="77330"/>
                        <a:pt x="61172" y="77353"/>
                        <a:pt x="61156" y="77378"/>
                      </a:cubicBezTo>
                      <a:lnTo>
                        <a:pt x="61156" y="77378"/>
                      </a:lnTo>
                      <a:cubicBezTo>
                        <a:pt x="61180" y="77343"/>
                        <a:pt x="61203" y="77308"/>
                        <a:pt x="61223" y="77278"/>
                      </a:cubicBezTo>
                      <a:lnTo>
                        <a:pt x="61223" y="77278"/>
                      </a:lnTo>
                      <a:cubicBezTo>
                        <a:pt x="61331" y="77137"/>
                        <a:pt x="61452" y="76999"/>
                        <a:pt x="61572" y="76838"/>
                      </a:cubicBezTo>
                      <a:cubicBezTo>
                        <a:pt x="61716" y="76550"/>
                        <a:pt x="62076" y="75974"/>
                        <a:pt x="62292" y="75542"/>
                      </a:cubicBezTo>
                      <a:cubicBezTo>
                        <a:pt x="62364" y="75398"/>
                        <a:pt x="62652" y="74894"/>
                        <a:pt x="62652" y="74822"/>
                      </a:cubicBezTo>
                      <a:cubicBezTo>
                        <a:pt x="62868" y="74390"/>
                        <a:pt x="63012" y="73958"/>
                        <a:pt x="63156" y="73526"/>
                      </a:cubicBezTo>
                      <a:cubicBezTo>
                        <a:pt x="64669" y="63660"/>
                        <a:pt x="45513" y="53290"/>
                        <a:pt x="45513" y="53290"/>
                      </a:cubicBezTo>
                      <a:cubicBezTo>
                        <a:pt x="32983" y="44432"/>
                        <a:pt x="55595" y="39175"/>
                        <a:pt x="55595" y="39175"/>
                      </a:cubicBezTo>
                      <a:cubicBezTo>
                        <a:pt x="67117" y="27293"/>
                        <a:pt x="56891" y="15771"/>
                        <a:pt x="56891" y="15771"/>
                      </a:cubicBezTo>
                      <a:cubicBezTo>
                        <a:pt x="56891" y="15771"/>
                        <a:pt x="17284" y="13251"/>
                        <a:pt x="14043" y="11882"/>
                      </a:cubicBezTo>
                      <a:cubicBezTo>
                        <a:pt x="12171" y="11090"/>
                        <a:pt x="5401" y="4969"/>
                        <a:pt x="0" y="0"/>
                      </a:cubicBezTo>
                      <a:close/>
                    </a:path>
                  </a:pathLst>
                </a:custGeom>
                <a:solidFill>
                  <a:srgbClr val="DBBB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5"/>
                <p:cNvSpPr/>
                <p:nvPr/>
              </p:nvSpPr>
              <p:spPr>
                <a:xfrm>
                  <a:off x="1964308" y="2470064"/>
                  <a:ext cx="780003" cy="581673"/>
                </a:xfrm>
                <a:custGeom>
                  <a:rect b="b" l="l" r="r" t="t"/>
                  <a:pathLst>
                    <a:path extrusionOk="0" h="38130" w="51131">
                      <a:moveTo>
                        <a:pt x="14401" y="1"/>
                      </a:moveTo>
                      <a:cubicBezTo>
                        <a:pt x="9480" y="1"/>
                        <a:pt x="5978" y="36"/>
                        <a:pt x="5978" y="36"/>
                      </a:cubicBezTo>
                      <a:cubicBezTo>
                        <a:pt x="5978" y="36"/>
                        <a:pt x="0" y="16527"/>
                        <a:pt x="5690" y="18327"/>
                      </a:cubicBezTo>
                      <a:cubicBezTo>
                        <a:pt x="5690" y="18327"/>
                        <a:pt x="27294" y="17391"/>
                        <a:pt x="34207" y="15375"/>
                      </a:cubicBezTo>
                      <a:lnTo>
                        <a:pt x="39608" y="36331"/>
                      </a:lnTo>
                      <a:cubicBezTo>
                        <a:pt x="39608" y="36331"/>
                        <a:pt x="41616" y="38129"/>
                        <a:pt x="43931" y="38129"/>
                      </a:cubicBezTo>
                      <a:cubicBezTo>
                        <a:pt x="45204" y="38129"/>
                        <a:pt x="46570" y="37585"/>
                        <a:pt x="47746" y="35899"/>
                      </a:cubicBezTo>
                      <a:cubicBezTo>
                        <a:pt x="51130" y="31218"/>
                        <a:pt x="48754" y="2773"/>
                        <a:pt x="45297" y="1260"/>
                      </a:cubicBezTo>
                      <a:cubicBezTo>
                        <a:pt x="42921" y="171"/>
                        <a:pt x="25227" y="1"/>
                        <a:pt x="14401" y="1"/>
                      </a:cubicBezTo>
                      <a:close/>
                    </a:path>
                  </a:pathLst>
                </a:custGeom>
                <a:solidFill>
                  <a:srgbClr val="DBBB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5"/>
                <p:cNvSpPr/>
                <p:nvPr/>
              </p:nvSpPr>
              <p:spPr>
                <a:xfrm>
                  <a:off x="1995063" y="3300437"/>
                  <a:ext cx="195569" cy="143550"/>
                </a:xfrm>
                <a:custGeom>
                  <a:rect b="b" l="l" r="r" t="t"/>
                  <a:pathLst>
                    <a:path extrusionOk="0" h="9410" w="12820">
                      <a:moveTo>
                        <a:pt x="6735" y="1"/>
                      </a:moveTo>
                      <a:cubicBezTo>
                        <a:pt x="5465" y="1"/>
                        <a:pt x="4189" y="436"/>
                        <a:pt x="3169" y="1704"/>
                      </a:cubicBezTo>
                      <a:cubicBezTo>
                        <a:pt x="1" y="5809"/>
                        <a:pt x="6554" y="9410"/>
                        <a:pt x="6554" y="9410"/>
                      </a:cubicBezTo>
                      <a:cubicBezTo>
                        <a:pt x="12819" y="8330"/>
                        <a:pt x="12243" y="2065"/>
                        <a:pt x="12243" y="2065"/>
                      </a:cubicBezTo>
                      <a:cubicBezTo>
                        <a:pt x="12243" y="2065"/>
                        <a:pt x="9503" y="1"/>
                        <a:pt x="6735" y="1"/>
                      </a:cubicBezTo>
                      <a:close/>
                    </a:path>
                  </a:pathLst>
                </a:custGeom>
                <a:solidFill>
                  <a:srgbClr val="BE9D5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80" name="Google Shape;780;p25"/>
            <p:cNvSpPr/>
            <p:nvPr/>
          </p:nvSpPr>
          <p:spPr>
            <a:xfrm>
              <a:off x="927295" y="3625675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81" name="Google Shape;781;p25"/>
          <p:cNvGrpSpPr/>
          <p:nvPr/>
        </p:nvGrpSpPr>
        <p:grpSpPr>
          <a:xfrm>
            <a:off x="3415504" y="1628115"/>
            <a:ext cx="1403100" cy="1499372"/>
            <a:chOff x="3415504" y="1628115"/>
            <a:chExt cx="1403100" cy="1499372"/>
          </a:xfrm>
        </p:grpSpPr>
        <p:cxnSp>
          <p:nvCxnSpPr>
            <p:cNvPr id="782" name="Google Shape;782;p25"/>
            <p:cNvCxnSpPr>
              <a:endCxn id="783" idx="2"/>
            </p:cNvCxnSpPr>
            <p:nvPr/>
          </p:nvCxnSpPr>
          <p:spPr>
            <a:xfrm rot="10800000">
              <a:off x="4117054" y="2721887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4" name="Google Shape;784;p25"/>
            <p:cNvSpPr txBox="1"/>
            <p:nvPr/>
          </p:nvSpPr>
          <p:spPr>
            <a:xfrm>
              <a:off x="3415504" y="1628115"/>
              <a:ext cx="1403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E-wallet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5" name="Google Shape;785;p25"/>
            <p:cNvSpPr txBox="1"/>
            <p:nvPr/>
          </p:nvSpPr>
          <p:spPr>
            <a:xfrm>
              <a:off x="3415504" y="1976265"/>
              <a:ext cx="14031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4032904" y="255358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25"/>
          <p:cNvGrpSpPr/>
          <p:nvPr/>
        </p:nvGrpSpPr>
        <p:grpSpPr>
          <a:xfrm>
            <a:off x="2507268" y="3332087"/>
            <a:ext cx="1403100" cy="1402264"/>
            <a:chOff x="2507268" y="3332087"/>
            <a:chExt cx="1403100" cy="1402264"/>
          </a:xfrm>
        </p:grpSpPr>
        <p:cxnSp>
          <p:nvCxnSpPr>
            <p:cNvPr id="787" name="Google Shape;787;p25"/>
            <p:cNvCxnSpPr>
              <a:endCxn id="788" idx="0"/>
            </p:cNvCxnSpPr>
            <p:nvPr/>
          </p:nvCxnSpPr>
          <p:spPr>
            <a:xfrm>
              <a:off x="3208818" y="3332087"/>
              <a:ext cx="0" cy="34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9" name="Google Shape;789;p25"/>
            <p:cNvSpPr txBox="1"/>
            <p:nvPr/>
          </p:nvSpPr>
          <p:spPr>
            <a:xfrm>
              <a:off x="2507268" y="3922101"/>
              <a:ext cx="1403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Your money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0" name="Google Shape;790;p25"/>
            <p:cNvSpPr txBox="1"/>
            <p:nvPr/>
          </p:nvSpPr>
          <p:spPr>
            <a:xfrm>
              <a:off x="2507268" y="4270251"/>
              <a:ext cx="14031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3124668" y="368008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5"/>
          <p:cNvGrpSpPr/>
          <p:nvPr/>
        </p:nvGrpSpPr>
        <p:grpSpPr>
          <a:xfrm>
            <a:off x="5231975" y="1628115"/>
            <a:ext cx="1403100" cy="1499372"/>
            <a:chOff x="5231975" y="1628115"/>
            <a:chExt cx="1403100" cy="1499372"/>
          </a:xfrm>
        </p:grpSpPr>
        <p:cxnSp>
          <p:nvCxnSpPr>
            <p:cNvPr id="792" name="Google Shape;792;p25"/>
            <p:cNvCxnSpPr>
              <a:endCxn id="793" idx="2"/>
            </p:cNvCxnSpPr>
            <p:nvPr/>
          </p:nvCxnSpPr>
          <p:spPr>
            <a:xfrm rot="10800000">
              <a:off x="5933525" y="2721887"/>
              <a:ext cx="0" cy="40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4" name="Google Shape;794;p25"/>
            <p:cNvSpPr txBox="1"/>
            <p:nvPr/>
          </p:nvSpPr>
          <p:spPr>
            <a:xfrm>
              <a:off x="5231975" y="1628115"/>
              <a:ext cx="1403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Payment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5" name="Google Shape;795;p25"/>
            <p:cNvSpPr txBox="1"/>
            <p:nvPr/>
          </p:nvSpPr>
          <p:spPr>
            <a:xfrm>
              <a:off x="5231975" y="1976265"/>
              <a:ext cx="14031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5849375" y="255358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25"/>
          <p:cNvGrpSpPr/>
          <p:nvPr/>
        </p:nvGrpSpPr>
        <p:grpSpPr>
          <a:xfrm>
            <a:off x="4323740" y="3332087"/>
            <a:ext cx="1403100" cy="1402264"/>
            <a:chOff x="4323740" y="3332087"/>
            <a:chExt cx="1403100" cy="1402264"/>
          </a:xfrm>
        </p:grpSpPr>
        <p:cxnSp>
          <p:nvCxnSpPr>
            <p:cNvPr id="797" name="Google Shape;797;p25"/>
            <p:cNvCxnSpPr>
              <a:endCxn id="798" idx="0"/>
            </p:cNvCxnSpPr>
            <p:nvPr/>
          </p:nvCxnSpPr>
          <p:spPr>
            <a:xfrm>
              <a:off x="5025290" y="3332087"/>
              <a:ext cx="0" cy="34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9" name="Google Shape;799;p25"/>
            <p:cNvSpPr txBox="1"/>
            <p:nvPr/>
          </p:nvSpPr>
          <p:spPr>
            <a:xfrm>
              <a:off x="4323740" y="3922101"/>
              <a:ext cx="1403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Transfer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0" name="Google Shape;800;p25"/>
            <p:cNvSpPr txBox="1"/>
            <p:nvPr/>
          </p:nvSpPr>
          <p:spPr>
            <a:xfrm>
              <a:off x="4323740" y="4270251"/>
              <a:ext cx="14031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4941140" y="368008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25"/>
          <p:cNvGrpSpPr/>
          <p:nvPr/>
        </p:nvGrpSpPr>
        <p:grpSpPr>
          <a:xfrm>
            <a:off x="2103390" y="3002097"/>
            <a:ext cx="4937221" cy="722005"/>
            <a:chOff x="2103390" y="3002097"/>
            <a:chExt cx="4937221" cy="722005"/>
          </a:xfrm>
        </p:grpSpPr>
        <p:grpSp>
          <p:nvGrpSpPr>
            <p:cNvPr id="802" name="Google Shape;802;p25"/>
            <p:cNvGrpSpPr/>
            <p:nvPr/>
          </p:nvGrpSpPr>
          <p:grpSpPr>
            <a:xfrm>
              <a:off x="6641815" y="3325420"/>
              <a:ext cx="398796" cy="398682"/>
              <a:chOff x="2351385" y="3503313"/>
              <a:chExt cx="631405" cy="631325"/>
            </a:xfrm>
          </p:grpSpPr>
          <p:sp>
            <p:nvSpPr>
              <p:cNvPr id="803" name="Google Shape;803;p25"/>
              <p:cNvSpPr/>
              <p:nvPr/>
            </p:nvSpPr>
            <p:spPr>
              <a:xfrm>
                <a:off x="2351385" y="3503313"/>
                <a:ext cx="631405" cy="631325"/>
              </a:xfrm>
              <a:custGeom>
                <a:rect b="b" l="l" r="r" t="t"/>
                <a:pathLst>
                  <a:path extrusionOk="0" h="18034" w="18035">
                    <a:moveTo>
                      <a:pt x="9017" y="0"/>
                    </a:moveTo>
                    <a:cubicBezTo>
                      <a:pt x="4058" y="0"/>
                      <a:pt x="1" y="4020"/>
                      <a:pt x="1" y="9017"/>
                    </a:cubicBezTo>
                    <a:cubicBezTo>
                      <a:pt x="1" y="13976"/>
                      <a:pt x="4058" y="18033"/>
                      <a:pt x="9017" y="18033"/>
                    </a:cubicBezTo>
                    <a:cubicBezTo>
                      <a:pt x="14014" y="18033"/>
                      <a:pt x="18034" y="13976"/>
                      <a:pt x="18034" y="9017"/>
                    </a:cubicBezTo>
                    <a:cubicBezTo>
                      <a:pt x="18034" y="4020"/>
                      <a:pt x="14014" y="0"/>
                      <a:pt x="9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5"/>
              <p:cNvSpPr/>
              <p:nvPr/>
            </p:nvSpPr>
            <p:spPr>
              <a:xfrm>
                <a:off x="2414542" y="3566431"/>
                <a:ext cx="505089" cy="505053"/>
              </a:xfrm>
              <a:custGeom>
                <a:rect b="b" l="l" r="r" t="t"/>
                <a:pathLst>
                  <a:path extrusionOk="0" h="14427" w="14427">
                    <a:moveTo>
                      <a:pt x="7213" y="0"/>
                    </a:moveTo>
                    <a:cubicBezTo>
                      <a:pt x="3231" y="0"/>
                      <a:pt x="0" y="3231"/>
                      <a:pt x="0" y="7214"/>
                    </a:cubicBezTo>
                    <a:cubicBezTo>
                      <a:pt x="0" y="11196"/>
                      <a:pt x="3231" y="14427"/>
                      <a:pt x="7213" y="14427"/>
                    </a:cubicBezTo>
                    <a:cubicBezTo>
                      <a:pt x="11196" y="14427"/>
                      <a:pt x="14427" y="11196"/>
                      <a:pt x="14427" y="7214"/>
                    </a:cubicBezTo>
                    <a:cubicBezTo>
                      <a:pt x="14427" y="3231"/>
                      <a:pt x="11196" y="0"/>
                      <a:pt x="72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5"/>
              <p:cNvSpPr/>
              <p:nvPr/>
            </p:nvSpPr>
            <p:spPr>
              <a:xfrm>
                <a:off x="2563156" y="3645338"/>
                <a:ext cx="209150" cy="347239"/>
              </a:xfrm>
              <a:custGeom>
                <a:rect b="b" l="l" r="r" t="t"/>
                <a:pathLst>
                  <a:path extrusionOk="0" h="9919" w="5974">
                    <a:moveTo>
                      <a:pt x="2480" y="1"/>
                    </a:moveTo>
                    <a:lnTo>
                      <a:pt x="2480" y="1428"/>
                    </a:lnTo>
                    <a:cubicBezTo>
                      <a:pt x="1203" y="1654"/>
                      <a:pt x="414" y="2405"/>
                      <a:pt x="414" y="3532"/>
                    </a:cubicBezTo>
                    <a:cubicBezTo>
                      <a:pt x="414" y="5974"/>
                      <a:pt x="4058" y="5260"/>
                      <a:pt x="4058" y="6425"/>
                    </a:cubicBezTo>
                    <a:cubicBezTo>
                      <a:pt x="4058" y="6801"/>
                      <a:pt x="3720" y="6988"/>
                      <a:pt x="3194" y="6988"/>
                    </a:cubicBezTo>
                    <a:cubicBezTo>
                      <a:pt x="2255" y="6913"/>
                      <a:pt x="1391" y="6575"/>
                      <a:pt x="677" y="5974"/>
                    </a:cubicBezTo>
                    <a:lnTo>
                      <a:pt x="1" y="7364"/>
                    </a:lnTo>
                    <a:cubicBezTo>
                      <a:pt x="714" y="7928"/>
                      <a:pt x="1578" y="8303"/>
                      <a:pt x="2480" y="8416"/>
                    </a:cubicBezTo>
                    <a:lnTo>
                      <a:pt x="2480" y="9919"/>
                    </a:lnTo>
                    <a:lnTo>
                      <a:pt x="3795" y="9919"/>
                    </a:lnTo>
                    <a:lnTo>
                      <a:pt x="3795" y="8416"/>
                    </a:lnTo>
                    <a:cubicBezTo>
                      <a:pt x="5035" y="8266"/>
                      <a:pt x="5974" y="7552"/>
                      <a:pt x="5974" y="6312"/>
                    </a:cubicBezTo>
                    <a:cubicBezTo>
                      <a:pt x="5974" y="3833"/>
                      <a:pt x="2330" y="4471"/>
                      <a:pt x="2330" y="3307"/>
                    </a:cubicBezTo>
                    <a:cubicBezTo>
                      <a:pt x="2330" y="3006"/>
                      <a:pt x="2630" y="2856"/>
                      <a:pt x="3081" y="2856"/>
                    </a:cubicBezTo>
                    <a:cubicBezTo>
                      <a:pt x="3833" y="2931"/>
                      <a:pt x="4621" y="3194"/>
                      <a:pt x="5298" y="3607"/>
                    </a:cubicBezTo>
                    <a:lnTo>
                      <a:pt x="5974" y="2180"/>
                    </a:lnTo>
                    <a:cubicBezTo>
                      <a:pt x="5298" y="1766"/>
                      <a:pt x="4546" y="1503"/>
                      <a:pt x="3795" y="1428"/>
                    </a:cubicBezTo>
                    <a:lnTo>
                      <a:pt x="3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6" name="Google Shape;806;p25"/>
            <p:cNvGrpSpPr/>
            <p:nvPr/>
          </p:nvGrpSpPr>
          <p:grpSpPr>
            <a:xfrm>
              <a:off x="2103390" y="3002097"/>
              <a:ext cx="398796" cy="398682"/>
              <a:chOff x="2351385" y="3503313"/>
              <a:chExt cx="631405" cy="631325"/>
            </a:xfrm>
          </p:grpSpPr>
          <p:sp>
            <p:nvSpPr>
              <p:cNvPr id="807" name="Google Shape;807;p25"/>
              <p:cNvSpPr/>
              <p:nvPr/>
            </p:nvSpPr>
            <p:spPr>
              <a:xfrm>
                <a:off x="2351385" y="3503313"/>
                <a:ext cx="631405" cy="631325"/>
              </a:xfrm>
              <a:custGeom>
                <a:rect b="b" l="l" r="r" t="t"/>
                <a:pathLst>
                  <a:path extrusionOk="0" h="18034" w="18035">
                    <a:moveTo>
                      <a:pt x="9017" y="0"/>
                    </a:moveTo>
                    <a:cubicBezTo>
                      <a:pt x="4058" y="0"/>
                      <a:pt x="1" y="4020"/>
                      <a:pt x="1" y="9017"/>
                    </a:cubicBezTo>
                    <a:cubicBezTo>
                      <a:pt x="1" y="13976"/>
                      <a:pt x="4058" y="18033"/>
                      <a:pt x="9017" y="18033"/>
                    </a:cubicBezTo>
                    <a:cubicBezTo>
                      <a:pt x="14014" y="18033"/>
                      <a:pt x="18034" y="13976"/>
                      <a:pt x="18034" y="9017"/>
                    </a:cubicBezTo>
                    <a:cubicBezTo>
                      <a:pt x="18034" y="4020"/>
                      <a:pt x="14014" y="0"/>
                      <a:pt x="9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5"/>
              <p:cNvSpPr/>
              <p:nvPr/>
            </p:nvSpPr>
            <p:spPr>
              <a:xfrm>
                <a:off x="2414542" y="3566431"/>
                <a:ext cx="505089" cy="505053"/>
              </a:xfrm>
              <a:custGeom>
                <a:rect b="b" l="l" r="r" t="t"/>
                <a:pathLst>
                  <a:path extrusionOk="0" h="14427" w="14427">
                    <a:moveTo>
                      <a:pt x="7213" y="0"/>
                    </a:moveTo>
                    <a:cubicBezTo>
                      <a:pt x="3231" y="0"/>
                      <a:pt x="0" y="3231"/>
                      <a:pt x="0" y="7214"/>
                    </a:cubicBezTo>
                    <a:cubicBezTo>
                      <a:pt x="0" y="11196"/>
                      <a:pt x="3231" y="14427"/>
                      <a:pt x="7213" y="14427"/>
                    </a:cubicBezTo>
                    <a:cubicBezTo>
                      <a:pt x="11196" y="14427"/>
                      <a:pt x="14427" y="11196"/>
                      <a:pt x="14427" y="7214"/>
                    </a:cubicBezTo>
                    <a:cubicBezTo>
                      <a:pt x="14427" y="3231"/>
                      <a:pt x="11196" y="0"/>
                      <a:pt x="72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5"/>
              <p:cNvSpPr/>
              <p:nvPr/>
            </p:nvSpPr>
            <p:spPr>
              <a:xfrm>
                <a:off x="2563156" y="3645338"/>
                <a:ext cx="209150" cy="347239"/>
              </a:xfrm>
              <a:custGeom>
                <a:rect b="b" l="l" r="r" t="t"/>
                <a:pathLst>
                  <a:path extrusionOk="0" h="9919" w="5974">
                    <a:moveTo>
                      <a:pt x="2480" y="1"/>
                    </a:moveTo>
                    <a:lnTo>
                      <a:pt x="2480" y="1428"/>
                    </a:lnTo>
                    <a:cubicBezTo>
                      <a:pt x="1203" y="1654"/>
                      <a:pt x="414" y="2405"/>
                      <a:pt x="414" y="3532"/>
                    </a:cubicBezTo>
                    <a:cubicBezTo>
                      <a:pt x="414" y="5974"/>
                      <a:pt x="4058" y="5260"/>
                      <a:pt x="4058" y="6425"/>
                    </a:cubicBezTo>
                    <a:cubicBezTo>
                      <a:pt x="4058" y="6801"/>
                      <a:pt x="3720" y="6988"/>
                      <a:pt x="3194" y="6988"/>
                    </a:cubicBezTo>
                    <a:cubicBezTo>
                      <a:pt x="2255" y="6913"/>
                      <a:pt x="1391" y="6575"/>
                      <a:pt x="677" y="5974"/>
                    </a:cubicBezTo>
                    <a:lnTo>
                      <a:pt x="1" y="7364"/>
                    </a:lnTo>
                    <a:cubicBezTo>
                      <a:pt x="714" y="7928"/>
                      <a:pt x="1578" y="8303"/>
                      <a:pt x="2480" y="8416"/>
                    </a:cubicBezTo>
                    <a:lnTo>
                      <a:pt x="2480" y="9919"/>
                    </a:lnTo>
                    <a:lnTo>
                      <a:pt x="3795" y="9919"/>
                    </a:lnTo>
                    <a:lnTo>
                      <a:pt x="3795" y="8416"/>
                    </a:lnTo>
                    <a:cubicBezTo>
                      <a:pt x="5035" y="8266"/>
                      <a:pt x="5974" y="7552"/>
                      <a:pt x="5974" y="6312"/>
                    </a:cubicBezTo>
                    <a:cubicBezTo>
                      <a:pt x="5974" y="3833"/>
                      <a:pt x="2330" y="4471"/>
                      <a:pt x="2330" y="3307"/>
                    </a:cubicBezTo>
                    <a:cubicBezTo>
                      <a:pt x="2330" y="3006"/>
                      <a:pt x="2630" y="2856"/>
                      <a:pt x="3081" y="2856"/>
                    </a:cubicBezTo>
                    <a:cubicBezTo>
                      <a:pt x="3833" y="2931"/>
                      <a:pt x="4621" y="3194"/>
                      <a:pt x="5298" y="3607"/>
                    </a:cubicBezTo>
                    <a:lnTo>
                      <a:pt x="5974" y="2180"/>
                    </a:lnTo>
                    <a:cubicBezTo>
                      <a:pt x="5298" y="1766"/>
                      <a:pt x="4546" y="1503"/>
                      <a:pt x="3795" y="1428"/>
                    </a:cubicBezTo>
                    <a:lnTo>
                      <a:pt x="3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0" name="Google Shape;810;p25"/>
            <p:cNvGrpSpPr/>
            <p:nvPr/>
          </p:nvGrpSpPr>
          <p:grpSpPr>
            <a:xfrm>
              <a:off x="3918753" y="3002097"/>
              <a:ext cx="398796" cy="398682"/>
              <a:chOff x="2351385" y="3503313"/>
              <a:chExt cx="631405" cy="631325"/>
            </a:xfrm>
          </p:grpSpPr>
          <p:sp>
            <p:nvSpPr>
              <p:cNvPr id="811" name="Google Shape;811;p25"/>
              <p:cNvSpPr/>
              <p:nvPr/>
            </p:nvSpPr>
            <p:spPr>
              <a:xfrm>
                <a:off x="2351385" y="3503313"/>
                <a:ext cx="631405" cy="631325"/>
              </a:xfrm>
              <a:custGeom>
                <a:rect b="b" l="l" r="r" t="t"/>
                <a:pathLst>
                  <a:path extrusionOk="0" h="18034" w="18035">
                    <a:moveTo>
                      <a:pt x="9017" y="0"/>
                    </a:moveTo>
                    <a:cubicBezTo>
                      <a:pt x="4058" y="0"/>
                      <a:pt x="1" y="4020"/>
                      <a:pt x="1" y="9017"/>
                    </a:cubicBezTo>
                    <a:cubicBezTo>
                      <a:pt x="1" y="13976"/>
                      <a:pt x="4058" y="18033"/>
                      <a:pt x="9017" y="18033"/>
                    </a:cubicBezTo>
                    <a:cubicBezTo>
                      <a:pt x="14014" y="18033"/>
                      <a:pt x="18034" y="13976"/>
                      <a:pt x="18034" y="9017"/>
                    </a:cubicBezTo>
                    <a:cubicBezTo>
                      <a:pt x="18034" y="4020"/>
                      <a:pt x="14014" y="0"/>
                      <a:pt x="9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5"/>
              <p:cNvSpPr/>
              <p:nvPr/>
            </p:nvSpPr>
            <p:spPr>
              <a:xfrm>
                <a:off x="2414542" y="3566431"/>
                <a:ext cx="505089" cy="505053"/>
              </a:xfrm>
              <a:custGeom>
                <a:rect b="b" l="l" r="r" t="t"/>
                <a:pathLst>
                  <a:path extrusionOk="0" h="14427" w="14427">
                    <a:moveTo>
                      <a:pt x="7213" y="0"/>
                    </a:moveTo>
                    <a:cubicBezTo>
                      <a:pt x="3231" y="0"/>
                      <a:pt x="0" y="3231"/>
                      <a:pt x="0" y="7214"/>
                    </a:cubicBezTo>
                    <a:cubicBezTo>
                      <a:pt x="0" y="11196"/>
                      <a:pt x="3231" y="14427"/>
                      <a:pt x="7213" y="14427"/>
                    </a:cubicBezTo>
                    <a:cubicBezTo>
                      <a:pt x="11196" y="14427"/>
                      <a:pt x="14427" y="11196"/>
                      <a:pt x="14427" y="7214"/>
                    </a:cubicBezTo>
                    <a:cubicBezTo>
                      <a:pt x="14427" y="3231"/>
                      <a:pt x="11196" y="0"/>
                      <a:pt x="72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5"/>
              <p:cNvSpPr/>
              <p:nvPr/>
            </p:nvSpPr>
            <p:spPr>
              <a:xfrm>
                <a:off x="2563156" y="3645338"/>
                <a:ext cx="209150" cy="347239"/>
              </a:xfrm>
              <a:custGeom>
                <a:rect b="b" l="l" r="r" t="t"/>
                <a:pathLst>
                  <a:path extrusionOk="0" h="9919" w="5974">
                    <a:moveTo>
                      <a:pt x="2480" y="1"/>
                    </a:moveTo>
                    <a:lnTo>
                      <a:pt x="2480" y="1428"/>
                    </a:lnTo>
                    <a:cubicBezTo>
                      <a:pt x="1203" y="1654"/>
                      <a:pt x="414" y="2405"/>
                      <a:pt x="414" y="3532"/>
                    </a:cubicBezTo>
                    <a:cubicBezTo>
                      <a:pt x="414" y="5974"/>
                      <a:pt x="4058" y="5260"/>
                      <a:pt x="4058" y="6425"/>
                    </a:cubicBezTo>
                    <a:cubicBezTo>
                      <a:pt x="4058" y="6801"/>
                      <a:pt x="3720" y="6988"/>
                      <a:pt x="3194" y="6988"/>
                    </a:cubicBezTo>
                    <a:cubicBezTo>
                      <a:pt x="2255" y="6913"/>
                      <a:pt x="1391" y="6575"/>
                      <a:pt x="677" y="5974"/>
                    </a:cubicBezTo>
                    <a:lnTo>
                      <a:pt x="1" y="7364"/>
                    </a:lnTo>
                    <a:cubicBezTo>
                      <a:pt x="714" y="7928"/>
                      <a:pt x="1578" y="8303"/>
                      <a:pt x="2480" y="8416"/>
                    </a:cubicBezTo>
                    <a:lnTo>
                      <a:pt x="2480" y="9919"/>
                    </a:lnTo>
                    <a:lnTo>
                      <a:pt x="3795" y="9919"/>
                    </a:lnTo>
                    <a:lnTo>
                      <a:pt x="3795" y="8416"/>
                    </a:lnTo>
                    <a:cubicBezTo>
                      <a:pt x="5035" y="8266"/>
                      <a:pt x="5974" y="7552"/>
                      <a:pt x="5974" y="6312"/>
                    </a:cubicBezTo>
                    <a:cubicBezTo>
                      <a:pt x="5974" y="3833"/>
                      <a:pt x="2330" y="4471"/>
                      <a:pt x="2330" y="3307"/>
                    </a:cubicBezTo>
                    <a:cubicBezTo>
                      <a:pt x="2330" y="3006"/>
                      <a:pt x="2630" y="2856"/>
                      <a:pt x="3081" y="2856"/>
                    </a:cubicBezTo>
                    <a:cubicBezTo>
                      <a:pt x="3833" y="2931"/>
                      <a:pt x="4621" y="3194"/>
                      <a:pt x="5298" y="3607"/>
                    </a:cubicBezTo>
                    <a:lnTo>
                      <a:pt x="5974" y="2180"/>
                    </a:lnTo>
                    <a:cubicBezTo>
                      <a:pt x="5298" y="1766"/>
                      <a:pt x="4546" y="1503"/>
                      <a:pt x="3795" y="1428"/>
                    </a:cubicBezTo>
                    <a:lnTo>
                      <a:pt x="3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4" name="Google Shape;814;p25"/>
            <p:cNvGrpSpPr/>
            <p:nvPr/>
          </p:nvGrpSpPr>
          <p:grpSpPr>
            <a:xfrm>
              <a:off x="5734130" y="3002097"/>
              <a:ext cx="398796" cy="398682"/>
              <a:chOff x="2351385" y="3503313"/>
              <a:chExt cx="631405" cy="631325"/>
            </a:xfrm>
          </p:grpSpPr>
          <p:sp>
            <p:nvSpPr>
              <p:cNvPr id="815" name="Google Shape;815;p25"/>
              <p:cNvSpPr/>
              <p:nvPr/>
            </p:nvSpPr>
            <p:spPr>
              <a:xfrm>
                <a:off x="2351385" y="3503313"/>
                <a:ext cx="631405" cy="631325"/>
              </a:xfrm>
              <a:custGeom>
                <a:rect b="b" l="l" r="r" t="t"/>
                <a:pathLst>
                  <a:path extrusionOk="0" h="18034" w="18035">
                    <a:moveTo>
                      <a:pt x="9017" y="0"/>
                    </a:moveTo>
                    <a:cubicBezTo>
                      <a:pt x="4058" y="0"/>
                      <a:pt x="1" y="4020"/>
                      <a:pt x="1" y="9017"/>
                    </a:cubicBezTo>
                    <a:cubicBezTo>
                      <a:pt x="1" y="13976"/>
                      <a:pt x="4058" y="18033"/>
                      <a:pt x="9017" y="18033"/>
                    </a:cubicBezTo>
                    <a:cubicBezTo>
                      <a:pt x="14014" y="18033"/>
                      <a:pt x="18034" y="13976"/>
                      <a:pt x="18034" y="9017"/>
                    </a:cubicBezTo>
                    <a:cubicBezTo>
                      <a:pt x="18034" y="4020"/>
                      <a:pt x="14014" y="0"/>
                      <a:pt x="9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5"/>
              <p:cNvSpPr/>
              <p:nvPr/>
            </p:nvSpPr>
            <p:spPr>
              <a:xfrm>
                <a:off x="2414542" y="3566431"/>
                <a:ext cx="505089" cy="505053"/>
              </a:xfrm>
              <a:custGeom>
                <a:rect b="b" l="l" r="r" t="t"/>
                <a:pathLst>
                  <a:path extrusionOk="0" h="14427" w="14427">
                    <a:moveTo>
                      <a:pt x="7213" y="0"/>
                    </a:moveTo>
                    <a:cubicBezTo>
                      <a:pt x="3231" y="0"/>
                      <a:pt x="0" y="3231"/>
                      <a:pt x="0" y="7214"/>
                    </a:cubicBezTo>
                    <a:cubicBezTo>
                      <a:pt x="0" y="11196"/>
                      <a:pt x="3231" y="14427"/>
                      <a:pt x="7213" y="14427"/>
                    </a:cubicBezTo>
                    <a:cubicBezTo>
                      <a:pt x="11196" y="14427"/>
                      <a:pt x="14427" y="11196"/>
                      <a:pt x="14427" y="7214"/>
                    </a:cubicBezTo>
                    <a:cubicBezTo>
                      <a:pt x="14427" y="3231"/>
                      <a:pt x="11196" y="0"/>
                      <a:pt x="72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5"/>
              <p:cNvSpPr/>
              <p:nvPr/>
            </p:nvSpPr>
            <p:spPr>
              <a:xfrm>
                <a:off x="2563156" y="3645338"/>
                <a:ext cx="209150" cy="347239"/>
              </a:xfrm>
              <a:custGeom>
                <a:rect b="b" l="l" r="r" t="t"/>
                <a:pathLst>
                  <a:path extrusionOk="0" h="9919" w="5974">
                    <a:moveTo>
                      <a:pt x="2480" y="1"/>
                    </a:moveTo>
                    <a:lnTo>
                      <a:pt x="2480" y="1428"/>
                    </a:lnTo>
                    <a:cubicBezTo>
                      <a:pt x="1203" y="1654"/>
                      <a:pt x="414" y="2405"/>
                      <a:pt x="414" y="3532"/>
                    </a:cubicBezTo>
                    <a:cubicBezTo>
                      <a:pt x="414" y="5974"/>
                      <a:pt x="4058" y="5260"/>
                      <a:pt x="4058" y="6425"/>
                    </a:cubicBezTo>
                    <a:cubicBezTo>
                      <a:pt x="4058" y="6801"/>
                      <a:pt x="3720" y="6988"/>
                      <a:pt x="3194" y="6988"/>
                    </a:cubicBezTo>
                    <a:cubicBezTo>
                      <a:pt x="2255" y="6913"/>
                      <a:pt x="1391" y="6575"/>
                      <a:pt x="677" y="5974"/>
                    </a:cubicBezTo>
                    <a:lnTo>
                      <a:pt x="1" y="7364"/>
                    </a:lnTo>
                    <a:cubicBezTo>
                      <a:pt x="714" y="7928"/>
                      <a:pt x="1578" y="8303"/>
                      <a:pt x="2480" y="8416"/>
                    </a:cubicBezTo>
                    <a:lnTo>
                      <a:pt x="2480" y="9919"/>
                    </a:lnTo>
                    <a:lnTo>
                      <a:pt x="3795" y="9919"/>
                    </a:lnTo>
                    <a:lnTo>
                      <a:pt x="3795" y="8416"/>
                    </a:lnTo>
                    <a:cubicBezTo>
                      <a:pt x="5035" y="8266"/>
                      <a:pt x="5974" y="7552"/>
                      <a:pt x="5974" y="6312"/>
                    </a:cubicBezTo>
                    <a:cubicBezTo>
                      <a:pt x="5974" y="3833"/>
                      <a:pt x="2330" y="4471"/>
                      <a:pt x="2330" y="3307"/>
                    </a:cubicBezTo>
                    <a:cubicBezTo>
                      <a:pt x="2330" y="3006"/>
                      <a:pt x="2630" y="2856"/>
                      <a:pt x="3081" y="2856"/>
                    </a:cubicBezTo>
                    <a:cubicBezTo>
                      <a:pt x="3833" y="2931"/>
                      <a:pt x="4621" y="3194"/>
                      <a:pt x="5298" y="3607"/>
                    </a:cubicBezTo>
                    <a:lnTo>
                      <a:pt x="5974" y="2180"/>
                    </a:lnTo>
                    <a:cubicBezTo>
                      <a:pt x="5298" y="1766"/>
                      <a:pt x="4546" y="1503"/>
                      <a:pt x="3795" y="1428"/>
                    </a:cubicBezTo>
                    <a:lnTo>
                      <a:pt x="3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25"/>
            <p:cNvGrpSpPr/>
            <p:nvPr/>
          </p:nvGrpSpPr>
          <p:grpSpPr>
            <a:xfrm>
              <a:off x="4826445" y="3002097"/>
              <a:ext cx="398796" cy="398682"/>
              <a:chOff x="2351385" y="3503313"/>
              <a:chExt cx="631405" cy="631325"/>
            </a:xfrm>
          </p:grpSpPr>
          <p:sp>
            <p:nvSpPr>
              <p:cNvPr id="819" name="Google Shape;819;p25"/>
              <p:cNvSpPr/>
              <p:nvPr/>
            </p:nvSpPr>
            <p:spPr>
              <a:xfrm>
                <a:off x="2351385" y="3503313"/>
                <a:ext cx="631405" cy="631325"/>
              </a:xfrm>
              <a:custGeom>
                <a:rect b="b" l="l" r="r" t="t"/>
                <a:pathLst>
                  <a:path extrusionOk="0" h="18034" w="18035">
                    <a:moveTo>
                      <a:pt x="9017" y="0"/>
                    </a:moveTo>
                    <a:cubicBezTo>
                      <a:pt x="4058" y="0"/>
                      <a:pt x="1" y="4020"/>
                      <a:pt x="1" y="9017"/>
                    </a:cubicBezTo>
                    <a:cubicBezTo>
                      <a:pt x="1" y="13976"/>
                      <a:pt x="4058" y="18033"/>
                      <a:pt x="9017" y="18033"/>
                    </a:cubicBezTo>
                    <a:cubicBezTo>
                      <a:pt x="14014" y="18033"/>
                      <a:pt x="18034" y="13976"/>
                      <a:pt x="18034" y="9017"/>
                    </a:cubicBezTo>
                    <a:cubicBezTo>
                      <a:pt x="18034" y="4020"/>
                      <a:pt x="14014" y="0"/>
                      <a:pt x="9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5"/>
              <p:cNvSpPr/>
              <p:nvPr/>
            </p:nvSpPr>
            <p:spPr>
              <a:xfrm>
                <a:off x="2414542" y="3566431"/>
                <a:ext cx="505089" cy="505053"/>
              </a:xfrm>
              <a:custGeom>
                <a:rect b="b" l="l" r="r" t="t"/>
                <a:pathLst>
                  <a:path extrusionOk="0" h="14427" w="14427">
                    <a:moveTo>
                      <a:pt x="7213" y="0"/>
                    </a:moveTo>
                    <a:cubicBezTo>
                      <a:pt x="3231" y="0"/>
                      <a:pt x="0" y="3231"/>
                      <a:pt x="0" y="7214"/>
                    </a:cubicBezTo>
                    <a:cubicBezTo>
                      <a:pt x="0" y="11196"/>
                      <a:pt x="3231" y="14427"/>
                      <a:pt x="7213" y="14427"/>
                    </a:cubicBezTo>
                    <a:cubicBezTo>
                      <a:pt x="11196" y="14427"/>
                      <a:pt x="14427" y="11196"/>
                      <a:pt x="14427" y="7214"/>
                    </a:cubicBezTo>
                    <a:cubicBezTo>
                      <a:pt x="14427" y="3231"/>
                      <a:pt x="11196" y="0"/>
                      <a:pt x="72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5"/>
              <p:cNvSpPr/>
              <p:nvPr/>
            </p:nvSpPr>
            <p:spPr>
              <a:xfrm>
                <a:off x="2563156" y="3645338"/>
                <a:ext cx="209150" cy="347239"/>
              </a:xfrm>
              <a:custGeom>
                <a:rect b="b" l="l" r="r" t="t"/>
                <a:pathLst>
                  <a:path extrusionOk="0" h="9919" w="5974">
                    <a:moveTo>
                      <a:pt x="2480" y="1"/>
                    </a:moveTo>
                    <a:lnTo>
                      <a:pt x="2480" y="1428"/>
                    </a:lnTo>
                    <a:cubicBezTo>
                      <a:pt x="1203" y="1654"/>
                      <a:pt x="414" y="2405"/>
                      <a:pt x="414" y="3532"/>
                    </a:cubicBezTo>
                    <a:cubicBezTo>
                      <a:pt x="414" y="5974"/>
                      <a:pt x="4058" y="5260"/>
                      <a:pt x="4058" y="6425"/>
                    </a:cubicBezTo>
                    <a:cubicBezTo>
                      <a:pt x="4058" y="6801"/>
                      <a:pt x="3720" y="6988"/>
                      <a:pt x="3194" y="6988"/>
                    </a:cubicBezTo>
                    <a:cubicBezTo>
                      <a:pt x="2255" y="6913"/>
                      <a:pt x="1391" y="6575"/>
                      <a:pt x="677" y="5974"/>
                    </a:cubicBezTo>
                    <a:lnTo>
                      <a:pt x="1" y="7364"/>
                    </a:lnTo>
                    <a:cubicBezTo>
                      <a:pt x="714" y="7928"/>
                      <a:pt x="1578" y="8303"/>
                      <a:pt x="2480" y="8416"/>
                    </a:cubicBezTo>
                    <a:lnTo>
                      <a:pt x="2480" y="9919"/>
                    </a:lnTo>
                    <a:lnTo>
                      <a:pt x="3795" y="9919"/>
                    </a:lnTo>
                    <a:lnTo>
                      <a:pt x="3795" y="8416"/>
                    </a:lnTo>
                    <a:cubicBezTo>
                      <a:pt x="5035" y="8266"/>
                      <a:pt x="5974" y="7552"/>
                      <a:pt x="5974" y="6312"/>
                    </a:cubicBezTo>
                    <a:cubicBezTo>
                      <a:pt x="5974" y="3833"/>
                      <a:pt x="2330" y="4471"/>
                      <a:pt x="2330" y="3307"/>
                    </a:cubicBezTo>
                    <a:cubicBezTo>
                      <a:pt x="2330" y="3006"/>
                      <a:pt x="2630" y="2856"/>
                      <a:pt x="3081" y="2856"/>
                    </a:cubicBezTo>
                    <a:cubicBezTo>
                      <a:pt x="3833" y="2931"/>
                      <a:pt x="4621" y="3194"/>
                      <a:pt x="5298" y="3607"/>
                    </a:cubicBezTo>
                    <a:lnTo>
                      <a:pt x="5974" y="2180"/>
                    </a:lnTo>
                    <a:cubicBezTo>
                      <a:pt x="5298" y="1766"/>
                      <a:pt x="4546" y="1503"/>
                      <a:pt x="3795" y="1428"/>
                    </a:cubicBezTo>
                    <a:lnTo>
                      <a:pt x="3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2" name="Google Shape;822;p25"/>
            <p:cNvGrpSpPr/>
            <p:nvPr/>
          </p:nvGrpSpPr>
          <p:grpSpPr>
            <a:xfrm>
              <a:off x="3011075" y="3002097"/>
              <a:ext cx="398796" cy="398682"/>
              <a:chOff x="2351385" y="3503313"/>
              <a:chExt cx="631405" cy="631325"/>
            </a:xfrm>
          </p:grpSpPr>
          <p:sp>
            <p:nvSpPr>
              <p:cNvPr id="823" name="Google Shape;823;p25"/>
              <p:cNvSpPr/>
              <p:nvPr/>
            </p:nvSpPr>
            <p:spPr>
              <a:xfrm>
                <a:off x="2351385" y="3503313"/>
                <a:ext cx="631405" cy="631325"/>
              </a:xfrm>
              <a:custGeom>
                <a:rect b="b" l="l" r="r" t="t"/>
                <a:pathLst>
                  <a:path extrusionOk="0" h="18034" w="18035">
                    <a:moveTo>
                      <a:pt x="9017" y="0"/>
                    </a:moveTo>
                    <a:cubicBezTo>
                      <a:pt x="4058" y="0"/>
                      <a:pt x="1" y="4020"/>
                      <a:pt x="1" y="9017"/>
                    </a:cubicBezTo>
                    <a:cubicBezTo>
                      <a:pt x="1" y="13976"/>
                      <a:pt x="4058" y="18033"/>
                      <a:pt x="9017" y="18033"/>
                    </a:cubicBezTo>
                    <a:cubicBezTo>
                      <a:pt x="14014" y="18033"/>
                      <a:pt x="18034" y="13976"/>
                      <a:pt x="18034" y="9017"/>
                    </a:cubicBezTo>
                    <a:cubicBezTo>
                      <a:pt x="18034" y="4020"/>
                      <a:pt x="14014" y="0"/>
                      <a:pt x="9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>
                <a:off x="2414542" y="3566431"/>
                <a:ext cx="505089" cy="505053"/>
              </a:xfrm>
              <a:custGeom>
                <a:rect b="b" l="l" r="r" t="t"/>
                <a:pathLst>
                  <a:path extrusionOk="0" h="14427" w="14427">
                    <a:moveTo>
                      <a:pt x="7213" y="0"/>
                    </a:moveTo>
                    <a:cubicBezTo>
                      <a:pt x="3231" y="0"/>
                      <a:pt x="0" y="3231"/>
                      <a:pt x="0" y="7214"/>
                    </a:cubicBezTo>
                    <a:cubicBezTo>
                      <a:pt x="0" y="11196"/>
                      <a:pt x="3231" y="14427"/>
                      <a:pt x="7213" y="14427"/>
                    </a:cubicBezTo>
                    <a:cubicBezTo>
                      <a:pt x="11196" y="14427"/>
                      <a:pt x="14427" y="11196"/>
                      <a:pt x="14427" y="7214"/>
                    </a:cubicBezTo>
                    <a:cubicBezTo>
                      <a:pt x="14427" y="3231"/>
                      <a:pt x="11196" y="0"/>
                      <a:pt x="72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>
                <a:off x="2563156" y="3645338"/>
                <a:ext cx="209150" cy="347239"/>
              </a:xfrm>
              <a:custGeom>
                <a:rect b="b" l="l" r="r" t="t"/>
                <a:pathLst>
                  <a:path extrusionOk="0" h="9919" w="5974">
                    <a:moveTo>
                      <a:pt x="2480" y="1"/>
                    </a:moveTo>
                    <a:lnTo>
                      <a:pt x="2480" y="1428"/>
                    </a:lnTo>
                    <a:cubicBezTo>
                      <a:pt x="1203" y="1654"/>
                      <a:pt x="414" y="2405"/>
                      <a:pt x="414" y="3532"/>
                    </a:cubicBezTo>
                    <a:cubicBezTo>
                      <a:pt x="414" y="5974"/>
                      <a:pt x="4058" y="5260"/>
                      <a:pt x="4058" y="6425"/>
                    </a:cubicBezTo>
                    <a:cubicBezTo>
                      <a:pt x="4058" y="6801"/>
                      <a:pt x="3720" y="6988"/>
                      <a:pt x="3194" y="6988"/>
                    </a:cubicBezTo>
                    <a:cubicBezTo>
                      <a:pt x="2255" y="6913"/>
                      <a:pt x="1391" y="6575"/>
                      <a:pt x="677" y="5974"/>
                    </a:cubicBezTo>
                    <a:lnTo>
                      <a:pt x="1" y="7364"/>
                    </a:lnTo>
                    <a:cubicBezTo>
                      <a:pt x="714" y="7928"/>
                      <a:pt x="1578" y="8303"/>
                      <a:pt x="2480" y="8416"/>
                    </a:cubicBezTo>
                    <a:lnTo>
                      <a:pt x="2480" y="9919"/>
                    </a:lnTo>
                    <a:lnTo>
                      <a:pt x="3795" y="9919"/>
                    </a:lnTo>
                    <a:lnTo>
                      <a:pt x="3795" y="8416"/>
                    </a:lnTo>
                    <a:cubicBezTo>
                      <a:pt x="5035" y="8266"/>
                      <a:pt x="5974" y="7552"/>
                      <a:pt x="5974" y="6312"/>
                    </a:cubicBezTo>
                    <a:cubicBezTo>
                      <a:pt x="5974" y="3833"/>
                      <a:pt x="2330" y="4471"/>
                      <a:pt x="2330" y="3307"/>
                    </a:cubicBezTo>
                    <a:cubicBezTo>
                      <a:pt x="2330" y="3006"/>
                      <a:pt x="2630" y="2856"/>
                      <a:pt x="3081" y="2856"/>
                    </a:cubicBezTo>
                    <a:cubicBezTo>
                      <a:pt x="3833" y="2931"/>
                      <a:pt x="4621" y="3194"/>
                      <a:pt x="5298" y="3607"/>
                    </a:cubicBezTo>
                    <a:lnTo>
                      <a:pt x="5974" y="2180"/>
                    </a:lnTo>
                    <a:cubicBezTo>
                      <a:pt x="5298" y="1766"/>
                      <a:pt x="4546" y="1503"/>
                      <a:pt x="3795" y="1428"/>
                    </a:cubicBezTo>
                    <a:lnTo>
                      <a:pt x="3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6" name="Google Shape;826;p25"/>
          <p:cNvGrpSpPr/>
          <p:nvPr/>
        </p:nvGrpSpPr>
        <p:grpSpPr>
          <a:xfrm>
            <a:off x="1059661" y="3749275"/>
            <a:ext cx="322969" cy="340500"/>
            <a:chOff x="4854075" y="2527625"/>
            <a:chExt cx="56000" cy="59050"/>
          </a:xfrm>
        </p:grpSpPr>
        <p:sp>
          <p:nvSpPr>
            <p:cNvPr id="827" name="Google Shape;827;p25"/>
            <p:cNvSpPr/>
            <p:nvPr/>
          </p:nvSpPr>
          <p:spPr>
            <a:xfrm>
              <a:off x="4872325" y="2527625"/>
              <a:ext cx="37750" cy="5905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4854075" y="2539100"/>
              <a:ext cx="26075" cy="35875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25"/>
          <p:cNvGrpSpPr/>
          <p:nvPr/>
        </p:nvGrpSpPr>
        <p:grpSpPr>
          <a:xfrm>
            <a:off x="1941241" y="2572369"/>
            <a:ext cx="771201" cy="734773"/>
            <a:chOff x="1941241" y="2572369"/>
            <a:chExt cx="771201" cy="734773"/>
          </a:xfrm>
        </p:grpSpPr>
        <p:sp>
          <p:nvSpPr>
            <p:cNvPr id="830" name="Google Shape;830;p25"/>
            <p:cNvSpPr/>
            <p:nvPr/>
          </p:nvSpPr>
          <p:spPr>
            <a:xfrm>
              <a:off x="1941241" y="2578273"/>
              <a:ext cx="771201" cy="728869"/>
            </a:xfrm>
            <a:custGeom>
              <a:rect b="b" l="l" r="r" t="t"/>
              <a:pathLst>
                <a:path extrusionOk="0" h="47779" w="50554">
                  <a:moveTo>
                    <a:pt x="10514" y="0"/>
                  </a:moveTo>
                  <a:cubicBezTo>
                    <a:pt x="10514" y="0"/>
                    <a:pt x="0" y="13899"/>
                    <a:pt x="4825" y="17284"/>
                  </a:cubicBezTo>
                  <a:cubicBezTo>
                    <a:pt x="4825" y="17284"/>
                    <a:pt x="25709" y="22829"/>
                    <a:pt x="32982" y="22973"/>
                  </a:cubicBezTo>
                  <a:lnTo>
                    <a:pt x="31902" y="44649"/>
                  </a:lnTo>
                  <a:cubicBezTo>
                    <a:pt x="31902" y="44649"/>
                    <a:pt x="33797" y="47779"/>
                    <a:pt x="36713" y="47779"/>
                  </a:cubicBezTo>
                  <a:cubicBezTo>
                    <a:pt x="37654" y="47779"/>
                    <a:pt x="38700" y="47453"/>
                    <a:pt x="39824" y="46593"/>
                  </a:cubicBezTo>
                  <a:cubicBezTo>
                    <a:pt x="44433" y="43064"/>
                    <a:pt x="50554" y="15267"/>
                    <a:pt x="47745" y="12747"/>
                  </a:cubicBezTo>
                  <a:cubicBezTo>
                    <a:pt x="44937" y="10226"/>
                    <a:pt x="10514" y="0"/>
                    <a:pt x="10514" y="0"/>
                  </a:cubicBezTo>
                  <a:close/>
                </a:path>
              </a:pathLst>
            </a:custGeom>
            <a:solidFill>
              <a:srgbClr val="DBBB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2096148" y="2572369"/>
              <a:ext cx="597630" cy="514551"/>
            </a:xfrm>
            <a:custGeom>
              <a:rect b="b" l="l" r="r" t="t"/>
              <a:pathLst>
                <a:path extrusionOk="0" h="33730" w="39176">
                  <a:moveTo>
                    <a:pt x="315" y="0"/>
                  </a:moveTo>
                  <a:cubicBezTo>
                    <a:pt x="194" y="0"/>
                    <a:pt x="72" y="81"/>
                    <a:pt x="72" y="243"/>
                  </a:cubicBezTo>
                  <a:cubicBezTo>
                    <a:pt x="0" y="387"/>
                    <a:pt x="72" y="603"/>
                    <a:pt x="288" y="603"/>
                  </a:cubicBezTo>
                  <a:cubicBezTo>
                    <a:pt x="14763" y="4852"/>
                    <a:pt x="36655" y="11981"/>
                    <a:pt x="37519" y="14214"/>
                  </a:cubicBezTo>
                  <a:cubicBezTo>
                    <a:pt x="38455" y="16878"/>
                    <a:pt x="35791" y="29625"/>
                    <a:pt x="35071" y="33225"/>
                  </a:cubicBezTo>
                  <a:cubicBezTo>
                    <a:pt x="35215" y="33442"/>
                    <a:pt x="35431" y="33586"/>
                    <a:pt x="35575" y="33730"/>
                  </a:cubicBezTo>
                  <a:cubicBezTo>
                    <a:pt x="36223" y="30705"/>
                    <a:pt x="39176" y="16950"/>
                    <a:pt x="38095" y="13926"/>
                  </a:cubicBezTo>
                  <a:cubicBezTo>
                    <a:pt x="36871" y="10685"/>
                    <a:pt x="4177" y="1107"/>
                    <a:pt x="432" y="27"/>
                  </a:cubicBezTo>
                  <a:cubicBezTo>
                    <a:pt x="396" y="9"/>
                    <a:pt x="356" y="0"/>
                    <a:pt x="315" y="0"/>
                  </a:cubicBezTo>
                  <a:close/>
                </a:path>
              </a:pathLst>
            </a:custGeom>
            <a:solidFill>
              <a:srgbClr val="BE9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25"/>
          <p:cNvGrpSpPr/>
          <p:nvPr/>
        </p:nvGrpSpPr>
        <p:grpSpPr>
          <a:xfrm>
            <a:off x="6090780" y="1714488"/>
            <a:ext cx="2596018" cy="2973900"/>
            <a:chOff x="6090780" y="1714488"/>
            <a:chExt cx="2596018" cy="2973900"/>
          </a:xfrm>
        </p:grpSpPr>
        <p:grpSp>
          <p:nvGrpSpPr>
            <p:cNvPr id="833" name="Google Shape;833;p25"/>
            <p:cNvGrpSpPr/>
            <p:nvPr/>
          </p:nvGrpSpPr>
          <p:grpSpPr>
            <a:xfrm>
              <a:off x="7110050" y="1714488"/>
              <a:ext cx="1576747" cy="2973900"/>
              <a:chOff x="7110050" y="1714488"/>
              <a:chExt cx="1576747" cy="2973900"/>
            </a:xfrm>
          </p:grpSpPr>
          <p:grpSp>
            <p:nvGrpSpPr>
              <p:cNvPr id="834" name="Google Shape;834;p25"/>
              <p:cNvGrpSpPr/>
              <p:nvPr/>
            </p:nvGrpSpPr>
            <p:grpSpPr>
              <a:xfrm>
                <a:off x="7110050" y="1714488"/>
                <a:ext cx="1576747" cy="2973900"/>
                <a:chOff x="457200" y="1714488"/>
                <a:chExt cx="1576747" cy="2973900"/>
              </a:xfrm>
            </p:grpSpPr>
            <p:grpSp>
              <p:nvGrpSpPr>
                <p:cNvPr id="835" name="Google Shape;835;p25"/>
                <p:cNvGrpSpPr/>
                <p:nvPr/>
              </p:nvGrpSpPr>
              <p:grpSpPr>
                <a:xfrm>
                  <a:off x="1866532" y="1982613"/>
                  <a:ext cx="167416" cy="450025"/>
                  <a:chOff x="-1026400" y="1982650"/>
                  <a:chExt cx="1383600" cy="450025"/>
                </a:xfrm>
              </p:grpSpPr>
              <p:sp>
                <p:nvSpPr>
                  <p:cNvPr id="836" name="Google Shape;836;p25"/>
                  <p:cNvSpPr/>
                  <p:nvPr/>
                </p:nvSpPr>
                <p:spPr>
                  <a:xfrm>
                    <a:off x="-1026400" y="1982650"/>
                    <a:ext cx="1383600" cy="208500"/>
                  </a:xfrm>
                  <a:prstGeom prst="roundRect">
                    <a:avLst>
                      <a:gd fmla="val 9203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7" name="Google Shape;837;p25"/>
                  <p:cNvSpPr/>
                  <p:nvPr/>
                </p:nvSpPr>
                <p:spPr>
                  <a:xfrm>
                    <a:off x="-1026400" y="2224175"/>
                    <a:ext cx="1383600" cy="208500"/>
                  </a:xfrm>
                  <a:prstGeom prst="roundRect">
                    <a:avLst>
                      <a:gd fmla="val 9203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38" name="Google Shape;838;p25"/>
                <p:cNvSpPr/>
                <p:nvPr/>
              </p:nvSpPr>
              <p:spPr>
                <a:xfrm>
                  <a:off x="457200" y="1714488"/>
                  <a:ext cx="1527900" cy="2973900"/>
                </a:xfrm>
                <a:prstGeom prst="roundRect">
                  <a:avLst>
                    <a:gd fmla="val 9203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39" name="Google Shape;839;p25"/>
              <p:cNvSpPr/>
              <p:nvPr/>
            </p:nvSpPr>
            <p:spPr>
              <a:xfrm>
                <a:off x="7182200" y="1794738"/>
                <a:ext cx="1383600" cy="2813400"/>
              </a:xfrm>
              <a:prstGeom prst="roundRect">
                <a:avLst>
                  <a:gd fmla="val 6113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0" name="Google Shape;840;p25"/>
            <p:cNvSpPr/>
            <p:nvPr/>
          </p:nvSpPr>
          <p:spPr>
            <a:xfrm>
              <a:off x="7580150" y="2189500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841" name="Google Shape;841;p25"/>
            <p:cNvGrpSpPr/>
            <p:nvPr/>
          </p:nvGrpSpPr>
          <p:grpSpPr>
            <a:xfrm>
              <a:off x="6090780" y="3080903"/>
              <a:ext cx="1836770" cy="1132472"/>
              <a:chOff x="6090780" y="3080903"/>
              <a:chExt cx="1836770" cy="1132472"/>
            </a:xfrm>
          </p:grpSpPr>
          <p:sp>
            <p:nvSpPr>
              <p:cNvPr id="842" name="Google Shape;842;p25"/>
              <p:cNvSpPr/>
              <p:nvPr/>
            </p:nvSpPr>
            <p:spPr>
              <a:xfrm>
                <a:off x="7820450" y="3378175"/>
                <a:ext cx="107100" cy="835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3" name="Google Shape;843;p25"/>
              <p:cNvGrpSpPr/>
              <p:nvPr/>
            </p:nvGrpSpPr>
            <p:grpSpPr>
              <a:xfrm>
                <a:off x="6090780" y="3080903"/>
                <a:ext cx="1784630" cy="1039622"/>
                <a:chOff x="6853019" y="3390478"/>
                <a:chExt cx="1953832" cy="1126107"/>
              </a:xfrm>
            </p:grpSpPr>
            <p:sp>
              <p:nvSpPr>
                <p:cNvPr id="844" name="Google Shape;844;p25"/>
                <p:cNvSpPr/>
                <p:nvPr/>
              </p:nvSpPr>
              <p:spPr>
                <a:xfrm>
                  <a:off x="7601718" y="3390478"/>
                  <a:ext cx="1205132" cy="1065672"/>
                </a:xfrm>
                <a:custGeom>
                  <a:rect b="b" l="l" r="r" t="t"/>
                  <a:pathLst>
                    <a:path extrusionOk="0" h="66037" w="74679">
                      <a:moveTo>
                        <a:pt x="1440" y="3025"/>
                      </a:moveTo>
                      <a:cubicBezTo>
                        <a:pt x="1398" y="3151"/>
                        <a:pt x="1356" y="3253"/>
                        <a:pt x="1300" y="3359"/>
                      </a:cubicBezTo>
                      <a:lnTo>
                        <a:pt x="1300" y="3359"/>
                      </a:lnTo>
                      <a:cubicBezTo>
                        <a:pt x="1347" y="3252"/>
                        <a:pt x="1394" y="3142"/>
                        <a:pt x="1440" y="3025"/>
                      </a:cubicBezTo>
                      <a:close/>
                      <a:moveTo>
                        <a:pt x="6770" y="0"/>
                      </a:moveTo>
                      <a:cubicBezTo>
                        <a:pt x="6265" y="144"/>
                        <a:pt x="5761" y="288"/>
                        <a:pt x="5329" y="360"/>
                      </a:cubicBezTo>
                      <a:lnTo>
                        <a:pt x="5041" y="432"/>
                      </a:lnTo>
                      <a:cubicBezTo>
                        <a:pt x="4321" y="720"/>
                        <a:pt x="3745" y="1152"/>
                        <a:pt x="3025" y="1368"/>
                      </a:cubicBezTo>
                      <a:lnTo>
                        <a:pt x="2881" y="1440"/>
                      </a:lnTo>
                      <a:cubicBezTo>
                        <a:pt x="2665" y="1656"/>
                        <a:pt x="2449" y="1872"/>
                        <a:pt x="2161" y="2088"/>
                      </a:cubicBezTo>
                      <a:lnTo>
                        <a:pt x="1945" y="2232"/>
                      </a:lnTo>
                      <a:cubicBezTo>
                        <a:pt x="1729" y="2520"/>
                        <a:pt x="1585" y="2881"/>
                        <a:pt x="1440" y="3025"/>
                      </a:cubicBezTo>
                      <a:cubicBezTo>
                        <a:pt x="1440" y="3025"/>
                        <a:pt x="1440" y="3025"/>
                        <a:pt x="1440" y="3025"/>
                      </a:cubicBezTo>
                      <a:lnTo>
                        <a:pt x="1440" y="3025"/>
                      </a:lnTo>
                      <a:lnTo>
                        <a:pt x="1152" y="3601"/>
                      </a:lnTo>
                      <a:cubicBezTo>
                        <a:pt x="1212" y="3511"/>
                        <a:pt x="1260" y="3434"/>
                        <a:pt x="1300" y="3359"/>
                      </a:cubicBezTo>
                      <a:lnTo>
                        <a:pt x="1300" y="3359"/>
                      </a:lnTo>
                      <a:cubicBezTo>
                        <a:pt x="1203" y="3580"/>
                        <a:pt x="1106" y="3790"/>
                        <a:pt x="1008" y="4033"/>
                      </a:cubicBezTo>
                      <a:cubicBezTo>
                        <a:pt x="792" y="4465"/>
                        <a:pt x="648" y="4897"/>
                        <a:pt x="504" y="5473"/>
                      </a:cubicBezTo>
                      <a:cubicBezTo>
                        <a:pt x="432" y="5617"/>
                        <a:pt x="288" y="6121"/>
                        <a:pt x="288" y="6193"/>
                      </a:cubicBezTo>
                      <a:cubicBezTo>
                        <a:pt x="216" y="6697"/>
                        <a:pt x="72" y="7129"/>
                        <a:pt x="0" y="7633"/>
                      </a:cubicBezTo>
                      <a:cubicBezTo>
                        <a:pt x="648" y="17787"/>
                        <a:pt x="21892" y="24197"/>
                        <a:pt x="21892" y="24197"/>
                      </a:cubicBezTo>
                      <a:cubicBezTo>
                        <a:pt x="36295" y="30534"/>
                        <a:pt x="14691" y="40400"/>
                        <a:pt x="14691" y="40400"/>
                      </a:cubicBezTo>
                      <a:cubicBezTo>
                        <a:pt x="5617" y="54730"/>
                        <a:pt x="18220" y="64092"/>
                        <a:pt x="18220" y="64092"/>
                      </a:cubicBezTo>
                      <a:cubicBezTo>
                        <a:pt x="18220" y="64092"/>
                        <a:pt x="54088" y="59142"/>
                        <a:pt x="61025" y="59142"/>
                      </a:cubicBezTo>
                      <a:cubicBezTo>
                        <a:pt x="61431" y="59142"/>
                        <a:pt x="61737" y="59159"/>
                        <a:pt x="61932" y="59195"/>
                      </a:cubicBezTo>
                      <a:cubicBezTo>
                        <a:pt x="63588" y="59555"/>
                        <a:pt x="69205" y="62724"/>
                        <a:pt x="74678" y="66036"/>
                      </a:cubicBezTo>
                      <a:lnTo>
                        <a:pt x="74678" y="31326"/>
                      </a:lnTo>
                      <a:cubicBezTo>
                        <a:pt x="73886" y="29886"/>
                        <a:pt x="73238" y="28517"/>
                        <a:pt x="72518" y="27293"/>
                      </a:cubicBezTo>
                      <a:cubicBezTo>
                        <a:pt x="65173" y="14259"/>
                        <a:pt x="34207" y="9722"/>
                        <a:pt x="34207" y="9722"/>
                      </a:cubicBezTo>
                      <a:cubicBezTo>
                        <a:pt x="19804" y="2809"/>
                        <a:pt x="11594" y="432"/>
                        <a:pt x="6914" y="0"/>
                      </a:cubicBezTo>
                      <a:close/>
                    </a:path>
                  </a:pathLst>
                </a:custGeom>
                <a:solidFill>
                  <a:srgbClr val="BD7D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5"/>
                <p:cNvSpPr/>
                <p:nvPr/>
              </p:nvSpPr>
              <p:spPr>
                <a:xfrm>
                  <a:off x="6853019" y="3950417"/>
                  <a:ext cx="1135693" cy="566168"/>
                </a:xfrm>
                <a:custGeom>
                  <a:rect b="b" l="l" r="r" t="t"/>
                  <a:pathLst>
                    <a:path extrusionOk="0" h="35084" w="70376">
                      <a:moveTo>
                        <a:pt x="3990" y="1"/>
                      </a:moveTo>
                      <a:cubicBezTo>
                        <a:pt x="1" y="1"/>
                        <a:pt x="955" y="4837"/>
                        <a:pt x="955" y="4837"/>
                      </a:cubicBezTo>
                      <a:cubicBezTo>
                        <a:pt x="3256" y="9943"/>
                        <a:pt x="28392" y="35083"/>
                        <a:pt x="32336" y="35083"/>
                      </a:cubicBezTo>
                      <a:cubicBezTo>
                        <a:pt x="32341" y="35083"/>
                        <a:pt x="32347" y="35083"/>
                        <a:pt x="32353" y="35083"/>
                      </a:cubicBezTo>
                      <a:cubicBezTo>
                        <a:pt x="36241" y="34939"/>
                        <a:pt x="65551" y="29106"/>
                        <a:pt x="65551" y="29106"/>
                      </a:cubicBezTo>
                      <a:cubicBezTo>
                        <a:pt x="70376" y="26585"/>
                        <a:pt x="61086" y="17728"/>
                        <a:pt x="61086" y="17728"/>
                      </a:cubicBezTo>
                      <a:lnTo>
                        <a:pt x="31776" y="20248"/>
                      </a:lnTo>
                      <a:cubicBezTo>
                        <a:pt x="31776" y="20248"/>
                        <a:pt x="8732" y="301"/>
                        <a:pt x="4339" y="13"/>
                      </a:cubicBezTo>
                      <a:cubicBezTo>
                        <a:pt x="4219" y="5"/>
                        <a:pt x="4103" y="1"/>
                        <a:pt x="3990" y="1"/>
                      </a:cubicBezTo>
                      <a:close/>
                    </a:path>
                  </a:pathLst>
                </a:custGeom>
                <a:solidFill>
                  <a:srgbClr val="BD7D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5"/>
                <p:cNvSpPr/>
                <p:nvPr/>
              </p:nvSpPr>
              <p:spPr>
                <a:xfrm>
                  <a:off x="6898139" y="3749456"/>
                  <a:ext cx="1137064" cy="566071"/>
                </a:xfrm>
                <a:custGeom>
                  <a:rect b="b" l="l" r="r" t="t"/>
                  <a:pathLst>
                    <a:path extrusionOk="0" h="35078" w="70461">
                      <a:moveTo>
                        <a:pt x="4082" y="0"/>
                      </a:moveTo>
                      <a:cubicBezTo>
                        <a:pt x="1" y="0"/>
                        <a:pt x="967" y="4832"/>
                        <a:pt x="967" y="4832"/>
                      </a:cubicBezTo>
                      <a:cubicBezTo>
                        <a:pt x="3268" y="9938"/>
                        <a:pt x="28405" y="35078"/>
                        <a:pt x="32348" y="35078"/>
                      </a:cubicBezTo>
                      <a:cubicBezTo>
                        <a:pt x="32354" y="35078"/>
                        <a:pt x="32360" y="35078"/>
                        <a:pt x="32365" y="35078"/>
                      </a:cubicBezTo>
                      <a:cubicBezTo>
                        <a:pt x="36254" y="34934"/>
                        <a:pt x="65563" y="29101"/>
                        <a:pt x="65563" y="29101"/>
                      </a:cubicBezTo>
                      <a:cubicBezTo>
                        <a:pt x="70460" y="26508"/>
                        <a:pt x="61171" y="17723"/>
                        <a:pt x="61171" y="17723"/>
                      </a:cubicBezTo>
                      <a:lnTo>
                        <a:pt x="31861" y="20243"/>
                      </a:lnTo>
                      <a:cubicBezTo>
                        <a:pt x="31861" y="20243"/>
                        <a:pt x="8745" y="295"/>
                        <a:pt x="4352" y="7"/>
                      </a:cubicBezTo>
                      <a:cubicBezTo>
                        <a:pt x="4260" y="3"/>
                        <a:pt x="4170" y="0"/>
                        <a:pt x="4082" y="0"/>
                      </a:cubicBezTo>
                      <a:close/>
                    </a:path>
                  </a:pathLst>
                </a:custGeom>
                <a:solidFill>
                  <a:srgbClr val="BD7D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5"/>
                <p:cNvSpPr/>
                <p:nvPr/>
              </p:nvSpPr>
              <p:spPr>
                <a:xfrm>
                  <a:off x="7614499" y="3405582"/>
                  <a:ext cx="206867" cy="152128"/>
                </a:xfrm>
                <a:custGeom>
                  <a:rect b="b" l="l" r="r" t="t"/>
                  <a:pathLst>
                    <a:path extrusionOk="0" h="9427" w="12819">
                      <a:moveTo>
                        <a:pt x="6266" y="0"/>
                      </a:moveTo>
                      <a:cubicBezTo>
                        <a:pt x="0" y="1152"/>
                        <a:pt x="576" y="7418"/>
                        <a:pt x="576" y="7418"/>
                      </a:cubicBezTo>
                      <a:cubicBezTo>
                        <a:pt x="576" y="7418"/>
                        <a:pt x="3288" y="9426"/>
                        <a:pt x="6041" y="9426"/>
                      </a:cubicBezTo>
                      <a:cubicBezTo>
                        <a:pt x="7326" y="9426"/>
                        <a:pt x="8619" y="8989"/>
                        <a:pt x="9650" y="7706"/>
                      </a:cubicBezTo>
                      <a:cubicBezTo>
                        <a:pt x="12819" y="3601"/>
                        <a:pt x="6266" y="0"/>
                        <a:pt x="6266" y="0"/>
                      </a:cubicBezTo>
                      <a:close/>
                    </a:path>
                  </a:pathLst>
                </a:custGeom>
                <a:solidFill>
                  <a:srgbClr val="A06A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5"/>
                <p:cNvSpPr/>
                <p:nvPr/>
              </p:nvSpPr>
              <p:spPr>
                <a:xfrm>
                  <a:off x="7146157" y="4098591"/>
                  <a:ext cx="761206" cy="190213"/>
                </a:xfrm>
                <a:custGeom>
                  <a:rect b="b" l="l" r="r" t="t"/>
                  <a:pathLst>
                    <a:path extrusionOk="0" h="11787" w="47170">
                      <a:moveTo>
                        <a:pt x="376" y="1"/>
                      </a:moveTo>
                      <a:cubicBezTo>
                        <a:pt x="279" y="1"/>
                        <a:pt x="187" y="36"/>
                        <a:pt x="145" y="120"/>
                      </a:cubicBezTo>
                      <a:cubicBezTo>
                        <a:pt x="1" y="264"/>
                        <a:pt x="1" y="480"/>
                        <a:pt x="145" y="552"/>
                      </a:cubicBezTo>
                      <a:lnTo>
                        <a:pt x="14764" y="11714"/>
                      </a:lnTo>
                      <a:lnTo>
                        <a:pt x="14908" y="11786"/>
                      </a:lnTo>
                      <a:lnTo>
                        <a:pt x="46882" y="9698"/>
                      </a:lnTo>
                      <a:cubicBezTo>
                        <a:pt x="47026" y="9626"/>
                        <a:pt x="47170" y="9482"/>
                        <a:pt x="47170" y="9338"/>
                      </a:cubicBezTo>
                      <a:cubicBezTo>
                        <a:pt x="47170" y="9160"/>
                        <a:pt x="47024" y="9031"/>
                        <a:pt x="46891" y="9031"/>
                      </a:cubicBezTo>
                      <a:cubicBezTo>
                        <a:pt x="46863" y="9031"/>
                        <a:pt x="46835" y="9037"/>
                        <a:pt x="46810" y="9050"/>
                      </a:cubicBezTo>
                      <a:lnTo>
                        <a:pt x="15052" y="11066"/>
                      </a:lnTo>
                      <a:lnTo>
                        <a:pt x="577" y="48"/>
                      </a:lnTo>
                      <a:cubicBezTo>
                        <a:pt x="517" y="18"/>
                        <a:pt x="445" y="1"/>
                        <a:pt x="376" y="1"/>
                      </a:cubicBezTo>
                      <a:close/>
                    </a:path>
                  </a:pathLst>
                </a:custGeom>
                <a:solidFill>
                  <a:srgbClr val="A06A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5"/>
                <p:cNvSpPr/>
                <p:nvPr/>
              </p:nvSpPr>
              <p:spPr>
                <a:xfrm>
                  <a:off x="6913744" y="3778617"/>
                  <a:ext cx="148755" cy="126679"/>
                </a:xfrm>
                <a:custGeom>
                  <a:rect b="b" l="l" r="r" t="t"/>
                  <a:pathLst>
                    <a:path extrusionOk="0" h="7850" w="9218">
                      <a:moveTo>
                        <a:pt x="1296" y="1"/>
                      </a:moveTo>
                      <a:lnTo>
                        <a:pt x="0" y="3025"/>
                      </a:lnTo>
                      <a:cubicBezTo>
                        <a:pt x="936" y="4825"/>
                        <a:pt x="2161" y="6482"/>
                        <a:pt x="3673" y="7850"/>
                      </a:cubicBezTo>
                      <a:cubicBezTo>
                        <a:pt x="3673" y="7850"/>
                        <a:pt x="9218" y="4681"/>
                        <a:pt x="1296" y="1"/>
                      </a:cubicBezTo>
                      <a:close/>
                    </a:path>
                  </a:pathLst>
                </a:custGeom>
                <a:solidFill>
                  <a:srgbClr val="A06A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5"/>
                <p:cNvSpPr/>
                <p:nvPr/>
              </p:nvSpPr>
              <p:spPr>
                <a:xfrm>
                  <a:off x="6866090" y="3976172"/>
                  <a:ext cx="148772" cy="127857"/>
                </a:xfrm>
                <a:custGeom>
                  <a:rect b="b" l="l" r="r" t="t"/>
                  <a:pathLst>
                    <a:path extrusionOk="0" h="7923" w="9219">
                      <a:moveTo>
                        <a:pt x="1369" y="1"/>
                      </a:moveTo>
                      <a:lnTo>
                        <a:pt x="1" y="3097"/>
                      </a:lnTo>
                      <a:cubicBezTo>
                        <a:pt x="937" y="4898"/>
                        <a:pt x="2161" y="6554"/>
                        <a:pt x="3673" y="7922"/>
                      </a:cubicBezTo>
                      <a:cubicBezTo>
                        <a:pt x="3673" y="7922"/>
                        <a:pt x="9218" y="4682"/>
                        <a:pt x="1369" y="1"/>
                      </a:cubicBezTo>
                      <a:close/>
                    </a:path>
                  </a:pathLst>
                </a:custGeom>
                <a:solidFill>
                  <a:srgbClr val="A06A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851" name="Google Shape;851;p25"/>
          <p:cNvGrpSpPr/>
          <p:nvPr/>
        </p:nvGrpSpPr>
        <p:grpSpPr>
          <a:xfrm>
            <a:off x="7712516" y="2313100"/>
            <a:ext cx="322969" cy="340500"/>
            <a:chOff x="1212061" y="3901675"/>
            <a:chExt cx="322969" cy="340500"/>
          </a:xfrm>
        </p:grpSpPr>
        <p:sp>
          <p:nvSpPr>
            <p:cNvPr id="852" name="Google Shape;852;p25"/>
            <p:cNvSpPr/>
            <p:nvPr/>
          </p:nvSpPr>
          <p:spPr>
            <a:xfrm rot="10800000">
              <a:off x="1212061" y="3901675"/>
              <a:ext cx="217716" cy="34050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 rot="10800000">
              <a:off x="1384647" y="3969141"/>
              <a:ext cx="150382" cy="206866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6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wallet infographics</a:t>
            </a:r>
            <a:endParaRPr/>
          </a:p>
        </p:txBody>
      </p:sp>
      <p:grpSp>
        <p:nvGrpSpPr>
          <p:cNvPr id="859" name="Google Shape;859;p26"/>
          <p:cNvGrpSpPr/>
          <p:nvPr/>
        </p:nvGrpSpPr>
        <p:grpSpPr>
          <a:xfrm>
            <a:off x="467239" y="2136286"/>
            <a:ext cx="8209523" cy="2226185"/>
            <a:chOff x="457085" y="1717158"/>
            <a:chExt cx="8209523" cy="2226185"/>
          </a:xfrm>
        </p:grpSpPr>
        <p:sp>
          <p:nvSpPr>
            <p:cNvPr id="860" name="Google Shape;860;p26"/>
            <p:cNvSpPr/>
            <p:nvPr/>
          </p:nvSpPr>
          <p:spPr>
            <a:xfrm rot="10800000">
              <a:off x="457085" y="1727243"/>
              <a:ext cx="2216100" cy="2216100"/>
            </a:xfrm>
            <a:prstGeom prst="blockArc">
              <a:avLst>
                <a:gd fmla="val 13176" name="adj1"/>
                <a:gd fmla="val 10799241" name="adj2"/>
                <a:gd fmla="val 9839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2454892" y="1717158"/>
              <a:ext cx="2216100" cy="2216100"/>
            </a:xfrm>
            <a:prstGeom prst="blockArc">
              <a:avLst>
                <a:gd fmla="val 13176" name="adj1"/>
                <a:gd fmla="val 10799241" name="adj2"/>
                <a:gd fmla="val 9839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 rot="10800000">
              <a:off x="4452700" y="1727243"/>
              <a:ext cx="2216100" cy="2216100"/>
            </a:xfrm>
            <a:prstGeom prst="blockArc">
              <a:avLst>
                <a:gd fmla="val 13176" name="adj1"/>
                <a:gd fmla="val 10799241" name="adj2"/>
                <a:gd fmla="val 983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6450507" y="1717158"/>
              <a:ext cx="2216100" cy="2216100"/>
            </a:xfrm>
            <a:prstGeom prst="blockArc">
              <a:avLst>
                <a:gd fmla="val 13176" name="adj1"/>
                <a:gd fmla="val 10799241" name="adj2"/>
                <a:gd fmla="val 9839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26"/>
          <p:cNvGrpSpPr/>
          <p:nvPr/>
        </p:nvGrpSpPr>
        <p:grpSpPr>
          <a:xfrm>
            <a:off x="811039" y="2955529"/>
            <a:ext cx="1528500" cy="1721073"/>
            <a:chOff x="811039" y="2955529"/>
            <a:chExt cx="1528500" cy="1721073"/>
          </a:xfrm>
        </p:grpSpPr>
        <p:sp>
          <p:nvSpPr>
            <p:cNvPr id="865" name="Google Shape;865;p26"/>
            <p:cNvSpPr txBox="1"/>
            <p:nvPr/>
          </p:nvSpPr>
          <p:spPr>
            <a:xfrm>
              <a:off x="811039" y="3637930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Bank account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6" name="Google Shape;866;p26"/>
            <p:cNvSpPr txBox="1"/>
            <p:nvPr/>
          </p:nvSpPr>
          <p:spPr>
            <a:xfrm>
              <a:off x="811039" y="3979702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1281439" y="2955529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26"/>
          <p:cNvGrpSpPr/>
          <p:nvPr/>
        </p:nvGrpSpPr>
        <p:grpSpPr>
          <a:xfrm>
            <a:off x="2808846" y="1810507"/>
            <a:ext cx="1528500" cy="1732722"/>
            <a:chOff x="2808846" y="1810507"/>
            <a:chExt cx="1528500" cy="1732722"/>
          </a:xfrm>
        </p:grpSpPr>
        <p:sp>
          <p:nvSpPr>
            <p:cNvPr id="869" name="Google Shape;869;p26"/>
            <p:cNvSpPr/>
            <p:nvPr/>
          </p:nvSpPr>
          <p:spPr>
            <a:xfrm flipH="1">
              <a:off x="3279246" y="2955529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 txBox="1"/>
            <p:nvPr/>
          </p:nvSpPr>
          <p:spPr>
            <a:xfrm>
              <a:off x="2808846" y="1810507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Deposit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1" name="Google Shape;871;p26"/>
            <p:cNvSpPr txBox="1"/>
            <p:nvPr/>
          </p:nvSpPr>
          <p:spPr>
            <a:xfrm>
              <a:off x="2808846" y="2152279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2" name="Google Shape;872;p26"/>
          <p:cNvGrpSpPr/>
          <p:nvPr/>
        </p:nvGrpSpPr>
        <p:grpSpPr>
          <a:xfrm>
            <a:off x="4806654" y="2955529"/>
            <a:ext cx="1528500" cy="1721073"/>
            <a:chOff x="4806654" y="2955529"/>
            <a:chExt cx="1528500" cy="1721073"/>
          </a:xfrm>
        </p:grpSpPr>
        <p:sp>
          <p:nvSpPr>
            <p:cNvPr id="873" name="Google Shape;873;p26"/>
            <p:cNvSpPr txBox="1"/>
            <p:nvPr/>
          </p:nvSpPr>
          <p:spPr>
            <a:xfrm>
              <a:off x="4806654" y="3637930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Digital money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4" name="Google Shape;874;p26"/>
            <p:cNvSpPr txBox="1"/>
            <p:nvPr/>
          </p:nvSpPr>
          <p:spPr>
            <a:xfrm>
              <a:off x="4806654" y="3979702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5277054" y="2955529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26"/>
          <p:cNvGrpSpPr/>
          <p:nvPr/>
        </p:nvGrpSpPr>
        <p:grpSpPr>
          <a:xfrm>
            <a:off x="6804461" y="1810507"/>
            <a:ext cx="1528500" cy="1732722"/>
            <a:chOff x="6804461" y="1810507"/>
            <a:chExt cx="1528500" cy="1732722"/>
          </a:xfrm>
        </p:grpSpPr>
        <p:sp>
          <p:nvSpPr>
            <p:cNvPr id="877" name="Google Shape;877;p26"/>
            <p:cNvSpPr/>
            <p:nvPr/>
          </p:nvSpPr>
          <p:spPr>
            <a:xfrm flipH="1">
              <a:off x="7274861" y="2955529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6"/>
            <p:cNvSpPr txBox="1"/>
            <p:nvPr/>
          </p:nvSpPr>
          <p:spPr>
            <a:xfrm>
              <a:off x="6804461" y="1810507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Purchase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9" name="Google Shape;879;p26"/>
            <p:cNvSpPr txBox="1"/>
            <p:nvPr/>
          </p:nvSpPr>
          <p:spPr>
            <a:xfrm>
              <a:off x="6804461" y="2152279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0" name="Google Shape;880;p2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way of digital money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81" name="Google Shape;881;p26"/>
          <p:cNvGrpSpPr/>
          <p:nvPr/>
        </p:nvGrpSpPr>
        <p:grpSpPr>
          <a:xfrm>
            <a:off x="1409411" y="3083658"/>
            <a:ext cx="331756" cy="331443"/>
            <a:chOff x="6875380" y="3690367"/>
            <a:chExt cx="331756" cy="331443"/>
          </a:xfrm>
        </p:grpSpPr>
        <p:sp>
          <p:nvSpPr>
            <p:cNvPr id="882" name="Google Shape;882;p26"/>
            <p:cNvSpPr/>
            <p:nvPr/>
          </p:nvSpPr>
          <p:spPr>
            <a:xfrm>
              <a:off x="6875380" y="3752585"/>
              <a:ext cx="321285" cy="269225"/>
            </a:xfrm>
            <a:custGeom>
              <a:rect b="b" l="l" r="r" t="t"/>
              <a:pathLst>
                <a:path extrusionOk="0" h="14604" w="17428">
                  <a:moveTo>
                    <a:pt x="535" y="1"/>
                  </a:moveTo>
                  <a:cubicBezTo>
                    <a:pt x="251" y="1"/>
                    <a:pt x="1" y="235"/>
                    <a:pt x="17" y="535"/>
                  </a:cubicBezTo>
                  <a:lnTo>
                    <a:pt x="17" y="14086"/>
                  </a:lnTo>
                  <a:cubicBezTo>
                    <a:pt x="1" y="14370"/>
                    <a:pt x="251" y="14604"/>
                    <a:pt x="535" y="14604"/>
                  </a:cubicBezTo>
                  <a:lnTo>
                    <a:pt x="16910" y="14604"/>
                  </a:lnTo>
                  <a:cubicBezTo>
                    <a:pt x="17194" y="14604"/>
                    <a:pt x="17428" y="14370"/>
                    <a:pt x="17428" y="14086"/>
                  </a:cubicBezTo>
                  <a:lnTo>
                    <a:pt x="17428" y="12265"/>
                  </a:lnTo>
                  <a:lnTo>
                    <a:pt x="10694" y="12265"/>
                  </a:lnTo>
                  <a:cubicBezTo>
                    <a:pt x="9825" y="12265"/>
                    <a:pt x="9124" y="11563"/>
                    <a:pt x="9124" y="10694"/>
                  </a:cubicBezTo>
                  <a:lnTo>
                    <a:pt x="9124" y="3927"/>
                  </a:lnTo>
                  <a:cubicBezTo>
                    <a:pt x="9124" y="3042"/>
                    <a:pt x="9825" y="2340"/>
                    <a:pt x="10694" y="2340"/>
                  </a:cubicBezTo>
                  <a:lnTo>
                    <a:pt x="17428" y="2340"/>
                  </a:lnTo>
                  <a:lnTo>
                    <a:pt x="17428" y="535"/>
                  </a:lnTo>
                  <a:cubicBezTo>
                    <a:pt x="17428" y="235"/>
                    <a:pt x="17194" y="1"/>
                    <a:pt x="16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7062974" y="3815117"/>
              <a:ext cx="144162" cy="144180"/>
            </a:xfrm>
            <a:custGeom>
              <a:rect b="b" l="l" r="r" t="t"/>
              <a:pathLst>
                <a:path extrusionOk="0" h="7821" w="7820">
                  <a:moveTo>
                    <a:pt x="3910" y="3392"/>
                  </a:moveTo>
                  <a:cubicBezTo>
                    <a:pt x="4044" y="3392"/>
                    <a:pt x="4177" y="3442"/>
                    <a:pt x="4278" y="3543"/>
                  </a:cubicBezTo>
                  <a:cubicBezTo>
                    <a:pt x="4478" y="3743"/>
                    <a:pt x="4478" y="4077"/>
                    <a:pt x="4278" y="4295"/>
                  </a:cubicBezTo>
                  <a:cubicBezTo>
                    <a:pt x="4162" y="4406"/>
                    <a:pt x="4034" y="4453"/>
                    <a:pt x="3912" y="4453"/>
                  </a:cubicBezTo>
                  <a:cubicBezTo>
                    <a:pt x="3503" y="4453"/>
                    <a:pt x="3157" y="3929"/>
                    <a:pt x="3542" y="3543"/>
                  </a:cubicBezTo>
                  <a:cubicBezTo>
                    <a:pt x="3643" y="3442"/>
                    <a:pt x="3776" y="3392"/>
                    <a:pt x="3910" y="3392"/>
                  </a:cubicBezTo>
                  <a:close/>
                  <a:moveTo>
                    <a:pt x="518" y="1"/>
                  </a:moveTo>
                  <a:cubicBezTo>
                    <a:pt x="234" y="1"/>
                    <a:pt x="0" y="234"/>
                    <a:pt x="0" y="535"/>
                  </a:cubicBezTo>
                  <a:lnTo>
                    <a:pt x="0" y="7302"/>
                  </a:lnTo>
                  <a:cubicBezTo>
                    <a:pt x="0" y="7586"/>
                    <a:pt x="234" y="7820"/>
                    <a:pt x="518" y="7820"/>
                  </a:cubicBezTo>
                  <a:lnTo>
                    <a:pt x="7302" y="7820"/>
                  </a:lnTo>
                  <a:cubicBezTo>
                    <a:pt x="7586" y="7820"/>
                    <a:pt x="7820" y="7586"/>
                    <a:pt x="7820" y="7302"/>
                  </a:cubicBezTo>
                  <a:lnTo>
                    <a:pt x="7820" y="535"/>
                  </a:lnTo>
                  <a:cubicBezTo>
                    <a:pt x="7820" y="234"/>
                    <a:pt x="7586" y="1"/>
                    <a:pt x="7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6969324" y="3690367"/>
              <a:ext cx="206712" cy="42843"/>
            </a:xfrm>
            <a:custGeom>
              <a:rect b="b" l="l" r="r" t="t"/>
              <a:pathLst>
                <a:path extrusionOk="0" h="2324" w="11213">
                  <a:moveTo>
                    <a:pt x="519" y="1"/>
                  </a:moveTo>
                  <a:cubicBezTo>
                    <a:pt x="235" y="1"/>
                    <a:pt x="1" y="234"/>
                    <a:pt x="1" y="519"/>
                  </a:cubicBezTo>
                  <a:lnTo>
                    <a:pt x="1" y="2323"/>
                  </a:lnTo>
                  <a:lnTo>
                    <a:pt x="11212" y="2323"/>
                  </a:lnTo>
                  <a:lnTo>
                    <a:pt x="11212" y="519"/>
                  </a:lnTo>
                  <a:cubicBezTo>
                    <a:pt x="11212" y="234"/>
                    <a:pt x="10978" y="1"/>
                    <a:pt x="10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26"/>
          <p:cNvGrpSpPr/>
          <p:nvPr/>
        </p:nvGrpSpPr>
        <p:grpSpPr>
          <a:xfrm>
            <a:off x="3428013" y="3083648"/>
            <a:ext cx="290167" cy="331461"/>
            <a:chOff x="4158632" y="4346746"/>
            <a:chExt cx="290167" cy="331461"/>
          </a:xfrm>
        </p:grpSpPr>
        <p:sp>
          <p:nvSpPr>
            <p:cNvPr id="886" name="Google Shape;886;p26"/>
            <p:cNvSpPr/>
            <p:nvPr/>
          </p:nvSpPr>
          <p:spPr>
            <a:xfrm>
              <a:off x="4208886" y="4346746"/>
              <a:ext cx="189715" cy="42843"/>
            </a:xfrm>
            <a:custGeom>
              <a:rect b="b" l="l" r="r" t="t"/>
              <a:pathLst>
                <a:path extrusionOk="0" h="2324" w="10291">
                  <a:moveTo>
                    <a:pt x="626" y="1"/>
                  </a:moveTo>
                  <a:cubicBezTo>
                    <a:pt x="239" y="1"/>
                    <a:pt x="1" y="409"/>
                    <a:pt x="165" y="753"/>
                  </a:cubicBezTo>
                  <a:lnTo>
                    <a:pt x="950" y="2324"/>
                  </a:lnTo>
                  <a:lnTo>
                    <a:pt x="9321" y="2324"/>
                  </a:lnTo>
                  <a:lnTo>
                    <a:pt x="10106" y="753"/>
                  </a:lnTo>
                  <a:cubicBezTo>
                    <a:pt x="10290" y="402"/>
                    <a:pt x="10023" y="1"/>
                    <a:pt x="9638" y="1"/>
                  </a:cubicBezTo>
                  <a:lnTo>
                    <a:pt x="649" y="1"/>
                  </a:lnTo>
                  <a:cubicBezTo>
                    <a:pt x="641" y="1"/>
                    <a:pt x="634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4158632" y="4409295"/>
              <a:ext cx="290167" cy="268911"/>
            </a:xfrm>
            <a:custGeom>
              <a:rect b="b" l="l" r="r" t="t"/>
              <a:pathLst>
                <a:path extrusionOk="0" h="14587" w="15740">
                  <a:moveTo>
                    <a:pt x="7870" y="3459"/>
                  </a:moveTo>
                  <a:cubicBezTo>
                    <a:pt x="8108" y="3459"/>
                    <a:pt x="8346" y="3609"/>
                    <a:pt x="8388" y="3910"/>
                  </a:cubicBezTo>
                  <a:lnTo>
                    <a:pt x="8388" y="4512"/>
                  </a:lnTo>
                  <a:lnTo>
                    <a:pt x="8989" y="4512"/>
                  </a:lnTo>
                  <a:cubicBezTo>
                    <a:pt x="9006" y="4510"/>
                    <a:pt x="9022" y="4509"/>
                    <a:pt x="9037" y="4509"/>
                  </a:cubicBezTo>
                  <a:cubicBezTo>
                    <a:pt x="9575" y="4509"/>
                    <a:pt x="9575" y="5567"/>
                    <a:pt x="9037" y="5567"/>
                  </a:cubicBezTo>
                  <a:cubicBezTo>
                    <a:pt x="9022" y="5567"/>
                    <a:pt x="9006" y="5566"/>
                    <a:pt x="8989" y="5564"/>
                  </a:cubicBezTo>
                  <a:lnTo>
                    <a:pt x="7486" y="5564"/>
                  </a:lnTo>
                  <a:cubicBezTo>
                    <a:pt x="6734" y="5598"/>
                    <a:pt x="6734" y="6717"/>
                    <a:pt x="7486" y="6767"/>
                  </a:cubicBezTo>
                  <a:lnTo>
                    <a:pt x="8237" y="6767"/>
                  </a:lnTo>
                  <a:cubicBezTo>
                    <a:pt x="9123" y="6767"/>
                    <a:pt x="9841" y="7469"/>
                    <a:pt x="9875" y="8338"/>
                  </a:cubicBezTo>
                  <a:cubicBezTo>
                    <a:pt x="9925" y="9223"/>
                    <a:pt x="9273" y="9975"/>
                    <a:pt x="8388" y="10075"/>
                  </a:cubicBezTo>
                  <a:lnTo>
                    <a:pt x="8388" y="10677"/>
                  </a:lnTo>
                  <a:cubicBezTo>
                    <a:pt x="8438" y="10978"/>
                    <a:pt x="8154" y="11128"/>
                    <a:pt x="7870" y="11128"/>
                  </a:cubicBezTo>
                  <a:cubicBezTo>
                    <a:pt x="7586" y="11128"/>
                    <a:pt x="7302" y="10978"/>
                    <a:pt x="7352" y="10677"/>
                  </a:cubicBezTo>
                  <a:lnTo>
                    <a:pt x="7352" y="10075"/>
                  </a:lnTo>
                  <a:lnTo>
                    <a:pt x="6750" y="10075"/>
                  </a:lnTo>
                  <a:cubicBezTo>
                    <a:pt x="6149" y="9975"/>
                    <a:pt x="6149" y="9123"/>
                    <a:pt x="6750" y="9023"/>
                  </a:cubicBezTo>
                  <a:lnTo>
                    <a:pt x="8254" y="9023"/>
                  </a:lnTo>
                  <a:cubicBezTo>
                    <a:pt x="9056" y="9023"/>
                    <a:pt x="9056" y="7820"/>
                    <a:pt x="8254" y="7820"/>
                  </a:cubicBezTo>
                  <a:lnTo>
                    <a:pt x="7502" y="7820"/>
                  </a:lnTo>
                  <a:cubicBezTo>
                    <a:pt x="6617" y="7820"/>
                    <a:pt x="5898" y="7118"/>
                    <a:pt x="5865" y="6249"/>
                  </a:cubicBezTo>
                  <a:cubicBezTo>
                    <a:pt x="5815" y="5364"/>
                    <a:pt x="6466" y="4612"/>
                    <a:pt x="7352" y="4528"/>
                  </a:cubicBezTo>
                  <a:lnTo>
                    <a:pt x="7352" y="3910"/>
                  </a:lnTo>
                  <a:cubicBezTo>
                    <a:pt x="7394" y="3609"/>
                    <a:pt x="7632" y="3459"/>
                    <a:pt x="7870" y="3459"/>
                  </a:cubicBezTo>
                  <a:close/>
                  <a:moveTo>
                    <a:pt x="4846" y="0"/>
                  </a:moveTo>
                  <a:lnTo>
                    <a:pt x="2707" y="2139"/>
                  </a:lnTo>
                  <a:cubicBezTo>
                    <a:pt x="618" y="4228"/>
                    <a:pt x="0" y="7352"/>
                    <a:pt x="1120" y="10092"/>
                  </a:cubicBezTo>
                  <a:cubicBezTo>
                    <a:pt x="2256" y="12816"/>
                    <a:pt x="4912" y="14587"/>
                    <a:pt x="7870" y="14587"/>
                  </a:cubicBezTo>
                  <a:cubicBezTo>
                    <a:pt x="10811" y="14587"/>
                    <a:pt x="13484" y="12816"/>
                    <a:pt x="14603" y="10092"/>
                  </a:cubicBezTo>
                  <a:cubicBezTo>
                    <a:pt x="15740" y="7352"/>
                    <a:pt x="15121" y="4228"/>
                    <a:pt x="13033" y="2139"/>
                  </a:cubicBezTo>
                  <a:lnTo>
                    <a:pt x="11947" y="1036"/>
                  </a:lnTo>
                  <a:lnTo>
                    <a:pt x="14052" y="1036"/>
                  </a:lnTo>
                  <a:cubicBezTo>
                    <a:pt x="14670" y="969"/>
                    <a:pt x="14670" y="67"/>
                    <a:pt x="14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26"/>
          <p:cNvGrpSpPr/>
          <p:nvPr/>
        </p:nvGrpSpPr>
        <p:grpSpPr>
          <a:xfrm>
            <a:off x="7402981" y="3083464"/>
            <a:ext cx="331461" cy="331830"/>
            <a:chOff x="3590318" y="2377500"/>
            <a:chExt cx="331461" cy="331830"/>
          </a:xfrm>
        </p:grpSpPr>
        <p:sp>
          <p:nvSpPr>
            <p:cNvPr id="889" name="Google Shape;889;p26"/>
            <p:cNvSpPr/>
            <p:nvPr/>
          </p:nvSpPr>
          <p:spPr>
            <a:xfrm>
              <a:off x="3590318" y="2377500"/>
              <a:ext cx="331461" cy="144567"/>
            </a:xfrm>
            <a:custGeom>
              <a:rect b="b" l="l" r="r" t="t"/>
              <a:pathLst>
                <a:path extrusionOk="0" h="7842" w="17980">
                  <a:moveTo>
                    <a:pt x="7283" y="1047"/>
                  </a:moveTo>
                  <a:cubicBezTo>
                    <a:pt x="7883" y="1047"/>
                    <a:pt x="8461" y="1515"/>
                    <a:pt x="8472" y="2227"/>
                  </a:cubicBezTo>
                  <a:lnTo>
                    <a:pt x="8472" y="3397"/>
                  </a:lnTo>
                  <a:lnTo>
                    <a:pt x="7302" y="3397"/>
                  </a:lnTo>
                  <a:cubicBezTo>
                    <a:pt x="6250" y="3397"/>
                    <a:pt x="5732" y="2127"/>
                    <a:pt x="6467" y="1392"/>
                  </a:cubicBezTo>
                  <a:cubicBezTo>
                    <a:pt x="6705" y="1154"/>
                    <a:pt x="6997" y="1047"/>
                    <a:pt x="7283" y="1047"/>
                  </a:cubicBezTo>
                  <a:close/>
                  <a:moveTo>
                    <a:pt x="10697" y="1047"/>
                  </a:moveTo>
                  <a:cubicBezTo>
                    <a:pt x="10984" y="1047"/>
                    <a:pt x="11275" y="1154"/>
                    <a:pt x="11513" y="1392"/>
                  </a:cubicBezTo>
                  <a:cubicBezTo>
                    <a:pt x="12248" y="2127"/>
                    <a:pt x="11730" y="3397"/>
                    <a:pt x="10678" y="3397"/>
                  </a:cubicBezTo>
                  <a:lnTo>
                    <a:pt x="9525" y="3397"/>
                  </a:lnTo>
                  <a:lnTo>
                    <a:pt x="9525" y="2227"/>
                  </a:lnTo>
                  <a:cubicBezTo>
                    <a:pt x="9525" y="1515"/>
                    <a:pt x="10099" y="1047"/>
                    <a:pt x="10697" y="1047"/>
                  </a:cubicBezTo>
                  <a:close/>
                  <a:moveTo>
                    <a:pt x="10693" y="0"/>
                  </a:moveTo>
                  <a:cubicBezTo>
                    <a:pt x="10057" y="0"/>
                    <a:pt x="9430" y="273"/>
                    <a:pt x="8990" y="790"/>
                  </a:cubicBezTo>
                  <a:cubicBezTo>
                    <a:pt x="8554" y="277"/>
                    <a:pt x="7934" y="11"/>
                    <a:pt x="7307" y="11"/>
                  </a:cubicBezTo>
                  <a:cubicBezTo>
                    <a:pt x="6851" y="11"/>
                    <a:pt x="6393" y="151"/>
                    <a:pt x="5999" y="439"/>
                  </a:cubicBezTo>
                  <a:cubicBezTo>
                    <a:pt x="5064" y="1124"/>
                    <a:pt x="4813" y="2394"/>
                    <a:pt x="5414" y="3397"/>
                  </a:cubicBezTo>
                  <a:lnTo>
                    <a:pt x="519" y="3397"/>
                  </a:lnTo>
                  <a:cubicBezTo>
                    <a:pt x="235" y="3397"/>
                    <a:pt x="1" y="3631"/>
                    <a:pt x="1" y="3915"/>
                  </a:cubicBezTo>
                  <a:lnTo>
                    <a:pt x="1" y="7306"/>
                  </a:lnTo>
                  <a:cubicBezTo>
                    <a:pt x="1" y="7591"/>
                    <a:pt x="235" y="7824"/>
                    <a:pt x="519" y="7824"/>
                  </a:cubicBezTo>
                  <a:lnTo>
                    <a:pt x="6768" y="7824"/>
                  </a:lnTo>
                  <a:lnTo>
                    <a:pt x="6768" y="4382"/>
                  </a:lnTo>
                  <a:cubicBezTo>
                    <a:pt x="6952" y="4416"/>
                    <a:pt x="7119" y="4449"/>
                    <a:pt x="7302" y="4449"/>
                  </a:cubicBezTo>
                  <a:lnTo>
                    <a:pt x="7820" y="4449"/>
                  </a:lnTo>
                  <a:lnTo>
                    <a:pt x="7820" y="7824"/>
                  </a:lnTo>
                  <a:lnTo>
                    <a:pt x="10160" y="7824"/>
                  </a:lnTo>
                  <a:lnTo>
                    <a:pt x="10160" y="4449"/>
                  </a:lnTo>
                  <a:lnTo>
                    <a:pt x="10678" y="4449"/>
                  </a:lnTo>
                  <a:cubicBezTo>
                    <a:pt x="10861" y="4449"/>
                    <a:pt x="11045" y="4416"/>
                    <a:pt x="11212" y="4382"/>
                  </a:cubicBezTo>
                  <a:lnTo>
                    <a:pt x="11212" y="7841"/>
                  </a:lnTo>
                  <a:lnTo>
                    <a:pt x="17461" y="7841"/>
                  </a:lnTo>
                  <a:cubicBezTo>
                    <a:pt x="17745" y="7841"/>
                    <a:pt x="17979" y="7607"/>
                    <a:pt x="17979" y="7306"/>
                  </a:cubicBezTo>
                  <a:lnTo>
                    <a:pt x="17979" y="3915"/>
                  </a:lnTo>
                  <a:cubicBezTo>
                    <a:pt x="17979" y="3631"/>
                    <a:pt x="17745" y="3397"/>
                    <a:pt x="17461" y="3397"/>
                  </a:cubicBezTo>
                  <a:lnTo>
                    <a:pt x="12566" y="3397"/>
                  </a:lnTo>
                  <a:cubicBezTo>
                    <a:pt x="13184" y="2411"/>
                    <a:pt x="12933" y="1108"/>
                    <a:pt x="11998" y="423"/>
                  </a:cubicBezTo>
                  <a:cubicBezTo>
                    <a:pt x="11602" y="138"/>
                    <a:pt x="11146" y="0"/>
                    <a:pt x="10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3734480" y="2541148"/>
              <a:ext cx="43138" cy="167888"/>
            </a:xfrm>
            <a:custGeom>
              <a:rect b="b" l="l" r="r" t="t"/>
              <a:pathLst>
                <a:path extrusionOk="0" h="9107" w="2340">
                  <a:moveTo>
                    <a:pt x="0" y="0"/>
                  </a:moveTo>
                  <a:lnTo>
                    <a:pt x="0" y="9106"/>
                  </a:lnTo>
                  <a:lnTo>
                    <a:pt x="2340" y="9106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3797011" y="2541443"/>
              <a:ext cx="114297" cy="167888"/>
            </a:xfrm>
            <a:custGeom>
              <a:rect b="b" l="l" r="r" t="t"/>
              <a:pathLst>
                <a:path extrusionOk="0" h="9107" w="6200">
                  <a:moveTo>
                    <a:pt x="0" y="1"/>
                  </a:moveTo>
                  <a:lnTo>
                    <a:pt x="0" y="9107"/>
                  </a:lnTo>
                  <a:lnTo>
                    <a:pt x="2857" y="9107"/>
                  </a:lnTo>
                  <a:cubicBezTo>
                    <a:pt x="4712" y="9090"/>
                    <a:pt x="6199" y="7586"/>
                    <a:pt x="6199" y="5749"/>
                  </a:cubicBezTo>
                  <a:lnTo>
                    <a:pt x="6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3600789" y="2541443"/>
              <a:ext cx="114297" cy="167593"/>
            </a:xfrm>
            <a:custGeom>
              <a:rect b="b" l="l" r="r" t="t"/>
              <a:pathLst>
                <a:path extrusionOk="0" h="9091" w="6200">
                  <a:moveTo>
                    <a:pt x="1" y="1"/>
                  </a:moveTo>
                  <a:lnTo>
                    <a:pt x="1" y="5749"/>
                  </a:lnTo>
                  <a:cubicBezTo>
                    <a:pt x="1" y="7586"/>
                    <a:pt x="1488" y="9090"/>
                    <a:pt x="3343" y="9090"/>
                  </a:cubicBezTo>
                  <a:lnTo>
                    <a:pt x="6200" y="9090"/>
                  </a:lnTo>
                  <a:lnTo>
                    <a:pt x="62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26"/>
          <p:cNvGrpSpPr/>
          <p:nvPr/>
        </p:nvGrpSpPr>
        <p:grpSpPr>
          <a:xfrm>
            <a:off x="5405016" y="3083611"/>
            <a:ext cx="331775" cy="331535"/>
            <a:chOff x="3042651" y="2377574"/>
            <a:chExt cx="331775" cy="331535"/>
          </a:xfrm>
        </p:grpSpPr>
        <p:sp>
          <p:nvSpPr>
            <p:cNvPr id="894" name="Google Shape;894;p26"/>
            <p:cNvSpPr/>
            <p:nvPr/>
          </p:nvSpPr>
          <p:spPr>
            <a:xfrm>
              <a:off x="3042651" y="2377574"/>
              <a:ext cx="331775" cy="331535"/>
            </a:xfrm>
            <a:custGeom>
              <a:rect b="b" l="l" r="r" t="t"/>
              <a:pathLst>
                <a:path extrusionOk="0" h="17984" w="17997">
                  <a:moveTo>
                    <a:pt x="16943" y="1053"/>
                  </a:moveTo>
                  <a:lnTo>
                    <a:pt x="16943" y="13551"/>
                  </a:lnTo>
                  <a:lnTo>
                    <a:pt x="1070" y="13551"/>
                  </a:lnTo>
                  <a:lnTo>
                    <a:pt x="1070" y="1053"/>
                  </a:lnTo>
                  <a:close/>
                  <a:moveTo>
                    <a:pt x="536" y="1"/>
                  </a:moveTo>
                  <a:cubicBezTo>
                    <a:pt x="235" y="1"/>
                    <a:pt x="1" y="235"/>
                    <a:pt x="1" y="519"/>
                  </a:cubicBezTo>
                  <a:lnTo>
                    <a:pt x="1" y="14069"/>
                  </a:lnTo>
                  <a:cubicBezTo>
                    <a:pt x="1" y="14370"/>
                    <a:pt x="235" y="14604"/>
                    <a:pt x="536" y="14604"/>
                  </a:cubicBezTo>
                  <a:lnTo>
                    <a:pt x="8472" y="14604"/>
                  </a:lnTo>
                  <a:lnTo>
                    <a:pt x="8472" y="16927"/>
                  </a:lnTo>
                  <a:lnTo>
                    <a:pt x="7303" y="16927"/>
                  </a:lnTo>
                  <a:cubicBezTo>
                    <a:pt x="6701" y="17027"/>
                    <a:pt x="6701" y="17879"/>
                    <a:pt x="7303" y="17979"/>
                  </a:cubicBezTo>
                  <a:lnTo>
                    <a:pt x="10694" y="17979"/>
                  </a:lnTo>
                  <a:cubicBezTo>
                    <a:pt x="10714" y="17982"/>
                    <a:pt x="10734" y="17983"/>
                    <a:pt x="10752" y="17983"/>
                  </a:cubicBezTo>
                  <a:cubicBezTo>
                    <a:pt x="11277" y="17983"/>
                    <a:pt x="11277" y="16922"/>
                    <a:pt x="10752" y="16922"/>
                  </a:cubicBezTo>
                  <a:cubicBezTo>
                    <a:pt x="10734" y="16922"/>
                    <a:pt x="10714" y="16924"/>
                    <a:pt x="10694" y="16927"/>
                  </a:cubicBezTo>
                  <a:lnTo>
                    <a:pt x="9525" y="16927"/>
                  </a:lnTo>
                  <a:lnTo>
                    <a:pt x="9525" y="14604"/>
                  </a:lnTo>
                  <a:lnTo>
                    <a:pt x="17461" y="14604"/>
                  </a:lnTo>
                  <a:cubicBezTo>
                    <a:pt x="17745" y="14604"/>
                    <a:pt x="17996" y="14370"/>
                    <a:pt x="17996" y="14069"/>
                  </a:cubicBezTo>
                  <a:lnTo>
                    <a:pt x="17996" y="536"/>
                  </a:lnTo>
                  <a:cubicBezTo>
                    <a:pt x="17996" y="235"/>
                    <a:pt x="17745" y="1"/>
                    <a:pt x="17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3105182" y="2440106"/>
              <a:ext cx="206712" cy="45608"/>
            </a:xfrm>
            <a:custGeom>
              <a:rect b="b" l="l" r="r" t="t"/>
              <a:pathLst>
                <a:path extrusionOk="0" h="2474" w="11213">
                  <a:moveTo>
                    <a:pt x="535" y="1"/>
                  </a:moveTo>
                  <a:cubicBezTo>
                    <a:pt x="235" y="1"/>
                    <a:pt x="1" y="235"/>
                    <a:pt x="1" y="519"/>
                  </a:cubicBezTo>
                  <a:lnTo>
                    <a:pt x="1" y="2474"/>
                  </a:lnTo>
                  <a:lnTo>
                    <a:pt x="11212" y="2474"/>
                  </a:lnTo>
                  <a:lnTo>
                    <a:pt x="11212" y="519"/>
                  </a:lnTo>
                  <a:cubicBezTo>
                    <a:pt x="11212" y="235"/>
                    <a:pt x="10978" y="1"/>
                    <a:pt x="10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3105182" y="2505107"/>
              <a:ext cx="206712" cy="79178"/>
            </a:xfrm>
            <a:custGeom>
              <a:rect b="b" l="l" r="r" t="t"/>
              <a:pathLst>
                <a:path extrusionOk="0" h="4295" w="11213">
                  <a:moveTo>
                    <a:pt x="8631" y="1049"/>
                  </a:moveTo>
                  <a:cubicBezTo>
                    <a:pt x="9154" y="1049"/>
                    <a:pt x="9154" y="2093"/>
                    <a:pt x="8631" y="2093"/>
                  </a:cubicBezTo>
                  <a:cubicBezTo>
                    <a:pt x="8612" y="2093"/>
                    <a:pt x="8593" y="2092"/>
                    <a:pt x="8572" y="2089"/>
                  </a:cubicBezTo>
                  <a:lnTo>
                    <a:pt x="6668" y="2089"/>
                  </a:lnTo>
                  <a:cubicBezTo>
                    <a:pt x="6647" y="2092"/>
                    <a:pt x="6628" y="2093"/>
                    <a:pt x="6609" y="2093"/>
                  </a:cubicBezTo>
                  <a:cubicBezTo>
                    <a:pt x="6086" y="2093"/>
                    <a:pt x="6086" y="1049"/>
                    <a:pt x="6609" y="1049"/>
                  </a:cubicBezTo>
                  <a:cubicBezTo>
                    <a:pt x="6628" y="1049"/>
                    <a:pt x="6647" y="1050"/>
                    <a:pt x="6668" y="1053"/>
                  </a:cubicBezTo>
                  <a:lnTo>
                    <a:pt x="8572" y="1053"/>
                  </a:lnTo>
                  <a:cubicBezTo>
                    <a:pt x="8593" y="1050"/>
                    <a:pt x="8612" y="1049"/>
                    <a:pt x="8631" y="1049"/>
                  </a:cubicBezTo>
                  <a:close/>
                  <a:moveTo>
                    <a:pt x="1" y="0"/>
                  </a:moveTo>
                  <a:lnTo>
                    <a:pt x="1" y="3776"/>
                  </a:lnTo>
                  <a:cubicBezTo>
                    <a:pt x="1" y="4060"/>
                    <a:pt x="235" y="4294"/>
                    <a:pt x="535" y="4294"/>
                  </a:cubicBezTo>
                  <a:lnTo>
                    <a:pt x="10694" y="4294"/>
                  </a:lnTo>
                  <a:cubicBezTo>
                    <a:pt x="10978" y="4294"/>
                    <a:pt x="11212" y="4060"/>
                    <a:pt x="11212" y="3776"/>
                  </a:cubicBezTo>
                  <a:lnTo>
                    <a:pt x="112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7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902" name="Google Shape;902;p2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Favorable opinions on benefits of d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igital wallets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03" name="Google Shape;903;p27"/>
          <p:cNvGrpSpPr/>
          <p:nvPr/>
        </p:nvGrpSpPr>
        <p:grpSpPr>
          <a:xfrm>
            <a:off x="3997963" y="1721047"/>
            <a:ext cx="1148074" cy="3919916"/>
            <a:chOff x="7136861" y="1721069"/>
            <a:chExt cx="1323581" cy="4519156"/>
          </a:xfrm>
        </p:grpSpPr>
        <p:grpSp>
          <p:nvGrpSpPr>
            <p:cNvPr id="904" name="Google Shape;904;p27"/>
            <p:cNvGrpSpPr/>
            <p:nvPr/>
          </p:nvGrpSpPr>
          <p:grpSpPr>
            <a:xfrm>
              <a:off x="7136861" y="1721069"/>
              <a:ext cx="1323581" cy="3114450"/>
              <a:chOff x="6181904" y="411581"/>
              <a:chExt cx="2504884" cy="5894115"/>
            </a:xfrm>
          </p:grpSpPr>
          <p:grpSp>
            <p:nvGrpSpPr>
              <p:cNvPr id="905" name="Google Shape;905;p27"/>
              <p:cNvGrpSpPr/>
              <p:nvPr/>
            </p:nvGrpSpPr>
            <p:grpSpPr>
              <a:xfrm>
                <a:off x="6181904" y="411581"/>
                <a:ext cx="1930628" cy="4320097"/>
                <a:chOff x="6228545" y="411611"/>
                <a:chExt cx="1884275" cy="4216374"/>
              </a:xfrm>
            </p:grpSpPr>
            <p:sp>
              <p:nvSpPr>
                <p:cNvPr id="906" name="Google Shape;906;p27"/>
                <p:cNvSpPr/>
                <p:nvPr/>
              </p:nvSpPr>
              <p:spPr>
                <a:xfrm>
                  <a:off x="6228545" y="996979"/>
                  <a:ext cx="1884275" cy="3631006"/>
                </a:xfrm>
                <a:custGeom>
                  <a:rect b="b" l="l" r="r" t="t"/>
                  <a:pathLst>
                    <a:path extrusionOk="0" h="90105" w="46762">
                      <a:moveTo>
                        <a:pt x="6431" y="0"/>
                      </a:moveTo>
                      <a:cubicBezTo>
                        <a:pt x="2890" y="0"/>
                        <a:pt x="1" y="2849"/>
                        <a:pt x="1" y="6431"/>
                      </a:cubicBezTo>
                      <a:lnTo>
                        <a:pt x="1" y="83674"/>
                      </a:lnTo>
                      <a:cubicBezTo>
                        <a:pt x="1" y="87215"/>
                        <a:pt x="2890" y="90104"/>
                        <a:pt x="6431" y="90104"/>
                      </a:cubicBezTo>
                      <a:lnTo>
                        <a:pt x="40332" y="90104"/>
                      </a:lnTo>
                      <a:cubicBezTo>
                        <a:pt x="43913" y="90104"/>
                        <a:pt x="46762" y="87215"/>
                        <a:pt x="46762" y="83674"/>
                      </a:cubicBezTo>
                      <a:lnTo>
                        <a:pt x="46762" y="6431"/>
                      </a:lnTo>
                      <a:cubicBezTo>
                        <a:pt x="46762" y="2849"/>
                        <a:pt x="43913" y="0"/>
                        <a:pt x="403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27"/>
                <p:cNvSpPr/>
                <p:nvPr/>
              </p:nvSpPr>
              <p:spPr>
                <a:xfrm>
                  <a:off x="6343347" y="1393870"/>
                  <a:ext cx="1654674" cy="2886429"/>
                </a:xfrm>
                <a:custGeom>
                  <a:rect b="b" l="l" r="r" t="t"/>
                  <a:pathLst>
                    <a:path extrusionOk="0" h="71628" w="41064">
                      <a:moveTo>
                        <a:pt x="977" y="0"/>
                      </a:moveTo>
                      <a:cubicBezTo>
                        <a:pt x="448" y="0"/>
                        <a:pt x="1" y="407"/>
                        <a:pt x="1" y="936"/>
                      </a:cubicBezTo>
                      <a:lnTo>
                        <a:pt x="1" y="70650"/>
                      </a:lnTo>
                      <a:cubicBezTo>
                        <a:pt x="1" y="71180"/>
                        <a:pt x="448" y="71627"/>
                        <a:pt x="977" y="71627"/>
                      </a:cubicBezTo>
                      <a:lnTo>
                        <a:pt x="40087" y="71627"/>
                      </a:lnTo>
                      <a:cubicBezTo>
                        <a:pt x="40616" y="71627"/>
                        <a:pt x="41064" y="71180"/>
                        <a:pt x="41064" y="70650"/>
                      </a:cubicBezTo>
                      <a:lnTo>
                        <a:pt x="41064" y="936"/>
                      </a:lnTo>
                      <a:cubicBezTo>
                        <a:pt x="41064" y="407"/>
                        <a:pt x="40616" y="0"/>
                        <a:pt x="400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27"/>
                <p:cNvSpPr/>
                <p:nvPr/>
              </p:nvSpPr>
              <p:spPr>
                <a:xfrm>
                  <a:off x="6561465" y="3107649"/>
                  <a:ext cx="1218481" cy="624893"/>
                </a:xfrm>
                <a:custGeom>
                  <a:rect b="b" l="l" r="r" t="t"/>
                  <a:pathLst>
                    <a:path extrusionOk="0" h="15507" w="30239">
                      <a:moveTo>
                        <a:pt x="1181" y="1"/>
                      </a:moveTo>
                      <a:cubicBezTo>
                        <a:pt x="529" y="1"/>
                        <a:pt x="0" y="530"/>
                        <a:pt x="0" y="1181"/>
                      </a:cubicBezTo>
                      <a:lnTo>
                        <a:pt x="0" y="14326"/>
                      </a:lnTo>
                      <a:cubicBezTo>
                        <a:pt x="0" y="14977"/>
                        <a:pt x="529" y="15506"/>
                        <a:pt x="1181" y="15506"/>
                      </a:cubicBezTo>
                      <a:lnTo>
                        <a:pt x="29058" y="15506"/>
                      </a:lnTo>
                      <a:cubicBezTo>
                        <a:pt x="29709" y="15506"/>
                        <a:pt x="30238" y="14977"/>
                        <a:pt x="30238" y="14326"/>
                      </a:cubicBezTo>
                      <a:lnTo>
                        <a:pt x="30238" y="1181"/>
                      </a:lnTo>
                      <a:cubicBezTo>
                        <a:pt x="30238" y="530"/>
                        <a:pt x="29709" y="1"/>
                        <a:pt x="290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09" name="Google Shape;909;p27"/>
                <p:cNvGrpSpPr/>
                <p:nvPr/>
              </p:nvGrpSpPr>
              <p:grpSpPr>
                <a:xfrm>
                  <a:off x="6453232" y="1797290"/>
                  <a:ext cx="1448052" cy="929909"/>
                  <a:chOff x="2805798" y="1744892"/>
                  <a:chExt cx="845035" cy="542632"/>
                </a:xfrm>
              </p:grpSpPr>
              <p:sp>
                <p:nvSpPr>
                  <p:cNvPr id="910" name="Google Shape;910;p27"/>
                  <p:cNvSpPr/>
                  <p:nvPr/>
                </p:nvSpPr>
                <p:spPr>
                  <a:xfrm>
                    <a:off x="2805798" y="1744892"/>
                    <a:ext cx="845035" cy="542632"/>
                  </a:xfrm>
                  <a:custGeom>
                    <a:rect b="b" l="l" r="r" t="t"/>
                    <a:pathLst>
                      <a:path extrusionOk="0" h="23076" w="35936">
                        <a:moveTo>
                          <a:pt x="1547" y="1"/>
                        </a:moveTo>
                        <a:cubicBezTo>
                          <a:pt x="692" y="1"/>
                          <a:pt x="0" y="692"/>
                          <a:pt x="0" y="1506"/>
                        </a:cubicBezTo>
                        <a:lnTo>
                          <a:pt x="0" y="21570"/>
                        </a:lnTo>
                        <a:cubicBezTo>
                          <a:pt x="0" y="22425"/>
                          <a:pt x="692" y="23076"/>
                          <a:pt x="1547" y="23076"/>
                        </a:cubicBezTo>
                        <a:lnTo>
                          <a:pt x="34430" y="23076"/>
                        </a:lnTo>
                        <a:cubicBezTo>
                          <a:pt x="35244" y="23076"/>
                          <a:pt x="35936" y="22425"/>
                          <a:pt x="35936" y="21570"/>
                        </a:cubicBezTo>
                        <a:lnTo>
                          <a:pt x="35936" y="1506"/>
                        </a:lnTo>
                        <a:cubicBezTo>
                          <a:pt x="35936" y="692"/>
                          <a:pt x="35244" y="1"/>
                          <a:pt x="3443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1" name="Google Shape;911;p27"/>
                  <p:cNvSpPr/>
                  <p:nvPr/>
                </p:nvSpPr>
                <p:spPr>
                  <a:xfrm>
                    <a:off x="2805817" y="1835800"/>
                    <a:ext cx="844997" cy="100527"/>
                  </a:xfrm>
                  <a:custGeom>
                    <a:rect b="b" l="l" r="r" t="t"/>
                    <a:pathLst>
                      <a:path extrusionOk="0" h="4275" w="36791">
                        <a:moveTo>
                          <a:pt x="0" y="1"/>
                        </a:moveTo>
                        <a:lnTo>
                          <a:pt x="0" y="4274"/>
                        </a:lnTo>
                        <a:lnTo>
                          <a:pt x="36791" y="4274"/>
                        </a:lnTo>
                        <a:lnTo>
                          <a:pt x="3679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2" name="Google Shape;912;p27"/>
                  <p:cNvSpPr/>
                  <p:nvPr/>
                </p:nvSpPr>
                <p:spPr>
                  <a:xfrm>
                    <a:off x="2848866" y="1989895"/>
                    <a:ext cx="758900" cy="99539"/>
                  </a:xfrm>
                  <a:custGeom>
                    <a:rect b="b" l="l" r="r" t="t"/>
                    <a:pathLst>
                      <a:path extrusionOk="0" h="4233" w="32273">
                        <a:moveTo>
                          <a:pt x="0" y="0"/>
                        </a:moveTo>
                        <a:lnTo>
                          <a:pt x="0" y="4233"/>
                        </a:lnTo>
                        <a:lnTo>
                          <a:pt x="32273" y="4233"/>
                        </a:lnTo>
                        <a:lnTo>
                          <a:pt x="3227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13" name="Google Shape;913;p27"/>
                <p:cNvSpPr/>
                <p:nvPr/>
              </p:nvSpPr>
              <p:spPr>
                <a:xfrm>
                  <a:off x="6387302" y="1200218"/>
                  <a:ext cx="1566779" cy="102704"/>
                </a:xfrm>
                <a:custGeom>
                  <a:rect b="b" l="l" r="r" t="t"/>
                  <a:pathLst>
                    <a:path extrusionOk="0" h="2809" w="42855">
                      <a:moveTo>
                        <a:pt x="1" y="1"/>
                      </a:moveTo>
                      <a:lnTo>
                        <a:pt x="1" y="2809"/>
                      </a:lnTo>
                      <a:lnTo>
                        <a:pt x="42855" y="2809"/>
                      </a:lnTo>
                      <a:lnTo>
                        <a:pt x="428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14" name="Google Shape;914;p27"/>
                <p:cNvGrpSpPr/>
                <p:nvPr/>
              </p:nvGrpSpPr>
              <p:grpSpPr>
                <a:xfrm>
                  <a:off x="6461701" y="411611"/>
                  <a:ext cx="1417966" cy="857081"/>
                  <a:chOff x="2810741" y="936303"/>
                  <a:chExt cx="827478" cy="500135"/>
                </a:xfrm>
              </p:grpSpPr>
              <p:sp>
                <p:nvSpPr>
                  <p:cNvPr id="915" name="Google Shape;915;p27"/>
                  <p:cNvSpPr/>
                  <p:nvPr/>
                </p:nvSpPr>
                <p:spPr>
                  <a:xfrm>
                    <a:off x="2810741" y="936303"/>
                    <a:ext cx="827478" cy="500135"/>
                  </a:xfrm>
                  <a:custGeom>
                    <a:rect b="b" l="l" r="r" t="t"/>
                    <a:pathLst>
                      <a:path extrusionOk="0" h="23442" w="38785">
                        <a:moveTo>
                          <a:pt x="896" y="0"/>
                        </a:moveTo>
                        <a:cubicBezTo>
                          <a:pt x="407" y="0"/>
                          <a:pt x="0" y="366"/>
                          <a:pt x="0" y="855"/>
                        </a:cubicBezTo>
                        <a:lnTo>
                          <a:pt x="0" y="22587"/>
                        </a:lnTo>
                        <a:cubicBezTo>
                          <a:pt x="0" y="23075"/>
                          <a:pt x="407" y="23442"/>
                          <a:pt x="896" y="23442"/>
                        </a:cubicBezTo>
                        <a:lnTo>
                          <a:pt x="37930" y="23442"/>
                        </a:lnTo>
                        <a:cubicBezTo>
                          <a:pt x="38419" y="23442"/>
                          <a:pt x="38785" y="23075"/>
                          <a:pt x="38785" y="22587"/>
                        </a:cubicBezTo>
                        <a:lnTo>
                          <a:pt x="38785" y="855"/>
                        </a:lnTo>
                        <a:cubicBezTo>
                          <a:pt x="38785" y="366"/>
                          <a:pt x="38419" y="0"/>
                          <a:pt x="3793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6" name="Google Shape;916;p27"/>
                  <p:cNvSpPr/>
                  <p:nvPr/>
                </p:nvSpPr>
                <p:spPr>
                  <a:xfrm>
                    <a:off x="2863694" y="1085628"/>
                    <a:ext cx="562668" cy="21740"/>
                  </a:xfrm>
                  <a:custGeom>
                    <a:rect b="b" l="l" r="r" t="t"/>
                    <a:pathLst>
                      <a:path extrusionOk="0" h="1019" w="26373">
                        <a:moveTo>
                          <a:pt x="408" y="1"/>
                        </a:moveTo>
                        <a:cubicBezTo>
                          <a:pt x="204" y="1"/>
                          <a:pt x="1" y="204"/>
                          <a:pt x="1" y="408"/>
                        </a:cubicBezTo>
                        <a:lnTo>
                          <a:pt x="1" y="611"/>
                        </a:lnTo>
                        <a:cubicBezTo>
                          <a:pt x="1" y="815"/>
                          <a:pt x="204" y="1018"/>
                          <a:pt x="408" y="1018"/>
                        </a:cubicBezTo>
                        <a:lnTo>
                          <a:pt x="25966" y="1018"/>
                        </a:lnTo>
                        <a:cubicBezTo>
                          <a:pt x="26210" y="1018"/>
                          <a:pt x="26373" y="815"/>
                          <a:pt x="26373" y="611"/>
                        </a:cubicBezTo>
                        <a:lnTo>
                          <a:pt x="26373" y="408"/>
                        </a:lnTo>
                        <a:cubicBezTo>
                          <a:pt x="26373" y="204"/>
                          <a:pt x="26210" y="1"/>
                          <a:pt x="259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7" name="Google Shape;917;p27"/>
                  <p:cNvSpPr/>
                  <p:nvPr/>
                </p:nvSpPr>
                <p:spPr>
                  <a:xfrm>
                    <a:off x="2863694" y="1136875"/>
                    <a:ext cx="327364" cy="27800"/>
                  </a:xfrm>
                  <a:custGeom>
                    <a:rect b="b" l="l" r="r" t="t"/>
                    <a:pathLst>
                      <a:path extrusionOk="0" h="1303" w="15344">
                        <a:moveTo>
                          <a:pt x="408" y="0"/>
                        </a:moveTo>
                        <a:cubicBezTo>
                          <a:pt x="204" y="0"/>
                          <a:pt x="1" y="204"/>
                          <a:pt x="1" y="407"/>
                        </a:cubicBezTo>
                        <a:lnTo>
                          <a:pt x="1" y="895"/>
                        </a:lnTo>
                        <a:cubicBezTo>
                          <a:pt x="1" y="1099"/>
                          <a:pt x="204" y="1302"/>
                          <a:pt x="408" y="1302"/>
                        </a:cubicBezTo>
                        <a:lnTo>
                          <a:pt x="14937" y="1302"/>
                        </a:lnTo>
                        <a:cubicBezTo>
                          <a:pt x="15181" y="1302"/>
                          <a:pt x="15344" y="1099"/>
                          <a:pt x="15344" y="895"/>
                        </a:cubicBezTo>
                        <a:lnTo>
                          <a:pt x="15344" y="407"/>
                        </a:lnTo>
                        <a:cubicBezTo>
                          <a:pt x="15344" y="204"/>
                          <a:pt x="15181" y="0"/>
                          <a:pt x="149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8" name="Google Shape;918;p27"/>
                  <p:cNvSpPr/>
                  <p:nvPr/>
                </p:nvSpPr>
                <p:spPr>
                  <a:xfrm>
                    <a:off x="2863694" y="1192431"/>
                    <a:ext cx="510568" cy="26071"/>
                  </a:xfrm>
                  <a:custGeom>
                    <a:rect b="b" l="l" r="r" t="t"/>
                    <a:pathLst>
                      <a:path extrusionOk="0" h="1222" w="23931">
                        <a:moveTo>
                          <a:pt x="408" y="1"/>
                        </a:moveTo>
                        <a:cubicBezTo>
                          <a:pt x="204" y="1"/>
                          <a:pt x="1" y="163"/>
                          <a:pt x="1" y="408"/>
                        </a:cubicBezTo>
                        <a:lnTo>
                          <a:pt x="1" y="815"/>
                        </a:lnTo>
                        <a:cubicBezTo>
                          <a:pt x="1" y="1018"/>
                          <a:pt x="204" y="1222"/>
                          <a:pt x="408" y="1222"/>
                        </a:cubicBezTo>
                        <a:lnTo>
                          <a:pt x="23524" y="1222"/>
                        </a:lnTo>
                        <a:cubicBezTo>
                          <a:pt x="23727" y="1222"/>
                          <a:pt x="23931" y="1018"/>
                          <a:pt x="23931" y="815"/>
                        </a:cubicBezTo>
                        <a:lnTo>
                          <a:pt x="23931" y="408"/>
                        </a:lnTo>
                        <a:cubicBezTo>
                          <a:pt x="23931" y="163"/>
                          <a:pt x="23727" y="1"/>
                          <a:pt x="235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9" name="Google Shape;919;p27"/>
                  <p:cNvSpPr/>
                  <p:nvPr/>
                </p:nvSpPr>
                <p:spPr>
                  <a:xfrm>
                    <a:off x="2863694" y="1264502"/>
                    <a:ext cx="494076" cy="17388"/>
                  </a:xfrm>
                  <a:custGeom>
                    <a:rect b="b" l="l" r="r" t="t"/>
                    <a:pathLst>
                      <a:path extrusionOk="0" h="815" w="23158">
                        <a:moveTo>
                          <a:pt x="449" y="1"/>
                        </a:moveTo>
                        <a:cubicBezTo>
                          <a:pt x="204" y="1"/>
                          <a:pt x="1" y="204"/>
                          <a:pt x="42" y="408"/>
                        </a:cubicBezTo>
                        <a:cubicBezTo>
                          <a:pt x="42" y="652"/>
                          <a:pt x="204" y="814"/>
                          <a:pt x="449" y="814"/>
                        </a:cubicBezTo>
                        <a:lnTo>
                          <a:pt x="22751" y="814"/>
                        </a:lnTo>
                        <a:cubicBezTo>
                          <a:pt x="22995" y="814"/>
                          <a:pt x="23158" y="652"/>
                          <a:pt x="23158" y="408"/>
                        </a:cubicBezTo>
                        <a:cubicBezTo>
                          <a:pt x="23158" y="204"/>
                          <a:pt x="22995" y="1"/>
                          <a:pt x="2275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0" name="Google Shape;920;p27"/>
                  <p:cNvSpPr/>
                  <p:nvPr/>
                </p:nvSpPr>
                <p:spPr>
                  <a:xfrm>
                    <a:off x="2863694" y="1311396"/>
                    <a:ext cx="327364" cy="22594"/>
                  </a:xfrm>
                  <a:custGeom>
                    <a:rect b="b" l="l" r="r" t="t"/>
                    <a:pathLst>
                      <a:path extrusionOk="0" h="1059" w="15344">
                        <a:moveTo>
                          <a:pt x="408" y="0"/>
                        </a:moveTo>
                        <a:cubicBezTo>
                          <a:pt x="204" y="0"/>
                          <a:pt x="1" y="204"/>
                          <a:pt x="1" y="407"/>
                        </a:cubicBezTo>
                        <a:lnTo>
                          <a:pt x="1" y="651"/>
                        </a:lnTo>
                        <a:cubicBezTo>
                          <a:pt x="1" y="896"/>
                          <a:pt x="204" y="1058"/>
                          <a:pt x="408" y="1058"/>
                        </a:cubicBezTo>
                        <a:lnTo>
                          <a:pt x="14937" y="1058"/>
                        </a:lnTo>
                        <a:cubicBezTo>
                          <a:pt x="15181" y="1058"/>
                          <a:pt x="15344" y="896"/>
                          <a:pt x="15344" y="651"/>
                        </a:cubicBezTo>
                        <a:lnTo>
                          <a:pt x="15344" y="407"/>
                        </a:lnTo>
                        <a:cubicBezTo>
                          <a:pt x="15344" y="204"/>
                          <a:pt x="15181" y="0"/>
                          <a:pt x="149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1" name="Google Shape;921;p27"/>
                  <p:cNvSpPr/>
                  <p:nvPr/>
                </p:nvSpPr>
                <p:spPr>
                  <a:xfrm>
                    <a:off x="2864569" y="1374783"/>
                    <a:ext cx="375987" cy="17388"/>
                  </a:xfrm>
                  <a:custGeom>
                    <a:rect b="b" l="l" r="r" t="t"/>
                    <a:pathLst>
                      <a:path extrusionOk="0" h="815" w="17623">
                        <a:moveTo>
                          <a:pt x="408" y="0"/>
                        </a:moveTo>
                        <a:cubicBezTo>
                          <a:pt x="163" y="0"/>
                          <a:pt x="1" y="163"/>
                          <a:pt x="1" y="407"/>
                        </a:cubicBezTo>
                        <a:cubicBezTo>
                          <a:pt x="1" y="651"/>
                          <a:pt x="163" y="814"/>
                          <a:pt x="408" y="814"/>
                        </a:cubicBezTo>
                        <a:lnTo>
                          <a:pt x="17216" y="814"/>
                        </a:lnTo>
                        <a:cubicBezTo>
                          <a:pt x="17460" y="814"/>
                          <a:pt x="17623" y="651"/>
                          <a:pt x="17623" y="407"/>
                        </a:cubicBezTo>
                        <a:cubicBezTo>
                          <a:pt x="17623" y="163"/>
                          <a:pt x="17460" y="0"/>
                          <a:pt x="1721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2" name="Google Shape;922;p27"/>
                  <p:cNvSpPr/>
                  <p:nvPr/>
                </p:nvSpPr>
                <p:spPr>
                  <a:xfrm>
                    <a:off x="3502768" y="1102141"/>
                    <a:ext cx="105950" cy="15639"/>
                  </a:xfrm>
                  <a:custGeom>
                    <a:rect b="b" l="l" r="r" t="t"/>
                    <a:pathLst>
                      <a:path extrusionOk="0" h="733" w="4966">
                        <a:moveTo>
                          <a:pt x="0" y="0"/>
                        </a:moveTo>
                        <a:lnTo>
                          <a:pt x="0" y="733"/>
                        </a:lnTo>
                        <a:lnTo>
                          <a:pt x="4965" y="733"/>
                        </a:lnTo>
                        <a:lnTo>
                          <a:pt x="49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3" name="Google Shape;923;p27"/>
                  <p:cNvSpPr/>
                  <p:nvPr/>
                </p:nvSpPr>
                <p:spPr>
                  <a:xfrm>
                    <a:off x="3502768" y="1141206"/>
                    <a:ext cx="105950" cy="15660"/>
                  </a:xfrm>
                  <a:custGeom>
                    <a:rect b="b" l="l" r="r" t="t"/>
                    <a:pathLst>
                      <a:path extrusionOk="0" h="734" w="4966">
                        <a:moveTo>
                          <a:pt x="0" y="1"/>
                        </a:moveTo>
                        <a:lnTo>
                          <a:pt x="0" y="733"/>
                        </a:lnTo>
                        <a:lnTo>
                          <a:pt x="4965" y="733"/>
                        </a:lnTo>
                        <a:lnTo>
                          <a:pt x="496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4" name="Google Shape;924;p27"/>
                  <p:cNvSpPr/>
                  <p:nvPr/>
                </p:nvSpPr>
                <p:spPr>
                  <a:xfrm>
                    <a:off x="3502768" y="1180270"/>
                    <a:ext cx="105950" cy="16535"/>
                  </a:xfrm>
                  <a:custGeom>
                    <a:rect b="b" l="l" r="r" t="t"/>
                    <a:pathLst>
                      <a:path extrusionOk="0" h="775" w="4966">
                        <a:moveTo>
                          <a:pt x="0" y="1"/>
                        </a:moveTo>
                        <a:lnTo>
                          <a:pt x="0" y="774"/>
                        </a:lnTo>
                        <a:lnTo>
                          <a:pt x="4965" y="774"/>
                        </a:lnTo>
                        <a:lnTo>
                          <a:pt x="496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5" name="Google Shape;925;p27"/>
                  <p:cNvSpPr/>
                  <p:nvPr/>
                </p:nvSpPr>
                <p:spPr>
                  <a:xfrm>
                    <a:off x="3502768" y="1297507"/>
                    <a:ext cx="105950" cy="16513"/>
                  </a:xfrm>
                  <a:custGeom>
                    <a:rect b="b" l="l" r="r" t="t"/>
                    <a:pathLst>
                      <a:path extrusionOk="0" h="774" w="4966">
                        <a:moveTo>
                          <a:pt x="0" y="0"/>
                        </a:moveTo>
                        <a:lnTo>
                          <a:pt x="0" y="773"/>
                        </a:lnTo>
                        <a:lnTo>
                          <a:pt x="4965" y="773"/>
                        </a:lnTo>
                        <a:lnTo>
                          <a:pt x="49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6" name="Google Shape;926;p27"/>
                  <p:cNvSpPr/>
                  <p:nvPr/>
                </p:nvSpPr>
                <p:spPr>
                  <a:xfrm>
                    <a:off x="3502768" y="1336572"/>
                    <a:ext cx="105950" cy="16513"/>
                  </a:xfrm>
                  <a:custGeom>
                    <a:rect b="b" l="l" r="r" t="t"/>
                    <a:pathLst>
                      <a:path extrusionOk="0" h="774" w="4966">
                        <a:moveTo>
                          <a:pt x="0" y="0"/>
                        </a:moveTo>
                        <a:lnTo>
                          <a:pt x="0" y="774"/>
                        </a:lnTo>
                        <a:lnTo>
                          <a:pt x="4965" y="774"/>
                        </a:lnTo>
                        <a:lnTo>
                          <a:pt x="49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7" name="Google Shape;927;p27"/>
                  <p:cNvSpPr/>
                  <p:nvPr/>
                </p:nvSpPr>
                <p:spPr>
                  <a:xfrm>
                    <a:off x="2863694" y="989257"/>
                    <a:ext cx="475856" cy="15660"/>
                  </a:xfrm>
                  <a:custGeom>
                    <a:rect b="b" l="l" r="r" t="t"/>
                    <a:pathLst>
                      <a:path extrusionOk="0" h="734" w="22304">
                        <a:moveTo>
                          <a:pt x="1" y="1"/>
                        </a:moveTo>
                        <a:lnTo>
                          <a:pt x="1" y="733"/>
                        </a:lnTo>
                        <a:lnTo>
                          <a:pt x="22303" y="733"/>
                        </a:lnTo>
                        <a:lnTo>
                          <a:pt x="2230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8" name="Google Shape;928;p27"/>
                  <p:cNvSpPr/>
                  <p:nvPr/>
                </p:nvSpPr>
                <p:spPr>
                  <a:xfrm>
                    <a:off x="2863694" y="1028321"/>
                    <a:ext cx="475856" cy="14785"/>
                  </a:xfrm>
                  <a:custGeom>
                    <a:rect b="b" l="l" r="r" t="t"/>
                    <a:pathLst>
                      <a:path extrusionOk="0" h="693" w="22304">
                        <a:moveTo>
                          <a:pt x="1" y="1"/>
                        </a:moveTo>
                        <a:lnTo>
                          <a:pt x="1" y="693"/>
                        </a:lnTo>
                        <a:lnTo>
                          <a:pt x="22303" y="693"/>
                        </a:lnTo>
                        <a:lnTo>
                          <a:pt x="2230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9" name="Google Shape;929;p27"/>
                  <p:cNvSpPr/>
                  <p:nvPr/>
                </p:nvSpPr>
                <p:spPr>
                  <a:xfrm>
                    <a:off x="3502768" y="973618"/>
                    <a:ext cx="105950" cy="15660"/>
                  </a:xfrm>
                  <a:custGeom>
                    <a:rect b="b" l="l" r="r" t="t"/>
                    <a:pathLst>
                      <a:path extrusionOk="0" h="734" w="4966">
                        <a:moveTo>
                          <a:pt x="0" y="1"/>
                        </a:moveTo>
                        <a:lnTo>
                          <a:pt x="0" y="734"/>
                        </a:lnTo>
                        <a:lnTo>
                          <a:pt x="4965" y="734"/>
                        </a:lnTo>
                        <a:lnTo>
                          <a:pt x="496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0" name="Google Shape;930;p27"/>
                  <p:cNvSpPr/>
                  <p:nvPr/>
                </p:nvSpPr>
                <p:spPr>
                  <a:xfrm>
                    <a:off x="3502768" y="1012704"/>
                    <a:ext cx="105950" cy="15639"/>
                  </a:xfrm>
                  <a:custGeom>
                    <a:rect b="b" l="l" r="r" t="t"/>
                    <a:pathLst>
                      <a:path extrusionOk="0" h="733" w="4966">
                        <a:moveTo>
                          <a:pt x="0" y="0"/>
                        </a:moveTo>
                        <a:lnTo>
                          <a:pt x="0" y="733"/>
                        </a:lnTo>
                        <a:lnTo>
                          <a:pt x="4965" y="733"/>
                        </a:lnTo>
                        <a:lnTo>
                          <a:pt x="49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31" name="Google Shape;931;p27"/>
              <p:cNvSpPr/>
              <p:nvPr/>
            </p:nvSpPr>
            <p:spPr>
              <a:xfrm>
                <a:off x="7027198" y="2412232"/>
                <a:ext cx="1659590" cy="3893464"/>
              </a:xfrm>
              <a:custGeom>
                <a:rect b="b" l="l" r="r" t="t"/>
                <a:pathLst>
                  <a:path extrusionOk="0" h="96618" w="41186">
                    <a:moveTo>
                      <a:pt x="32625" y="0"/>
                    </a:moveTo>
                    <a:cubicBezTo>
                      <a:pt x="31062" y="0"/>
                      <a:pt x="26647" y="908"/>
                      <a:pt x="26413" y="11112"/>
                    </a:cubicBezTo>
                    <a:cubicBezTo>
                      <a:pt x="26169" y="23525"/>
                      <a:pt x="26413" y="50263"/>
                      <a:pt x="26413" y="50263"/>
                    </a:cubicBezTo>
                    <a:lnTo>
                      <a:pt x="8954" y="56734"/>
                    </a:lnTo>
                    <a:lnTo>
                      <a:pt x="204" y="70123"/>
                    </a:lnTo>
                    <a:lnTo>
                      <a:pt x="82" y="71507"/>
                    </a:lnTo>
                    <a:cubicBezTo>
                      <a:pt x="0" y="77245"/>
                      <a:pt x="1791" y="82862"/>
                      <a:pt x="5169" y="87501"/>
                    </a:cubicBezTo>
                    <a:lnTo>
                      <a:pt x="5169" y="96617"/>
                    </a:lnTo>
                    <a:lnTo>
                      <a:pt x="28773" y="95234"/>
                    </a:lnTo>
                    <a:lnTo>
                      <a:pt x="41186" y="44484"/>
                    </a:lnTo>
                    <a:lnTo>
                      <a:pt x="33168" y="43"/>
                    </a:lnTo>
                    <a:cubicBezTo>
                      <a:pt x="33168" y="43"/>
                      <a:pt x="32964" y="0"/>
                      <a:pt x="32625" y="0"/>
                    </a:cubicBezTo>
                    <a:close/>
                  </a:path>
                </a:pathLst>
              </a:custGeom>
              <a:solidFill>
                <a:srgbClr val="F0B3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7"/>
              <p:cNvSpPr/>
              <p:nvPr/>
            </p:nvSpPr>
            <p:spPr>
              <a:xfrm>
                <a:off x="7028810" y="3583081"/>
                <a:ext cx="569086" cy="1776314"/>
              </a:xfrm>
              <a:custGeom>
                <a:rect b="b" l="l" r="r" t="t"/>
                <a:pathLst>
                  <a:path extrusionOk="0" h="44080" w="14123">
                    <a:moveTo>
                      <a:pt x="7751" y="1"/>
                    </a:moveTo>
                    <a:cubicBezTo>
                      <a:pt x="4393" y="1"/>
                      <a:pt x="1625" y="2645"/>
                      <a:pt x="1466" y="6028"/>
                    </a:cubicBezTo>
                    <a:lnTo>
                      <a:pt x="1" y="43592"/>
                    </a:lnTo>
                    <a:lnTo>
                      <a:pt x="12536" y="44080"/>
                    </a:lnTo>
                    <a:lnTo>
                      <a:pt x="14001" y="6516"/>
                    </a:lnTo>
                    <a:cubicBezTo>
                      <a:pt x="14123" y="3057"/>
                      <a:pt x="11437" y="127"/>
                      <a:pt x="7978" y="5"/>
                    </a:cubicBezTo>
                    <a:cubicBezTo>
                      <a:pt x="7902" y="2"/>
                      <a:pt x="7826" y="1"/>
                      <a:pt x="7751" y="1"/>
                    </a:cubicBezTo>
                    <a:close/>
                  </a:path>
                </a:pathLst>
              </a:custGeom>
              <a:solidFill>
                <a:srgbClr val="F0B3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7"/>
              <p:cNvSpPr/>
              <p:nvPr/>
            </p:nvSpPr>
            <p:spPr>
              <a:xfrm>
                <a:off x="7161664" y="3694544"/>
                <a:ext cx="355885" cy="336484"/>
              </a:xfrm>
              <a:custGeom>
                <a:rect b="b" l="l" r="r" t="t"/>
                <a:pathLst>
                  <a:path extrusionOk="0" h="8350" w="8832">
                    <a:moveTo>
                      <a:pt x="4381" y="1"/>
                    </a:moveTo>
                    <a:cubicBezTo>
                      <a:pt x="2117" y="1"/>
                      <a:pt x="242" y="1829"/>
                      <a:pt x="163" y="4117"/>
                    </a:cubicBezTo>
                    <a:lnTo>
                      <a:pt x="41" y="7495"/>
                    </a:lnTo>
                    <a:cubicBezTo>
                      <a:pt x="0" y="7779"/>
                      <a:pt x="245" y="8024"/>
                      <a:pt x="530" y="8024"/>
                    </a:cubicBezTo>
                    <a:lnTo>
                      <a:pt x="8058" y="8349"/>
                    </a:lnTo>
                    <a:cubicBezTo>
                      <a:pt x="8343" y="8349"/>
                      <a:pt x="8588" y="8105"/>
                      <a:pt x="8628" y="7820"/>
                    </a:cubicBezTo>
                    <a:lnTo>
                      <a:pt x="8750" y="4442"/>
                    </a:lnTo>
                    <a:cubicBezTo>
                      <a:pt x="8832" y="2082"/>
                      <a:pt x="7000" y="88"/>
                      <a:pt x="4599" y="6"/>
                    </a:cubicBezTo>
                    <a:cubicBezTo>
                      <a:pt x="4526" y="3"/>
                      <a:pt x="4453" y="1"/>
                      <a:pt x="4381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7"/>
            <p:cNvGrpSpPr/>
            <p:nvPr/>
          </p:nvGrpSpPr>
          <p:grpSpPr>
            <a:xfrm>
              <a:off x="7477451" y="4678450"/>
              <a:ext cx="937075" cy="1561775"/>
              <a:chOff x="5112300" y="3868300"/>
              <a:chExt cx="937075" cy="1561775"/>
            </a:xfrm>
          </p:grpSpPr>
          <p:sp>
            <p:nvSpPr>
              <p:cNvPr id="935" name="Google Shape;935;p27"/>
              <p:cNvSpPr/>
              <p:nvPr/>
            </p:nvSpPr>
            <p:spPr>
              <a:xfrm>
                <a:off x="5195725" y="3868300"/>
                <a:ext cx="779375" cy="217750"/>
              </a:xfrm>
              <a:custGeom>
                <a:rect b="b" l="l" r="r" t="t"/>
                <a:pathLst>
                  <a:path extrusionOk="0" h="8710" w="31175">
                    <a:moveTo>
                      <a:pt x="1303" y="1"/>
                    </a:moveTo>
                    <a:cubicBezTo>
                      <a:pt x="570" y="1"/>
                      <a:pt x="1" y="570"/>
                      <a:pt x="1" y="1303"/>
                    </a:cubicBezTo>
                    <a:lnTo>
                      <a:pt x="1" y="7408"/>
                    </a:lnTo>
                    <a:cubicBezTo>
                      <a:pt x="1" y="8099"/>
                      <a:pt x="570" y="8710"/>
                      <a:pt x="1303" y="8710"/>
                    </a:cubicBezTo>
                    <a:lnTo>
                      <a:pt x="29872" y="8710"/>
                    </a:lnTo>
                    <a:cubicBezTo>
                      <a:pt x="30605" y="8710"/>
                      <a:pt x="31175" y="8099"/>
                      <a:pt x="31175" y="7408"/>
                    </a:cubicBezTo>
                    <a:lnTo>
                      <a:pt x="31175" y="1303"/>
                    </a:lnTo>
                    <a:cubicBezTo>
                      <a:pt x="31175" y="570"/>
                      <a:pt x="30605" y="1"/>
                      <a:pt x="29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7"/>
              <p:cNvSpPr/>
              <p:nvPr/>
            </p:nvSpPr>
            <p:spPr>
              <a:xfrm>
                <a:off x="5112300" y="4012775"/>
                <a:ext cx="937075" cy="1417300"/>
              </a:xfrm>
              <a:custGeom>
                <a:rect b="b" l="l" r="r" t="t"/>
                <a:pathLst>
                  <a:path extrusionOk="0" h="56692" w="37483">
                    <a:moveTo>
                      <a:pt x="3460" y="1"/>
                    </a:moveTo>
                    <a:cubicBezTo>
                      <a:pt x="1547" y="1"/>
                      <a:pt x="0" y="1547"/>
                      <a:pt x="0" y="3460"/>
                    </a:cubicBezTo>
                    <a:lnTo>
                      <a:pt x="0" y="56692"/>
                    </a:lnTo>
                    <a:lnTo>
                      <a:pt x="37482" y="56692"/>
                    </a:lnTo>
                    <a:lnTo>
                      <a:pt x="37482" y="3460"/>
                    </a:lnTo>
                    <a:cubicBezTo>
                      <a:pt x="37482" y="1547"/>
                      <a:pt x="35936" y="1"/>
                      <a:pt x="34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7"/>
              <p:cNvSpPr/>
              <p:nvPr/>
            </p:nvSpPr>
            <p:spPr>
              <a:xfrm>
                <a:off x="5810250" y="4191850"/>
                <a:ext cx="152650" cy="152625"/>
              </a:xfrm>
              <a:custGeom>
                <a:rect b="b" l="l" r="r" t="t"/>
                <a:pathLst>
                  <a:path extrusionOk="0" h="6105" w="6106">
                    <a:moveTo>
                      <a:pt x="3053" y="0"/>
                    </a:moveTo>
                    <a:cubicBezTo>
                      <a:pt x="1384" y="0"/>
                      <a:pt x="1" y="1343"/>
                      <a:pt x="1" y="3053"/>
                    </a:cubicBezTo>
                    <a:cubicBezTo>
                      <a:pt x="1" y="4721"/>
                      <a:pt x="1384" y="6105"/>
                      <a:pt x="3053" y="6105"/>
                    </a:cubicBezTo>
                    <a:cubicBezTo>
                      <a:pt x="4722" y="6105"/>
                      <a:pt x="6105" y="4721"/>
                      <a:pt x="6105" y="3053"/>
                    </a:cubicBezTo>
                    <a:cubicBezTo>
                      <a:pt x="6105" y="1343"/>
                      <a:pt x="4722" y="0"/>
                      <a:pt x="3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8" name="Google Shape;938;p27"/>
          <p:cNvGrpSpPr/>
          <p:nvPr/>
        </p:nvGrpSpPr>
        <p:grpSpPr>
          <a:xfrm>
            <a:off x="459150" y="1721050"/>
            <a:ext cx="2939450" cy="1394504"/>
            <a:chOff x="459150" y="1721050"/>
            <a:chExt cx="2939450" cy="1394504"/>
          </a:xfrm>
        </p:grpSpPr>
        <p:sp>
          <p:nvSpPr>
            <p:cNvPr id="939" name="Google Shape;939;p27"/>
            <p:cNvSpPr txBox="1"/>
            <p:nvPr/>
          </p:nvSpPr>
          <p:spPr>
            <a:xfrm flipH="1">
              <a:off x="1877900" y="2193350"/>
              <a:ext cx="152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Practicality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40" name="Google Shape;940;p27"/>
            <p:cNvSpPr txBox="1"/>
            <p:nvPr/>
          </p:nvSpPr>
          <p:spPr>
            <a:xfrm flipH="1">
              <a:off x="1877900" y="2542854"/>
              <a:ext cx="1520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1981380" y="1721804"/>
              <a:ext cx="1148100" cy="42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63%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42" name="Google Shape;942;p27"/>
            <p:cNvGrpSpPr/>
            <p:nvPr/>
          </p:nvGrpSpPr>
          <p:grpSpPr>
            <a:xfrm>
              <a:off x="459150" y="1721050"/>
              <a:ext cx="1349100" cy="1349100"/>
              <a:chOff x="459150" y="1721050"/>
              <a:chExt cx="1349100" cy="1349100"/>
            </a:xfrm>
          </p:grpSpPr>
          <p:sp>
            <p:nvSpPr>
              <p:cNvPr id="943" name="Google Shape;943;p27"/>
              <p:cNvSpPr/>
              <p:nvPr/>
            </p:nvSpPr>
            <p:spPr>
              <a:xfrm>
                <a:off x="459150" y="1721050"/>
                <a:ext cx="1349100" cy="1349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7"/>
              <p:cNvSpPr/>
              <p:nvPr/>
            </p:nvSpPr>
            <p:spPr>
              <a:xfrm flipH="1">
                <a:off x="459150" y="1721050"/>
                <a:ext cx="1349100" cy="1349100"/>
              </a:xfrm>
              <a:prstGeom prst="pie">
                <a:avLst>
                  <a:gd fmla="val 2629945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5" name="Google Shape;945;p27"/>
          <p:cNvGrpSpPr/>
          <p:nvPr/>
        </p:nvGrpSpPr>
        <p:grpSpPr>
          <a:xfrm>
            <a:off x="5745425" y="3337265"/>
            <a:ext cx="2939425" cy="1394510"/>
            <a:chOff x="5745425" y="3337265"/>
            <a:chExt cx="2939425" cy="1394510"/>
          </a:xfrm>
        </p:grpSpPr>
        <p:sp>
          <p:nvSpPr>
            <p:cNvPr id="946" name="Google Shape;946;p27"/>
            <p:cNvSpPr txBox="1"/>
            <p:nvPr/>
          </p:nvSpPr>
          <p:spPr>
            <a:xfrm flipH="1">
              <a:off x="5745425" y="3809574"/>
              <a:ext cx="152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Money-saving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47" name="Google Shape;947;p27"/>
            <p:cNvSpPr txBox="1"/>
            <p:nvPr/>
          </p:nvSpPr>
          <p:spPr>
            <a:xfrm flipH="1">
              <a:off x="5745425" y="4159075"/>
              <a:ext cx="1520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27"/>
            <p:cNvSpPr/>
            <p:nvPr/>
          </p:nvSpPr>
          <p:spPr>
            <a:xfrm flipH="1">
              <a:off x="6014620" y="3338015"/>
              <a:ext cx="1148100" cy="423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49" name="Google Shape;949;p27"/>
            <p:cNvGrpSpPr/>
            <p:nvPr/>
          </p:nvGrpSpPr>
          <p:grpSpPr>
            <a:xfrm>
              <a:off x="7335750" y="3337265"/>
              <a:ext cx="1349100" cy="1349100"/>
              <a:chOff x="7335750" y="3337265"/>
              <a:chExt cx="1349100" cy="1349100"/>
            </a:xfrm>
          </p:grpSpPr>
          <p:sp>
            <p:nvSpPr>
              <p:cNvPr id="950" name="Google Shape;950;p27"/>
              <p:cNvSpPr/>
              <p:nvPr/>
            </p:nvSpPr>
            <p:spPr>
              <a:xfrm>
                <a:off x="7335750" y="3337265"/>
                <a:ext cx="1349100" cy="1349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7"/>
              <p:cNvSpPr/>
              <p:nvPr/>
            </p:nvSpPr>
            <p:spPr>
              <a:xfrm flipH="1">
                <a:off x="7335750" y="3337265"/>
                <a:ext cx="1349100" cy="13491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2" name="Google Shape;952;p27"/>
          <p:cNvGrpSpPr/>
          <p:nvPr/>
        </p:nvGrpSpPr>
        <p:grpSpPr>
          <a:xfrm>
            <a:off x="5745425" y="1721050"/>
            <a:ext cx="2939425" cy="1394501"/>
            <a:chOff x="5745425" y="1721050"/>
            <a:chExt cx="2939425" cy="1394501"/>
          </a:xfrm>
        </p:grpSpPr>
        <p:sp>
          <p:nvSpPr>
            <p:cNvPr id="953" name="Google Shape;953;p27"/>
            <p:cNvSpPr txBox="1"/>
            <p:nvPr/>
          </p:nvSpPr>
          <p:spPr>
            <a:xfrm flipH="1">
              <a:off x="5745425" y="2193350"/>
              <a:ext cx="152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Fast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54" name="Google Shape;954;p27"/>
            <p:cNvSpPr txBox="1"/>
            <p:nvPr/>
          </p:nvSpPr>
          <p:spPr>
            <a:xfrm flipH="1">
              <a:off x="5745425" y="2542851"/>
              <a:ext cx="1520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 flipH="1">
              <a:off x="6014620" y="1721804"/>
              <a:ext cx="1148100" cy="423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56" name="Google Shape;956;p27"/>
            <p:cNvGrpSpPr/>
            <p:nvPr/>
          </p:nvGrpSpPr>
          <p:grpSpPr>
            <a:xfrm>
              <a:off x="7335750" y="1721050"/>
              <a:ext cx="1349100" cy="1349100"/>
              <a:chOff x="7335750" y="1721050"/>
              <a:chExt cx="1349100" cy="1349100"/>
            </a:xfrm>
          </p:grpSpPr>
          <p:sp>
            <p:nvSpPr>
              <p:cNvPr id="957" name="Google Shape;957;p27"/>
              <p:cNvSpPr/>
              <p:nvPr/>
            </p:nvSpPr>
            <p:spPr>
              <a:xfrm>
                <a:off x="7335750" y="1721050"/>
                <a:ext cx="1349100" cy="1349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7"/>
              <p:cNvSpPr/>
              <p:nvPr/>
            </p:nvSpPr>
            <p:spPr>
              <a:xfrm flipH="1">
                <a:off x="7335750" y="1721050"/>
                <a:ext cx="1349100" cy="1349100"/>
              </a:xfrm>
              <a:prstGeom prst="pie">
                <a:avLst>
                  <a:gd fmla="val 2487251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9" name="Google Shape;959;p27"/>
          <p:cNvGrpSpPr/>
          <p:nvPr/>
        </p:nvGrpSpPr>
        <p:grpSpPr>
          <a:xfrm>
            <a:off x="459150" y="3337265"/>
            <a:ext cx="2939450" cy="1394510"/>
            <a:chOff x="459150" y="3337265"/>
            <a:chExt cx="2939450" cy="1394510"/>
          </a:xfrm>
        </p:grpSpPr>
        <p:sp>
          <p:nvSpPr>
            <p:cNvPr id="960" name="Google Shape;960;p27"/>
            <p:cNvSpPr txBox="1"/>
            <p:nvPr/>
          </p:nvSpPr>
          <p:spPr>
            <a:xfrm flipH="1">
              <a:off x="1877900" y="3809571"/>
              <a:ext cx="152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Safety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61" name="Google Shape;961;p27"/>
            <p:cNvSpPr txBox="1"/>
            <p:nvPr/>
          </p:nvSpPr>
          <p:spPr>
            <a:xfrm flipH="1">
              <a:off x="1877900" y="4159075"/>
              <a:ext cx="1520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1981380" y="3338015"/>
              <a:ext cx="1148100" cy="423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78%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963" name="Google Shape;963;p27"/>
            <p:cNvGrpSpPr/>
            <p:nvPr/>
          </p:nvGrpSpPr>
          <p:grpSpPr>
            <a:xfrm>
              <a:off x="459150" y="3337265"/>
              <a:ext cx="1349100" cy="1349100"/>
              <a:chOff x="459150" y="3337265"/>
              <a:chExt cx="1349100" cy="1349100"/>
            </a:xfrm>
          </p:grpSpPr>
          <p:sp>
            <p:nvSpPr>
              <p:cNvPr id="964" name="Google Shape;964;p27"/>
              <p:cNvSpPr/>
              <p:nvPr/>
            </p:nvSpPr>
            <p:spPr>
              <a:xfrm>
                <a:off x="459150" y="3337265"/>
                <a:ext cx="1349100" cy="1349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7"/>
              <p:cNvSpPr/>
              <p:nvPr/>
            </p:nvSpPr>
            <p:spPr>
              <a:xfrm flipH="1">
                <a:off x="459150" y="3337265"/>
                <a:ext cx="1349100" cy="1349100"/>
              </a:xfrm>
              <a:prstGeom prst="pie">
                <a:avLst>
                  <a:gd fmla="val 20858708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8"/>
          <p:cNvSpPr/>
          <p:nvPr/>
        </p:nvSpPr>
        <p:spPr>
          <a:xfrm>
            <a:off x="1397361" y="1284350"/>
            <a:ext cx="197624" cy="22147"/>
          </a:xfrm>
          <a:custGeom>
            <a:rect b="b" l="l" r="r" t="t"/>
            <a:pathLst>
              <a:path extrusionOk="0" h="1015" w="9057">
                <a:moveTo>
                  <a:pt x="507" y="1"/>
                </a:moveTo>
                <a:cubicBezTo>
                  <a:pt x="203" y="1"/>
                  <a:pt x="0" y="237"/>
                  <a:pt x="0" y="508"/>
                </a:cubicBezTo>
                <a:cubicBezTo>
                  <a:pt x="0" y="778"/>
                  <a:pt x="237" y="1015"/>
                  <a:pt x="507" y="1015"/>
                </a:cubicBezTo>
                <a:lnTo>
                  <a:pt x="8583" y="1015"/>
                </a:lnTo>
                <a:cubicBezTo>
                  <a:pt x="8854" y="1015"/>
                  <a:pt x="9057" y="778"/>
                  <a:pt x="9057" y="508"/>
                </a:cubicBezTo>
                <a:cubicBezTo>
                  <a:pt x="9057" y="237"/>
                  <a:pt x="8854" y="1"/>
                  <a:pt x="85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28"/>
          <p:cNvGrpSpPr/>
          <p:nvPr/>
        </p:nvGrpSpPr>
        <p:grpSpPr>
          <a:xfrm>
            <a:off x="560213" y="1714516"/>
            <a:ext cx="1583900" cy="2980925"/>
            <a:chOff x="559048" y="1166399"/>
            <a:chExt cx="1875104" cy="3528975"/>
          </a:xfrm>
        </p:grpSpPr>
        <p:sp>
          <p:nvSpPr>
            <p:cNvPr id="972" name="Google Shape;972;p28"/>
            <p:cNvSpPr/>
            <p:nvPr/>
          </p:nvSpPr>
          <p:spPr>
            <a:xfrm>
              <a:off x="559048" y="1166399"/>
              <a:ext cx="1875104" cy="3528975"/>
            </a:xfrm>
            <a:custGeom>
              <a:rect b="b" l="l" r="r" t="t"/>
              <a:pathLst>
                <a:path extrusionOk="0" h="161731" w="85935">
                  <a:moveTo>
                    <a:pt x="74884" y="4663"/>
                  </a:moveTo>
                  <a:cubicBezTo>
                    <a:pt x="78466" y="4663"/>
                    <a:pt x="81373" y="5711"/>
                    <a:pt x="81373" y="12943"/>
                  </a:cubicBezTo>
                  <a:lnTo>
                    <a:pt x="81373" y="149802"/>
                  </a:lnTo>
                  <a:cubicBezTo>
                    <a:pt x="81373" y="153688"/>
                    <a:pt x="78466" y="156831"/>
                    <a:pt x="74884" y="156831"/>
                  </a:cubicBezTo>
                  <a:lnTo>
                    <a:pt x="11016" y="156831"/>
                  </a:lnTo>
                  <a:cubicBezTo>
                    <a:pt x="7434" y="156831"/>
                    <a:pt x="4528" y="153688"/>
                    <a:pt x="4528" y="149802"/>
                  </a:cubicBezTo>
                  <a:lnTo>
                    <a:pt x="4528" y="12943"/>
                  </a:lnTo>
                  <a:cubicBezTo>
                    <a:pt x="4528" y="5069"/>
                    <a:pt x="7434" y="4663"/>
                    <a:pt x="11016" y="4663"/>
                  </a:cubicBezTo>
                  <a:lnTo>
                    <a:pt x="23824" y="4663"/>
                  </a:lnTo>
                  <a:cubicBezTo>
                    <a:pt x="24567" y="4663"/>
                    <a:pt x="25175" y="5508"/>
                    <a:pt x="25175" y="6556"/>
                  </a:cubicBezTo>
                  <a:lnTo>
                    <a:pt x="25175" y="6995"/>
                  </a:lnTo>
                  <a:cubicBezTo>
                    <a:pt x="25175" y="9462"/>
                    <a:pt x="26493" y="9462"/>
                    <a:pt x="28149" y="9462"/>
                  </a:cubicBezTo>
                  <a:lnTo>
                    <a:pt x="57752" y="9462"/>
                  </a:lnTo>
                  <a:cubicBezTo>
                    <a:pt x="59407" y="9462"/>
                    <a:pt x="60759" y="9462"/>
                    <a:pt x="60759" y="6995"/>
                  </a:cubicBezTo>
                  <a:lnTo>
                    <a:pt x="60759" y="6556"/>
                  </a:lnTo>
                  <a:cubicBezTo>
                    <a:pt x="60759" y="5508"/>
                    <a:pt x="61334" y="4663"/>
                    <a:pt x="62111" y="4663"/>
                  </a:cubicBezTo>
                  <a:close/>
                  <a:moveTo>
                    <a:pt x="7232" y="0"/>
                  </a:moveTo>
                  <a:cubicBezTo>
                    <a:pt x="3210" y="34"/>
                    <a:pt x="0" y="3345"/>
                    <a:pt x="34" y="7367"/>
                  </a:cubicBezTo>
                  <a:lnTo>
                    <a:pt x="34" y="154364"/>
                  </a:lnTo>
                  <a:cubicBezTo>
                    <a:pt x="0" y="158385"/>
                    <a:pt x="3210" y="161663"/>
                    <a:pt x="7232" y="161731"/>
                  </a:cubicBezTo>
                  <a:lnTo>
                    <a:pt x="78669" y="161731"/>
                  </a:lnTo>
                  <a:cubicBezTo>
                    <a:pt x="82690" y="161663"/>
                    <a:pt x="85935" y="158385"/>
                    <a:pt x="85901" y="154364"/>
                  </a:cubicBezTo>
                  <a:lnTo>
                    <a:pt x="85901" y="7367"/>
                  </a:lnTo>
                  <a:cubicBezTo>
                    <a:pt x="85935" y="3345"/>
                    <a:pt x="82690" y="34"/>
                    <a:pt x="78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765610" y="1821422"/>
              <a:ext cx="1461900" cy="5601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765610" y="2522820"/>
              <a:ext cx="1461900" cy="56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765610" y="3224218"/>
              <a:ext cx="1461900" cy="560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765610" y="3925616"/>
              <a:ext cx="1461900" cy="560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765603" y="2522820"/>
              <a:ext cx="731100" cy="5601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3021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1496362" y="1821422"/>
              <a:ext cx="731100" cy="5601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3021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1496362" y="3224218"/>
              <a:ext cx="731100" cy="5601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3021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765610" y="3925616"/>
              <a:ext cx="731100" cy="5601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30210"/>
              </a:srgbClr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1" name="Google Shape;981;p28"/>
            <p:cNvGrpSpPr/>
            <p:nvPr/>
          </p:nvGrpSpPr>
          <p:grpSpPr>
            <a:xfrm>
              <a:off x="765600" y="1560827"/>
              <a:ext cx="1461834" cy="119408"/>
              <a:chOff x="1224799" y="2058425"/>
              <a:chExt cx="1226679" cy="100200"/>
            </a:xfrm>
          </p:grpSpPr>
          <p:sp>
            <p:nvSpPr>
              <p:cNvPr id="982" name="Google Shape;982;p28"/>
              <p:cNvSpPr/>
              <p:nvPr/>
            </p:nvSpPr>
            <p:spPr>
              <a:xfrm>
                <a:off x="1224799" y="2058425"/>
                <a:ext cx="924900" cy="1002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2188079" y="2058425"/>
                <a:ext cx="263400" cy="1002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4" name="Google Shape;984;p28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985" name="Google Shape;985;p28"/>
          <p:cNvSpPr/>
          <p:nvPr/>
        </p:nvSpPr>
        <p:spPr>
          <a:xfrm>
            <a:off x="1535596" y="4114891"/>
            <a:ext cx="250248" cy="333664"/>
          </a:xfrm>
          <a:custGeom>
            <a:rect b="b" l="l" r="r" t="t"/>
            <a:pathLst>
              <a:path extrusionOk="0" h="17980" w="13485">
                <a:moveTo>
                  <a:pt x="6736" y="2909"/>
                </a:moveTo>
                <a:cubicBezTo>
                  <a:pt x="7022" y="2909"/>
                  <a:pt x="7310" y="3059"/>
                  <a:pt x="7269" y="3360"/>
                </a:cubicBezTo>
                <a:lnTo>
                  <a:pt x="7269" y="3961"/>
                </a:lnTo>
                <a:lnTo>
                  <a:pt x="7870" y="3961"/>
                </a:lnTo>
                <a:cubicBezTo>
                  <a:pt x="8522" y="3995"/>
                  <a:pt x="8522" y="4964"/>
                  <a:pt x="7870" y="5014"/>
                </a:cubicBezTo>
                <a:lnTo>
                  <a:pt x="6350" y="5014"/>
                </a:lnTo>
                <a:cubicBezTo>
                  <a:pt x="5548" y="5014"/>
                  <a:pt x="5548" y="6217"/>
                  <a:pt x="6350" y="6217"/>
                </a:cubicBezTo>
                <a:lnTo>
                  <a:pt x="7102" y="6217"/>
                </a:lnTo>
                <a:cubicBezTo>
                  <a:pt x="7987" y="6217"/>
                  <a:pt x="8706" y="6919"/>
                  <a:pt x="8756" y="7788"/>
                </a:cubicBezTo>
                <a:cubicBezTo>
                  <a:pt x="8789" y="8673"/>
                  <a:pt x="8138" y="9425"/>
                  <a:pt x="7269" y="9525"/>
                </a:cubicBezTo>
                <a:lnTo>
                  <a:pt x="7269" y="10127"/>
                </a:lnTo>
                <a:cubicBezTo>
                  <a:pt x="7219" y="10428"/>
                  <a:pt x="6980" y="10578"/>
                  <a:pt x="6742" y="10578"/>
                </a:cubicBezTo>
                <a:cubicBezTo>
                  <a:pt x="6504" y="10578"/>
                  <a:pt x="6266" y="10428"/>
                  <a:pt x="6216" y="10127"/>
                </a:cubicBezTo>
                <a:lnTo>
                  <a:pt x="6216" y="9525"/>
                </a:lnTo>
                <a:lnTo>
                  <a:pt x="5615" y="9525"/>
                </a:lnTo>
                <a:cubicBezTo>
                  <a:pt x="5598" y="9527"/>
                  <a:pt x="5583" y="9528"/>
                  <a:pt x="5568" y="9528"/>
                </a:cubicBezTo>
                <a:cubicBezTo>
                  <a:pt x="5045" y="9528"/>
                  <a:pt x="5045" y="8470"/>
                  <a:pt x="5568" y="8470"/>
                </a:cubicBezTo>
                <a:cubicBezTo>
                  <a:pt x="5583" y="8470"/>
                  <a:pt x="5598" y="8471"/>
                  <a:pt x="5615" y="8473"/>
                </a:cubicBezTo>
                <a:lnTo>
                  <a:pt x="7118" y="8473"/>
                </a:lnTo>
                <a:cubicBezTo>
                  <a:pt x="7920" y="8473"/>
                  <a:pt x="7920" y="7270"/>
                  <a:pt x="7118" y="7270"/>
                </a:cubicBezTo>
                <a:lnTo>
                  <a:pt x="6366" y="7270"/>
                </a:lnTo>
                <a:cubicBezTo>
                  <a:pt x="6356" y="7270"/>
                  <a:pt x="6346" y="7270"/>
                  <a:pt x="6335" y="7270"/>
                </a:cubicBezTo>
                <a:cubicBezTo>
                  <a:pt x="5464" y="7270"/>
                  <a:pt x="4745" y="6574"/>
                  <a:pt x="4712" y="5699"/>
                </a:cubicBezTo>
                <a:cubicBezTo>
                  <a:pt x="4662" y="4813"/>
                  <a:pt x="5330" y="4045"/>
                  <a:pt x="6216" y="3978"/>
                </a:cubicBezTo>
                <a:lnTo>
                  <a:pt x="6216" y="3961"/>
                </a:lnTo>
                <a:lnTo>
                  <a:pt x="6216" y="3360"/>
                </a:lnTo>
                <a:cubicBezTo>
                  <a:pt x="6166" y="3059"/>
                  <a:pt x="6450" y="2909"/>
                  <a:pt x="6736" y="2909"/>
                </a:cubicBezTo>
                <a:close/>
                <a:moveTo>
                  <a:pt x="9615" y="12428"/>
                </a:moveTo>
                <a:cubicBezTo>
                  <a:pt x="10124" y="12428"/>
                  <a:pt x="10124" y="13473"/>
                  <a:pt x="9615" y="13473"/>
                </a:cubicBezTo>
                <a:cubicBezTo>
                  <a:pt x="9596" y="13473"/>
                  <a:pt x="9577" y="13471"/>
                  <a:pt x="9558" y="13468"/>
                </a:cubicBezTo>
                <a:lnTo>
                  <a:pt x="3927" y="13468"/>
                </a:lnTo>
                <a:cubicBezTo>
                  <a:pt x="3309" y="13402"/>
                  <a:pt x="3309" y="12516"/>
                  <a:pt x="3927" y="12433"/>
                </a:cubicBezTo>
                <a:lnTo>
                  <a:pt x="9558" y="12433"/>
                </a:lnTo>
                <a:cubicBezTo>
                  <a:pt x="9577" y="12430"/>
                  <a:pt x="9596" y="12428"/>
                  <a:pt x="9615" y="12428"/>
                </a:cubicBezTo>
                <a:close/>
                <a:moveTo>
                  <a:pt x="12978" y="1"/>
                </a:moveTo>
                <a:cubicBezTo>
                  <a:pt x="12969" y="1"/>
                  <a:pt x="12959" y="1"/>
                  <a:pt x="12950" y="1"/>
                </a:cubicBezTo>
                <a:lnTo>
                  <a:pt x="535" y="1"/>
                </a:lnTo>
                <a:cubicBezTo>
                  <a:pt x="251" y="1"/>
                  <a:pt x="0" y="235"/>
                  <a:pt x="0" y="519"/>
                </a:cubicBezTo>
                <a:lnTo>
                  <a:pt x="0" y="15908"/>
                </a:lnTo>
                <a:cubicBezTo>
                  <a:pt x="0" y="16042"/>
                  <a:pt x="67" y="16175"/>
                  <a:pt x="168" y="16276"/>
                </a:cubicBezTo>
                <a:lnTo>
                  <a:pt x="1721" y="17829"/>
                </a:lnTo>
                <a:cubicBezTo>
                  <a:pt x="1822" y="17930"/>
                  <a:pt x="1955" y="17980"/>
                  <a:pt x="2089" y="17980"/>
                </a:cubicBezTo>
                <a:cubicBezTo>
                  <a:pt x="2223" y="17980"/>
                  <a:pt x="2356" y="17930"/>
                  <a:pt x="2457" y="17829"/>
                </a:cubicBezTo>
                <a:lnTo>
                  <a:pt x="3643" y="16643"/>
                </a:lnTo>
                <a:lnTo>
                  <a:pt x="4812" y="17829"/>
                </a:lnTo>
                <a:cubicBezTo>
                  <a:pt x="4913" y="17930"/>
                  <a:pt x="5046" y="17980"/>
                  <a:pt x="5197" y="17980"/>
                </a:cubicBezTo>
                <a:cubicBezTo>
                  <a:pt x="5330" y="17980"/>
                  <a:pt x="5464" y="17930"/>
                  <a:pt x="5564" y="17829"/>
                </a:cubicBezTo>
                <a:lnTo>
                  <a:pt x="6751" y="16643"/>
                </a:lnTo>
                <a:lnTo>
                  <a:pt x="7920" y="17829"/>
                </a:lnTo>
                <a:cubicBezTo>
                  <a:pt x="8021" y="17930"/>
                  <a:pt x="8154" y="17980"/>
                  <a:pt x="8290" y="17980"/>
                </a:cubicBezTo>
                <a:cubicBezTo>
                  <a:pt x="8426" y="17980"/>
                  <a:pt x="8564" y="17930"/>
                  <a:pt x="8672" y="17829"/>
                </a:cubicBezTo>
                <a:lnTo>
                  <a:pt x="9842" y="16643"/>
                </a:lnTo>
                <a:lnTo>
                  <a:pt x="11028" y="17829"/>
                </a:lnTo>
                <a:cubicBezTo>
                  <a:pt x="11128" y="17930"/>
                  <a:pt x="11262" y="17980"/>
                  <a:pt x="11398" y="17980"/>
                </a:cubicBezTo>
                <a:cubicBezTo>
                  <a:pt x="11534" y="17980"/>
                  <a:pt x="11671" y="17930"/>
                  <a:pt x="11780" y="17829"/>
                </a:cubicBezTo>
                <a:lnTo>
                  <a:pt x="13317" y="16276"/>
                </a:lnTo>
                <a:cubicBezTo>
                  <a:pt x="13417" y="16175"/>
                  <a:pt x="13484" y="16042"/>
                  <a:pt x="13484" y="15908"/>
                </a:cubicBezTo>
                <a:lnTo>
                  <a:pt x="13484" y="519"/>
                </a:lnTo>
                <a:cubicBezTo>
                  <a:pt x="13484" y="244"/>
                  <a:pt x="13265" y="1"/>
                  <a:pt x="129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6" name="Google Shape;986;p28"/>
          <p:cNvGrpSpPr/>
          <p:nvPr/>
        </p:nvGrpSpPr>
        <p:grpSpPr>
          <a:xfrm>
            <a:off x="874714" y="2368654"/>
            <a:ext cx="337360" cy="271317"/>
            <a:chOff x="5230240" y="2408692"/>
            <a:chExt cx="335148" cy="269538"/>
          </a:xfrm>
        </p:grpSpPr>
        <p:sp>
          <p:nvSpPr>
            <p:cNvPr id="987" name="Google Shape;987;p28"/>
            <p:cNvSpPr/>
            <p:nvPr/>
          </p:nvSpPr>
          <p:spPr>
            <a:xfrm>
              <a:off x="5282301" y="2559620"/>
              <a:ext cx="231027" cy="118611"/>
            </a:xfrm>
            <a:custGeom>
              <a:rect b="b" l="l" r="r" t="t"/>
              <a:pathLst>
                <a:path extrusionOk="0" h="6434" w="12532">
                  <a:moveTo>
                    <a:pt x="9140" y="1722"/>
                  </a:moveTo>
                  <a:lnTo>
                    <a:pt x="9541" y="2540"/>
                  </a:lnTo>
                  <a:cubicBezTo>
                    <a:pt x="9607" y="2691"/>
                    <a:pt x="9758" y="2791"/>
                    <a:pt x="9925" y="2824"/>
                  </a:cubicBezTo>
                  <a:lnTo>
                    <a:pt x="10827" y="2958"/>
                  </a:lnTo>
                  <a:lnTo>
                    <a:pt x="10176" y="3576"/>
                  </a:lnTo>
                  <a:cubicBezTo>
                    <a:pt x="10059" y="3693"/>
                    <a:pt x="10008" y="3877"/>
                    <a:pt x="10025" y="4044"/>
                  </a:cubicBezTo>
                  <a:lnTo>
                    <a:pt x="10176" y="4930"/>
                  </a:lnTo>
                  <a:lnTo>
                    <a:pt x="9390" y="4512"/>
                  </a:lnTo>
                  <a:cubicBezTo>
                    <a:pt x="9307" y="4470"/>
                    <a:pt x="9219" y="4449"/>
                    <a:pt x="9133" y="4449"/>
                  </a:cubicBezTo>
                  <a:cubicBezTo>
                    <a:pt x="9048" y="4449"/>
                    <a:pt x="8964" y="4470"/>
                    <a:pt x="8889" y="4512"/>
                  </a:cubicBezTo>
                  <a:lnTo>
                    <a:pt x="8087" y="4930"/>
                  </a:lnTo>
                  <a:lnTo>
                    <a:pt x="8254" y="4044"/>
                  </a:lnTo>
                  <a:cubicBezTo>
                    <a:pt x="8271" y="3877"/>
                    <a:pt x="8221" y="3693"/>
                    <a:pt x="8087" y="3576"/>
                  </a:cubicBezTo>
                  <a:lnTo>
                    <a:pt x="7452" y="2958"/>
                  </a:lnTo>
                  <a:lnTo>
                    <a:pt x="8338" y="2824"/>
                  </a:lnTo>
                  <a:cubicBezTo>
                    <a:pt x="8505" y="2791"/>
                    <a:pt x="8655" y="2691"/>
                    <a:pt x="8739" y="2540"/>
                  </a:cubicBezTo>
                  <a:lnTo>
                    <a:pt x="9140" y="1722"/>
                  </a:lnTo>
                  <a:close/>
                  <a:moveTo>
                    <a:pt x="3500" y="1"/>
                  </a:moveTo>
                  <a:cubicBezTo>
                    <a:pt x="3312" y="1"/>
                    <a:pt x="3125" y="101"/>
                    <a:pt x="3024" y="301"/>
                  </a:cubicBezTo>
                  <a:lnTo>
                    <a:pt x="2289" y="1822"/>
                  </a:lnTo>
                  <a:lnTo>
                    <a:pt x="618" y="2056"/>
                  </a:lnTo>
                  <a:cubicBezTo>
                    <a:pt x="184" y="2123"/>
                    <a:pt x="0" y="2657"/>
                    <a:pt x="317" y="2958"/>
                  </a:cubicBezTo>
                  <a:lnTo>
                    <a:pt x="1537" y="4144"/>
                  </a:lnTo>
                  <a:lnTo>
                    <a:pt x="1236" y="5815"/>
                  </a:lnTo>
                  <a:cubicBezTo>
                    <a:pt x="1186" y="6133"/>
                    <a:pt x="1437" y="6417"/>
                    <a:pt x="1771" y="6433"/>
                  </a:cubicBezTo>
                  <a:cubicBezTo>
                    <a:pt x="1855" y="6417"/>
                    <a:pt x="1938" y="6400"/>
                    <a:pt x="2005" y="6367"/>
                  </a:cubicBezTo>
                  <a:lnTo>
                    <a:pt x="3509" y="5581"/>
                  </a:lnTo>
                  <a:lnTo>
                    <a:pt x="5013" y="6367"/>
                  </a:lnTo>
                  <a:cubicBezTo>
                    <a:pt x="5091" y="6408"/>
                    <a:pt x="5173" y="6426"/>
                    <a:pt x="5252" y="6426"/>
                  </a:cubicBezTo>
                  <a:cubicBezTo>
                    <a:pt x="5560" y="6426"/>
                    <a:pt x="5831" y="6147"/>
                    <a:pt x="5764" y="5815"/>
                  </a:cubicBezTo>
                  <a:lnTo>
                    <a:pt x="5480" y="4144"/>
                  </a:lnTo>
                  <a:lnTo>
                    <a:pt x="6316" y="3309"/>
                  </a:lnTo>
                  <a:lnTo>
                    <a:pt x="7168" y="4144"/>
                  </a:lnTo>
                  <a:lnTo>
                    <a:pt x="6884" y="5815"/>
                  </a:lnTo>
                  <a:cubicBezTo>
                    <a:pt x="6818" y="6147"/>
                    <a:pt x="7089" y="6426"/>
                    <a:pt x="7396" y="6426"/>
                  </a:cubicBezTo>
                  <a:cubicBezTo>
                    <a:pt x="7475" y="6426"/>
                    <a:pt x="7557" y="6408"/>
                    <a:pt x="7636" y="6367"/>
                  </a:cubicBezTo>
                  <a:lnTo>
                    <a:pt x="9140" y="5581"/>
                  </a:lnTo>
                  <a:lnTo>
                    <a:pt x="10643" y="6367"/>
                  </a:lnTo>
                  <a:cubicBezTo>
                    <a:pt x="10710" y="6400"/>
                    <a:pt x="10794" y="6417"/>
                    <a:pt x="10894" y="6433"/>
                  </a:cubicBezTo>
                  <a:cubicBezTo>
                    <a:pt x="11211" y="6417"/>
                    <a:pt x="11462" y="6133"/>
                    <a:pt x="11412" y="5815"/>
                  </a:cubicBezTo>
                  <a:lnTo>
                    <a:pt x="11111" y="4144"/>
                  </a:lnTo>
                  <a:lnTo>
                    <a:pt x="12331" y="2958"/>
                  </a:lnTo>
                  <a:cubicBezTo>
                    <a:pt x="12481" y="2808"/>
                    <a:pt x="12531" y="2607"/>
                    <a:pt x="12465" y="2423"/>
                  </a:cubicBezTo>
                  <a:cubicBezTo>
                    <a:pt x="12398" y="2223"/>
                    <a:pt x="12231" y="2089"/>
                    <a:pt x="12047" y="2056"/>
                  </a:cubicBezTo>
                  <a:lnTo>
                    <a:pt x="10376" y="1822"/>
                  </a:lnTo>
                  <a:lnTo>
                    <a:pt x="9624" y="301"/>
                  </a:lnTo>
                  <a:cubicBezTo>
                    <a:pt x="9524" y="101"/>
                    <a:pt x="9336" y="1"/>
                    <a:pt x="9148" y="1"/>
                  </a:cubicBezTo>
                  <a:cubicBezTo>
                    <a:pt x="8960" y="1"/>
                    <a:pt x="8772" y="101"/>
                    <a:pt x="8672" y="301"/>
                  </a:cubicBezTo>
                  <a:lnTo>
                    <a:pt x="7920" y="1822"/>
                  </a:lnTo>
                  <a:lnTo>
                    <a:pt x="6316" y="2039"/>
                  </a:lnTo>
                  <a:lnTo>
                    <a:pt x="4712" y="1822"/>
                  </a:lnTo>
                  <a:lnTo>
                    <a:pt x="3977" y="301"/>
                  </a:lnTo>
                  <a:cubicBezTo>
                    <a:pt x="3876" y="101"/>
                    <a:pt x="3688" y="1"/>
                    <a:pt x="3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5230240" y="2408692"/>
              <a:ext cx="335148" cy="119090"/>
            </a:xfrm>
            <a:custGeom>
              <a:rect b="b" l="l" r="r" t="t"/>
              <a:pathLst>
                <a:path extrusionOk="0" h="6460" w="18180">
                  <a:moveTo>
                    <a:pt x="9140" y="0"/>
                  </a:moveTo>
                  <a:cubicBezTo>
                    <a:pt x="8952" y="0"/>
                    <a:pt x="8764" y="101"/>
                    <a:pt x="8672" y="301"/>
                  </a:cubicBezTo>
                  <a:lnTo>
                    <a:pt x="7920" y="1822"/>
                  </a:lnTo>
                  <a:lnTo>
                    <a:pt x="6316" y="2056"/>
                  </a:lnTo>
                  <a:lnTo>
                    <a:pt x="4712" y="1822"/>
                  </a:lnTo>
                  <a:lnTo>
                    <a:pt x="3960" y="301"/>
                  </a:lnTo>
                  <a:cubicBezTo>
                    <a:pt x="3868" y="109"/>
                    <a:pt x="3680" y="13"/>
                    <a:pt x="3492" y="13"/>
                  </a:cubicBezTo>
                  <a:cubicBezTo>
                    <a:pt x="3304" y="13"/>
                    <a:pt x="3116" y="109"/>
                    <a:pt x="3025" y="301"/>
                  </a:cubicBezTo>
                  <a:lnTo>
                    <a:pt x="2273" y="1822"/>
                  </a:lnTo>
                  <a:lnTo>
                    <a:pt x="602" y="2056"/>
                  </a:lnTo>
                  <a:cubicBezTo>
                    <a:pt x="167" y="2122"/>
                    <a:pt x="0" y="2657"/>
                    <a:pt x="318" y="2958"/>
                  </a:cubicBezTo>
                  <a:lnTo>
                    <a:pt x="1521" y="4144"/>
                  </a:lnTo>
                  <a:lnTo>
                    <a:pt x="1237" y="5815"/>
                  </a:lnTo>
                  <a:cubicBezTo>
                    <a:pt x="1170" y="6132"/>
                    <a:pt x="1420" y="6433"/>
                    <a:pt x="1755" y="6450"/>
                  </a:cubicBezTo>
                  <a:cubicBezTo>
                    <a:pt x="1838" y="6433"/>
                    <a:pt x="1922" y="6416"/>
                    <a:pt x="2005" y="6383"/>
                  </a:cubicBezTo>
                  <a:lnTo>
                    <a:pt x="3492" y="5598"/>
                  </a:lnTo>
                  <a:lnTo>
                    <a:pt x="4996" y="6383"/>
                  </a:lnTo>
                  <a:cubicBezTo>
                    <a:pt x="5075" y="6424"/>
                    <a:pt x="5157" y="6443"/>
                    <a:pt x="5236" y="6443"/>
                  </a:cubicBezTo>
                  <a:cubicBezTo>
                    <a:pt x="5544" y="6443"/>
                    <a:pt x="5818" y="6164"/>
                    <a:pt x="5765" y="5832"/>
                  </a:cubicBezTo>
                  <a:lnTo>
                    <a:pt x="5481" y="4161"/>
                  </a:lnTo>
                  <a:lnTo>
                    <a:pt x="6316" y="3325"/>
                  </a:lnTo>
                  <a:lnTo>
                    <a:pt x="7152" y="4161"/>
                  </a:lnTo>
                  <a:lnTo>
                    <a:pt x="6867" y="5832"/>
                  </a:lnTo>
                  <a:cubicBezTo>
                    <a:pt x="6834" y="6032"/>
                    <a:pt x="6918" y="6233"/>
                    <a:pt x="7085" y="6350"/>
                  </a:cubicBezTo>
                  <a:cubicBezTo>
                    <a:pt x="7172" y="6418"/>
                    <a:pt x="7283" y="6452"/>
                    <a:pt x="7396" y="6452"/>
                  </a:cubicBezTo>
                  <a:cubicBezTo>
                    <a:pt x="7477" y="6452"/>
                    <a:pt x="7559" y="6435"/>
                    <a:pt x="7636" y="6400"/>
                  </a:cubicBezTo>
                  <a:lnTo>
                    <a:pt x="9140" y="5598"/>
                  </a:lnTo>
                  <a:lnTo>
                    <a:pt x="10627" y="6400"/>
                  </a:lnTo>
                  <a:cubicBezTo>
                    <a:pt x="10710" y="6433"/>
                    <a:pt x="10794" y="6450"/>
                    <a:pt x="10878" y="6450"/>
                  </a:cubicBezTo>
                  <a:cubicBezTo>
                    <a:pt x="11212" y="6450"/>
                    <a:pt x="11462" y="6149"/>
                    <a:pt x="11396" y="5832"/>
                  </a:cubicBezTo>
                  <a:lnTo>
                    <a:pt x="11111" y="4161"/>
                  </a:lnTo>
                  <a:lnTo>
                    <a:pt x="11964" y="3325"/>
                  </a:lnTo>
                  <a:lnTo>
                    <a:pt x="12799" y="4161"/>
                  </a:lnTo>
                  <a:lnTo>
                    <a:pt x="12498" y="5832"/>
                  </a:lnTo>
                  <a:cubicBezTo>
                    <a:pt x="12448" y="6149"/>
                    <a:pt x="12699" y="6450"/>
                    <a:pt x="13033" y="6450"/>
                  </a:cubicBezTo>
                  <a:cubicBezTo>
                    <a:pt x="13116" y="6450"/>
                    <a:pt x="13200" y="6433"/>
                    <a:pt x="13267" y="6400"/>
                  </a:cubicBezTo>
                  <a:lnTo>
                    <a:pt x="14771" y="5598"/>
                  </a:lnTo>
                  <a:lnTo>
                    <a:pt x="16274" y="6400"/>
                  </a:lnTo>
                  <a:cubicBezTo>
                    <a:pt x="16353" y="6441"/>
                    <a:pt x="16434" y="6459"/>
                    <a:pt x="16513" y="6459"/>
                  </a:cubicBezTo>
                  <a:cubicBezTo>
                    <a:pt x="16821" y="6459"/>
                    <a:pt x="17093" y="6177"/>
                    <a:pt x="17026" y="5832"/>
                  </a:cubicBezTo>
                  <a:lnTo>
                    <a:pt x="16742" y="4161"/>
                  </a:lnTo>
                  <a:lnTo>
                    <a:pt x="17962" y="2991"/>
                  </a:lnTo>
                  <a:cubicBezTo>
                    <a:pt x="18129" y="2841"/>
                    <a:pt x="18179" y="2624"/>
                    <a:pt x="18112" y="2406"/>
                  </a:cubicBezTo>
                  <a:cubicBezTo>
                    <a:pt x="18046" y="2223"/>
                    <a:pt x="17878" y="2089"/>
                    <a:pt x="17695" y="2056"/>
                  </a:cubicBezTo>
                  <a:lnTo>
                    <a:pt x="16024" y="1805"/>
                  </a:lnTo>
                  <a:lnTo>
                    <a:pt x="15255" y="301"/>
                  </a:lnTo>
                  <a:cubicBezTo>
                    <a:pt x="15155" y="109"/>
                    <a:pt x="14967" y="13"/>
                    <a:pt x="14781" y="13"/>
                  </a:cubicBezTo>
                  <a:cubicBezTo>
                    <a:pt x="14595" y="13"/>
                    <a:pt x="14411" y="109"/>
                    <a:pt x="14320" y="301"/>
                  </a:cubicBezTo>
                  <a:lnTo>
                    <a:pt x="13568" y="1822"/>
                  </a:lnTo>
                  <a:lnTo>
                    <a:pt x="11964" y="2056"/>
                  </a:lnTo>
                  <a:lnTo>
                    <a:pt x="10360" y="1822"/>
                  </a:lnTo>
                  <a:lnTo>
                    <a:pt x="9608" y="301"/>
                  </a:lnTo>
                  <a:cubicBezTo>
                    <a:pt x="9516" y="101"/>
                    <a:pt x="9328" y="0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28"/>
          <p:cNvGrpSpPr/>
          <p:nvPr/>
        </p:nvGrpSpPr>
        <p:grpSpPr>
          <a:xfrm>
            <a:off x="875061" y="3522269"/>
            <a:ext cx="336729" cy="333946"/>
            <a:chOff x="2492845" y="1721196"/>
            <a:chExt cx="334522" cy="331756"/>
          </a:xfrm>
        </p:grpSpPr>
        <p:sp>
          <p:nvSpPr>
            <p:cNvPr id="990" name="Google Shape;990;p28"/>
            <p:cNvSpPr/>
            <p:nvPr/>
          </p:nvSpPr>
          <p:spPr>
            <a:xfrm>
              <a:off x="2650243" y="1731040"/>
              <a:ext cx="87198" cy="144788"/>
            </a:xfrm>
            <a:custGeom>
              <a:rect b="b" l="l" r="r" t="t"/>
              <a:pathLst>
                <a:path extrusionOk="0" h="7854" w="4730">
                  <a:moveTo>
                    <a:pt x="2281" y="1"/>
                  </a:moveTo>
                  <a:cubicBezTo>
                    <a:pt x="2005" y="1"/>
                    <a:pt x="1730" y="184"/>
                    <a:pt x="1755" y="552"/>
                  </a:cubicBezTo>
                  <a:lnTo>
                    <a:pt x="1755" y="6066"/>
                  </a:lnTo>
                  <a:lnTo>
                    <a:pt x="953" y="5264"/>
                  </a:lnTo>
                  <a:cubicBezTo>
                    <a:pt x="852" y="5164"/>
                    <a:pt x="719" y="5113"/>
                    <a:pt x="585" y="5113"/>
                  </a:cubicBezTo>
                  <a:cubicBezTo>
                    <a:pt x="451" y="5113"/>
                    <a:pt x="318" y="5164"/>
                    <a:pt x="217" y="5264"/>
                  </a:cubicBezTo>
                  <a:cubicBezTo>
                    <a:pt x="0" y="5464"/>
                    <a:pt x="0" y="5799"/>
                    <a:pt x="217" y="6016"/>
                  </a:cubicBezTo>
                  <a:lnTo>
                    <a:pt x="1905" y="7703"/>
                  </a:lnTo>
                  <a:cubicBezTo>
                    <a:pt x="2005" y="7804"/>
                    <a:pt x="2139" y="7854"/>
                    <a:pt x="2273" y="7854"/>
                  </a:cubicBezTo>
                  <a:cubicBezTo>
                    <a:pt x="2406" y="7854"/>
                    <a:pt x="2540" y="7804"/>
                    <a:pt x="2640" y="7703"/>
                  </a:cubicBezTo>
                  <a:lnTo>
                    <a:pt x="4344" y="6016"/>
                  </a:lnTo>
                  <a:cubicBezTo>
                    <a:pt x="4729" y="5631"/>
                    <a:pt x="4376" y="5099"/>
                    <a:pt x="3964" y="5099"/>
                  </a:cubicBezTo>
                  <a:cubicBezTo>
                    <a:pt x="3839" y="5099"/>
                    <a:pt x="3709" y="5147"/>
                    <a:pt x="3593" y="5264"/>
                  </a:cubicBezTo>
                  <a:lnTo>
                    <a:pt x="2807" y="6066"/>
                  </a:lnTo>
                  <a:lnTo>
                    <a:pt x="2807" y="552"/>
                  </a:lnTo>
                  <a:cubicBezTo>
                    <a:pt x="2832" y="184"/>
                    <a:pt x="2557" y="1"/>
                    <a:pt x="2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2492845" y="1721196"/>
              <a:ext cx="334522" cy="331756"/>
            </a:xfrm>
            <a:custGeom>
              <a:rect b="b" l="l" r="r" t="t"/>
              <a:pathLst>
                <a:path extrusionOk="0" h="17996" w="18146">
                  <a:moveTo>
                    <a:pt x="6583" y="14603"/>
                  </a:moveTo>
                  <a:cubicBezTo>
                    <a:pt x="7619" y="14603"/>
                    <a:pt x="8137" y="15856"/>
                    <a:pt x="7402" y="16592"/>
                  </a:cubicBezTo>
                  <a:cubicBezTo>
                    <a:pt x="7164" y="16830"/>
                    <a:pt x="6871" y="16937"/>
                    <a:pt x="6584" y="16937"/>
                  </a:cubicBezTo>
                  <a:cubicBezTo>
                    <a:pt x="5986" y="16937"/>
                    <a:pt x="5414" y="16473"/>
                    <a:pt x="5414" y="15773"/>
                  </a:cubicBezTo>
                  <a:cubicBezTo>
                    <a:pt x="5414" y="15121"/>
                    <a:pt x="5932" y="14603"/>
                    <a:pt x="6583" y="14603"/>
                  </a:cubicBezTo>
                  <a:close/>
                  <a:moveTo>
                    <a:pt x="15339" y="14603"/>
                  </a:moveTo>
                  <a:cubicBezTo>
                    <a:pt x="16375" y="14603"/>
                    <a:pt x="16893" y="15856"/>
                    <a:pt x="16157" y="16592"/>
                  </a:cubicBezTo>
                  <a:cubicBezTo>
                    <a:pt x="15919" y="16830"/>
                    <a:pt x="15626" y="16937"/>
                    <a:pt x="15339" y="16937"/>
                  </a:cubicBezTo>
                  <a:cubicBezTo>
                    <a:pt x="14741" y="16937"/>
                    <a:pt x="14169" y="16473"/>
                    <a:pt x="14169" y="15773"/>
                  </a:cubicBezTo>
                  <a:cubicBezTo>
                    <a:pt x="14169" y="15121"/>
                    <a:pt x="14687" y="14603"/>
                    <a:pt x="15339" y="14603"/>
                  </a:cubicBezTo>
                  <a:close/>
                  <a:moveTo>
                    <a:pt x="652" y="0"/>
                  </a:moveTo>
                  <a:cubicBezTo>
                    <a:pt x="0" y="33"/>
                    <a:pt x="0" y="1019"/>
                    <a:pt x="652" y="1053"/>
                  </a:cubicBezTo>
                  <a:lnTo>
                    <a:pt x="3275" y="1053"/>
                  </a:lnTo>
                  <a:lnTo>
                    <a:pt x="3425" y="2907"/>
                  </a:lnTo>
                  <a:lnTo>
                    <a:pt x="4044" y="10242"/>
                  </a:lnTo>
                  <a:cubicBezTo>
                    <a:pt x="2958" y="10526"/>
                    <a:pt x="2273" y="11562"/>
                    <a:pt x="2406" y="12665"/>
                  </a:cubicBezTo>
                  <a:cubicBezTo>
                    <a:pt x="2557" y="13768"/>
                    <a:pt x="3492" y="14603"/>
                    <a:pt x="4612" y="14603"/>
                  </a:cubicBezTo>
                  <a:lnTo>
                    <a:pt x="4695" y="14603"/>
                  </a:lnTo>
                  <a:cubicBezTo>
                    <a:pt x="3776" y="16074"/>
                    <a:pt x="4846" y="17995"/>
                    <a:pt x="6583" y="17995"/>
                  </a:cubicBezTo>
                  <a:cubicBezTo>
                    <a:pt x="8321" y="17995"/>
                    <a:pt x="9390" y="16074"/>
                    <a:pt x="8471" y="14603"/>
                  </a:cubicBezTo>
                  <a:lnTo>
                    <a:pt x="13451" y="14603"/>
                  </a:lnTo>
                  <a:cubicBezTo>
                    <a:pt x="12536" y="16084"/>
                    <a:pt x="13608" y="17978"/>
                    <a:pt x="15333" y="17978"/>
                  </a:cubicBezTo>
                  <a:cubicBezTo>
                    <a:pt x="15340" y="17978"/>
                    <a:pt x="15348" y="17978"/>
                    <a:pt x="15355" y="17978"/>
                  </a:cubicBezTo>
                  <a:cubicBezTo>
                    <a:pt x="17110" y="17978"/>
                    <a:pt x="18146" y="16040"/>
                    <a:pt x="17210" y="14570"/>
                  </a:cubicBezTo>
                  <a:cubicBezTo>
                    <a:pt x="17778" y="14369"/>
                    <a:pt x="17628" y="13551"/>
                    <a:pt x="17043" y="13551"/>
                  </a:cubicBezTo>
                  <a:lnTo>
                    <a:pt x="4612" y="13551"/>
                  </a:lnTo>
                  <a:cubicBezTo>
                    <a:pt x="4601" y="13551"/>
                    <a:pt x="4591" y="13551"/>
                    <a:pt x="4580" y="13551"/>
                  </a:cubicBezTo>
                  <a:cubicBezTo>
                    <a:pt x="3926" y="13551"/>
                    <a:pt x="3392" y="13039"/>
                    <a:pt x="3392" y="12381"/>
                  </a:cubicBezTo>
                  <a:cubicBezTo>
                    <a:pt x="3392" y="11733"/>
                    <a:pt x="3911" y="11210"/>
                    <a:pt x="4552" y="11210"/>
                  </a:cubicBezTo>
                  <a:cubicBezTo>
                    <a:pt x="4572" y="11210"/>
                    <a:pt x="4592" y="11210"/>
                    <a:pt x="4612" y="11211"/>
                  </a:cubicBezTo>
                  <a:lnTo>
                    <a:pt x="17026" y="11211"/>
                  </a:lnTo>
                  <a:cubicBezTo>
                    <a:pt x="17294" y="11211"/>
                    <a:pt x="17527" y="10994"/>
                    <a:pt x="17544" y="10727"/>
                  </a:cubicBezTo>
                  <a:lnTo>
                    <a:pt x="18112" y="2824"/>
                  </a:lnTo>
                  <a:cubicBezTo>
                    <a:pt x="18129" y="2523"/>
                    <a:pt x="17895" y="2256"/>
                    <a:pt x="17594" y="2256"/>
                  </a:cubicBezTo>
                  <a:lnTo>
                    <a:pt x="12398" y="2256"/>
                  </a:lnTo>
                  <a:lnTo>
                    <a:pt x="12398" y="4595"/>
                  </a:lnTo>
                  <a:lnTo>
                    <a:pt x="12515" y="4595"/>
                  </a:lnTo>
                  <a:cubicBezTo>
                    <a:pt x="13918" y="4595"/>
                    <a:pt x="14620" y="6299"/>
                    <a:pt x="13618" y="7302"/>
                  </a:cubicBezTo>
                  <a:lnTo>
                    <a:pt x="11930" y="8989"/>
                  </a:lnTo>
                  <a:cubicBezTo>
                    <a:pt x="11621" y="9298"/>
                    <a:pt x="11216" y="9453"/>
                    <a:pt x="10811" y="9453"/>
                  </a:cubicBezTo>
                  <a:cubicBezTo>
                    <a:pt x="10405" y="9453"/>
                    <a:pt x="10000" y="9298"/>
                    <a:pt x="9691" y="8989"/>
                  </a:cubicBezTo>
                  <a:lnTo>
                    <a:pt x="8004" y="7285"/>
                  </a:lnTo>
                  <a:cubicBezTo>
                    <a:pt x="7018" y="6282"/>
                    <a:pt x="7720" y="4595"/>
                    <a:pt x="9123" y="4595"/>
                  </a:cubicBezTo>
                  <a:lnTo>
                    <a:pt x="9240" y="4595"/>
                  </a:lnTo>
                  <a:lnTo>
                    <a:pt x="9240" y="2256"/>
                  </a:lnTo>
                  <a:lnTo>
                    <a:pt x="4428" y="2256"/>
                  </a:lnTo>
                  <a:lnTo>
                    <a:pt x="4278" y="485"/>
                  </a:lnTo>
                  <a:cubicBezTo>
                    <a:pt x="4261" y="217"/>
                    <a:pt x="4027" y="0"/>
                    <a:pt x="3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8"/>
          <p:cNvGrpSpPr/>
          <p:nvPr/>
        </p:nvGrpSpPr>
        <p:grpSpPr>
          <a:xfrm>
            <a:off x="1493719" y="2942890"/>
            <a:ext cx="333946" cy="307781"/>
            <a:chOff x="1947649" y="1734008"/>
            <a:chExt cx="331756" cy="305763"/>
          </a:xfrm>
        </p:grpSpPr>
        <p:sp>
          <p:nvSpPr>
            <p:cNvPr id="993" name="Google Shape;993;p28"/>
            <p:cNvSpPr/>
            <p:nvPr/>
          </p:nvSpPr>
          <p:spPr>
            <a:xfrm>
              <a:off x="2015397" y="1780409"/>
              <a:ext cx="42732" cy="41018"/>
            </a:xfrm>
            <a:custGeom>
              <a:rect b="b" l="l" r="r" t="t"/>
              <a:pathLst>
                <a:path extrusionOk="0" h="2225" w="2318">
                  <a:moveTo>
                    <a:pt x="527" y="0"/>
                  </a:moveTo>
                  <a:cubicBezTo>
                    <a:pt x="285" y="0"/>
                    <a:pt x="43" y="155"/>
                    <a:pt x="1" y="464"/>
                  </a:cubicBezTo>
                  <a:lnTo>
                    <a:pt x="1" y="1684"/>
                  </a:lnTo>
                  <a:cubicBezTo>
                    <a:pt x="1" y="1984"/>
                    <a:pt x="235" y="2218"/>
                    <a:pt x="519" y="2218"/>
                  </a:cubicBezTo>
                  <a:lnTo>
                    <a:pt x="1739" y="2218"/>
                  </a:lnTo>
                  <a:cubicBezTo>
                    <a:pt x="1762" y="2222"/>
                    <a:pt x="1785" y="2224"/>
                    <a:pt x="1806" y="2224"/>
                  </a:cubicBezTo>
                  <a:cubicBezTo>
                    <a:pt x="2318" y="2224"/>
                    <a:pt x="2318" y="1177"/>
                    <a:pt x="1806" y="1177"/>
                  </a:cubicBezTo>
                  <a:cubicBezTo>
                    <a:pt x="1785" y="1177"/>
                    <a:pt x="1762" y="1178"/>
                    <a:pt x="1739" y="1182"/>
                  </a:cubicBezTo>
                  <a:lnTo>
                    <a:pt x="1054" y="1182"/>
                  </a:lnTo>
                  <a:lnTo>
                    <a:pt x="1054" y="464"/>
                  </a:lnTo>
                  <a:cubicBezTo>
                    <a:pt x="1012" y="155"/>
                    <a:pt x="769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1947649" y="1734008"/>
              <a:ext cx="180810" cy="154762"/>
            </a:xfrm>
            <a:custGeom>
              <a:rect b="b" l="l" r="r" t="t"/>
              <a:pathLst>
                <a:path extrusionOk="0" h="8395" w="9808">
                  <a:moveTo>
                    <a:pt x="4194" y="1059"/>
                  </a:moveTo>
                  <a:cubicBezTo>
                    <a:pt x="6984" y="1059"/>
                    <a:pt x="8388" y="4435"/>
                    <a:pt x="6416" y="6406"/>
                  </a:cubicBezTo>
                  <a:cubicBezTo>
                    <a:pt x="5777" y="7045"/>
                    <a:pt x="4991" y="7331"/>
                    <a:pt x="4219" y="7331"/>
                  </a:cubicBezTo>
                  <a:cubicBezTo>
                    <a:pt x="2611" y="7331"/>
                    <a:pt x="1069" y="6087"/>
                    <a:pt x="1069" y="4201"/>
                  </a:cubicBezTo>
                  <a:cubicBezTo>
                    <a:pt x="1069" y="2480"/>
                    <a:pt x="2456" y="1076"/>
                    <a:pt x="4194" y="1059"/>
                  </a:cubicBezTo>
                  <a:close/>
                  <a:moveTo>
                    <a:pt x="4224" y="0"/>
                  </a:moveTo>
                  <a:cubicBezTo>
                    <a:pt x="2065" y="0"/>
                    <a:pt x="0" y="1680"/>
                    <a:pt x="0" y="4201"/>
                  </a:cubicBezTo>
                  <a:cubicBezTo>
                    <a:pt x="0" y="6523"/>
                    <a:pt x="1888" y="8394"/>
                    <a:pt x="4194" y="8394"/>
                  </a:cubicBezTo>
                  <a:cubicBezTo>
                    <a:pt x="7937" y="8394"/>
                    <a:pt x="9808" y="3883"/>
                    <a:pt x="7168" y="1243"/>
                  </a:cubicBezTo>
                  <a:cubicBezTo>
                    <a:pt x="6309" y="384"/>
                    <a:pt x="5255" y="0"/>
                    <a:pt x="4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1947649" y="1801886"/>
              <a:ext cx="331756" cy="237885"/>
            </a:xfrm>
            <a:custGeom>
              <a:rect b="b" l="l" r="r" t="t"/>
              <a:pathLst>
                <a:path extrusionOk="0" h="12904" w="17996">
                  <a:moveTo>
                    <a:pt x="15439" y="2741"/>
                  </a:moveTo>
                  <a:lnTo>
                    <a:pt x="16608" y="5080"/>
                  </a:lnTo>
                  <a:lnTo>
                    <a:pt x="11780" y="5080"/>
                  </a:lnTo>
                  <a:lnTo>
                    <a:pt x="11780" y="2741"/>
                  </a:lnTo>
                  <a:close/>
                  <a:moveTo>
                    <a:pt x="5023" y="9501"/>
                  </a:moveTo>
                  <a:cubicBezTo>
                    <a:pt x="5629" y="9501"/>
                    <a:pt x="6216" y="9974"/>
                    <a:pt x="6216" y="10677"/>
                  </a:cubicBezTo>
                  <a:cubicBezTo>
                    <a:pt x="6216" y="11329"/>
                    <a:pt x="5681" y="11847"/>
                    <a:pt x="5046" y="11847"/>
                  </a:cubicBezTo>
                  <a:cubicBezTo>
                    <a:pt x="3993" y="11847"/>
                    <a:pt x="3475" y="10577"/>
                    <a:pt x="4211" y="9842"/>
                  </a:cubicBezTo>
                  <a:cubicBezTo>
                    <a:pt x="4446" y="9606"/>
                    <a:pt x="4737" y="9501"/>
                    <a:pt x="5023" y="9501"/>
                  </a:cubicBezTo>
                  <a:close/>
                  <a:moveTo>
                    <a:pt x="12926" y="9501"/>
                  </a:moveTo>
                  <a:cubicBezTo>
                    <a:pt x="13533" y="9501"/>
                    <a:pt x="14119" y="9974"/>
                    <a:pt x="14119" y="10677"/>
                  </a:cubicBezTo>
                  <a:cubicBezTo>
                    <a:pt x="14119" y="11329"/>
                    <a:pt x="13601" y="11847"/>
                    <a:pt x="12949" y="11847"/>
                  </a:cubicBezTo>
                  <a:cubicBezTo>
                    <a:pt x="11897" y="11847"/>
                    <a:pt x="11379" y="10594"/>
                    <a:pt x="12114" y="9842"/>
                  </a:cubicBezTo>
                  <a:cubicBezTo>
                    <a:pt x="12349" y="9606"/>
                    <a:pt x="12640" y="9501"/>
                    <a:pt x="12926" y="9501"/>
                  </a:cubicBezTo>
                  <a:close/>
                  <a:moveTo>
                    <a:pt x="9424" y="1"/>
                  </a:moveTo>
                  <a:cubicBezTo>
                    <a:pt x="9440" y="168"/>
                    <a:pt x="9440" y="352"/>
                    <a:pt x="9440" y="519"/>
                  </a:cubicBezTo>
                  <a:cubicBezTo>
                    <a:pt x="9440" y="2791"/>
                    <a:pt x="8003" y="4779"/>
                    <a:pt x="5865" y="5498"/>
                  </a:cubicBezTo>
                  <a:cubicBezTo>
                    <a:pt x="5313" y="5682"/>
                    <a:pt x="4749" y="5770"/>
                    <a:pt x="4192" y="5770"/>
                  </a:cubicBezTo>
                  <a:cubicBezTo>
                    <a:pt x="2570" y="5770"/>
                    <a:pt x="1007" y="5019"/>
                    <a:pt x="0" y="3677"/>
                  </a:cubicBezTo>
                  <a:lnTo>
                    <a:pt x="0" y="10677"/>
                  </a:lnTo>
                  <a:cubicBezTo>
                    <a:pt x="0" y="10978"/>
                    <a:pt x="234" y="11212"/>
                    <a:pt x="535" y="11212"/>
                  </a:cubicBezTo>
                  <a:lnTo>
                    <a:pt x="2891" y="11212"/>
                  </a:lnTo>
                  <a:cubicBezTo>
                    <a:pt x="3166" y="12340"/>
                    <a:pt x="4106" y="12904"/>
                    <a:pt x="5046" y="12904"/>
                  </a:cubicBezTo>
                  <a:cubicBezTo>
                    <a:pt x="5986" y="12904"/>
                    <a:pt x="6926" y="12340"/>
                    <a:pt x="7201" y="11212"/>
                  </a:cubicBezTo>
                  <a:lnTo>
                    <a:pt x="10794" y="11212"/>
                  </a:lnTo>
                  <a:cubicBezTo>
                    <a:pt x="11069" y="12340"/>
                    <a:pt x="12009" y="12904"/>
                    <a:pt x="12949" y="12904"/>
                  </a:cubicBezTo>
                  <a:cubicBezTo>
                    <a:pt x="13889" y="12904"/>
                    <a:pt x="14829" y="12340"/>
                    <a:pt x="15105" y="11212"/>
                  </a:cubicBezTo>
                  <a:lnTo>
                    <a:pt x="17460" y="11212"/>
                  </a:lnTo>
                  <a:cubicBezTo>
                    <a:pt x="17745" y="11212"/>
                    <a:pt x="17995" y="10978"/>
                    <a:pt x="17995" y="10677"/>
                  </a:cubicBezTo>
                  <a:lnTo>
                    <a:pt x="17995" y="5598"/>
                  </a:lnTo>
                  <a:cubicBezTo>
                    <a:pt x="17978" y="5531"/>
                    <a:pt x="17962" y="5448"/>
                    <a:pt x="17928" y="5381"/>
                  </a:cubicBezTo>
                  <a:cubicBezTo>
                    <a:pt x="17928" y="5381"/>
                    <a:pt x="17928" y="5364"/>
                    <a:pt x="17928" y="5364"/>
                  </a:cubicBezTo>
                  <a:lnTo>
                    <a:pt x="16241" y="1989"/>
                  </a:lnTo>
                  <a:cubicBezTo>
                    <a:pt x="16140" y="1805"/>
                    <a:pt x="15973" y="1688"/>
                    <a:pt x="15773" y="1688"/>
                  </a:cubicBezTo>
                  <a:lnTo>
                    <a:pt x="11780" y="1688"/>
                  </a:lnTo>
                  <a:lnTo>
                    <a:pt x="11780" y="519"/>
                  </a:lnTo>
                  <a:cubicBezTo>
                    <a:pt x="11780" y="235"/>
                    <a:pt x="11546" y="1"/>
                    <a:pt x="1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8"/>
          <p:cNvGrpSpPr/>
          <p:nvPr/>
        </p:nvGrpSpPr>
        <p:grpSpPr>
          <a:xfrm>
            <a:off x="2320538" y="1815378"/>
            <a:ext cx="6269659" cy="540030"/>
            <a:chOff x="2320538" y="1815378"/>
            <a:chExt cx="6269659" cy="540030"/>
          </a:xfrm>
        </p:grpSpPr>
        <p:grpSp>
          <p:nvGrpSpPr>
            <p:cNvPr id="997" name="Google Shape;997;p28"/>
            <p:cNvGrpSpPr/>
            <p:nvPr/>
          </p:nvGrpSpPr>
          <p:grpSpPr>
            <a:xfrm>
              <a:off x="2320538" y="1979525"/>
              <a:ext cx="1978500" cy="243900"/>
              <a:chOff x="2320538" y="1979525"/>
              <a:chExt cx="1978500" cy="243900"/>
            </a:xfrm>
          </p:grpSpPr>
          <p:sp>
            <p:nvSpPr>
              <p:cNvPr id="998" name="Google Shape;998;p28"/>
              <p:cNvSpPr/>
              <p:nvPr/>
            </p:nvSpPr>
            <p:spPr>
              <a:xfrm>
                <a:off x="2320538" y="1979525"/>
                <a:ext cx="19785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469338" y="1979525"/>
                <a:ext cx="2469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0" name="Google Shape;1000;p28"/>
            <p:cNvSpPr txBox="1"/>
            <p:nvPr/>
          </p:nvSpPr>
          <p:spPr>
            <a:xfrm>
              <a:off x="5693697" y="1815378"/>
              <a:ext cx="289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They’re convenient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01" name="Google Shape;1001;p28"/>
            <p:cNvSpPr txBox="1"/>
            <p:nvPr/>
          </p:nvSpPr>
          <p:spPr>
            <a:xfrm>
              <a:off x="5693572" y="2111508"/>
              <a:ext cx="28965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very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4475462" y="1889672"/>
              <a:ext cx="1148100" cy="42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03" name="Google Shape;1003;p28"/>
          <p:cNvGrpSpPr/>
          <p:nvPr/>
        </p:nvGrpSpPr>
        <p:grpSpPr>
          <a:xfrm>
            <a:off x="2320538" y="2517377"/>
            <a:ext cx="6269152" cy="541075"/>
            <a:chOff x="2320538" y="2517377"/>
            <a:chExt cx="6269152" cy="541075"/>
          </a:xfrm>
        </p:grpSpPr>
        <p:sp>
          <p:nvSpPr>
            <p:cNvPr id="1004" name="Google Shape;1004;p28"/>
            <p:cNvSpPr txBox="1"/>
            <p:nvPr/>
          </p:nvSpPr>
          <p:spPr>
            <a:xfrm>
              <a:off x="5693489" y="2517377"/>
              <a:ext cx="2896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They’re fast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05" name="Google Shape;1005;p28"/>
            <p:cNvSpPr txBox="1"/>
            <p:nvPr/>
          </p:nvSpPr>
          <p:spPr>
            <a:xfrm>
              <a:off x="5693489" y="2814551"/>
              <a:ext cx="2896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4475389" y="2591070"/>
              <a:ext cx="1152300" cy="423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07" name="Google Shape;1007;p28"/>
            <p:cNvGrpSpPr/>
            <p:nvPr/>
          </p:nvGrpSpPr>
          <p:grpSpPr>
            <a:xfrm>
              <a:off x="2320538" y="2680925"/>
              <a:ext cx="1978500" cy="243900"/>
              <a:chOff x="2320538" y="2680925"/>
              <a:chExt cx="1978500" cy="243900"/>
            </a:xfrm>
          </p:grpSpPr>
          <p:sp>
            <p:nvSpPr>
              <p:cNvPr id="1008" name="Google Shape;1008;p28"/>
              <p:cNvSpPr/>
              <p:nvPr/>
            </p:nvSpPr>
            <p:spPr>
              <a:xfrm>
                <a:off x="2320538" y="2680925"/>
                <a:ext cx="19785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2947338" y="2680925"/>
                <a:ext cx="2469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0" name="Google Shape;1010;p28"/>
          <p:cNvGrpSpPr/>
          <p:nvPr/>
        </p:nvGrpSpPr>
        <p:grpSpPr>
          <a:xfrm>
            <a:off x="2320538" y="3219375"/>
            <a:ext cx="6269152" cy="542119"/>
            <a:chOff x="2320538" y="3219375"/>
            <a:chExt cx="6269152" cy="542119"/>
          </a:xfrm>
        </p:grpSpPr>
        <p:sp>
          <p:nvSpPr>
            <p:cNvPr id="1011" name="Google Shape;1011;p28"/>
            <p:cNvSpPr txBox="1"/>
            <p:nvPr/>
          </p:nvSpPr>
          <p:spPr>
            <a:xfrm>
              <a:off x="5693489" y="3219375"/>
              <a:ext cx="2896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They’re s</a:t>
              </a: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ecure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12" name="Google Shape;1012;p28"/>
            <p:cNvSpPr txBox="1"/>
            <p:nvPr/>
          </p:nvSpPr>
          <p:spPr>
            <a:xfrm>
              <a:off x="5693489" y="3517594"/>
              <a:ext cx="2896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4475389" y="3292468"/>
              <a:ext cx="1152300" cy="423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14" name="Google Shape;1014;p28"/>
            <p:cNvGrpSpPr/>
            <p:nvPr/>
          </p:nvGrpSpPr>
          <p:grpSpPr>
            <a:xfrm>
              <a:off x="2320538" y="3382325"/>
              <a:ext cx="1978500" cy="243900"/>
              <a:chOff x="2320538" y="3382325"/>
              <a:chExt cx="1978500" cy="243900"/>
            </a:xfrm>
          </p:grpSpPr>
          <p:sp>
            <p:nvSpPr>
              <p:cNvPr id="1015" name="Google Shape;1015;p28"/>
              <p:cNvSpPr/>
              <p:nvPr/>
            </p:nvSpPr>
            <p:spPr>
              <a:xfrm>
                <a:off x="2320538" y="3382325"/>
                <a:ext cx="19785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3425338" y="3382325"/>
                <a:ext cx="2469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7" name="Google Shape;1017;p28"/>
          <p:cNvGrpSpPr/>
          <p:nvPr/>
        </p:nvGrpSpPr>
        <p:grpSpPr>
          <a:xfrm>
            <a:off x="2320538" y="3921373"/>
            <a:ext cx="6269277" cy="543164"/>
            <a:chOff x="2320538" y="3921373"/>
            <a:chExt cx="6269277" cy="543164"/>
          </a:xfrm>
        </p:grpSpPr>
        <p:sp>
          <p:nvSpPr>
            <p:cNvPr id="1018" name="Google Shape;1018;p28"/>
            <p:cNvSpPr txBox="1"/>
            <p:nvPr/>
          </p:nvSpPr>
          <p:spPr>
            <a:xfrm>
              <a:off x="5693614" y="3921373"/>
              <a:ext cx="2896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They’re m</a:t>
              </a: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ore hygienic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19" name="Google Shape;1019;p28"/>
            <p:cNvSpPr txBox="1"/>
            <p:nvPr/>
          </p:nvSpPr>
          <p:spPr>
            <a:xfrm>
              <a:off x="5693614" y="4220637"/>
              <a:ext cx="2896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4475503" y="3993866"/>
              <a:ext cx="1152300" cy="423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021" name="Google Shape;1021;p28"/>
            <p:cNvGrpSpPr/>
            <p:nvPr/>
          </p:nvGrpSpPr>
          <p:grpSpPr>
            <a:xfrm>
              <a:off x="2320538" y="4083724"/>
              <a:ext cx="1978800" cy="243901"/>
              <a:chOff x="2320538" y="4083724"/>
              <a:chExt cx="1978800" cy="243901"/>
            </a:xfrm>
          </p:grpSpPr>
          <p:sp>
            <p:nvSpPr>
              <p:cNvPr id="1022" name="Google Shape;1022;p28"/>
              <p:cNvSpPr/>
              <p:nvPr/>
            </p:nvSpPr>
            <p:spPr>
              <a:xfrm>
                <a:off x="2320538" y="4083725"/>
                <a:ext cx="19788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3903338" y="4083724"/>
                <a:ext cx="2469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4" name="Google Shape;1024;p2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do digital wallet users say?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grpSp>
        <p:nvGrpSpPr>
          <p:cNvPr id="1030" name="Google Shape;1030;p29"/>
          <p:cNvGrpSpPr/>
          <p:nvPr/>
        </p:nvGrpSpPr>
        <p:grpSpPr>
          <a:xfrm>
            <a:off x="556582" y="1711165"/>
            <a:ext cx="1937456" cy="1475292"/>
            <a:chOff x="556582" y="1711165"/>
            <a:chExt cx="1937456" cy="1475292"/>
          </a:xfrm>
        </p:grpSpPr>
        <p:sp>
          <p:nvSpPr>
            <p:cNvPr id="1031" name="Google Shape;1031;p29"/>
            <p:cNvSpPr txBox="1"/>
            <p:nvPr/>
          </p:nvSpPr>
          <p:spPr>
            <a:xfrm flipH="1">
              <a:off x="556582" y="236123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Bill payments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2" name="Google Shape;1032;p29"/>
            <p:cNvSpPr txBox="1"/>
            <p:nvPr/>
          </p:nvSpPr>
          <p:spPr>
            <a:xfrm flipH="1">
              <a:off x="556582" y="2671057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1328237" y="1794865"/>
              <a:ext cx="1165800" cy="420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653233" y="1711165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35" name="Google Shape;1035;p29"/>
          <p:cNvGrpSpPr/>
          <p:nvPr/>
        </p:nvGrpSpPr>
        <p:grpSpPr>
          <a:xfrm>
            <a:off x="556582" y="3322682"/>
            <a:ext cx="1937457" cy="1475437"/>
            <a:chOff x="556582" y="3322682"/>
            <a:chExt cx="1937457" cy="1475437"/>
          </a:xfrm>
        </p:grpSpPr>
        <p:sp>
          <p:nvSpPr>
            <p:cNvPr id="1036" name="Google Shape;1036;p29"/>
            <p:cNvSpPr txBox="1"/>
            <p:nvPr/>
          </p:nvSpPr>
          <p:spPr>
            <a:xfrm flipH="1">
              <a:off x="556582" y="3972900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Shopping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7" name="Google Shape;1037;p29"/>
            <p:cNvSpPr txBox="1"/>
            <p:nvPr/>
          </p:nvSpPr>
          <p:spPr>
            <a:xfrm flipH="1">
              <a:off x="556582" y="4282719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fourth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1328239" y="3406382"/>
              <a:ext cx="1165800" cy="420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653233" y="3322682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0" name="Google Shape;1040;p29"/>
          <p:cNvGrpSpPr/>
          <p:nvPr/>
        </p:nvGrpSpPr>
        <p:grpSpPr>
          <a:xfrm>
            <a:off x="3190230" y="1711165"/>
            <a:ext cx="1937458" cy="1475421"/>
            <a:chOff x="3114030" y="1711165"/>
            <a:chExt cx="1937458" cy="1475421"/>
          </a:xfrm>
        </p:grpSpPr>
        <p:sp>
          <p:nvSpPr>
            <p:cNvPr id="1041" name="Google Shape;1041;p29"/>
            <p:cNvSpPr txBox="1"/>
            <p:nvPr/>
          </p:nvSpPr>
          <p:spPr>
            <a:xfrm>
              <a:off x="3114030" y="236136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Money transfers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42" name="Google Shape;1042;p29"/>
            <p:cNvSpPr txBox="1"/>
            <p:nvPr/>
          </p:nvSpPr>
          <p:spPr>
            <a:xfrm>
              <a:off x="3114030" y="2671187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3885688" y="1794865"/>
              <a:ext cx="1165800" cy="42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3210681" y="1711165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5" name="Google Shape;1045;p29"/>
          <p:cNvGrpSpPr/>
          <p:nvPr/>
        </p:nvGrpSpPr>
        <p:grpSpPr>
          <a:xfrm>
            <a:off x="3190230" y="3322682"/>
            <a:ext cx="1937459" cy="1475437"/>
            <a:chOff x="3114030" y="3322682"/>
            <a:chExt cx="1937459" cy="1475437"/>
          </a:xfrm>
        </p:grpSpPr>
        <p:sp>
          <p:nvSpPr>
            <p:cNvPr id="1046" name="Google Shape;1046;p29"/>
            <p:cNvSpPr txBox="1"/>
            <p:nvPr/>
          </p:nvSpPr>
          <p:spPr>
            <a:xfrm>
              <a:off x="3114030" y="3972900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Tickets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47" name="Google Shape;1047;p29"/>
            <p:cNvSpPr txBox="1"/>
            <p:nvPr/>
          </p:nvSpPr>
          <p:spPr>
            <a:xfrm>
              <a:off x="3114030" y="4282719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3885689" y="3406382"/>
              <a:ext cx="1165800" cy="420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3210681" y="3322682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050" name="Google Shape;1050;p2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Mobile spending by segment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1" name="Google Shape;1051;p29"/>
          <p:cNvSpPr txBox="1"/>
          <p:nvPr/>
        </p:nvSpPr>
        <p:spPr>
          <a:xfrm>
            <a:off x="5753318" y="4167465"/>
            <a:ext cx="2834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2" name="Google Shape;1052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9053" y="1711174"/>
            <a:ext cx="2502630" cy="2303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3" name="Google Shape;1053;p29"/>
          <p:cNvGrpSpPr/>
          <p:nvPr/>
        </p:nvGrpSpPr>
        <p:grpSpPr>
          <a:xfrm>
            <a:off x="3410444" y="1835380"/>
            <a:ext cx="340573" cy="339271"/>
            <a:chOff x="2085450" y="842250"/>
            <a:chExt cx="483700" cy="481850"/>
          </a:xfrm>
        </p:grpSpPr>
        <p:sp>
          <p:nvSpPr>
            <p:cNvPr id="1054" name="Google Shape;1054;p29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7" name="Google Shape;1057;p29"/>
          <p:cNvGrpSpPr/>
          <p:nvPr/>
        </p:nvGrpSpPr>
        <p:grpSpPr>
          <a:xfrm>
            <a:off x="778601" y="3473115"/>
            <a:ext cx="336965" cy="286833"/>
            <a:chOff x="5645200" y="879425"/>
            <a:chExt cx="478575" cy="407375"/>
          </a:xfrm>
        </p:grpSpPr>
        <p:sp>
          <p:nvSpPr>
            <p:cNvPr id="1058" name="Google Shape;1058;p29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4" name="Google Shape;1064;p29"/>
          <p:cNvGrpSpPr/>
          <p:nvPr/>
        </p:nvGrpSpPr>
        <p:grpSpPr>
          <a:xfrm>
            <a:off x="777457" y="1835389"/>
            <a:ext cx="339253" cy="339253"/>
            <a:chOff x="900750" y="1436075"/>
            <a:chExt cx="481825" cy="481825"/>
          </a:xfrm>
        </p:grpSpPr>
        <p:sp>
          <p:nvSpPr>
            <p:cNvPr id="1065" name="Google Shape;1065;p29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9" name="Google Shape;1069;p29"/>
          <p:cNvGrpSpPr/>
          <p:nvPr/>
        </p:nvGrpSpPr>
        <p:grpSpPr>
          <a:xfrm>
            <a:off x="3409441" y="3447574"/>
            <a:ext cx="342580" cy="337915"/>
            <a:chOff x="2084100" y="4400250"/>
            <a:chExt cx="486550" cy="479925"/>
          </a:xfrm>
        </p:grpSpPr>
        <p:sp>
          <p:nvSpPr>
            <p:cNvPr id="1070" name="Google Shape;1070;p29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0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1081" name="Google Shape;1081;p3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can you buy with digital wallets?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82" name="Google Shape;1082;p30"/>
          <p:cNvGrpSpPr/>
          <p:nvPr/>
        </p:nvGrpSpPr>
        <p:grpSpPr>
          <a:xfrm flipH="1">
            <a:off x="789165" y="1727350"/>
            <a:ext cx="2061600" cy="2961000"/>
            <a:chOff x="979665" y="1727350"/>
            <a:chExt cx="2061600" cy="2961000"/>
          </a:xfrm>
        </p:grpSpPr>
        <p:grpSp>
          <p:nvGrpSpPr>
            <p:cNvPr id="1083" name="Google Shape;1083;p30"/>
            <p:cNvGrpSpPr/>
            <p:nvPr/>
          </p:nvGrpSpPr>
          <p:grpSpPr>
            <a:xfrm flipH="1">
              <a:off x="979665" y="1727350"/>
              <a:ext cx="2061600" cy="2961000"/>
              <a:chOff x="1867800" y="1727350"/>
              <a:chExt cx="2061600" cy="2961000"/>
            </a:xfrm>
          </p:grpSpPr>
          <p:sp>
            <p:nvSpPr>
              <p:cNvPr id="1084" name="Google Shape;1084;p30"/>
              <p:cNvSpPr/>
              <p:nvPr/>
            </p:nvSpPr>
            <p:spPr>
              <a:xfrm>
                <a:off x="1867800" y="1727350"/>
                <a:ext cx="2061600" cy="2961000"/>
              </a:xfrm>
              <a:prstGeom prst="roundRect">
                <a:avLst>
                  <a:gd fmla="val 5809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977150" y="1847350"/>
                <a:ext cx="1842900" cy="2721000"/>
              </a:xfrm>
              <a:prstGeom prst="roundRect">
                <a:avLst>
                  <a:gd fmla="val 3665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6" name="Google Shape;1086;p30"/>
            <p:cNvGrpSpPr/>
            <p:nvPr/>
          </p:nvGrpSpPr>
          <p:grpSpPr>
            <a:xfrm>
              <a:off x="1231911" y="2002970"/>
              <a:ext cx="1557108" cy="2409761"/>
              <a:chOff x="1231911" y="2002970"/>
              <a:chExt cx="1557108" cy="2409761"/>
            </a:xfrm>
          </p:grpSpPr>
          <p:grpSp>
            <p:nvGrpSpPr>
              <p:cNvPr id="1087" name="Google Shape;1087;p30"/>
              <p:cNvGrpSpPr/>
              <p:nvPr/>
            </p:nvGrpSpPr>
            <p:grpSpPr>
              <a:xfrm flipH="1">
                <a:off x="1232811" y="2002970"/>
                <a:ext cx="1555308" cy="455476"/>
                <a:chOff x="6840250" y="1996900"/>
                <a:chExt cx="1555308" cy="455476"/>
              </a:xfrm>
            </p:grpSpPr>
            <p:grpSp>
              <p:nvGrpSpPr>
                <p:cNvPr id="1088" name="Google Shape;1088;p30"/>
                <p:cNvGrpSpPr/>
                <p:nvPr/>
              </p:nvGrpSpPr>
              <p:grpSpPr>
                <a:xfrm>
                  <a:off x="7456220" y="1996900"/>
                  <a:ext cx="939338" cy="455476"/>
                  <a:chOff x="2747772" y="2412948"/>
                  <a:chExt cx="939338" cy="455476"/>
                </a:xfrm>
              </p:grpSpPr>
              <p:grpSp>
                <p:nvGrpSpPr>
                  <p:cNvPr id="1089" name="Google Shape;1089;p30"/>
                  <p:cNvGrpSpPr/>
                  <p:nvPr/>
                </p:nvGrpSpPr>
                <p:grpSpPr>
                  <a:xfrm>
                    <a:off x="2753659" y="2801799"/>
                    <a:ext cx="518153" cy="66625"/>
                    <a:chOff x="2753659" y="2801799"/>
                    <a:chExt cx="518153" cy="66625"/>
                  </a:xfrm>
                </p:grpSpPr>
                <p:sp>
                  <p:nvSpPr>
                    <p:cNvPr id="1090" name="Google Shape;1090;p30"/>
                    <p:cNvSpPr/>
                    <p:nvPr/>
                  </p:nvSpPr>
                  <p:spPr>
                    <a:xfrm>
                      <a:off x="2753659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427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1" name="Google Shape;1091;p30"/>
                    <p:cNvSpPr/>
                    <p:nvPr/>
                  </p:nvSpPr>
                  <p:spPr>
                    <a:xfrm>
                      <a:off x="2866296" y="2801799"/>
                      <a:ext cx="68581" cy="66625"/>
                    </a:xfrm>
                    <a:custGeom>
                      <a:rect b="b" l="l" r="r" t="t"/>
                      <a:pathLst>
                        <a:path extrusionOk="0" h="3882" w="3996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0" y="1484"/>
                          </a:lnTo>
                          <a:lnTo>
                            <a:pt x="971" y="2455"/>
                          </a:lnTo>
                          <a:lnTo>
                            <a:pt x="742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3995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2" name="Google Shape;1092;p30"/>
                    <p:cNvSpPr/>
                    <p:nvPr/>
                  </p:nvSpPr>
                  <p:spPr>
                    <a:xfrm>
                      <a:off x="2977955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3" name="Google Shape;1093;p30"/>
                    <p:cNvSpPr/>
                    <p:nvPr/>
                  </p:nvSpPr>
                  <p:spPr>
                    <a:xfrm>
                      <a:off x="3089615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2055" y="1"/>
                          </a:moveTo>
                          <a:lnTo>
                            <a:pt x="1427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2055" y="3197"/>
                          </a:lnTo>
                          <a:lnTo>
                            <a:pt x="3311" y="3881"/>
                          </a:lnTo>
                          <a:lnTo>
                            <a:pt x="3082" y="2455"/>
                          </a:lnTo>
                          <a:lnTo>
                            <a:pt x="4052" y="1484"/>
                          </a:lnTo>
                          <a:lnTo>
                            <a:pt x="2683" y="1256"/>
                          </a:lnTo>
                          <a:lnTo>
                            <a:pt x="2055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4" name="Google Shape;1094;p30"/>
                    <p:cNvSpPr/>
                    <p:nvPr/>
                  </p:nvSpPr>
                  <p:spPr>
                    <a:xfrm>
                      <a:off x="3202252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1" y="1484"/>
                          </a:lnTo>
                          <a:lnTo>
                            <a:pt x="1028" y="2455"/>
                          </a:lnTo>
                          <a:lnTo>
                            <a:pt x="742" y="3881"/>
                          </a:lnTo>
                          <a:lnTo>
                            <a:pt x="1998" y="3197"/>
                          </a:lnTo>
                          <a:lnTo>
                            <a:pt x="3254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095" name="Google Shape;1095;p30"/>
                  <p:cNvSpPr/>
                  <p:nvPr/>
                </p:nvSpPr>
                <p:spPr>
                  <a:xfrm>
                    <a:off x="2747772" y="2412948"/>
                    <a:ext cx="642547" cy="72512"/>
                  </a:xfrm>
                  <a:custGeom>
                    <a:rect b="b" l="l" r="r" t="t"/>
                    <a:pathLst>
                      <a:path extrusionOk="0" h="4225" w="37439">
                        <a:moveTo>
                          <a:pt x="2113" y="1"/>
                        </a:moveTo>
                        <a:cubicBezTo>
                          <a:pt x="914" y="1"/>
                          <a:pt x="1" y="914"/>
                          <a:pt x="1" y="2112"/>
                        </a:cubicBezTo>
                        <a:cubicBezTo>
                          <a:pt x="1" y="3254"/>
                          <a:pt x="914" y="4224"/>
                          <a:pt x="2113" y="4224"/>
                        </a:cubicBezTo>
                        <a:lnTo>
                          <a:pt x="35327" y="4224"/>
                        </a:lnTo>
                        <a:cubicBezTo>
                          <a:pt x="36469" y="4224"/>
                          <a:pt x="37439" y="3254"/>
                          <a:pt x="37439" y="2112"/>
                        </a:cubicBezTo>
                        <a:cubicBezTo>
                          <a:pt x="37439" y="914"/>
                          <a:pt x="36469" y="1"/>
                          <a:pt x="3532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6" name="Google Shape;1096;p30"/>
                  <p:cNvSpPr/>
                  <p:nvPr/>
                </p:nvSpPr>
                <p:spPr>
                  <a:xfrm>
                    <a:off x="3461818" y="2412948"/>
                    <a:ext cx="225292" cy="72512"/>
                  </a:xfrm>
                  <a:custGeom>
                    <a:rect b="b" l="l" r="r" t="t"/>
                    <a:pathLst>
                      <a:path extrusionOk="0" h="4225" w="13127">
                        <a:moveTo>
                          <a:pt x="2112" y="1"/>
                        </a:moveTo>
                        <a:cubicBezTo>
                          <a:pt x="913" y="1"/>
                          <a:pt x="0" y="914"/>
                          <a:pt x="0" y="2112"/>
                        </a:cubicBezTo>
                        <a:cubicBezTo>
                          <a:pt x="0" y="3254"/>
                          <a:pt x="913" y="4224"/>
                          <a:pt x="2112" y="4224"/>
                        </a:cubicBezTo>
                        <a:lnTo>
                          <a:pt x="11015" y="4224"/>
                        </a:lnTo>
                        <a:cubicBezTo>
                          <a:pt x="12213" y="4224"/>
                          <a:pt x="13126" y="3254"/>
                          <a:pt x="13126" y="2112"/>
                        </a:cubicBezTo>
                        <a:cubicBezTo>
                          <a:pt x="13126" y="914"/>
                          <a:pt x="12213" y="1"/>
                          <a:pt x="1101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97" name="Google Shape;1097;p30"/>
                  <p:cNvGrpSpPr/>
                  <p:nvPr/>
                </p:nvGrpSpPr>
                <p:grpSpPr>
                  <a:xfrm>
                    <a:off x="2753659" y="2542182"/>
                    <a:ext cx="716002" cy="215561"/>
                    <a:chOff x="2753659" y="2542182"/>
                    <a:chExt cx="716002" cy="215561"/>
                  </a:xfrm>
                </p:grpSpPr>
                <p:sp>
                  <p:nvSpPr>
                    <p:cNvPr id="1098" name="Google Shape;1098;p30"/>
                    <p:cNvSpPr/>
                    <p:nvPr/>
                  </p:nvSpPr>
                  <p:spPr>
                    <a:xfrm>
                      <a:off x="2753659" y="2542182"/>
                      <a:ext cx="474080" cy="45137"/>
                    </a:xfrm>
                    <a:custGeom>
                      <a:rect b="b" l="l" r="r" t="t"/>
                      <a:pathLst>
                        <a:path extrusionOk="0" h="2630" w="27623">
                          <a:moveTo>
                            <a:pt x="26346" y="1"/>
                          </a:moveTo>
                          <a:cubicBezTo>
                            <a:pt x="26315" y="1"/>
                            <a:pt x="26284" y="2"/>
                            <a:pt x="26253" y="4"/>
                          </a:cubicBezTo>
                          <a:lnTo>
                            <a:pt x="1313" y="4"/>
                          </a:lnTo>
                          <a:cubicBezTo>
                            <a:pt x="628" y="4"/>
                            <a:pt x="0" y="575"/>
                            <a:pt x="57" y="1317"/>
                          </a:cubicBezTo>
                          <a:cubicBezTo>
                            <a:pt x="57" y="2059"/>
                            <a:pt x="628" y="2629"/>
                            <a:pt x="1370" y="2629"/>
                          </a:cubicBezTo>
                          <a:lnTo>
                            <a:pt x="26310" y="2629"/>
                          </a:lnTo>
                          <a:cubicBezTo>
                            <a:pt x="26995" y="2629"/>
                            <a:pt x="27622" y="2059"/>
                            <a:pt x="27622" y="1317"/>
                          </a:cubicBezTo>
                          <a:cubicBezTo>
                            <a:pt x="27622" y="606"/>
                            <a:pt x="27047" y="1"/>
                            <a:pt x="26346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9" name="Google Shape;1099;p30"/>
                    <p:cNvSpPr/>
                    <p:nvPr/>
                  </p:nvSpPr>
                  <p:spPr>
                    <a:xfrm>
                      <a:off x="2753659" y="2627394"/>
                      <a:ext cx="188067" cy="45137"/>
                    </a:xfrm>
                    <a:custGeom>
                      <a:rect b="b" l="l" r="r" t="t"/>
                      <a:pathLst>
                        <a:path extrusionOk="0" h="2630" w="10958">
                          <a:moveTo>
                            <a:pt x="9682" y="1"/>
                          </a:moveTo>
                          <a:cubicBezTo>
                            <a:pt x="9651" y="1"/>
                            <a:pt x="9620" y="2"/>
                            <a:pt x="9588" y="4"/>
                          </a:cubicBezTo>
                          <a:lnTo>
                            <a:pt x="1313" y="4"/>
                          </a:lnTo>
                          <a:cubicBezTo>
                            <a:pt x="628" y="4"/>
                            <a:pt x="0" y="575"/>
                            <a:pt x="57" y="1317"/>
                          </a:cubicBezTo>
                          <a:cubicBezTo>
                            <a:pt x="57" y="2059"/>
                            <a:pt x="628" y="2629"/>
                            <a:pt x="1370" y="2629"/>
                          </a:cubicBezTo>
                          <a:lnTo>
                            <a:pt x="9588" y="2629"/>
                          </a:lnTo>
                          <a:cubicBezTo>
                            <a:pt x="10330" y="2629"/>
                            <a:pt x="10958" y="2059"/>
                            <a:pt x="10958" y="1317"/>
                          </a:cubicBezTo>
                          <a:cubicBezTo>
                            <a:pt x="10958" y="606"/>
                            <a:pt x="10382" y="1"/>
                            <a:pt x="9682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0" name="Google Shape;1100;p30"/>
                    <p:cNvSpPr/>
                    <p:nvPr/>
                  </p:nvSpPr>
                  <p:spPr>
                    <a:xfrm>
                      <a:off x="2975021" y="2627462"/>
                      <a:ext cx="327152" cy="45069"/>
                    </a:xfrm>
                    <a:custGeom>
                      <a:rect b="b" l="l" r="r" t="t"/>
                      <a:pathLst>
                        <a:path extrusionOk="0" h="2626" w="19062">
                          <a:moveTo>
                            <a:pt x="1370" y="0"/>
                          </a:moveTo>
                          <a:cubicBezTo>
                            <a:pt x="628" y="0"/>
                            <a:pt x="0" y="571"/>
                            <a:pt x="0" y="1313"/>
                          </a:cubicBezTo>
                          <a:cubicBezTo>
                            <a:pt x="0" y="2055"/>
                            <a:pt x="628" y="2625"/>
                            <a:pt x="1370" y="2625"/>
                          </a:cubicBezTo>
                          <a:lnTo>
                            <a:pt x="17692" y="2625"/>
                          </a:lnTo>
                          <a:cubicBezTo>
                            <a:pt x="18434" y="2625"/>
                            <a:pt x="19062" y="2055"/>
                            <a:pt x="19062" y="1313"/>
                          </a:cubicBezTo>
                          <a:cubicBezTo>
                            <a:pt x="19062" y="571"/>
                            <a:pt x="18434" y="0"/>
                            <a:pt x="1769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1" name="Google Shape;1101;p30"/>
                    <p:cNvSpPr/>
                    <p:nvPr/>
                  </p:nvSpPr>
                  <p:spPr>
                    <a:xfrm>
                      <a:off x="3346228" y="2627462"/>
                      <a:ext cx="123433" cy="45069"/>
                    </a:xfrm>
                    <a:custGeom>
                      <a:rect b="b" l="l" r="r" t="t"/>
                      <a:pathLst>
                        <a:path extrusionOk="0" h="2626" w="7192">
                          <a:moveTo>
                            <a:pt x="1371" y="0"/>
                          </a:moveTo>
                          <a:cubicBezTo>
                            <a:pt x="629" y="0"/>
                            <a:pt x="1" y="571"/>
                            <a:pt x="1" y="1313"/>
                          </a:cubicBezTo>
                          <a:cubicBezTo>
                            <a:pt x="58" y="2055"/>
                            <a:pt x="629" y="2625"/>
                            <a:pt x="1371" y="2625"/>
                          </a:cubicBezTo>
                          <a:lnTo>
                            <a:pt x="5879" y="2625"/>
                          </a:lnTo>
                          <a:cubicBezTo>
                            <a:pt x="6621" y="2625"/>
                            <a:pt x="7192" y="2055"/>
                            <a:pt x="7192" y="1313"/>
                          </a:cubicBezTo>
                          <a:cubicBezTo>
                            <a:pt x="7192" y="571"/>
                            <a:pt x="6621" y="0"/>
                            <a:pt x="58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2" name="Google Shape;1102;p30"/>
                    <p:cNvSpPr/>
                    <p:nvPr/>
                  </p:nvSpPr>
                  <p:spPr>
                    <a:xfrm>
                      <a:off x="2754637" y="2712606"/>
                      <a:ext cx="292878" cy="45137"/>
                    </a:xfrm>
                    <a:custGeom>
                      <a:rect b="b" l="l" r="r" t="t"/>
                      <a:pathLst>
                        <a:path extrusionOk="0" h="2630" w="17065">
                          <a:moveTo>
                            <a:pt x="15845" y="1"/>
                          </a:moveTo>
                          <a:cubicBezTo>
                            <a:pt x="15814" y="1"/>
                            <a:pt x="15783" y="2"/>
                            <a:pt x="15752" y="4"/>
                          </a:cubicBezTo>
                          <a:lnTo>
                            <a:pt x="1256" y="4"/>
                          </a:lnTo>
                          <a:cubicBezTo>
                            <a:pt x="571" y="4"/>
                            <a:pt x="0" y="575"/>
                            <a:pt x="0" y="1317"/>
                          </a:cubicBezTo>
                          <a:cubicBezTo>
                            <a:pt x="0" y="2059"/>
                            <a:pt x="571" y="2629"/>
                            <a:pt x="1313" y="2629"/>
                          </a:cubicBezTo>
                          <a:lnTo>
                            <a:pt x="15752" y="2629"/>
                          </a:lnTo>
                          <a:cubicBezTo>
                            <a:pt x="16494" y="2629"/>
                            <a:pt x="17064" y="2059"/>
                            <a:pt x="17064" y="1317"/>
                          </a:cubicBezTo>
                          <a:cubicBezTo>
                            <a:pt x="17064" y="606"/>
                            <a:pt x="16541" y="1"/>
                            <a:pt x="15845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3" name="Google Shape;1103;p30"/>
                    <p:cNvSpPr/>
                    <p:nvPr/>
                  </p:nvSpPr>
                  <p:spPr>
                    <a:xfrm>
                      <a:off x="3080793" y="2712674"/>
                      <a:ext cx="95029" cy="45069"/>
                    </a:xfrm>
                    <a:custGeom>
                      <a:rect b="b" l="l" r="r" t="t"/>
                      <a:pathLst>
                        <a:path extrusionOk="0" h="2626" w="5537">
                          <a:moveTo>
                            <a:pt x="1313" y="0"/>
                          </a:moveTo>
                          <a:cubicBezTo>
                            <a:pt x="572" y="0"/>
                            <a:pt x="1" y="571"/>
                            <a:pt x="1" y="1313"/>
                          </a:cubicBezTo>
                          <a:cubicBezTo>
                            <a:pt x="1" y="2055"/>
                            <a:pt x="572" y="2625"/>
                            <a:pt x="1313" y="2625"/>
                          </a:cubicBezTo>
                          <a:lnTo>
                            <a:pt x="4167" y="2625"/>
                          </a:lnTo>
                          <a:cubicBezTo>
                            <a:pt x="4909" y="2625"/>
                            <a:pt x="5537" y="2055"/>
                            <a:pt x="5537" y="1313"/>
                          </a:cubicBezTo>
                          <a:cubicBezTo>
                            <a:pt x="5537" y="571"/>
                            <a:pt x="4909" y="0"/>
                            <a:pt x="416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4" name="Google Shape;1104;p30"/>
                    <p:cNvSpPr/>
                    <p:nvPr/>
                  </p:nvSpPr>
                  <p:spPr>
                    <a:xfrm>
                      <a:off x="3259060" y="2542251"/>
                      <a:ext cx="210601" cy="45069"/>
                    </a:xfrm>
                    <a:custGeom>
                      <a:rect b="b" l="l" r="r" t="t"/>
                      <a:pathLst>
                        <a:path extrusionOk="0" h="2626" w="12271">
                          <a:moveTo>
                            <a:pt x="1370" y="0"/>
                          </a:moveTo>
                          <a:cubicBezTo>
                            <a:pt x="628" y="0"/>
                            <a:pt x="1" y="571"/>
                            <a:pt x="1" y="1313"/>
                          </a:cubicBezTo>
                          <a:cubicBezTo>
                            <a:pt x="1" y="2055"/>
                            <a:pt x="628" y="2625"/>
                            <a:pt x="1370" y="2625"/>
                          </a:cubicBezTo>
                          <a:lnTo>
                            <a:pt x="10958" y="2625"/>
                          </a:lnTo>
                          <a:cubicBezTo>
                            <a:pt x="11700" y="2625"/>
                            <a:pt x="12271" y="2055"/>
                            <a:pt x="12271" y="1313"/>
                          </a:cubicBezTo>
                          <a:cubicBezTo>
                            <a:pt x="12271" y="571"/>
                            <a:pt x="11700" y="0"/>
                            <a:pt x="10958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105" name="Google Shape;1105;p30"/>
                <p:cNvSpPr/>
                <p:nvPr/>
              </p:nvSpPr>
              <p:spPr>
                <a:xfrm>
                  <a:off x="6840250" y="1996900"/>
                  <a:ext cx="455400" cy="4554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10057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6" name="Google Shape;1106;p30"/>
              <p:cNvGrpSpPr/>
              <p:nvPr/>
            </p:nvGrpSpPr>
            <p:grpSpPr>
              <a:xfrm flipH="1">
                <a:off x="1231911" y="2652674"/>
                <a:ext cx="1557108" cy="457200"/>
                <a:chOff x="6838450" y="2648325"/>
                <a:chExt cx="1557108" cy="457200"/>
              </a:xfrm>
            </p:grpSpPr>
            <p:grpSp>
              <p:nvGrpSpPr>
                <p:cNvPr id="1107" name="Google Shape;1107;p30"/>
                <p:cNvGrpSpPr/>
                <p:nvPr/>
              </p:nvGrpSpPr>
              <p:grpSpPr>
                <a:xfrm>
                  <a:off x="7456220" y="2648325"/>
                  <a:ext cx="939338" cy="455476"/>
                  <a:chOff x="2747772" y="2412948"/>
                  <a:chExt cx="939338" cy="455476"/>
                </a:xfrm>
              </p:grpSpPr>
              <p:grpSp>
                <p:nvGrpSpPr>
                  <p:cNvPr id="1108" name="Google Shape;1108;p30"/>
                  <p:cNvGrpSpPr/>
                  <p:nvPr/>
                </p:nvGrpSpPr>
                <p:grpSpPr>
                  <a:xfrm>
                    <a:off x="2753659" y="2801799"/>
                    <a:ext cx="518153" cy="66625"/>
                    <a:chOff x="2753659" y="2801799"/>
                    <a:chExt cx="518153" cy="66625"/>
                  </a:xfrm>
                </p:grpSpPr>
                <p:sp>
                  <p:nvSpPr>
                    <p:cNvPr id="1109" name="Google Shape;1109;p30"/>
                    <p:cNvSpPr/>
                    <p:nvPr/>
                  </p:nvSpPr>
                  <p:spPr>
                    <a:xfrm>
                      <a:off x="2753659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427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0" name="Google Shape;1110;p30"/>
                    <p:cNvSpPr/>
                    <p:nvPr/>
                  </p:nvSpPr>
                  <p:spPr>
                    <a:xfrm>
                      <a:off x="2866296" y="2801799"/>
                      <a:ext cx="68581" cy="66625"/>
                    </a:xfrm>
                    <a:custGeom>
                      <a:rect b="b" l="l" r="r" t="t"/>
                      <a:pathLst>
                        <a:path extrusionOk="0" h="3882" w="3996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0" y="1484"/>
                          </a:lnTo>
                          <a:lnTo>
                            <a:pt x="971" y="2455"/>
                          </a:lnTo>
                          <a:lnTo>
                            <a:pt x="742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3995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1" name="Google Shape;1111;p30"/>
                    <p:cNvSpPr/>
                    <p:nvPr/>
                  </p:nvSpPr>
                  <p:spPr>
                    <a:xfrm>
                      <a:off x="2977955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2" name="Google Shape;1112;p30"/>
                    <p:cNvSpPr/>
                    <p:nvPr/>
                  </p:nvSpPr>
                  <p:spPr>
                    <a:xfrm>
                      <a:off x="3089615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2055" y="1"/>
                          </a:moveTo>
                          <a:lnTo>
                            <a:pt x="1427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2055" y="3197"/>
                          </a:lnTo>
                          <a:lnTo>
                            <a:pt x="3311" y="3881"/>
                          </a:lnTo>
                          <a:lnTo>
                            <a:pt x="3082" y="2455"/>
                          </a:lnTo>
                          <a:lnTo>
                            <a:pt x="4052" y="1484"/>
                          </a:lnTo>
                          <a:lnTo>
                            <a:pt x="2683" y="1256"/>
                          </a:lnTo>
                          <a:lnTo>
                            <a:pt x="2055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3" name="Google Shape;1113;p30"/>
                    <p:cNvSpPr/>
                    <p:nvPr/>
                  </p:nvSpPr>
                  <p:spPr>
                    <a:xfrm>
                      <a:off x="3202252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1" y="1484"/>
                          </a:lnTo>
                          <a:lnTo>
                            <a:pt x="1028" y="2455"/>
                          </a:lnTo>
                          <a:lnTo>
                            <a:pt x="742" y="3881"/>
                          </a:lnTo>
                          <a:lnTo>
                            <a:pt x="1998" y="3197"/>
                          </a:lnTo>
                          <a:lnTo>
                            <a:pt x="3254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114" name="Google Shape;1114;p30"/>
                  <p:cNvSpPr/>
                  <p:nvPr/>
                </p:nvSpPr>
                <p:spPr>
                  <a:xfrm>
                    <a:off x="2747772" y="2412948"/>
                    <a:ext cx="642547" cy="72512"/>
                  </a:xfrm>
                  <a:custGeom>
                    <a:rect b="b" l="l" r="r" t="t"/>
                    <a:pathLst>
                      <a:path extrusionOk="0" h="4225" w="37439">
                        <a:moveTo>
                          <a:pt x="2113" y="1"/>
                        </a:moveTo>
                        <a:cubicBezTo>
                          <a:pt x="914" y="1"/>
                          <a:pt x="1" y="914"/>
                          <a:pt x="1" y="2112"/>
                        </a:cubicBezTo>
                        <a:cubicBezTo>
                          <a:pt x="1" y="3254"/>
                          <a:pt x="914" y="4224"/>
                          <a:pt x="2113" y="4224"/>
                        </a:cubicBezTo>
                        <a:lnTo>
                          <a:pt x="35327" y="4224"/>
                        </a:lnTo>
                        <a:cubicBezTo>
                          <a:pt x="36469" y="4224"/>
                          <a:pt x="37439" y="3254"/>
                          <a:pt x="37439" y="2112"/>
                        </a:cubicBezTo>
                        <a:cubicBezTo>
                          <a:pt x="37439" y="914"/>
                          <a:pt x="36469" y="1"/>
                          <a:pt x="3532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5" name="Google Shape;1115;p30"/>
                  <p:cNvSpPr/>
                  <p:nvPr/>
                </p:nvSpPr>
                <p:spPr>
                  <a:xfrm>
                    <a:off x="3461818" y="2412948"/>
                    <a:ext cx="225292" cy="72512"/>
                  </a:xfrm>
                  <a:custGeom>
                    <a:rect b="b" l="l" r="r" t="t"/>
                    <a:pathLst>
                      <a:path extrusionOk="0" h="4225" w="13127">
                        <a:moveTo>
                          <a:pt x="2112" y="1"/>
                        </a:moveTo>
                        <a:cubicBezTo>
                          <a:pt x="913" y="1"/>
                          <a:pt x="0" y="914"/>
                          <a:pt x="0" y="2112"/>
                        </a:cubicBezTo>
                        <a:cubicBezTo>
                          <a:pt x="0" y="3254"/>
                          <a:pt x="913" y="4224"/>
                          <a:pt x="2112" y="4224"/>
                        </a:cubicBezTo>
                        <a:lnTo>
                          <a:pt x="11015" y="4224"/>
                        </a:lnTo>
                        <a:cubicBezTo>
                          <a:pt x="12213" y="4224"/>
                          <a:pt x="13126" y="3254"/>
                          <a:pt x="13126" y="2112"/>
                        </a:cubicBezTo>
                        <a:cubicBezTo>
                          <a:pt x="13126" y="914"/>
                          <a:pt x="12213" y="1"/>
                          <a:pt x="1101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116" name="Google Shape;1116;p30"/>
                  <p:cNvGrpSpPr/>
                  <p:nvPr/>
                </p:nvGrpSpPr>
                <p:grpSpPr>
                  <a:xfrm>
                    <a:off x="2753659" y="2542182"/>
                    <a:ext cx="716002" cy="215561"/>
                    <a:chOff x="2753659" y="2542182"/>
                    <a:chExt cx="716002" cy="215561"/>
                  </a:xfrm>
                </p:grpSpPr>
                <p:sp>
                  <p:nvSpPr>
                    <p:cNvPr id="1117" name="Google Shape;1117;p30"/>
                    <p:cNvSpPr/>
                    <p:nvPr/>
                  </p:nvSpPr>
                  <p:spPr>
                    <a:xfrm>
                      <a:off x="2753659" y="2542182"/>
                      <a:ext cx="474080" cy="45137"/>
                    </a:xfrm>
                    <a:custGeom>
                      <a:rect b="b" l="l" r="r" t="t"/>
                      <a:pathLst>
                        <a:path extrusionOk="0" h="2630" w="27623">
                          <a:moveTo>
                            <a:pt x="26346" y="1"/>
                          </a:moveTo>
                          <a:cubicBezTo>
                            <a:pt x="26315" y="1"/>
                            <a:pt x="26284" y="2"/>
                            <a:pt x="26253" y="4"/>
                          </a:cubicBezTo>
                          <a:lnTo>
                            <a:pt x="1313" y="4"/>
                          </a:lnTo>
                          <a:cubicBezTo>
                            <a:pt x="628" y="4"/>
                            <a:pt x="0" y="575"/>
                            <a:pt x="57" y="1317"/>
                          </a:cubicBezTo>
                          <a:cubicBezTo>
                            <a:pt x="57" y="2059"/>
                            <a:pt x="628" y="2629"/>
                            <a:pt x="1370" y="2629"/>
                          </a:cubicBezTo>
                          <a:lnTo>
                            <a:pt x="26310" y="2629"/>
                          </a:lnTo>
                          <a:cubicBezTo>
                            <a:pt x="26995" y="2629"/>
                            <a:pt x="27622" y="2059"/>
                            <a:pt x="27622" y="1317"/>
                          </a:cubicBezTo>
                          <a:cubicBezTo>
                            <a:pt x="27622" y="606"/>
                            <a:pt x="27047" y="1"/>
                            <a:pt x="26346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8" name="Google Shape;1118;p30"/>
                    <p:cNvSpPr/>
                    <p:nvPr/>
                  </p:nvSpPr>
                  <p:spPr>
                    <a:xfrm>
                      <a:off x="2753659" y="2627394"/>
                      <a:ext cx="188067" cy="45137"/>
                    </a:xfrm>
                    <a:custGeom>
                      <a:rect b="b" l="l" r="r" t="t"/>
                      <a:pathLst>
                        <a:path extrusionOk="0" h="2630" w="10958">
                          <a:moveTo>
                            <a:pt x="9682" y="1"/>
                          </a:moveTo>
                          <a:cubicBezTo>
                            <a:pt x="9651" y="1"/>
                            <a:pt x="9620" y="2"/>
                            <a:pt x="9588" y="4"/>
                          </a:cubicBezTo>
                          <a:lnTo>
                            <a:pt x="1313" y="4"/>
                          </a:lnTo>
                          <a:cubicBezTo>
                            <a:pt x="628" y="4"/>
                            <a:pt x="0" y="575"/>
                            <a:pt x="57" y="1317"/>
                          </a:cubicBezTo>
                          <a:cubicBezTo>
                            <a:pt x="57" y="2059"/>
                            <a:pt x="628" y="2629"/>
                            <a:pt x="1370" y="2629"/>
                          </a:cubicBezTo>
                          <a:lnTo>
                            <a:pt x="9588" y="2629"/>
                          </a:lnTo>
                          <a:cubicBezTo>
                            <a:pt x="10330" y="2629"/>
                            <a:pt x="10958" y="2059"/>
                            <a:pt x="10958" y="1317"/>
                          </a:cubicBezTo>
                          <a:cubicBezTo>
                            <a:pt x="10958" y="606"/>
                            <a:pt x="10382" y="1"/>
                            <a:pt x="9682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9" name="Google Shape;1119;p30"/>
                    <p:cNvSpPr/>
                    <p:nvPr/>
                  </p:nvSpPr>
                  <p:spPr>
                    <a:xfrm>
                      <a:off x="2975021" y="2627462"/>
                      <a:ext cx="327152" cy="45069"/>
                    </a:xfrm>
                    <a:custGeom>
                      <a:rect b="b" l="l" r="r" t="t"/>
                      <a:pathLst>
                        <a:path extrusionOk="0" h="2626" w="19062">
                          <a:moveTo>
                            <a:pt x="1370" y="0"/>
                          </a:moveTo>
                          <a:cubicBezTo>
                            <a:pt x="628" y="0"/>
                            <a:pt x="0" y="571"/>
                            <a:pt x="0" y="1313"/>
                          </a:cubicBezTo>
                          <a:cubicBezTo>
                            <a:pt x="0" y="2055"/>
                            <a:pt x="628" y="2625"/>
                            <a:pt x="1370" y="2625"/>
                          </a:cubicBezTo>
                          <a:lnTo>
                            <a:pt x="17692" y="2625"/>
                          </a:lnTo>
                          <a:cubicBezTo>
                            <a:pt x="18434" y="2625"/>
                            <a:pt x="19062" y="2055"/>
                            <a:pt x="19062" y="1313"/>
                          </a:cubicBezTo>
                          <a:cubicBezTo>
                            <a:pt x="19062" y="571"/>
                            <a:pt x="18434" y="0"/>
                            <a:pt x="1769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20" name="Google Shape;1120;p30"/>
                    <p:cNvSpPr/>
                    <p:nvPr/>
                  </p:nvSpPr>
                  <p:spPr>
                    <a:xfrm>
                      <a:off x="3346228" y="2627462"/>
                      <a:ext cx="123433" cy="45069"/>
                    </a:xfrm>
                    <a:custGeom>
                      <a:rect b="b" l="l" r="r" t="t"/>
                      <a:pathLst>
                        <a:path extrusionOk="0" h="2626" w="7192">
                          <a:moveTo>
                            <a:pt x="1371" y="0"/>
                          </a:moveTo>
                          <a:cubicBezTo>
                            <a:pt x="629" y="0"/>
                            <a:pt x="1" y="571"/>
                            <a:pt x="1" y="1313"/>
                          </a:cubicBezTo>
                          <a:cubicBezTo>
                            <a:pt x="58" y="2055"/>
                            <a:pt x="629" y="2625"/>
                            <a:pt x="1371" y="2625"/>
                          </a:cubicBezTo>
                          <a:lnTo>
                            <a:pt x="5879" y="2625"/>
                          </a:lnTo>
                          <a:cubicBezTo>
                            <a:pt x="6621" y="2625"/>
                            <a:pt x="7192" y="2055"/>
                            <a:pt x="7192" y="1313"/>
                          </a:cubicBezTo>
                          <a:cubicBezTo>
                            <a:pt x="7192" y="571"/>
                            <a:pt x="6621" y="0"/>
                            <a:pt x="58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21" name="Google Shape;1121;p30"/>
                    <p:cNvSpPr/>
                    <p:nvPr/>
                  </p:nvSpPr>
                  <p:spPr>
                    <a:xfrm>
                      <a:off x="2754637" y="2712606"/>
                      <a:ext cx="292878" cy="45137"/>
                    </a:xfrm>
                    <a:custGeom>
                      <a:rect b="b" l="l" r="r" t="t"/>
                      <a:pathLst>
                        <a:path extrusionOk="0" h="2630" w="17065">
                          <a:moveTo>
                            <a:pt x="15845" y="1"/>
                          </a:moveTo>
                          <a:cubicBezTo>
                            <a:pt x="15814" y="1"/>
                            <a:pt x="15783" y="2"/>
                            <a:pt x="15752" y="4"/>
                          </a:cubicBezTo>
                          <a:lnTo>
                            <a:pt x="1256" y="4"/>
                          </a:lnTo>
                          <a:cubicBezTo>
                            <a:pt x="571" y="4"/>
                            <a:pt x="0" y="575"/>
                            <a:pt x="0" y="1317"/>
                          </a:cubicBezTo>
                          <a:cubicBezTo>
                            <a:pt x="0" y="2059"/>
                            <a:pt x="571" y="2629"/>
                            <a:pt x="1313" y="2629"/>
                          </a:cubicBezTo>
                          <a:lnTo>
                            <a:pt x="15752" y="2629"/>
                          </a:lnTo>
                          <a:cubicBezTo>
                            <a:pt x="16494" y="2629"/>
                            <a:pt x="17064" y="2059"/>
                            <a:pt x="17064" y="1317"/>
                          </a:cubicBezTo>
                          <a:cubicBezTo>
                            <a:pt x="17064" y="606"/>
                            <a:pt x="16541" y="1"/>
                            <a:pt x="15845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22" name="Google Shape;1122;p30"/>
                    <p:cNvSpPr/>
                    <p:nvPr/>
                  </p:nvSpPr>
                  <p:spPr>
                    <a:xfrm>
                      <a:off x="3080793" y="2712674"/>
                      <a:ext cx="95029" cy="45069"/>
                    </a:xfrm>
                    <a:custGeom>
                      <a:rect b="b" l="l" r="r" t="t"/>
                      <a:pathLst>
                        <a:path extrusionOk="0" h="2626" w="5537">
                          <a:moveTo>
                            <a:pt x="1313" y="0"/>
                          </a:moveTo>
                          <a:cubicBezTo>
                            <a:pt x="572" y="0"/>
                            <a:pt x="1" y="571"/>
                            <a:pt x="1" y="1313"/>
                          </a:cubicBezTo>
                          <a:cubicBezTo>
                            <a:pt x="1" y="2055"/>
                            <a:pt x="572" y="2625"/>
                            <a:pt x="1313" y="2625"/>
                          </a:cubicBezTo>
                          <a:lnTo>
                            <a:pt x="4167" y="2625"/>
                          </a:lnTo>
                          <a:cubicBezTo>
                            <a:pt x="4909" y="2625"/>
                            <a:pt x="5537" y="2055"/>
                            <a:pt x="5537" y="1313"/>
                          </a:cubicBezTo>
                          <a:cubicBezTo>
                            <a:pt x="5537" y="571"/>
                            <a:pt x="4909" y="0"/>
                            <a:pt x="416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23" name="Google Shape;1123;p30"/>
                    <p:cNvSpPr/>
                    <p:nvPr/>
                  </p:nvSpPr>
                  <p:spPr>
                    <a:xfrm>
                      <a:off x="3259060" y="2542251"/>
                      <a:ext cx="210601" cy="45069"/>
                    </a:xfrm>
                    <a:custGeom>
                      <a:rect b="b" l="l" r="r" t="t"/>
                      <a:pathLst>
                        <a:path extrusionOk="0" h="2626" w="12271">
                          <a:moveTo>
                            <a:pt x="1370" y="0"/>
                          </a:moveTo>
                          <a:cubicBezTo>
                            <a:pt x="628" y="0"/>
                            <a:pt x="1" y="571"/>
                            <a:pt x="1" y="1313"/>
                          </a:cubicBezTo>
                          <a:cubicBezTo>
                            <a:pt x="1" y="2055"/>
                            <a:pt x="628" y="2625"/>
                            <a:pt x="1370" y="2625"/>
                          </a:cubicBezTo>
                          <a:lnTo>
                            <a:pt x="10958" y="2625"/>
                          </a:lnTo>
                          <a:cubicBezTo>
                            <a:pt x="11700" y="2625"/>
                            <a:pt x="12271" y="2055"/>
                            <a:pt x="12271" y="1313"/>
                          </a:cubicBezTo>
                          <a:cubicBezTo>
                            <a:pt x="12271" y="571"/>
                            <a:pt x="11700" y="0"/>
                            <a:pt x="10958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124" name="Google Shape;1124;p30"/>
                <p:cNvSpPr/>
                <p:nvPr/>
              </p:nvSpPr>
              <p:spPr>
                <a:xfrm>
                  <a:off x="6838450" y="2648325"/>
                  <a:ext cx="457200" cy="457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10057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5" name="Google Shape;1125;p30"/>
              <p:cNvGrpSpPr/>
              <p:nvPr/>
            </p:nvGrpSpPr>
            <p:grpSpPr>
              <a:xfrm flipH="1">
                <a:off x="1231911" y="3304102"/>
                <a:ext cx="1557108" cy="457200"/>
                <a:chOff x="6838450" y="3299758"/>
                <a:chExt cx="1557108" cy="457200"/>
              </a:xfrm>
            </p:grpSpPr>
            <p:grpSp>
              <p:nvGrpSpPr>
                <p:cNvPr id="1126" name="Google Shape;1126;p30"/>
                <p:cNvGrpSpPr/>
                <p:nvPr/>
              </p:nvGrpSpPr>
              <p:grpSpPr>
                <a:xfrm>
                  <a:off x="7456220" y="3299758"/>
                  <a:ext cx="939338" cy="455476"/>
                  <a:chOff x="2747772" y="2412948"/>
                  <a:chExt cx="939338" cy="455476"/>
                </a:xfrm>
              </p:grpSpPr>
              <p:grpSp>
                <p:nvGrpSpPr>
                  <p:cNvPr id="1127" name="Google Shape;1127;p30"/>
                  <p:cNvGrpSpPr/>
                  <p:nvPr/>
                </p:nvGrpSpPr>
                <p:grpSpPr>
                  <a:xfrm>
                    <a:off x="2753659" y="2801799"/>
                    <a:ext cx="518153" cy="66625"/>
                    <a:chOff x="2753659" y="2801799"/>
                    <a:chExt cx="518153" cy="66625"/>
                  </a:xfrm>
                </p:grpSpPr>
                <p:sp>
                  <p:nvSpPr>
                    <p:cNvPr id="1128" name="Google Shape;1128;p30"/>
                    <p:cNvSpPr/>
                    <p:nvPr/>
                  </p:nvSpPr>
                  <p:spPr>
                    <a:xfrm>
                      <a:off x="2753659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427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29" name="Google Shape;1129;p30"/>
                    <p:cNvSpPr/>
                    <p:nvPr/>
                  </p:nvSpPr>
                  <p:spPr>
                    <a:xfrm>
                      <a:off x="2866296" y="2801799"/>
                      <a:ext cx="68581" cy="66625"/>
                    </a:xfrm>
                    <a:custGeom>
                      <a:rect b="b" l="l" r="r" t="t"/>
                      <a:pathLst>
                        <a:path extrusionOk="0" h="3882" w="3996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0" y="1484"/>
                          </a:lnTo>
                          <a:lnTo>
                            <a:pt x="971" y="2455"/>
                          </a:lnTo>
                          <a:lnTo>
                            <a:pt x="742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3995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30" name="Google Shape;1130;p30"/>
                    <p:cNvSpPr/>
                    <p:nvPr/>
                  </p:nvSpPr>
                  <p:spPr>
                    <a:xfrm>
                      <a:off x="2977955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31" name="Google Shape;1131;p30"/>
                    <p:cNvSpPr/>
                    <p:nvPr/>
                  </p:nvSpPr>
                  <p:spPr>
                    <a:xfrm>
                      <a:off x="3089615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2055" y="1"/>
                          </a:moveTo>
                          <a:lnTo>
                            <a:pt x="1427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2055" y="3197"/>
                          </a:lnTo>
                          <a:lnTo>
                            <a:pt x="3311" y="3881"/>
                          </a:lnTo>
                          <a:lnTo>
                            <a:pt x="3082" y="2455"/>
                          </a:lnTo>
                          <a:lnTo>
                            <a:pt x="4052" y="1484"/>
                          </a:lnTo>
                          <a:lnTo>
                            <a:pt x="2683" y="1256"/>
                          </a:lnTo>
                          <a:lnTo>
                            <a:pt x="2055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32" name="Google Shape;1132;p30"/>
                    <p:cNvSpPr/>
                    <p:nvPr/>
                  </p:nvSpPr>
                  <p:spPr>
                    <a:xfrm>
                      <a:off x="3202252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1" y="1484"/>
                          </a:lnTo>
                          <a:lnTo>
                            <a:pt x="1028" y="2455"/>
                          </a:lnTo>
                          <a:lnTo>
                            <a:pt x="742" y="3881"/>
                          </a:lnTo>
                          <a:lnTo>
                            <a:pt x="1998" y="3197"/>
                          </a:lnTo>
                          <a:lnTo>
                            <a:pt x="3254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133" name="Google Shape;1133;p30"/>
                  <p:cNvSpPr/>
                  <p:nvPr/>
                </p:nvSpPr>
                <p:spPr>
                  <a:xfrm>
                    <a:off x="2747772" y="2412948"/>
                    <a:ext cx="642547" cy="72512"/>
                  </a:xfrm>
                  <a:custGeom>
                    <a:rect b="b" l="l" r="r" t="t"/>
                    <a:pathLst>
                      <a:path extrusionOk="0" h="4225" w="37439">
                        <a:moveTo>
                          <a:pt x="2113" y="1"/>
                        </a:moveTo>
                        <a:cubicBezTo>
                          <a:pt x="914" y="1"/>
                          <a:pt x="1" y="914"/>
                          <a:pt x="1" y="2112"/>
                        </a:cubicBezTo>
                        <a:cubicBezTo>
                          <a:pt x="1" y="3254"/>
                          <a:pt x="914" y="4224"/>
                          <a:pt x="2113" y="4224"/>
                        </a:cubicBezTo>
                        <a:lnTo>
                          <a:pt x="35327" y="4224"/>
                        </a:lnTo>
                        <a:cubicBezTo>
                          <a:pt x="36469" y="4224"/>
                          <a:pt x="37439" y="3254"/>
                          <a:pt x="37439" y="2112"/>
                        </a:cubicBezTo>
                        <a:cubicBezTo>
                          <a:pt x="37439" y="914"/>
                          <a:pt x="36469" y="1"/>
                          <a:pt x="3532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4" name="Google Shape;1134;p30"/>
                  <p:cNvSpPr/>
                  <p:nvPr/>
                </p:nvSpPr>
                <p:spPr>
                  <a:xfrm>
                    <a:off x="3461818" y="2412948"/>
                    <a:ext cx="225292" cy="72512"/>
                  </a:xfrm>
                  <a:custGeom>
                    <a:rect b="b" l="l" r="r" t="t"/>
                    <a:pathLst>
                      <a:path extrusionOk="0" h="4225" w="13127">
                        <a:moveTo>
                          <a:pt x="2112" y="1"/>
                        </a:moveTo>
                        <a:cubicBezTo>
                          <a:pt x="913" y="1"/>
                          <a:pt x="0" y="914"/>
                          <a:pt x="0" y="2112"/>
                        </a:cubicBezTo>
                        <a:cubicBezTo>
                          <a:pt x="0" y="3254"/>
                          <a:pt x="913" y="4224"/>
                          <a:pt x="2112" y="4224"/>
                        </a:cubicBezTo>
                        <a:lnTo>
                          <a:pt x="11015" y="4224"/>
                        </a:lnTo>
                        <a:cubicBezTo>
                          <a:pt x="12213" y="4224"/>
                          <a:pt x="13126" y="3254"/>
                          <a:pt x="13126" y="2112"/>
                        </a:cubicBezTo>
                        <a:cubicBezTo>
                          <a:pt x="13126" y="914"/>
                          <a:pt x="12213" y="1"/>
                          <a:pt x="1101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135" name="Google Shape;1135;p30"/>
                  <p:cNvGrpSpPr/>
                  <p:nvPr/>
                </p:nvGrpSpPr>
                <p:grpSpPr>
                  <a:xfrm>
                    <a:off x="2753659" y="2542182"/>
                    <a:ext cx="716002" cy="215561"/>
                    <a:chOff x="2753659" y="2542182"/>
                    <a:chExt cx="716002" cy="215561"/>
                  </a:xfrm>
                </p:grpSpPr>
                <p:sp>
                  <p:nvSpPr>
                    <p:cNvPr id="1136" name="Google Shape;1136;p30"/>
                    <p:cNvSpPr/>
                    <p:nvPr/>
                  </p:nvSpPr>
                  <p:spPr>
                    <a:xfrm>
                      <a:off x="2753659" y="2542182"/>
                      <a:ext cx="474080" cy="45137"/>
                    </a:xfrm>
                    <a:custGeom>
                      <a:rect b="b" l="l" r="r" t="t"/>
                      <a:pathLst>
                        <a:path extrusionOk="0" h="2630" w="27623">
                          <a:moveTo>
                            <a:pt x="26346" y="1"/>
                          </a:moveTo>
                          <a:cubicBezTo>
                            <a:pt x="26315" y="1"/>
                            <a:pt x="26284" y="2"/>
                            <a:pt x="26253" y="4"/>
                          </a:cubicBezTo>
                          <a:lnTo>
                            <a:pt x="1313" y="4"/>
                          </a:lnTo>
                          <a:cubicBezTo>
                            <a:pt x="628" y="4"/>
                            <a:pt x="0" y="575"/>
                            <a:pt x="57" y="1317"/>
                          </a:cubicBezTo>
                          <a:cubicBezTo>
                            <a:pt x="57" y="2059"/>
                            <a:pt x="628" y="2629"/>
                            <a:pt x="1370" y="2629"/>
                          </a:cubicBezTo>
                          <a:lnTo>
                            <a:pt x="26310" y="2629"/>
                          </a:lnTo>
                          <a:cubicBezTo>
                            <a:pt x="26995" y="2629"/>
                            <a:pt x="27622" y="2059"/>
                            <a:pt x="27622" y="1317"/>
                          </a:cubicBezTo>
                          <a:cubicBezTo>
                            <a:pt x="27622" y="606"/>
                            <a:pt x="27047" y="1"/>
                            <a:pt x="26346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37" name="Google Shape;1137;p30"/>
                    <p:cNvSpPr/>
                    <p:nvPr/>
                  </p:nvSpPr>
                  <p:spPr>
                    <a:xfrm>
                      <a:off x="2753659" y="2627394"/>
                      <a:ext cx="188067" cy="45137"/>
                    </a:xfrm>
                    <a:custGeom>
                      <a:rect b="b" l="l" r="r" t="t"/>
                      <a:pathLst>
                        <a:path extrusionOk="0" h="2630" w="10958">
                          <a:moveTo>
                            <a:pt x="9682" y="1"/>
                          </a:moveTo>
                          <a:cubicBezTo>
                            <a:pt x="9651" y="1"/>
                            <a:pt x="9620" y="2"/>
                            <a:pt x="9588" y="4"/>
                          </a:cubicBezTo>
                          <a:lnTo>
                            <a:pt x="1313" y="4"/>
                          </a:lnTo>
                          <a:cubicBezTo>
                            <a:pt x="628" y="4"/>
                            <a:pt x="0" y="575"/>
                            <a:pt x="57" y="1317"/>
                          </a:cubicBezTo>
                          <a:cubicBezTo>
                            <a:pt x="57" y="2059"/>
                            <a:pt x="628" y="2629"/>
                            <a:pt x="1370" y="2629"/>
                          </a:cubicBezTo>
                          <a:lnTo>
                            <a:pt x="9588" y="2629"/>
                          </a:lnTo>
                          <a:cubicBezTo>
                            <a:pt x="10330" y="2629"/>
                            <a:pt x="10958" y="2059"/>
                            <a:pt x="10958" y="1317"/>
                          </a:cubicBezTo>
                          <a:cubicBezTo>
                            <a:pt x="10958" y="606"/>
                            <a:pt x="10382" y="1"/>
                            <a:pt x="9682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38" name="Google Shape;1138;p30"/>
                    <p:cNvSpPr/>
                    <p:nvPr/>
                  </p:nvSpPr>
                  <p:spPr>
                    <a:xfrm>
                      <a:off x="2975021" y="2627462"/>
                      <a:ext cx="327152" cy="45069"/>
                    </a:xfrm>
                    <a:custGeom>
                      <a:rect b="b" l="l" r="r" t="t"/>
                      <a:pathLst>
                        <a:path extrusionOk="0" h="2626" w="19062">
                          <a:moveTo>
                            <a:pt x="1370" y="0"/>
                          </a:moveTo>
                          <a:cubicBezTo>
                            <a:pt x="628" y="0"/>
                            <a:pt x="0" y="571"/>
                            <a:pt x="0" y="1313"/>
                          </a:cubicBezTo>
                          <a:cubicBezTo>
                            <a:pt x="0" y="2055"/>
                            <a:pt x="628" y="2625"/>
                            <a:pt x="1370" y="2625"/>
                          </a:cubicBezTo>
                          <a:lnTo>
                            <a:pt x="17692" y="2625"/>
                          </a:lnTo>
                          <a:cubicBezTo>
                            <a:pt x="18434" y="2625"/>
                            <a:pt x="19062" y="2055"/>
                            <a:pt x="19062" y="1313"/>
                          </a:cubicBezTo>
                          <a:cubicBezTo>
                            <a:pt x="19062" y="571"/>
                            <a:pt x="18434" y="0"/>
                            <a:pt x="1769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39" name="Google Shape;1139;p30"/>
                    <p:cNvSpPr/>
                    <p:nvPr/>
                  </p:nvSpPr>
                  <p:spPr>
                    <a:xfrm>
                      <a:off x="3346228" y="2627462"/>
                      <a:ext cx="123433" cy="45069"/>
                    </a:xfrm>
                    <a:custGeom>
                      <a:rect b="b" l="l" r="r" t="t"/>
                      <a:pathLst>
                        <a:path extrusionOk="0" h="2626" w="7192">
                          <a:moveTo>
                            <a:pt x="1371" y="0"/>
                          </a:moveTo>
                          <a:cubicBezTo>
                            <a:pt x="629" y="0"/>
                            <a:pt x="1" y="571"/>
                            <a:pt x="1" y="1313"/>
                          </a:cubicBezTo>
                          <a:cubicBezTo>
                            <a:pt x="58" y="2055"/>
                            <a:pt x="629" y="2625"/>
                            <a:pt x="1371" y="2625"/>
                          </a:cubicBezTo>
                          <a:lnTo>
                            <a:pt x="5879" y="2625"/>
                          </a:lnTo>
                          <a:cubicBezTo>
                            <a:pt x="6621" y="2625"/>
                            <a:pt x="7192" y="2055"/>
                            <a:pt x="7192" y="1313"/>
                          </a:cubicBezTo>
                          <a:cubicBezTo>
                            <a:pt x="7192" y="571"/>
                            <a:pt x="6621" y="0"/>
                            <a:pt x="58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40" name="Google Shape;1140;p30"/>
                    <p:cNvSpPr/>
                    <p:nvPr/>
                  </p:nvSpPr>
                  <p:spPr>
                    <a:xfrm>
                      <a:off x="2754637" y="2712606"/>
                      <a:ext cx="292878" cy="45137"/>
                    </a:xfrm>
                    <a:custGeom>
                      <a:rect b="b" l="l" r="r" t="t"/>
                      <a:pathLst>
                        <a:path extrusionOk="0" h="2630" w="17065">
                          <a:moveTo>
                            <a:pt x="15845" y="1"/>
                          </a:moveTo>
                          <a:cubicBezTo>
                            <a:pt x="15814" y="1"/>
                            <a:pt x="15783" y="2"/>
                            <a:pt x="15752" y="4"/>
                          </a:cubicBezTo>
                          <a:lnTo>
                            <a:pt x="1256" y="4"/>
                          </a:lnTo>
                          <a:cubicBezTo>
                            <a:pt x="571" y="4"/>
                            <a:pt x="0" y="575"/>
                            <a:pt x="0" y="1317"/>
                          </a:cubicBezTo>
                          <a:cubicBezTo>
                            <a:pt x="0" y="2059"/>
                            <a:pt x="571" y="2629"/>
                            <a:pt x="1313" y="2629"/>
                          </a:cubicBezTo>
                          <a:lnTo>
                            <a:pt x="15752" y="2629"/>
                          </a:lnTo>
                          <a:cubicBezTo>
                            <a:pt x="16494" y="2629"/>
                            <a:pt x="17064" y="2059"/>
                            <a:pt x="17064" y="1317"/>
                          </a:cubicBezTo>
                          <a:cubicBezTo>
                            <a:pt x="17064" y="606"/>
                            <a:pt x="16541" y="1"/>
                            <a:pt x="15845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41" name="Google Shape;1141;p30"/>
                    <p:cNvSpPr/>
                    <p:nvPr/>
                  </p:nvSpPr>
                  <p:spPr>
                    <a:xfrm>
                      <a:off x="3080793" y="2712674"/>
                      <a:ext cx="95029" cy="45069"/>
                    </a:xfrm>
                    <a:custGeom>
                      <a:rect b="b" l="l" r="r" t="t"/>
                      <a:pathLst>
                        <a:path extrusionOk="0" h="2626" w="5537">
                          <a:moveTo>
                            <a:pt x="1313" y="0"/>
                          </a:moveTo>
                          <a:cubicBezTo>
                            <a:pt x="572" y="0"/>
                            <a:pt x="1" y="571"/>
                            <a:pt x="1" y="1313"/>
                          </a:cubicBezTo>
                          <a:cubicBezTo>
                            <a:pt x="1" y="2055"/>
                            <a:pt x="572" y="2625"/>
                            <a:pt x="1313" y="2625"/>
                          </a:cubicBezTo>
                          <a:lnTo>
                            <a:pt x="4167" y="2625"/>
                          </a:lnTo>
                          <a:cubicBezTo>
                            <a:pt x="4909" y="2625"/>
                            <a:pt x="5537" y="2055"/>
                            <a:pt x="5537" y="1313"/>
                          </a:cubicBezTo>
                          <a:cubicBezTo>
                            <a:pt x="5537" y="571"/>
                            <a:pt x="4909" y="0"/>
                            <a:pt x="416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42" name="Google Shape;1142;p30"/>
                    <p:cNvSpPr/>
                    <p:nvPr/>
                  </p:nvSpPr>
                  <p:spPr>
                    <a:xfrm>
                      <a:off x="3259060" y="2542251"/>
                      <a:ext cx="210601" cy="45069"/>
                    </a:xfrm>
                    <a:custGeom>
                      <a:rect b="b" l="l" r="r" t="t"/>
                      <a:pathLst>
                        <a:path extrusionOk="0" h="2626" w="12271">
                          <a:moveTo>
                            <a:pt x="1370" y="0"/>
                          </a:moveTo>
                          <a:cubicBezTo>
                            <a:pt x="628" y="0"/>
                            <a:pt x="1" y="571"/>
                            <a:pt x="1" y="1313"/>
                          </a:cubicBezTo>
                          <a:cubicBezTo>
                            <a:pt x="1" y="2055"/>
                            <a:pt x="628" y="2625"/>
                            <a:pt x="1370" y="2625"/>
                          </a:cubicBezTo>
                          <a:lnTo>
                            <a:pt x="10958" y="2625"/>
                          </a:lnTo>
                          <a:cubicBezTo>
                            <a:pt x="11700" y="2625"/>
                            <a:pt x="12271" y="2055"/>
                            <a:pt x="12271" y="1313"/>
                          </a:cubicBezTo>
                          <a:cubicBezTo>
                            <a:pt x="12271" y="571"/>
                            <a:pt x="11700" y="0"/>
                            <a:pt x="10958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143" name="Google Shape;1143;p30"/>
                <p:cNvSpPr/>
                <p:nvPr/>
              </p:nvSpPr>
              <p:spPr>
                <a:xfrm>
                  <a:off x="6838450" y="3299758"/>
                  <a:ext cx="457200" cy="457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0057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4" name="Google Shape;1144;p30"/>
              <p:cNvGrpSpPr/>
              <p:nvPr/>
            </p:nvGrpSpPr>
            <p:grpSpPr>
              <a:xfrm flipH="1">
                <a:off x="1231911" y="3955530"/>
                <a:ext cx="1557108" cy="457200"/>
                <a:chOff x="6838450" y="3949461"/>
                <a:chExt cx="1557108" cy="457200"/>
              </a:xfrm>
            </p:grpSpPr>
            <p:grpSp>
              <p:nvGrpSpPr>
                <p:cNvPr id="1145" name="Google Shape;1145;p30"/>
                <p:cNvGrpSpPr/>
                <p:nvPr/>
              </p:nvGrpSpPr>
              <p:grpSpPr>
                <a:xfrm>
                  <a:off x="7456220" y="3951185"/>
                  <a:ext cx="939338" cy="455476"/>
                  <a:chOff x="2747772" y="2412948"/>
                  <a:chExt cx="939338" cy="455476"/>
                </a:xfrm>
              </p:grpSpPr>
              <p:grpSp>
                <p:nvGrpSpPr>
                  <p:cNvPr id="1146" name="Google Shape;1146;p30"/>
                  <p:cNvGrpSpPr/>
                  <p:nvPr/>
                </p:nvGrpSpPr>
                <p:grpSpPr>
                  <a:xfrm>
                    <a:off x="2753659" y="2801799"/>
                    <a:ext cx="518153" cy="66625"/>
                    <a:chOff x="2753659" y="2801799"/>
                    <a:chExt cx="518153" cy="66625"/>
                  </a:xfrm>
                </p:grpSpPr>
                <p:sp>
                  <p:nvSpPr>
                    <p:cNvPr id="1147" name="Google Shape;1147;p30"/>
                    <p:cNvSpPr/>
                    <p:nvPr/>
                  </p:nvSpPr>
                  <p:spPr>
                    <a:xfrm>
                      <a:off x="2753659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427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48" name="Google Shape;1148;p30"/>
                    <p:cNvSpPr/>
                    <p:nvPr/>
                  </p:nvSpPr>
                  <p:spPr>
                    <a:xfrm>
                      <a:off x="2866296" y="2801799"/>
                      <a:ext cx="68581" cy="66625"/>
                    </a:xfrm>
                    <a:custGeom>
                      <a:rect b="b" l="l" r="r" t="t"/>
                      <a:pathLst>
                        <a:path extrusionOk="0" h="3882" w="3996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0" y="1484"/>
                          </a:lnTo>
                          <a:lnTo>
                            <a:pt x="971" y="2455"/>
                          </a:lnTo>
                          <a:lnTo>
                            <a:pt x="742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3995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49" name="Google Shape;1149;p30"/>
                    <p:cNvSpPr/>
                    <p:nvPr/>
                  </p:nvSpPr>
                  <p:spPr>
                    <a:xfrm>
                      <a:off x="2977955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1998" y="3197"/>
                          </a:lnTo>
                          <a:lnTo>
                            <a:pt x="3253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50" name="Google Shape;1150;p30"/>
                    <p:cNvSpPr/>
                    <p:nvPr/>
                  </p:nvSpPr>
                  <p:spPr>
                    <a:xfrm>
                      <a:off x="3089615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2055" y="1"/>
                          </a:moveTo>
                          <a:lnTo>
                            <a:pt x="1427" y="1256"/>
                          </a:lnTo>
                          <a:lnTo>
                            <a:pt x="0" y="1484"/>
                          </a:lnTo>
                          <a:lnTo>
                            <a:pt x="1028" y="2455"/>
                          </a:lnTo>
                          <a:lnTo>
                            <a:pt x="799" y="3881"/>
                          </a:lnTo>
                          <a:lnTo>
                            <a:pt x="2055" y="3197"/>
                          </a:lnTo>
                          <a:lnTo>
                            <a:pt x="3311" y="3881"/>
                          </a:lnTo>
                          <a:lnTo>
                            <a:pt x="3082" y="2455"/>
                          </a:lnTo>
                          <a:lnTo>
                            <a:pt x="4052" y="1484"/>
                          </a:lnTo>
                          <a:lnTo>
                            <a:pt x="2683" y="1256"/>
                          </a:lnTo>
                          <a:lnTo>
                            <a:pt x="2055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51" name="Google Shape;1151;p30"/>
                    <p:cNvSpPr/>
                    <p:nvPr/>
                  </p:nvSpPr>
                  <p:spPr>
                    <a:xfrm>
                      <a:off x="3202252" y="2801799"/>
                      <a:ext cx="69560" cy="66625"/>
                    </a:xfrm>
                    <a:custGeom>
                      <a:rect b="b" l="l" r="r" t="t"/>
                      <a:pathLst>
                        <a:path extrusionOk="0" h="3882" w="4053">
                          <a:moveTo>
                            <a:pt x="1998" y="1"/>
                          </a:moveTo>
                          <a:lnTo>
                            <a:pt x="1370" y="1256"/>
                          </a:lnTo>
                          <a:lnTo>
                            <a:pt x="1" y="1484"/>
                          </a:lnTo>
                          <a:lnTo>
                            <a:pt x="1028" y="2455"/>
                          </a:lnTo>
                          <a:lnTo>
                            <a:pt x="742" y="3881"/>
                          </a:lnTo>
                          <a:lnTo>
                            <a:pt x="1998" y="3197"/>
                          </a:lnTo>
                          <a:lnTo>
                            <a:pt x="3254" y="3881"/>
                          </a:lnTo>
                          <a:lnTo>
                            <a:pt x="3025" y="2455"/>
                          </a:lnTo>
                          <a:lnTo>
                            <a:pt x="4052" y="1484"/>
                          </a:lnTo>
                          <a:lnTo>
                            <a:pt x="2626" y="1256"/>
                          </a:lnTo>
                          <a:lnTo>
                            <a:pt x="1998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152" name="Google Shape;1152;p30"/>
                  <p:cNvSpPr/>
                  <p:nvPr/>
                </p:nvSpPr>
                <p:spPr>
                  <a:xfrm>
                    <a:off x="2747772" y="2412948"/>
                    <a:ext cx="642547" cy="72512"/>
                  </a:xfrm>
                  <a:custGeom>
                    <a:rect b="b" l="l" r="r" t="t"/>
                    <a:pathLst>
                      <a:path extrusionOk="0" h="4225" w="37439">
                        <a:moveTo>
                          <a:pt x="2113" y="1"/>
                        </a:moveTo>
                        <a:cubicBezTo>
                          <a:pt x="914" y="1"/>
                          <a:pt x="1" y="914"/>
                          <a:pt x="1" y="2112"/>
                        </a:cubicBezTo>
                        <a:cubicBezTo>
                          <a:pt x="1" y="3254"/>
                          <a:pt x="914" y="4224"/>
                          <a:pt x="2113" y="4224"/>
                        </a:cubicBezTo>
                        <a:lnTo>
                          <a:pt x="35327" y="4224"/>
                        </a:lnTo>
                        <a:cubicBezTo>
                          <a:pt x="36469" y="4224"/>
                          <a:pt x="37439" y="3254"/>
                          <a:pt x="37439" y="2112"/>
                        </a:cubicBezTo>
                        <a:cubicBezTo>
                          <a:pt x="37439" y="914"/>
                          <a:pt x="36469" y="1"/>
                          <a:pt x="3532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3" name="Google Shape;1153;p30"/>
                  <p:cNvSpPr/>
                  <p:nvPr/>
                </p:nvSpPr>
                <p:spPr>
                  <a:xfrm>
                    <a:off x="3461818" y="2412948"/>
                    <a:ext cx="225292" cy="72512"/>
                  </a:xfrm>
                  <a:custGeom>
                    <a:rect b="b" l="l" r="r" t="t"/>
                    <a:pathLst>
                      <a:path extrusionOk="0" h="4225" w="13127">
                        <a:moveTo>
                          <a:pt x="2112" y="1"/>
                        </a:moveTo>
                        <a:cubicBezTo>
                          <a:pt x="913" y="1"/>
                          <a:pt x="0" y="914"/>
                          <a:pt x="0" y="2112"/>
                        </a:cubicBezTo>
                        <a:cubicBezTo>
                          <a:pt x="0" y="3254"/>
                          <a:pt x="913" y="4224"/>
                          <a:pt x="2112" y="4224"/>
                        </a:cubicBezTo>
                        <a:lnTo>
                          <a:pt x="11015" y="4224"/>
                        </a:lnTo>
                        <a:cubicBezTo>
                          <a:pt x="12213" y="4224"/>
                          <a:pt x="13126" y="3254"/>
                          <a:pt x="13126" y="2112"/>
                        </a:cubicBezTo>
                        <a:cubicBezTo>
                          <a:pt x="13126" y="914"/>
                          <a:pt x="12213" y="1"/>
                          <a:pt x="1101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154" name="Google Shape;1154;p30"/>
                  <p:cNvGrpSpPr/>
                  <p:nvPr/>
                </p:nvGrpSpPr>
                <p:grpSpPr>
                  <a:xfrm>
                    <a:off x="2753659" y="2542182"/>
                    <a:ext cx="716002" cy="215561"/>
                    <a:chOff x="2753659" y="2542182"/>
                    <a:chExt cx="716002" cy="215561"/>
                  </a:xfrm>
                </p:grpSpPr>
                <p:sp>
                  <p:nvSpPr>
                    <p:cNvPr id="1155" name="Google Shape;1155;p30"/>
                    <p:cNvSpPr/>
                    <p:nvPr/>
                  </p:nvSpPr>
                  <p:spPr>
                    <a:xfrm>
                      <a:off x="2753659" y="2542182"/>
                      <a:ext cx="474080" cy="45137"/>
                    </a:xfrm>
                    <a:custGeom>
                      <a:rect b="b" l="l" r="r" t="t"/>
                      <a:pathLst>
                        <a:path extrusionOk="0" h="2630" w="27623">
                          <a:moveTo>
                            <a:pt x="26346" y="1"/>
                          </a:moveTo>
                          <a:cubicBezTo>
                            <a:pt x="26315" y="1"/>
                            <a:pt x="26284" y="2"/>
                            <a:pt x="26253" y="4"/>
                          </a:cubicBezTo>
                          <a:lnTo>
                            <a:pt x="1313" y="4"/>
                          </a:lnTo>
                          <a:cubicBezTo>
                            <a:pt x="628" y="4"/>
                            <a:pt x="0" y="575"/>
                            <a:pt x="57" y="1317"/>
                          </a:cubicBezTo>
                          <a:cubicBezTo>
                            <a:pt x="57" y="2059"/>
                            <a:pt x="628" y="2629"/>
                            <a:pt x="1370" y="2629"/>
                          </a:cubicBezTo>
                          <a:lnTo>
                            <a:pt x="26310" y="2629"/>
                          </a:lnTo>
                          <a:cubicBezTo>
                            <a:pt x="26995" y="2629"/>
                            <a:pt x="27622" y="2059"/>
                            <a:pt x="27622" y="1317"/>
                          </a:cubicBezTo>
                          <a:cubicBezTo>
                            <a:pt x="27622" y="606"/>
                            <a:pt x="27047" y="1"/>
                            <a:pt x="26346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56" name="Google Shape;1156;p30"/>
                    <p:cNvSpPr/>
                    <p:nvPr/>
                  </p:nvSpPr>
                  <p:spPr>
                    <a:xfrm>
                      <a:off x="2753659" y="2627394"/>
                      <a:ext cx="188067" cy="45137"/>
                    </a:xfrm>
                    <a:custGeom>
                      <a:rect b="b" l="l" r="r" t="t"/>
                      <a:pathLst>
                        <a:path extrusionOk="0" h="2630" w="10958">
                          <a:moveTo>
                            <a:pt x="9682" y="1"/>
                          </a:moveTo>
                          <a:cubicBezTo>
                            <a:pt x="9651" y="1"/>
                            <a:pt x="9620" y="2"/>
                            <a:pt x="9588" y="4"/>
                          </a:cubicBezTo>
                          <a:lnTo>
                            <a:pt x="1313" y="4"/>
                          </a:lnTo>
                          <a:cubicBezTo>
                            <a:pt x="628" y="4"/>
                            <a:pt x="0" y="575"/>
                            <a:pt x="57" y="1317"/>
                          </a:cubicBezTo>
                          <a:cubicBezTo>
                            <a:pt x="57" y="2059"/>
                            <a:pt x="628" y="2629"/>
                            <a:pt x="1370" y="2629"/>
                          </a:cubicBezTo>
                          <a:lnTo>
                            <a:pt x="9588" y="2629"/>
                          </a:lnTo>
                          <a:cubicBezTo>
                            <a:pt x="10330" y="2629"/>
                            <a:pt x="10958" y="2059"/>
                            <a:pt x="10958" y="1317"/>
                          </a:cubicBezTo>
                          <a:cubicBezTo>
                            <a:pt x="10958" y="606"/>
                            <a:pt x="10382" y="1"/>
                            <a:pt x="9682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57" name="Google Shape;1157;p30"/>
                    <p:cNvSpPr/>
                    <p:nvPr/>
                  </p:nvSpPr>
                  <p:spPr>
                    <a:xfrm>
                      <a:off x="2975021" y="2627462"/>
                      <a:ext cx="327152" cy="45069"/>
                    </a:xfrm>
                    <a:custGeom>
                      <a:rect b="b" l="l" r="r" t="t"/>
                      <a:pathLst>
                        <a:path extrusionOk="0" h="2626" w="19062">
                          <a:moveTo>
                            <a:pt x="1370" y="0"/>
                          </a:moveTo>
                          <a:cubicBezTo>
                            <a:pt x="628" y="0"/>
                            <a:pt x="0" y="571"/>
                            <a:pt x="0" y="1313"/>
                          </a:cubicBezTo>
                          <a:cubicBezTo>
                            <a:pt x="0" y="2055"/>
                            <a:pt x="628" y="2625"/>
                            <a:pt x="1370" y="2625"/>
                          </a:cubicBezTo>
                          <a:lnTo>
                            <a:pt x="17692" y="2625"/>
                          </a:lnTo>
                          <a:cubicBezTo>
                            <a:pt x="18434" y="2625"/>
                            <a:pt x="19062" y="2055"/>
                            <a:pt x="19062" y="1313"/>
                          </a:cubicBezTo>
                          <a:cubicBezTo>
                            <a:pt x="19062" y="571"/>
                            <a:pt x="18434" y="0"/>
                            <a:pt x="1769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58" name="Google Shape;1158;p30"/>
                    <p:cNvSpPr/>
                    <p:nvPr/>
                  </p:nvSpPr>
                  <p:spPr>
                    <a:xfrm>
                      <a:off x="3346228" y="2627462"/>
                      <a:ext cx="123433" cy="45069"/>
                    </a:xfrm>
                    <a:custGeom>
                      <a:rect b="b" l="l" r="r" t="t"/>
                      <a:pathLst>
                        <a:path extrusionOk="0" h="2626" w="7192">
                          <a:moveTo>
                            <a:pt x="1371" y="0"/>
                          </a:moveTo>
                          <a:cubicBezTo>
                            <a:pt x="629" y="0"/>
                            <a:pt x="1" y="571"/>
                            <a:pt x="1" y="1313"/>
                          </a:cubicBezTo>
                          <a:cubicBezTo>
                            <a:pt x="58" y="2055"/>
                            <a:pt x="629" y="2625"/>
                            <a:pt x="1371" y="2625"/>
                          </a:cubicBezTo>
                          <a:lnTo>
                            <a:pt x="5879" y="2625"/>
                          </a:lnTo>
                          <a:cubicBezTo>
                            <a:pt x="6621" y="2625"/>
                            <a:pt x="7192" y="2055"/>
                            <a:pt x="7192" y="1313"/>
                          </a:cubicBezTo>
                          <a:cubicBezTo>
                            <a:pt x="7192" y="571"/>
                            <a:pt x="6621" y="0"/>
                            <a:pt x="58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59" name="Google Shape;1159;p30"/>
                    <p:cNvSpPr/>
                    <p:nvPr/>
                  </p:nvSpPr>
                  <p:spPr>
                    <a:xfrm>
                      <a:off x="2754637" y="2712606"/>
                      <a:ext cx="292878" cy="45137"/>
                    </a:xfrm>
                    <a:custGeom>
                      <a:rect b="b" l="l" r="r" t="t"/>
                      <a:pathLst>
                        <a:path extrusionOk="0" h="2630" w="17065">
                          <a:moveTo>
                            <a:pt x="15845" y="1"/>
                          </a:moveTo>
                          <a:cubicBezTo>
                            <a:pt x="15814" y="1"/>
                            <a:pt x="15783" y="2"/>
                            <a:pt x="15752" y="4"/>
                          </a:cubicBezTo>
                          <a:lnTo>
                            <a:pt x="1256" y="4"/>
                          </a:lnTo>
                          <a:cubicBezTo>
                            <a:pt x="571" y="4"/>
                            <a:pt x="0" y="575"/>
                            <a:pt x="0" y="1317"/>
                          </a:cubicBezTo>
                          <a:cubicBezTo>
                            <a:pt x="0" y="2059"/>
                            <a:pt x="571" y="2629"/>
                            <a:pt x="1313" y="2629"/>
                          </a:cubicBezTo>
                          <a:lnTo>
                            <a:pt x="15752" y="2629"/>
                          </a:lnTo>
                          <a:cubicBezTo>
                            <a:pt x="16494" y="2629"/>
                            <a:pt x="17064" y="2059"/>
                            <a:pt x="17064" y="1317"/>
                          </a:cubicBezTo>
                          <a:cubicBezTo>
                            <a:pt x="17064" y="606"/>
                            <a:pt x="16541" y="1"/>
                            <a:pt x="15845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0" name="Google Shape;1160;p30"/>
                    <p:cNvSpPr/>
                    <p:nvPr/>
                  </p:nvSpPr>
                  <p:spPr>
                    <a:xfrm>
                      <a:off x="3080793" y="2712674"/>
                      <a:ext cx="95029" cy="45069"/>
                    </a:xfrm>
                    <a:custGeom>
                      <a:rect b="b" l="l" r="r" t="t"/>
                      <a:pathLst>
                        <a:path extrusionOk="0" h="2626" w="5537">
                          <a:moveTo>
                            <a:pt x="1313" y="0"/>
                          </a:moveTo>
                          <a:cubicBezTo>
                            <a:pt x="572" y="0"/>
                            <a:pt x="1" y="571"/>
                            <a:pt x="1" y="1313"/>
                          </a:cubicBezTo>
                          <a:cubicBezTo>
                            <a:pt x="1" y="2055"/>
                            <a:pt x="572" y="2625"/>
                            <a:pt x="1313" y="2625"/>
                          </a:cubicBezTo>
                          <a:lnTo>
                            <a:pt x="4167" y="2625"/>
                          </a:lnTo>
                          <a:cubicBezTo>
                            <a:pt x="4909" y="2625"/>
                            <a:pt x="5537" y="2055"/>
                            <a:pt x="5537" y="1313"/>
                          </a:cubicBezTo>
                          <a:cubicBezTo>
                            <a:pt x="5537" y="571"/>
                            <a:pt x="4909" y="0"/>
                            <a:pt x="416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61" name="Google Shape;1161;p30"/>
                    <p:cNvSpPr/>
                    <p:nvPr/>
                  </p:nvSpPr>
                  <p:spPr>
                    <a:xfrm>
                      <a:off x="3259060" y="2542251"/>
                      <a:ext cx="210601" cy="45069"/>
                    </a:xfrm>
                    <a:custGeom>
                      <a:rect b="b" l="l" r="r" t="t"/>
                      <a:pathLst>
                        <a:path extrusionOk="0" h="2626" w="12271">
                          <a:moveTo>
                            <a:pt x="1370" y="0"/>
                          </a:moveTo>
                          <a:cubicBezTo>
                            <a:pt x="628" y="0"/>
                            <a:pt x="1" y="571"/>
                            <a:pt x="1" y="1313"/>
                          </a:cubicBezTo>
                          <a:cubicBezTo>
                            <a:pt x="1" y="2055"/>
                            <a:pt x="628" y="2625"/>
                            <a:pt x="1370" y="2625"/>
                          </a:cubicBezTo>
                          <a:lnTo>
                            <a:pt x="10958" y="2625"/>
                          </a:lnTo>
                          <a:cubicBezTo>
                            <a:pt x="11700" y="2625"/>
                            <a:pt x="12271" y="2055"/>
                            <a:pt x="12271" y="1313"/>
                          </a:cubicBezTo>
                          <a:cubicBezTo>
                            <a:pt x="12271" y="571"/>
                            <a:pt x="11700" y="0"/>
                            <a:pt x="10958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162" name="Google Shape;1162;p30"/>
                <p:cNvSpPr/>
                <p:nvPr/>
              </p:nvSpPr>
              <p:spPr>
                <a:xfrm>
                  <a:off x="6838450" y="3949461"/>
                  <a:ext cx="457200" cy="457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0057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63" name="Google Shape;1163;p30"/>
          <p:cNvGrpSpPr/>
          <p:nvPr/>
        </p:nvGrpSpPr>
        <p:grpSpPr>
          <a:xfrm>
            <a:off x="3092560" y="1634582"/>
            <a:ext cx="5262274" cy="722550"/>
            <a:chOff x="3092560" y="1634582"/>
            <a:chExt cx="5262274" cy="722550"/>
          </a:xfrm>
        </p:grpSpPr>
        <p:sp>
          <p:nvSpPr>
            <p:cNvPr id="1164" name="Google Shape;1164;p30"/>
            <p:cNvSpPr txBox="1"/>
            <p:nvPr/>
          </p:nvSpPr>
          <p:spPr>
            <a:xfrm>
              <a:off x="5205135" y="1634582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Clothing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30"/>
            <p:cNvSpPr txBox="1"/>
            <p:nvPr/>
          </p:nvSpPr>
          <p:spPr>
            <a:xfrm>
              <a:off x="5205135" y="1974032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1166;p30"/>
            <p:cNvSpPr/>
            <p:nvPr/>
          </p:nvSpPr>
          <p:spPr>
            <a:xfrm flipH="1">
              <a:off x="4482456" y="1727160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7" name="Google Shape;1167;p30"/>
            <p:cNvSpPr/>
            <p:nvPr/>
          </p:nvSpPr>
          <p:spPr>
            <a:xfrm flipH="1">
              <a:off x="3092560" y="1809210"/>
              <a:ext cx="1148100" cy="42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$1,200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8" name="Google Shape;1168;p30"/>
          <p:cNvGrpSpPr/>
          <p:nvPr/>
        </p:nvGrpSpPr>
        <p:grpSpPr>
          <a:xfrm>
            <a:off x="3092560" y="2425949"/>
            <a:ext cx="5262274" cy="722550"/>
            <a:chOff x="3092560" y="2425949"/>
            <a:chExt cx="5262274" cy="722550"/>
          </a:xfrm>
        </p:grpSpPr>
        <p:sp>
          <p:nvSpPr>
            <p:cNvPr id="1169" name="Google Shape;1169;p30"/>
            <p:cNvSpPr txBox="1"/>
            <p:nvPr/>
          </p:nvSpPr>
          <p:spPr>
            <a:xfrm>
              <a:off x="5205135" y="2765398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0" name="Google Shape;1170;p30"/>
            <p:cNvSpPr txBox="1"/>
            <p:nvPr/>
          </p:nvSpPr>
          <p:spPr>
            <a:xfrm>
              <a:off x="5205135" y="2425949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Electronics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30"/>
            <p:cNvSpPr/>
            <p:nvPr/>
          </p:nvSpPr>
          <p:spPr>
            <a:xfrm flipH="1">
              <a:off x="4482456" y="2518320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 flipH="1">
              <a:off x="3092560" y="2600370"/>
              <a:ext cx="1148100" cy="423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$2,400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3" name="Google Shape;1173;p30"/>
          <p:cNvGrpSpPr/>
          <p:nvPr/>
        </p:nvGrpSpPr>
        <p:grpSpPr>
          <a:xfrm>
            <a:off x="3092560" y="3217315"/>
            <a:ext cx="5262274" cy="722550"/>
            <a:chOff x="3092560" y="3217315"/>
            <a:chExt cx="5262274" cy="722550"/>
          </a:xfrm>
        </p:grpSpPr>
        <p:sp>
          <p:nvSpPr>
            <p:cNvPr id="1174" name="Google Shape;1174;p30"/>
            <p:cNvSpPr txBox="1"/>
            <p:nvPr/>
          </p:nvSpPr>
          <p:spPr>
            <a:xfrm>
              <a:off x="5205135" y="3217315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Services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5" name="Google Shape;1175;p30"/>
            <p:cNvSpPr txBox="1"/>
            <p:nvPr/>
          </p:nvSpPr>
          <p:spPr>
            <a:xfrm>
              <a:off x="5205135" y="3556764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Yes, this is the ringed one.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30"/>
            <p:cNvSpPr/>
            <p:nvPr/>
          </p:nvSpPr>
          <p:spPr>
            <a:xfrm flipH="1">
              <a:off x="4482456" y="3309692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7" name="Google Shape;1177;p30"/>
            <p:cNvSpPr/>
            <p:nvPr/>
          </p:nvSpPr>
          <p:spPr>
            <a:xfrm flipH="1">
              <a:off x="3092560" y="3391742"/>
              <a:ext cx="1148100" cy="423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$3,600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8" name="Google Shape;1178;p30"/>
          <p:cNvGrpSpPr/>
          <p:nvPr/>
        </p:nvGrpSpPr>
        <p:grpSpPr>
          <a:xfrm>
            <a:off x="3092560" y="4008681"/>
            <a:ext cx="5262274" cy="722550"/>
            <a:chOff x="3092560" y="4008681"/>
            <a:chExt cx="5262274" cy="722550"/>
          </a:xfrm>
        </p:grpSpPr>
        <p:sp>
          <p:nvSpPr>
            <p:cNvPr id="1179" name="Google Shape;1179;p30"/>
            <p:cNvSpPr txBox="1"/>
            <p:nvPr/>
          </p:nvSpPr>
          <p:spPr>
            <a:xfrm>
              <a:off x="5205135" y="4008681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Tickets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0" name="Google Shape;1180;p30"/>
            <p:cNvSpPr txBox="1"/>
            <p:nvPr/>
          </p:nvSpPr>
          <p:spPr>
            <a:xfrm>
              <a:off x="5205135" y="4348131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giant. It's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1" name="Google Shape;1181;p30"/>
            <p:cNvSpPr/>
            <p:nvPr/>
          </p:nvSpPr>
          <p:spPr>
            <a:xfrm flipH="1">
              <a:off x="4482456" y="4101064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 flipH="1">
              <a:off x="3092560" y="4183114"/>
              <a:ext cx="1148100" cy="423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$4,800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83" name="Google Shape;1183;p30"/>
          <p:cNvGrpSpPr/>
          <p:nvPr/>
        </p:nvGrpSpPr>
        <p:grpSpPr>
          <a:xfrm>
            <a:off x="4598006" y="2643505"/>
            <a:ext cx="356599" cy="337330"/>
            <a:chOff x="5049725" y="2635825"/>
            <a:chExt cx="481825" cy="451700"/>
          </a:xfrm>
        </p:grpSpPr>
        <p:sp>
          <p:nvSpPr>
            <p:cNvPr id="1184" name="Google Shape;1184;p30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7" name="Google Shape;1187;p30"/>
          <p:cNvGrpSpPr/>
          <p:nvPr/>
        </p:nvGrpSpPr>
        <p:grpSpPr>
          <a:xfrm>
            <a:off x="4599427" y="3427125"/>
            <a:ext cx="353757" cy="352833"/>
            <a:chOff x="-28461325" y="3545475"/>
            <a:chExt cx="296950" cy="296175"/>
          </a:xfrm>
        </p:grpSpPr>
        <p:sp>
          <p:nvSpPr>
            <p:cNvPr id="1188" name="Google Shape;1188;p30"/>
            <p:cNvSpPr/>
            <p:nvPr/>
          </p:nvSpPr>
          <p:spPr>
            <a:xfrm>
              <a:off x="-28461325" y="3666775"/>
              <a:ext cx="34675" cy="52775"/>
            </a:xfrm>
            <a:custGeom>
              <a:rect b="b" l="l" r="r" t="t"/>
              <a:pathLst>
                <a:path extrusionOk="0" h="2111" w="1387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-28461325" y="3737650"/>
              <a:ext cx="52775" cy="17350"/>
            </a:xfrm>
            <a:custGeom>
              <a:rect b="b" l="l" r="r" t="t"/>
              <a:pathLst>
                <a:path extrusionOk="0" h="694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-28461325" y="3632100"/>
              <a:ext cx="52775" cy="17375"/>
            </a:xfrm>
            <a:custGeom>
              <a:rect b="b" l="l" r="r" t="t"/>
              <a:pathLst>
                <a:path extrusionOk="0" h="695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-28460550" y="35454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-28347925" y="3649450"/>
              <a:ext cx="86675" cy="86650"/>
            </a:xfrm>
            <a:custGeom>
              <a:rect b="b" l="l" r="r" t="t"/>
              <a:pathLst>
                <a:path extrusionOk="0" h="3466" w="3467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-28408550" y="3597450"/>
              <a:ext cx="191400" cy="192200"/>
            </a:xfrm>
            <a:custGeom>
              <a:rect b="b" l="l" r="r" t="t"/>
              <a:pathLst>
                <a:path extrusionOk="0" h="7688" w="7656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Google Shape;1194;p30"/>
          <p:cNvGrpSpPr/>
          <p:nvPr/>
        </p:nvGrpSpPr>
        <p:grpSpPr>
          <a:xfrm>
            <a:off x="4598208" y="4217579"/>
            <a:ext cx="356196" cy="354670"/>
            <a:chOff x="-13946200" y="3647075"/>
            <a:chExt cx="353650" cy="352100"/>
          </a:xfrm>
        </p:grpSpPr>
        <p:sp>
          <p:nvSpPr>
            <p:cNvPr id="1195" name="Google Shape;1195;p30"/>
            <p:cNvSpPr/>
            <p:nvPr/>
          </p:nvSpPr>
          <p:spPr>
            <a:xfrm>
              <a:off x="-13717000" y="3647075"/>
              <a:ext cx="124450" cy="144150"/>
            </a:xfrm>
            <a:custGeom>
              <a:rect b="b" l="l" r="r" t="t"/>
              <a:pathLst>
                <a:path extrusionOk="0" h="5766" w="4978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-13801275" y="3647075"/>
              <a:ext cx="63025" cy="61075"/>
            </a:xfrm>
            <a:custGeom>
              <a:rect b="b" l="l" r="r" t="t"/>
              <a:pathLst>
                <a:path extrusionOk="0" h="2443" w="2521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-13946200" y="3647075"/>
              <a:ext cx="124450" cy="143400"/>
            </a:xfrm>
            <a:custGeom>
              <a:rect b="b" l="l" r="r" t="t"/>
              <a:pathLst>
                <a:path extrusionOk="0" h="5736" w="4978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-13946200" y="3873900"/>
              <a:ext cx="352875" cy="125275"/>
            </a:xfrm>
            <a:custGeom>
              <a:rect b="b" l="l" r="r" t="t"/>
              <a:pathLst>
                <a:path extrusionOk="0" h="5011" w="14115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-13713850" y="3810125"/>
              <a:ext cx="120525" cy="105075"/>
            </a:xfrm>
            <a:custGeom>
              <a:rect b="b" l="l" r="r" t="t"/>
              <a:pathLst>
                <a:path extrusionOk="0" h="4203" w="4821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-13946200" y="3810125"/>
              <a:ext cx="121300" cy="105175"/>
            </a:xfrm>
            <a:custGeom>
              <a:rect b="b" l="l" r="r" t="t"/>
              <a:pathLst>
                <a:path extrusionOk="0" h="4207" w="4852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30"/>
          <p:cNvGrpSpPr/>
          <p:nvPr/>
        </p:nvGrpSpPr>
        <p:grpSpPr>
          <a:xfrm>
            <a:off x="4618427" y="1843675"/>
            <a:ext cx="315757" cy="354670"/>
            <a:chOff x="-8191825" y="3174500"/>
            <a:chExt cx="313500" cy="352100"/>
          </a:xfrm>
        </p:grpSpPr>
        <p:sp>
          <p:nvSpPr>
            <p:cNvPr id="1202" name="Google Shape;1202;p30"/>
            <p:cNvSpPr/>
            <p:nvPr/>
          </p:nvSpPr>
          <p:spPr>
            <a:xfrm>
              <a:off x="-8191825" y="3486400"/>
              <a:ext cx="310350" cy="40200"/>
            </a:xfrm>
            <a:custGeom>
              <a:rect b="b" l="l" r="r" t="t"/>
              <a:pathLst>
                <a:path extrusionOk="0" h="1608" w="12414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-8188675" y="3318650"/>
              <a:ext cx="310350" cy="146500"/>
            </a:xfrm>
            <a:custGeom>
              <a:rect b="b" l="l" r="r" t="t"/>
              <a:pathLst>
                <a:path extrusionOk="0" h="5860" w="12414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-8169775" y="3174500"/>
              <a:ext cx="267825" cy="129975"/>
            </a:xfrm>
            <a:custGeom>
              <a:rect b="b" l="l" r="r" t="t"/>
              <a:pathLst>
                <a:path extrusionOk="0" h="5199" w="10713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1"/>
          <p:cNvSpPr/>
          <p:nvPr/>
        </p:nvSpPr>
        <p:spPr>
          <a:xfrm>
            <a:off x="5624758" y="3593272"/>
            <a:ext cx="2960100" cy="110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1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grpSp>
        <p:nvGrpSpPr>
          <p:cNvPr id="1211" name="Google Shape;1211;p31"/>
          <p:cNvGrpSpPr/>
          <p:nvPr/>
        </p:nvGrpSpPr>
        <p:grpSpPr>
          <a:xfrm>
            <a:off x="557589" y="1890946"/>
            <a:ext cx="4408650" cy="599237"/>
            <a:chOff x="557589" y="1888388"/>
            <a:chExt cx="4408650" cy="599237"/>
          </a:xfrm>
        </p:grpSpPr>
        <p:sp>
          <p:nvSpPr>
            <p:cNvPr id="1212" name="Google Shape;1212;p31"/>
            <p:cNvSpPr txBox="1"/>
            <p:nvPr/>
          </p:nvSpPr>
          <p:spPr>
            <a:xfrm>
              <a:off x="1178139" y="1888388"/>
              <a:ext cx="378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Information software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3" name="Google Shape;1213;p31"/>
            <p:cNvSpPr txBox="1"/>
            <p:nvPr/>
          </p:nvSpPr>
          <p:spPr>
            <a:xfrm>
              <a:off x="1178139" y="2227834"/>
              <a:ext cx="3788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557589" y="1899925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557589" y="2625467"/>
            <a:ext cx="4408650" cy="599237"/>
            <a:chOff x="557589" y="2620351"/>
            <a:chExt cx="4408650" cy="599237"/>
          </a:xfrm>
        </p:grpSpPr>
        <p:sp>
          <p:nvSpPr>
            <p:cNvPr id="1216" name="Google Shape;1216;p31"/>
            <p:cNvSpPr txBox="1"/>
            <p:nvPr/>
          </p:nvSpPr>
          <p:spPr>
            <a:xfrm>
              <a:off x="1178139" y="2620351"/>
              <a:ext cx="378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Database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31"/>
            <p:cNvSpPr txBox="1"/>
            <p:nvPr/>
          </p:nvSpPr>
          <p:spPr>
            <a:xfrm>
              <a:off x="1178139" y="2959798"/>
              <a:ext cx="3788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557589" y="2631888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19" name="Google Shape;1219;p31"/>
          <p:cNvGrpSpPr/>
          <p:nvPr/>
        </p:nvGrpSpPr>
        <p:grpSpPr>
          <a:xfrm>
            <a:off x="557589" y="3359988"/>
            <a:ext cx="4408650" cy="599236"/>
            <a:chOff x="557589" y="3352314"/>
            <a:chExt cx="4408650" cy="599236"/>
          </a:xfrm>
        </p:grpSpPr>
        <p:sp>
          <p:nvSpPr>
            <p:cNvPr id="1220" name="Google Shape;1220;p31"/>
            <p:cNvSpPr txBox="1"/>
            <p:nvPr/>
          </p:nvSpPr>
          <p:spPr>
            <a:xfrm>
              <a:off x="1178139" y="3691761"/>
              <a:ext cx="3788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1" name="Google Shape;1221;p31"/>
            <p:cNvSpPr txBox="1"/>
            <p:nvPr/>
          </p:nvSpPr>
          <p:spPr>
            <a:xfrm>
              <a:off x="1178139" y="3352314"/>
              <a:ext cx="378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Encrypted transactions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557589" y="3363850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23" name="Google Shape;1223;p31"/>
          <p:cNvGrpSpPr/>
          <p:nvPr/>
        </p:nvGrpSpPr>
        <p:grpSpPr>
          <a:xfrm>
            <a:off x="557589" y="4094508"/>
            <a:ext cx="4408650" cy="599247"/>
            <a:chOff x="557589" y="4084276"/>
            <a:chExt cx="4408650" cy="599247"/>
          </a:xfrm>
        </p:grpSpPr>
        <p:sp>
          <p:nvSpPr>
            <p:cNvPr id="1224" name="Google Shape;1224;p31"/>
            <p:cNvSpPr txBox="1"/>
            <p:nvPr/>
          </p:nvSpPr>
          <p:spPr>
            <a:xfrm>
              <a:off x="1178139" y="4084276"/>
              <a:ext cx="378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Digital wallet devices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5" name="Google Shape;1225;p31"/>
            <p:cNvSpPr txBox="1"/>
            <p:nvPr/>
          </p:nvSpPr>
          <p:spPr>
            <a:xfrm>
              <a:off x="1178139" y="4423725"/>
              <a:ext cx="3788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557589" y="4095823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27" name="Google Shape;1227;p31"/>
          <p:cNvGrpSpPr/>
          <p:nvPr/>
        </p:nvGrpSpPr>
        <p:grpSpPr>
          <a:xfrm>
            <a:off x="557589" y="1156425"/>
            <a:ext cx="4408650" cy="599238"/>
            <a:chOff x="557589" y="1156425"/>
            <a:chExt cx="4408650" cy="599238"/>
          </a:xfrm>
        </p:grpSpPr>
        <p:sp>
          <p:nvSpPr>
            <p:cNvPr id="1228" name="Google Shape;1228;p31"/>
            <p:cNvSpPr txBox="1"/>
            <p:nvPr/>
          </p:nvSpPr>
          <p:spPr>
            <a:xfrm>
              <a:off x="1178139" y="1156425"/>
              <a:ext cx="378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Financial technology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9" name="Google Shape;1229;p31"/>
            <p:cNvSpPr txBox="1"/>
            <p:nvPr/>
          </p:nvSpPr>
          <p:spPr>
            <a:xfrm>
              <a:off x="1178139" y="1495870"/>
              <a:ext cx="3788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extremely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557589" y="1167963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1" name="Google Shape;1231;p31"/>
          <p:cNvGrpSpPr/>
          <p:nvPr/>
        </p:nvGrpSpPr>
        <p:grpSpPr>
          <a:xfrm>
            <a:off x="6089419" y="1086670"/>
            <a:ext cx="354900" cy="2809927"/>
            <a:chOff x="6089419" y="1086670"/>
            <a:chExt cx="354900" cy="2809927"/>
          </a:xfrm>
        </p:grpSpPr>
        <p:sp>
          <p:nvSpPr>
            <p:cNvPr id="1232" name="Google Shape;1232;p31"/>
            <p:cNvSpPr/>
            <p:nvPr/>
          </p:nvSpPr>
          <p:spPr>
            <a:xfrm>
              <a:off x="6114625" y="3388397"/>
              <a:ext cx="304500" cy="508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6089419" y="1086670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4" name="Google Shape;1234;p31"/>
          <p:cNvGrpSpPr/>
          <p:nvPr/>
        </p:nvGrpSpPr>
        <p:grpSpPr>
          <a:xfrm>
            <a:off x="6508413" y="1086670"/>
            <a:ext cx="354900" cy="2810149"/>
            <a:chOff x="6508413" y="1086670"/>
            <a:chExt cx="354900" cy="2810149"/>
          </a:xfrm>
        </p:grpSpPr>
        <p:sp>
          <p:nvSpPr>
            <p:cNvPr id="1235" name="Google Shape;1235;p31"/>
            <p:cNvSpPr/>
            <p:nvPr/>
          </p:nvSpPr>
          <p:spPr>
            <a:xfrm>
              <a:off x="6533460" y="2880119"/>
              <a:ext cx="304500" cy="101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6508413" y="1086670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7" name="Google Shape;1237;p31"/>
          <p:cNvGrpSpPr/>
          <p:nvPr/>
        </p:nvGrpSpPr>
        <p:grpSpPr>
          <a:xfrm>
            <a:off x="6927407" y="1086670"/>
            <a:ext cx="354900" cy="2809961"/>
            <a:chOff x="6927407" y="1086670"/>
            <a:chExt cx="354900" cy="2809961"/>
          </a:xfrm>
        </p:grpSpPr>
        <p:sp>
          <p:nvSpPr>
            <p:cNvPr id="1238" name="Google Shape;1238;p31"/>
            <p:cNvSpPr/>
            <p:nvPr/>
          </p:nvSpPr>
          <p:spPr>
            <a:xfrm>
              <a:off x="6952564" y="2371431"/>
              <a:ext cx="304500" cy="1525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6927407" y="1086670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0" name="Google Shape;1240;p31"/>
          <p:cNvGrpSpPr/>
          <p:nvPr/>
        </p:nvGrpSpPr>
        <p:grpSpPr>
          <a:xfrm>
            <a:off x="7346401" y="1086670"/>
            <a:ext cx="354900" cy="2809883"/>
            <a:chOff x="7346401" y="1086670"/>
            <a:chExt cx="354900" cy="2809883"/>
          </a:xfrm>
        </p:grpSpPr>
        <p:sp>
          <p:nvSpPr>
            <p:cNvPr id="1241" name="Google Shape;1241;p31"/>
            <p:cNvSpPr/>
            <p:nvPr/>
          </p:nvSpPr>
          <p:spPr>
            <a:xfrm>
              <a:off x="7371669" y="1863153"/>
              <a:ext cx="304500" cy="203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7346401" y="1086670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3" name="Google Shape;1243;p31"/>
          <p:cNvGrpSpPr/>
          <p:nvPr/>
        </p:nvGrpSpPr>
        <p:grpSpPr>
          <a:xfrm>
            <a:off x="7765394" y="1086670"/>
            <a:ext cx="354900" cy="2810105"/>
            <a:chOff x="7765394" y="1086670"/>
            <a:chExt cx="354900" cy="2810105"/>
          </a:xfrm>
        </p:grpSpPr>
        <p:sp>
          <p:nvSpPr>
            <p:cNvPr id="1244" name="Google Shape;1244;p31"/>
            <p:cNvSpPr/>
            <p:nvPr/>
          </p:nvSpPr>
          <p:spPr>
            <a:xfrm>
              <a:off x="7790600" y="1354875"/>
              <a:ext cx="304500" cy="2541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7765394" y="1086670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100%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6" name="Google Shape;1246;p31"/>
          <p:cNvGrpSpPr/>
          <p:nvPr/>
        </p:nvGrpSpPr>
        <p:grpSpPr>
          <a:xfrm>
            <a:off x="5706559" y="3850243"/>
            <a:ext cx="2796595" cy="753510"/>
            <a:chOff x="1243600" y="3591566"/>
            <a:chExt cx="3225600" cy="869100"/>
          </a:xfrm>
        </p:grpSpPr>
        <p:sp>
          <p:nvSpPr>
            <p:cNvPr id="1247" name="Google Shape;1247;p31"/>
            <p:cNvSpPr/>
            <p:nvPr/>
          </p:nvSpPr>
          <p:spPr>
            <a:xfrm>
              <a:off x="1243600" y="3591566"/>
              <a:ext cx="3225600" cy="86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2830900" y="3671816"/>
              <a:ext cx="51000" cy="70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9" name="Google Shape;1249;p31"/>
            <p:cNvGrpSpPr/>
            <p:nvPr/>
          </p:nvGrpSpPr>
          <p:grpSpPr>
            <a:xfrm>
              <a:off x="1316209" y="3748133"/>
              <a:ext cx="1409163" cy="556191"/>
              <a:chOff x="1327725" y="3671825"/>
              <a:chExt cx="1365600" cy="556191"/>
            </a:xfrm>
          </p:grpSpPr>
          <p:sp>
            <p:nvSpPr>
              <p:cNvPr id="1250" name="Google Shape;1250;p31"/>
              <p:cNvSpPr/>
              <p:nvPr/>
            </p:nvSpPr>
            <p:spPr>
              <a:xfrm rot="5400000">
                <a:off x="1985025" y="3014525"/>
                <a:ext cx="51000" cy="136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 rot="5400000">
                <a:off x="1985025" y="3182922"/>
                <a:ext cx="51000" cy="136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 rot="5400000">
                <a:off x="1985025" y="3351319"/>
                <a:ext cx="51000" cy="136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 rot="5400000">
                <a:off x="1985025" y="3519716"/>
                <a:ext cx="51000" cy="136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4" name="Google Shape;1254;p31"/>
            <p:cNvSpPr/>
            <p:nvPr/>
          </p:nvSpPr>
          <p:spPr>
            <a:xfrm>
              <a:off x="2987552" y="3671825"/>
              <a:ext cx="1409100" cy="70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3063002" y="3748125"/>
              <a:ext cx="1258200" cy="55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2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1261" name="Google Shape;1261;p32"/>
          <p:cNvSpPr txBox="1"/>
          <p:nvPr/>
        </p:nvSpPr>
        <p:spPr>
          <a:xfrm>
            <a:off x="4908369" y="3699436"/>
            <a:ext cx="37881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2" name="Google Shape;1262;p32"/>
          <p:cNvGrpSpPr/>
          <p:nvPr/>
        </p:nvGrpSpPr>
        <p:grpSpPr>
          <a:xfrm>
            <a:off x="411475" y="1161975"/>
            <a:ext cx="3279600" cy="3522000"/>
            <a:chOff x="411475" y="1161975"/>
            <a:chExt cx="3279600" cy="3522000"/>
          </a:xfrm>
        </p:grpSpPr>
        <p:sp>
          <p:nvSpPr>
            <p:cNvPr id="1263" name="Google Shape;1263;p32"/>
            <p:cNvSpPr/>
            <p:nvPr/>
          </p:nvSpPr>
          <p:spPr>
            <a:xfrm>
              <a:off x="411475" y="1283475"/>
              <a:ext cx="3279600" cy="3279000"/>
            </a:xfrm>
            <a:prstGeom prst="arc">
              <a:avLst>
                <a:gd fmla="val 16200000" name="adj1"/>
                <a:gd fmla="val 5387416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4" name="Google Shape;1264;p32"/>
            <p:cNvGrpSpPr/>
            <p:nvPr/>
          </p:nvGrpSpPr>
          <p:grpSpPr>
            <a:xfrm>
              <a:off x="559050" y="1161975"/>
              <a:ext cx="1867800" cy="3522000"/>
              <a:chOff x="559050" y="1161975"/>
              <a:chExt cx="1867800" cy="3522000"/>
            </a:xfrm>
          </p:grpSpPr>
          <p:sp>
            <p:nvSpPr>
              <p:cNvPr id="1265" name="Google Shape;1265;p32"/>
              <p:cNvSpPr/>
              <p:nvPr/>
            </p:nvSpPr>
            <p:spPr>
              <a:xfrm>
                <a:off x="559050" y="1161975"/>
                <a:ext cx="1867800" cy="3522000"/>
              </a:xfrm>
              <a:prstGeom prst="roundRect">
                <a:avLst>
                  <a:gd fmla="val 814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2"/>
              <p:cNvSpPr/>
              <p:nvPr/>
            </p:nvSpPr>
            <p:spPr>
              <a:xfrm>
                <a:off x="672000" y="1271625"/>
                <a:ext cx="1641900" cy="3075000"/>
              </a:xfrm>
              <a:prstGeom prst="roundRect">
                <a:avLst>
                  <a:gd fmla="val 4501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7" name="Google Shape;1267;p32"/>
              <p:cNvGrpSpPr/>
              <p:nvPr/>
            </p:nvGrpSpPr>
            <p:grpSpPr>
              <a:xfrm>
                <a:off x="972250" y="1666310"/>
                <a:ext cx="1041399" cy="2285631"/>
                <a:chOff x="797924" y="1714574"/>
                <a:chExt cx="1041399" cy="2285631"/>
              </a:xfrm>
            </p:grpSpPr>
            <p:grpSp>
              <p:nvGrpSpPr>
                <p:cNvPr id="1268" name="Google Shape;1268;p32"/>
                <p:cNvGrpSpPr/>
                <p:nvPr/>
              </p:nvGrpSpPr>
              <p:grpSpPr>
                <a:xfrm>
                  <a:off x="950877" y="3264712"/>
                  <a:ext cx="735492" cy="735492"/>
                  <a:chOff x="3580025" y="3854025"/>
                  <a:chExt cx="812250" cy="812250"/>
                </a:xfrm>
              </p:grpSpPr>
              <p:sp>
                <p:nvSpPr>
                  <p:cNvPr id="1269" name="Google Shape;1269;p32"/>
                  <p:cNvSpPr/>
                  <p:nvPr/>
                </p:nvSpPr>
                <p:spPr>
                  <a:xfrm>
                    <a:off x="3580025" y="4113350"/>
                    <a:ext cx="27750" cy="156600"/>
                  </a:xfrm>
                  <a:custGeom>
                    <a:rect b="b" l="l" r="r" t="t"/>
                    <a:pathLst>
                      <a:path extrusionOk="0" fill="none" h="6264" w="1110">
                        <a:moveTo>
                          <a:pt x="0" y="6264"/>
                        </a:moveTo>
                        <a:lnTo>
                          <a:pt x="0" y="6264"/>
                        </a:lnTo>
                        <a:cubicBezTo>
                          <a:pt x="65" y="4567"/>
                          <a:pt x="261" y="2871"/>
                          <a:pt x="718" y="1240"/>
                        </a:cubicBezTo>
                        <a:lnTo>
                          <a:pt x="718" y="1175"/>
                        </a:lnTo>
                        <a:cubicBezTo>
                          <a:pt x="848" y="783"/>
                          <a:pt x="979" y="327"/>
                          <a:pt x="1109" y="1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0" name="Google Shape;1270;p32"/>
                  <p:cNvSpPr/>
                  <p:nvPr/>
                </p:nvSpPr>
                <p:spPr>
                  <a:xfrm>
                    <a:off x="4227525" y="3933950"/>
                    <a:ext cx="164750" cy="337625"/>
                  </a:xfrm>
                  <a:custGeom>
                    <a:rect b="b" l="l" r="r" t="t"/>
                    <a:pathLst>
                      <a:path extrusionOk="0" fill="none" h="13505" w="6590">
                        <a:moveTo>
                          <a:pt x="6590" y="13505"/>
                        </a:moveTo>
                        <a:cubicBezTo>
                          <a:pt x="6524" y="12591"/>
                          <a:pt x="6459" y="11678"/>
                          <a:pt x="6329" y="10765"/>
                        </a:cubicBezTo>
                        <a:cubicBezTo>
                          <a:pt x="5741" y="6459"/>
                          <a:pt x="3458" y="2545"/>
                          <a:pt x="0" y="0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1" name="Google Shape;1271;p32"/>
                  <p:cNvSpPr/>
                  <p:nvPr/>
                </p:nvSpPr>
                <p:spPr>
                  <a:xfrm>
                    <a:off x="4141075" y="3885025"/>
                    <a:ext cx="32650" cy="16325"/>
                  </a:xfrm>
                  <a:custGeom>
                    <a:rect b="b" l="l" r="r" t="t"/>
                    <a:pathLst>
                      <a:path extrusionOk="0" fill="none" h="653" w="1306">
                        <a:moveTo>
                          <a:pt x="1" y="0"/>
                        </a:moveTo>
                        <a:cubicBezTo>
                          <a:pt x="457" y="196"/>
                          <a:pt x="914" y="391"/>
                          <a:pt x="1305" y="652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2" name="Google Shape;1272;p32"/>
                  <p:cNvSpPr/>
                  <p:nvPr/>
                </p:nvSpPr>
                <p:spPr>
                  <a:xfrm>
                    <a:off x="3643625" y="3854025"/>
                    <a:ext cx="427350" cy="187600"/>
                  </a:xfrm>
                  <a:custGeom>
                    <a:rect b="b" l="l" r="r" t="t"/>
                    <a:pathLst>
                      <a:path extrusionOk="0" fill="none" h="7504" w="17094">
                        <a:moveTo>
                          <a:pt x="1" y="7503"/>
                        </a:moveTo>
                        <a:cubicBezTo>
                          <a:pt x="3002" y="2806"/>
                          <a:pt x="8156" y="0"/>
                          <a:pt x="13636" y="0"/>
                        </a:cubicBezTo>
                        <a:cubicBezTo>
                          <a:pt x="14810" y="0"/>
                          <a:pt x="15984" y="131"/>
                          <a:pt x="17093" y="392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3" name="Google Shape;1273;p32"/>
                  <p:cNvSpPr/>
                  <p:nvPr/>
                </p:nvSpPr>
                <p:spPr>
                  <a:xfrm>
                    <a:off x="3596325" y="3943725"/>
                    <a:ext cx="285450" cy="432250"/>
                  </a:xfrm>
                  <a:custGeom>
                    <a:rect b="b" l="l" r="r" t="t"/>
                    <a:pathLst>
                      <a:path extrusionOk="0" fill="none" h="17290" w="11418">
                        <a:moveTo>
                          <a:pt x="11418" y="1"/>
                        </a:moveTo>
                        <a:cubicBezTo>
                          <a:pt x="6525" y="1632"/>
                          <a:pt x="2284" y="6198"/>
                          <a:pt x="2284" y="13310"/>
                        </a:cubicBezTo>
                        <a:cubicBezTo>
                          <a:pt x="2284" y="14353"/>
                          <a:pt x="1436" y="15789"/>
                          <a:pt x="1" y="17289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4" name="Google Shape;1274;p32"/>
                  <p:cNvSpPr/>
                  <p:nvPr/>
                </p:nvSpPr>
                <p:spPr>
                  <a:xfrm>
                    <a:off x="4266675" y="4092150"/>
                    <a:ext cx="53825" cy="463225"/>
                  </a:xfrm>
                  <a:custGeom>
                    <a:rect b="b" l="l" r="r" t="t"/>
                    <a:pathLst>
                      <a:path extrusionOk="0" fill="none" h="18529" w="2153">
                        <a:moveTo>
                          <a:pt x="196" y="0"/>
                        </a:moveTo>
                        <a:cubicBezTo>
                          <a:pt x="1501" y="2219"/>
                          <a:pt x="2153" y="4828"/>
                          <a:pt x="2088" y="7438"/>
                        </a:cubicBezTo>
                        <a:lnTo>
                          <a:pt x="2088" y="7503"/>
                        </a:lnTo>
                        <a:cubicBezTo>
                          <a:pt x="2088" y="11222"/>
                          <a:pt x="1370" y="15006"/>
                          <a:pt x="0" y="18529"/>
                        </a:cubicBezTo>
                        <a:lnTo>
                          <a:pt x="0" y="18529"/>
                        </a:ln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5" name="Google Shape;1275;p32"/>
                  <p:cNvSpPr/>
                  <p:nvPr/>
                </p:nvSpPr>
                <p:spPr>
                  <a:xfrm>
                    <a:off x="3984500" y="3925800"/>
                    <a:ext cx="244675" cy="107650"/>
                  </a:xfrm>
                  <a:custGeom>
                    <a:rect b="b" l="l" r="r" t="t"/>
                    <a:pathLst>
                      <a:path extrusionOk="0" fill="none" h="4306" w="9787">
                        <a:moveTo>
                          <a:pt x="1" y="0"/>
                        </a:moveTo>
                        <a:cubicBezTo>
                          <a:pt x="3719" y="65"/>
                          <a:pt x="7307" y="1566"/>
                          <a:pt x="9787" y="4306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6" name="Google Shape;1276;p32"/>
                  <p:cNvSpPr/>
                  <p:nvPr/>
                </p:nvSpPr>
                <p:spPr>
                  <a:xfrm>
                    <a:off x="3625675" y="4245475"/>
                    <a:ext cx="101150" cy="203875"/>
                  </a:xfrm>
                  <a:custGeom>
                    <a:rect b="b" l="l" r="r" t="t"/>
                    <a:pathLst>
                      <a:path extrusionOk="0" fill="none" h="8155" w="4046">
                        <a:moveTo>
                          <a:pt x="4046" y="0"/>
                        </a:moveTo>
                        <a:cubicBezTo>
                          <a:pt x="4046" y="391"/>
                          <a:pt x="3981" y="783"/>
                          <a:pt x="3981" y="1240"/>
                        </a:cubicBezTo>
                        <a:cubicBezTo>
                          <a:pt x="3981" y="3849"/>
                          <a:pt x="1893" y="6394"/>
                          <a:pt x="1" y="8155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7" name="Google Shape;1277;p32"/>
                  <p:cNvSpPr/>
                  <p:nvPr/>
                </p:nvSpPr>
                <p:spPr>
                  <a:xfrm>
                    <a:off x="4144350" y="4349850"/>
                    <a:ext cx="97875" cy="285450"/>
                  </a:xfrm>
                  <a:custGeom>
                    <a:rect b="b" l="l" r="r" t="t"/>
                    <a:pathLst>
                      <a:path extrusionOk="0" fill="none" h="11418" w="3915">
                        <a:moveTo>
                          <a:pt x="3914" y="0"/>
                        </a:moveTo>
                        <a:cubicBezTo>
                          <a:pt x="3458" y="4045"/>
                          <a:pt x="2153" y="7960"/>
                          <a:pt x="0" y="11417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8" name="Google Shape;1278;p32"/>
                  <p:cNvSpPr/>
                  <p:nvPr/>
                </p:nvSpPr>
                <p:spPr>
                  <a:xfrm>
                    <a:off x="3751275" y="3999175"/>
                    <a:ext cx="494200" cy="259350"/>
                  </a:xfrm>
                  <a:custGeom>
                    <a:rect b="b" l="l" r="r" t="t"/>
                    <a:pathLst>
                      <a:path extrusionOk="0" fill="none" h="10374" w="19768">
                        <a:moveTo>
                          <a:pt x="0" y="6133"/>
                        </a:moveTo>
                        <a:cubicBezTo>
                          <a:pt x="1631" y="2415"/>
                          <a:pt x="5285" y="1"/>
                          <a:pt x="9330" y="1"/>
                        </a:cubicBezTo>
                        <a:cubicBezTo>
                          <a:pt x="14353" y="1"/>
                          <a:pt x="19442" y="3589"/>
                          <a:pt x="19768" y="10374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9" name="Google Shape;1279;p32"/>
                  <p:cNvSpPr/>
                  <p:nvPr/>
                </p:nvSpPr>
                <p:spPr>
                  <a:xfrm>
                    <a:off x="4069325" y="4092150"/>
                    <a:ext cx="104400" cy="378425"/>
                  </a:xfrm>
                  <a:custGeom>
                    <a:rect b="b" l="l" r="r" t="t"/>
                    <a:pathLst>
                      <a:path extrusionOk="0" fill="none" h="15137" w="4176">
                        <a:moveTo>
                          <a:pt x="0" y="0"/>
                        </a:moveTo>
                        <a:cubicBezTo>
                          <a:pt x="2349" y="1110"/>
                          <a:pt x="4175" y="3523"/>
                          <a:pt x="4175" y="7438"/>
                        </a:cubicBezTo>
                        <a:lnTo>
                          <a:pt x="4175" y="7503"/>
                        </a:lnTo>
                        <a:cubicBezTo>
                          <a:pt x="4175" y="10047"/>
                          <a:pt x="3784" y="12657"/>
                          <a:pt x="2936" y="15136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0" name="Google Shape;1280;p32"/>
                  <p:cNvSpPr/>
                  <p:nvPr/>
                </p:nvSpPr>
                <p:spPr>
                  <a:xfrm>
                    <a:off x="3666450" y="4070950"/>
                    <a:ext cx="318075" cy="440400"/>
                  </a:xfrm>
                  <a:custGeom>
                    <a:rect b="b" l="l" r="r" t="t"/>
                    <a:pathLst>
                      <a:path extrusionOk="0" fill="none" h="17616" w="12723">
                        <a:moveTo>
                          <a:pt x="12723" y="0"/>
                        </a:moveTo>
                        <a:cubicBezTo>
                          <a:pt x="9004" y="0"/>
                          <a:pt x="5285" y="2806"/>
                          <a:pt x="5285" y="8221"/>
                        </a:cubicBezTo>
                        <a:cubicBezTo>
                          <a:pt x="5285" y="11874"/>
                          <a:pt x="2676" y="15201"/>
                          <a:pt x="1" y="17615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1" name="Google Shape;1281;p32"/>
                  <p:cNvSpPr/>
                  <p:nvPr/>
                </p:nvSpPr>
                <p:spPr>
                  <a:xfrm>
                    <a:off x="4036700" y="4532525"/>
                    <a:ext cx="81575" cy="132125"/>
                  </a:xfrm>
                  <a:custGeom>
                    <a:rect b="b" l="l" r="r" t="t"/>
                    <a:pathLst>
                      <a:path extrusionOk="0" fill="none" h="5285" w="3263">
                        <a:moveTo>
                          <a:pt x="3262" y="0"/>
                        </a:moveTo>
                        <a:cubicBezTo>
                          <a:pt x="2349" y="1892"/>
                          <a:pt x="1240" y="3654"/>
                          <a:pt x="0" y="5285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2" name="Google Shape;1282;p32"/>
                  <p:cNvSpPr/>
                  <p:nvPr/>
                </p:nvSpPr>
                <p:spPr>
                  <a:xfrm>
                    <a:off x="3713750" y="4473800"/>
                    <a:ext cx="84850" cy="91350"/>
                  </a:xfrm>
                  <a:custGeom>
                    <a:rect b="b" l="l" r="r" t="t"/>
                    <a:pathLst>
                      <a:path extrusionOk="0" fill="none" h="3654" w="3394">
                        <a:moveTo>
                          <a:pt x="3393" y="1"/>
                        </a:moveTo>
                        <a:cubicBezTo>
                          <a:pt x="2349" y="1305"/>
                          <a:pt x="1240" y="2545"/>
                          <a:pt x="1" y="3654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3" name="Google Shape;1283;p32"/>
                  <p:cNvSpPr/>
                  <p:nvPr/>
                </p:nvSpPr>
                <p:spPr>
                  <a:xfrm>
                    <a:off x="3834450" y="4144350"/>
                    <a:ext cx="267500" cy="521925"/>
                  </a:xfrm>
                  <a:custGeom>
                    <a:rect b="b" l="l" r="r" t="t"/>
                    <a:pathLst>
                      <a:path extrusionOk="0" fill="none" h="20877" w="10700">
                        <a:moveTo>
                          <a:pt x="4306" y="20877"/>
                        </a:moveTo>
                        <a:cubicBezTo>
                          <a:pt x="7764" y="16962"/>
                          <a:pt x="10700" y="11809"/>
                          <a:pt x="10700" y="5350"/>
                        </a:cubicBezTo>
                        <a:lnTo>
                          <a:pt x="10700" y="5350"/>
                        </a:lnTo>
                        <a:cubicBezTo>
                          <a:pt x="10700" y="1435"/>
                          <a:pt x="8156" y="0"/>
                          <a:pt x="6003" y="0"/>
                        </a:cubicBezTo>
                        <a:cubicBezTo>
                          <a:pt x="3915" y="0"/>
                          <a:pt x="1436" y="1631"/>
                          <a:pt x="1436" y="5350"/>
                        </a:cubicBezTo>
                        <a:cubicBezTo>
                          <a:pt x="1436" y="7242"/>
                          <a:pt x="914" y="9199"/>
                          <a:pt x="1" y="10895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4" name="Google Shape;1284;p32"/>
                  <p:cNvSpPr/>
                  <p:nvPr/>
                </p:nvSpPr>
                <p:spPr>
                  <a:xfrm>
                    <a:off x="3774100" y="4216100"/>
                    <a:ext cx="256100" cy="432250"/>
                  </a:xfrm>
                  <a:custGeom>
                    <a:rect b="b" l="l" r="r" t="t"/>
                    <a:pathLst>
                      <a:path extrusionOk="0" fill="none" h="17290" w="10244">
                        <a:moveTo>
                          <a:pt x="3393" y="17289"/>
                        </a:moveTo>
                        <a:cubicBezTo>
                          <a:pt x="10243" y="10374"/>
                          <a:pt x="10178" y="4046"/>
                          <a:pt x="10178" y="2415"/>
                        </a:cubicBezTo>
                        <a:cubicBezTo>
                          <a:pt x="10178" y="588"/>
                          <a:pt x="9395" y="1"/>
                          <a:pt x="8417" y="1"/>
                        </a:cubicBezTo>
                        <a:cubicBezTo>
                          <a:pt x="7438" y="1"/>
                          <a:pt x="6720" y="849"/>
                          <a:pt x="6720" y="2415"/>
                        </a:cubicBezTo>
                        <a:cubicBezTo>
                          <a:pt x="6720" y="3850"/>
                          <a:pt x="6720" y="9395"/>
                          <a:pt x="1" y="15723"/>
                        </a:cubicBezTo>
                      </a:path>
                    </a:pathLst>
                  </a:custGeom>
                  <a:noFill/>
                  <a:ln cap="rnd" cmpd="sng" w="293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85" name="Google Shape;1285;p32"/>
                <p:cNvGrpSpPr/>
                <p:nvPr/>
              </p:nvGrpSpPr>
              <p:grpSpPr>
                <a:xfrm>
                  <a:off x="797924" y="1714574"/>
                  <a:ext cx="1041399" cy="1207974"/>
                  <a:chOff x="3292975" y="1669300"/>
                  <a:chExt cx="1412450" cy="1638375"/>
                </a:xfrm>
              </p:grpSpPr>
              <p:sp>
                <p:nvSpPr>
                  <p:cNvPr id="1286" name="Google Shape;1286;p32"/>
                  <p:cNvSpPr/>
                  <p:nvPr/>
                </p:nvSpPr>
                <p:spPr>
                  <a:xfrm>
                    <a:off x="3292975" y="1669300"/>
                    <a:ext cx="1412450" cy="1638375"/>
                  </a:xfrm>
                  <a:custGeom>
                    <a:rect b="b" l="l" r="r" t="t"/>
                    <a:pathLst>
                      <a:path extrusionOk="0" h="65535" w="56498">
                        <a:moveTo>
                          <a:pt x="28281" y="1"/>
                        </a:moveTo>
                        <a:cubicBezTo>
                          <a:pt x="27857" y="1"/>
                          <a:pt x="27433" y="229"/>
                          <a:pt x="27205" y="686"/>
                        </a:cubicBezTo>
                        <a:cubicBezTo>
                          <a:pt x="26879" y="1208"/>
                          <a:pt x="26487" y="1795"/>
                          <a:pt x="26161" y="2317"/>
                        </a:cubicBezTo>
                        <a:cubicBezTo>
                          <a:pt x="25509" y="3100"/>
                          <a:pt x="24791" y="3883"/>
                          <a:pt x="24008" y="4600"/>
                        </a:cubicBezTo>
                        <a:cubicBezTo>
                          <a:pt x="23552" y="4992"/>
                          <a:pt x="23095" y="5383"/>
                          <a:pt x="22638" y="5709"/>
                        </a:cubicBezTo>
                        <a:cubicBezTo>
                          <a:pt x="20485" y="7210"/>
                          <a:pt x="18006" y="8254"/>
                          <a:pt x="15462" y="8841"/>
                        </a:cubicBezTo>
                        <a:cubicBezTo>
                          <a:pt x="14288" y="9037"/>
                          <a:pt x="13113" y="9232"/>
                          <a:pt x="11939" y="9298"/>
                        </a:cubicBezTo>
                        <a:lnTo>
                          <a:pt x="10895" y="9298"/>
                        </a:lnTo>
                        <a:cubicBezTo>
                          <a:pt x="10243" y="9298"/>
                          <a:pt x="9590" y="9298"/>
                          <a:pt x="9003" y="9232"/>
                        </a:cubicBezTo>
                        <a:cubicBezTo>
                          <a:pt x="8351" y="9167"/>
                          <a:pt x="7764" y="9037"/>
                          <a:pt x="7176" y="8971"/>
                        </a:cubicBezTo>
                        <a:cubicBezTo>
                          <a:pt x="6589" y="8841"/>
                          <a:pt x="6067" y="8645"/>
                          <a:pt x="5611" y="8515"/>
                        </a:cubicBezTo>
                        <a:cubicBezTo>
                          <a:pt x="4893" y="8319"/>
                          <a:pt x="4241" y="7993"/>
                          <a:pt x="3653" y="7732"/>
                        </a:cubicBezTo>
                        <a:lnTo>
                          <a:pt x="3066" y="7406"/>
                        </a:lnTo>
                        <a:cubicBezTo>
                          <a:pt x="2740" y="7210"/>
                          <a:pt x="2414" y="7014"/>
                          <a:pt x="2088" y="6818"/>
                        </a:cubicBezTo>
                        <a:cubicBezTo>
                          <a:pt x="1881" y="6646"/>
                          <a:pt x="1638" y="6565"/>
                          <a:pt x="1388" y="6565"/>
                        </a:cubicBezTo>
                        <a:cubicBezTo>
                          <a:pt x="1163" y="6565"/>
                          <a:pt x="933" y="6630"/>
                          <a:pt x="718" y="6753"/>
                        </a:cubicBezTo>
                        <a:cubicBezTo>
                          <a:pt x="522" y="6818"/>
                          <a:pt x="326" y="7014"/>
                          <a:pt x="196" y="7210"/>
                        </a:cubicBezTo>
                        <a:cubicBezTo>
                          <a:pt x="65" y="7406"/>
                          <a:pt x="0" y="7667"/>
                          <a:pt x="0" y="7927"/>
                        </a:cubicBezTo>
                        <a:lnTo>
                          <a:pt x="0" y="10276"/>
                        </a:lnTo>
                        <a:cubicBezTo>
                          <a:pt x="0" y="10798"/>
                          <a:pt x="0" y="11450"/>
                          <a:pt x="65" y="12103"/>
                        </a:cubicBezTo>
                        <a:cubicBezTo>
                          <a:pt x="65" y="13081"/>
                          <a:pt x="131" y="14125"/>
                          <a:pt x="196" y="15234"/>
                        </a:cubicBezTo>
                        <a:cubicBezTo>
                          <a:pt x="457" y="19801"/>
                          <a:pt x="979" y="24433"/>
                          <a:pt x="1762" y="29000"/>
                        </a:cubicBezTo>
                        <a:lnTo>
                          <a:pt x="2022" y="30305"/>
                        </a:lnTo>
                        <a:cubicBezTo>
                          <a:pt x="2805" y="34676"/>
                          <a:pt x="4045" y="38851"/>
                          <a:pt x="5741" y="42961"/>
                        </a:cubicBezTo>
                        <a:cubicBezTo>
                          <a:pt x="6067" y="43679"/>
                          <a:pt x="6459" y="44396"/>
                          <a:pt x="6850" y="45114"/>
                        </a:cubicBezTo>
                        <a:cubicBezTo>
                          <a:pt x="8155" y="47658"/>
                          <a:pt x="9656" y="50138"/>
                          <a:pt x="11352" y="52486"/>
                        </a:cubicBezTo>
                        <a:cubicBezTo>
                          <a:pt x="12069" y="53530"/>
                          <a:pt x="12852" y="54509"/>
                          <a:pt x="13635" y="55422"/>
                        </a:cubicBezTo>
                        <a:cubicBezTo>
                          <a:pt x="15136" y="57183"/>
                          <a:pt x="16832" y="58814"/>
                          <a:pt x="18724" y="60185"/>
                        </a:cubicBezTo>
                        <a:cubicBezTo>
                          <a:pt x="19637" y="60902"/>
                          <a:pt x="20551" y="61555"/>
                          <a:pt x="21529" y="62142"/>
                        </a:cubicBezTo>
                        <a:cubicBezTo>
                          <a:pt x="22573" y="62794"/>
                          <a:pt x="23617" y="63381"/>
                          <a:pt x="24726" y="63903"/>
                        </a:cubicBezTo>
                        <a:cubicBezTo>
                          <a:pt x="25835" y="64490"/>
                          <a:pt x="27009" y="65012"/>
                          <a:pt x="28249" y="65534"/>
                        </a:cubicBezTo>
                        <a:cubicBezTo>
                          <a:pt x="32685" y="63838"/>
                          <a:pt x="36860" y="61294"/>
                          <a:pt x="40383" y="58032"/>
                        </a:cubicBezTo>
                        <a:cubicBezTo>
                          <a:pt x="43711" y="54835"/>
                          <a:pt x="46581" y="50790"/>
                          <a:pt x="49647" y="45179"/>
                        </a:cubicBezTo>
                        <a:cubicBezTo>
                          <a:pt x="55715" y="33893"/>
                          <a:pt x="56432" y="15169"/>
                          <a:pt x="56498" y="7927"/>
                        </a:cubicBezTo>
                        <a:cubicBezTo>
                          <a:pt x="56449" y="7149"/>
                          <a:pt x="55820" y="6625"/>
                          <a:pt x="55151" y="6625"/>
                        </a:cubicBezTo>
                        <a:cubicBezTo>
                          <a:pt x="54923" y="6625"/>
                          <a:pt x="54691" y="6686"/>
                          <a:pt x="54475" y="6818"/>
                        </a:cubicBezTo>
                        <a:cubicBezTo>
                          <a:pt x="52724" y="8035"/>
                          <a:pt x="49884" y="9360"/>
                          <a:pt x="45766" y="9360"/>
                        </a:cubicBezTo>
                        <a:cubicBezTo>
                          <a:pt x="44362" y="9360"/>
                          <a:pt x="42810" y="9206"/>
                          <a:pt x="41101" y="8841"/>
                        </a:cubicBezTo>
                        <a:cubicBezTo>
                          <a:pt x="34186" y="7275"/>
                          <a:pt x="30858" y="3361"/>
                          <a:pt x="29358" y="686"/>
                        </a:cubicBezTo>
                        <a:cubicBezTo>
                          <a:pt x="29130" y="229"/>
                          <a:pt x="28705" y="1"/>
                          <a:pt x="2828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7" name="Google Shape;1287;p32"/>
                  <p:cNvSpPr/>
                  <p:nvPr/>
                </p:nvSpPr>
                <p:spPr>
                  <a:xfrm>
                    <a:off x="3390825" y="1813650"/>
                    <a:ext cx="1216750" cy="1389625"/>
                  </a:xfrm>
                  <a:custGeom>
                    <a:rect b="b" l="l" r="r" t="t"/>
                    <a:pathLst>
                      <a:path extrusionOk="0" h="55585" w="48670">
                        <a:moveTo>
                          <a:pt x="24335" y="1"/>
                        </a:moveTo>
                        <a:cubicBezTo>
                          <a:pt x="23813" y="588"/>
                          <a:pt x="23226" y="1175"/>
                          <a:pt x="22639" y="1762"/>
                        </a:cubicBezTo>
                        <a:cubicBezTo>
                          <a:pt x="22051" y="2219"/>
                          <a:pt x="21464" y="2675"/>
                          <a:pt x="20877" y="3132"/>
                        </a:cubicBezTo>
                        <a:cubicBezTo>
                          <a:pt x="18333" y="4894"/>
                          <a:pt x="15397" y="6198"/>
                          <a:pt x="12331" y="6851"/>
                        </a:cubicBezTo>
                        <a:cubicBezTo>
                          <a:pt x="10961" y="7112"/>
                          <a:pt x="9656" y="7307"/>
                          <a:pt x="8286" y="7438"/>
                        </a:cubicBezTo>
                        <a:lnTo>
                          <a:pt x="6851" y="7438"/>
                        </a:lnTo>
                        <a:cubicBezTo>
                          <a:pt x="6133" y="7438"/>
                          <a:pt x="5415" y="7438"/>
                          <a:pt x="4698" y="7373"/>
                        </a:cubicBezTo>
                        <a:cubicBezTo>
                          <a:pt x="3915" y="7307"/>
                          <a:pt x="3197" y="7177"/>
                          <a:pt x="2414" y="6981"/>
                        </a:cubicBezTo>
                        <a:cubicBezTo>
                          <a:pt x="1762" y="6851"/>
                          <a:pt x="1110" y="6655"/>
                          <a:pt x="457" y="6459"/>
                        </a:cubicBezTo>
                        <a:lnTo>
                          <a:pt x="0" y="6329"/>
                        </a:lnTo>
                        <a:lnTo>
                          <a:pt x="0" y="6329"/>
                        </a:lnTo>
                        <a:cubicBezTo>
                          <a:pt x="66" y="7242"/>
                          <a:pt x="131" y="8221"/>
                          <a:pt x="131" y="9330"/>
                        </a:cubicBezTo>
                        <a:cubicBezTo>
                          <a:pt x="392" y="13766"/>
                          <a:pt x="914" y="18202"/>
                          <a:pt x="1631" y="22639"/>
                        </a:cubicBezTo>
                        <a:cubicBezTo>
                          <a:pt x="1762" y="23095"/>
                          <a:pt x="1827" y="23487"/>
                          <a:pt x="1892" y="23878"/>
                        </a:cubicBezTo>
                        <a:cubicBezTo>
                          <a:pt x="2610" y="27923"/>
                          <a:pt x="3784" y="31903"/>
                          <a:pt x="5350" y="35687"/>
                        </a:cubicBezTo>
                        <a:cubicBezTo>
                          <a:pt x="5676" y="36339"/>
                          <a:pt x="6002" y="36992"/>
                          <a:pt x="6329" y="37644"/>
                        </a:cubicBezTo>
                        <a:cubicBezTo>
                          <a:pt x="7568" y="39993"/>
                          <a:pt x="9004" y="42341"/>
                          <a:pt x="10569" y="44559"/>
                        </a:cubicBezTo>
                        <a:cubicBezTo>
                          <a:pt x="11222" y="45538"/>
                          <a:pt x="11939" y="46451"/>
                          <a:pt x="12657" y="47234"/>
                        </a:cubicBezTo>
                        <a:cubicBezTo>
                          <a:pt x="14027" y="48800"/>
                          <a:pt x="15527" y="50235"/>
                          <a:pt x="17158" y="51475"/>
                        </a:cubicBezTo>
                        <a:cubicBezTo>
                          <a:pt x="17941" y="52127"/>
                          <a:pt x="18789" y="52649"/>
                          <a:pt x="19703" y="53236"/>
                        </a:cubicBezTo>
                        <a:cubicBezTo>
                          <a:pt x="20616" y="53758"/>
                          <a:pt x="21529" y="54280"/>
                          <a:pt x="22573" y="54802"/>
                        </a:cubicBezTo>
                        <a:cubicBezTo>
                          <a:pt x="23160" y="55063"/>
                          <a:pt x="23748" y="55324"/>
                          <a:pt x="24335" y="55585"/>
                        </a:cubicBezTo>
                        <a:cubicBezTo>
                          <a:pt x="27858" y="54150"/>
                          <a:pt x="31054" y="52062"/>
                          <a:pt x="33860" y="49518"/>
                        </a:cubicBezTo>
                        <a:cubicBezTo>
                          <a:pt x="36861" y="46712"/>
                          <a:pt x="39470" y="43059"/>
                          <a:pt x="42406" y="37644"/>
                        </a:cubicBezTo>
                        <a:cubicBezTo>
                          <a:pt x="47103" y="28771"/>
                          <a:pt x="48343" y="14288"/>
                          <a:pt x="48669" y="6329"/>
                        </a:cubicBezTo>
                        <a:lnTo>
                          <a:pt x="48669" y="6329"/>
                        </a:lnTo>
                        <a:cubicBezTo>
                          <a:pt x="46671" y="7056"/>
                          <a:pt x="44504" y="7445"/>
                          <a:pt x="42377" y="7445"/>
                        </a:cubicBezTo>
                        <a:cubicBezTo>
                          <a:pt x="42212" y="7445"/>
                          <a:pt x="42048" y="7443"/>
                          <a:pt x="41884" y="7438"/>
                        </a:cubicBezTo>
                        <a:cubicBezTo>
                          <a:pt x="39992" y="7438"/>
                          <a:pt x="38166" y="7242"/>
                          <a:pt x="36339" y="6851"/>
                        </a:cubicBezTo>
                        <a:cubicBezTo>
                          <a:pt x="31707" y="5937"/>
                          <a:pt x="27466" y="3524"/>
                          <a:pt x="2433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8" name="Google Shape;1288;p32"/>
                  <p:cNvSpPr/>
                  <p:nvPr/>
                </p:nvSpPr>
                <p:spPr>
                  <a:xfrm>
                    <a:off x="3823025" y="2237875"/>
                    <a:ext cx="301775" cy="459800"/>
                  </a:xfrm>
                  <a:custGeom>
                    <a:rect b="b" l="l" r="r" t="t"/>
                    <a:pathLst>
                      <a:path extrusionOk="0" h="18392" w="12071">
                        <a:moveTo>
                          <a:pt x="6658" y="0"/>
                        </a:moveTo>
                        <a:cubicBezTo>
                          <a:pt x="5621" y="0"/>
                          <a:pt x="4558" y="303"/>
                          <a:pt x="3589" y="973"/>
                        </a:cubicBezTo>
                        <a:cubicBezTo>
                          <a:pt x="1" y="3386"/>
                          <a:pt x="719" y="8867"/>
                          <a:pt x="4763" y="10432"/>
                        </a:cubicBezTo>
                        <a:lnTo>
                          <a:pt x="2937" y="17739"/>
                        </a:lnTo>
                        <a:cubicBezTo>
                          <a:pt x="2871" y="18065"/>
                          <a:pt x="3067" y="18392"/>
                          <a:pt x="3459" y="18392"/>
                        </a:cubicBezTo>
                        <a:lnTo>
                          <a:pt x="9852" y="18392"/>
                        </a:lnTo>
                        <a:cubicBezTo>
                          <a:pt x="10244" y="18392"/>
                          <a:pt x="10439" y="18065"/>
                          <a:pt x="10374" y="17739"/>
                        </a:cubicBezTo>
                        <a:lnTo>
                          <a:pt x="8547" y="10432"/>
                        </a:lnTo>
                        <a:cubicBezTo>
                          <a:pt x="10635" y="9649"/>
                          <a:pt x="12005" y="7627"/>
                          <a:pt x="12070" y="5409"/>
                        </a:cubicBezTo>
                        <a:cubicBezTo>
                          <a:pt x="12070" y="2218"/>
                          <a:pt x="9462" y="0"/>
                          <a:pt x="665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89" name="Google Shape;1289;p32"/>
              <p:cNvSpPr/>
              <p:nvPr/>
            </p:nvSpPr>
            <p:spPr>
              <a:xfrm>
                <a:off x="1408803" y="4432725"/>
                <a:ext cx="168300" cy="168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0" name="Google Shape;1290;p32"/>
          <p:cNvGrpSpPr/>
          <p:nvPr/>
        </p:nvGrpSpPr>
        <p:grpSpPr>
          <a:xfrm>
            <a:off x="2701508" y="1156425"/>
            <a:ext cx="5994961" cy="599238"/>
            <a:chOff x="2701508" y="1156425"/>
            <a:chExt cx="5994961" cy="599238"/>
          </a:xfrm>
        </p:grpSpPr>
        <p:sp>
          <p:nvSpPr>
            <p:cNvPr id="1291" name="Google Shape;1291;p32"/>
            <p:cNvSpPr txBox="1"/>
            <p:nvPr/>
          </p:nvSpPr>
          <p:spPr>
            <a:xfrm>
              <a:off x="4908369" y="1156425"/>
              <a:ext cx="378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PX compliance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2" name="Google Shape;1292;p32"/>
            <p:cNvSpPr txBox="1"/>
            <p:nvPr/>
          </p:nvSpPr>
          <p:spPr>
            <a:xfrm>
              <a:off x="4908369" y="1495870"/>
              <a:ext cx="3788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extremely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4278150" y="1167963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2701508" y="1377663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5" name="Google Shape;1295;p32"/>
            <p:cNvCxnSpPr>
              <a:stCxn id="1294" idx="3"/>
              <a:endCxn id="1293" idx="1"/>
            </p:cNvCxnSpPr>
            <p:nvPr/>
          </p:nvCxnSpPr>
          <p:spPr>
            <a:xfrm>
              <a:off x="2869808" y="1461813"/>
              <a:ext cx="140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6" name="Google Shape;1296;p32"/>
          <p:cNvGrpSpPr/>
          <p:nvPr/>
        </p:nvGrpSpPr>
        <p:grpSpPr>
          <a:xfrm>
            <a:off x="3445333" y="1890946"/>
            <a:ext cx="5251136" cy="599237"/>
            <a:chOff x="3445333" y="1890946"/>
            <a:chExt cx="5251136" cy="599237"/>
          </a:xfrm>
        </p:grpSpPr>
        <p:sp>
          <p:nvSpPr>
            <p:cNvPr id="1297" name="Google Shape;1297;p32"/>
            <p:cNvSpPr txBox="1"/>
            <p:nvPr/>
          </p:nvSpPr>
          <p:spPr>
            <a:xfrm>
              <a:off x="4908369" y="1890946"/>
              <a:ext cx="378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FFL protocol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8" name="Google Shape;1298;p32"/>
            <p:cNvSpPr txBox="1"/>
            <p:nvPr/>
          </p:nvSpPr>
          <p:spPr>
            <a:xfrm>
              <a:off x="4908369" y="2230392"/>
              <a:ext cx="3788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4278150" y="1902484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3445333" y="2106400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1" name="Google Shape;1301;p32"/>
            <p:cNvCxnSpPr>
              <a:stCxn id="1300" idx="3"/>
              <a:endCxn id="1299" idx="1"/>
            </p:cNvCxnSpPr>
            <p:nvPr/>
          </p:nvCxnSpPr>
          <p:spPr>
            <a:xfrm>
              <a:off x="3613633" y="2190550"/>
              <a:ext cx="664500" cy="5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2" name="Google Shape;1302;p32"/>
          <p:cNvGrpSpPr/>
          <p:nvPr/>
        </p:nvGrpSpPr>
        <p:grpSpPr>
          <a:xfrm>
            <a:off x="3597733" y="2625467"/>
            <a:ext cx="5098736" cy="599237"/>
            <a:chOff x="3597733" y="2625467"/>
            <a:chExt cx="5098736" cy="599237"/>
          </a:xfrm>
        </p:grpSpPr>
        <p:sp>
          <p:nvSpPr>
            <p:cNvPr id="1303" name="Google Shape;1303;p32"/>
            <p:cNvSpPr txBox="1"/>
            <p:nvPr/>
          </p:nvSpPr>
          <p:spPr>
            <a:xfrm>
              <a:off x="4908369" y="2625467"/>
              <a:ext cx="378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Tokenization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4" name="Google Shape;1304;p32"/>
            <p:cNvSpPr txBox="1"/>
            <p:nvPr/>
          </p:nvSpPr>
          <p:spPr>
            <a:xfrm>
              <a:off x="4908369" y="2964914"/>
              <a:ext cx="3788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4278150" y="2637004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3597733" y="2846704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7" name="Google Shape;1307;p32"/>
            <p:cNvCxnSpPr>
              <a:stCxn id="1306" idx="3"/>
              <a:endCxn id="1305" idx="1"/>
            </p:cNvCxnSpPr>
            <p:nvPr/>
          </p:nvCxnSpPr>
          <p:spPr>
            <a:xfrm>
              <a:off x="3766033" y="2930854"/>
              <a:ext cx="51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8" name="Google Shape;1308;p32"/>
          <p:cNvGrpSpPr/>
          <p:nvPr/>
        </p:nvGrpSpPr>
        <p:grpSpPr>
          <a:xfrm>
            <a:off x="3445333" y="3359988"/>
            <a:ext cx="5251136" cy="599236"/>
            <a:chOff x="3445333" y="3359988"/>
            <a:chExt cx="5251136" cy="599236"/>
          </a:xfrm>
        </p:grpSpPr>
        <p:sp>
          <p:nvSpPr>
            <p:cNvPr id="1309" name="Google Shape;1309;p32"/>
            <p:cNvSpPr txBox="1"/>
            <p:nvPr/>
          </p:nvSpPr>
          <p:spPr>
            <a:xfrm>
              <a:off x="4908369" y="3359988"/>
              <a:ext cx="378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3B secure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4278150" y="3371524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3445333" y="3575463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2" name="Google Shape;1312;p32"/>
            <p:cNvCxnSpPr>
              <a:stCxn id="1311" idx="3"/>
              <a:endCxn id="1310" idx="1"/>
            </p:cNvCxnSpPr>
            <p:nvPr/>
          </p:nvCxnSpPr>
          <p:spPr>
            <a:xfrm>
              <a:off x="3613633" y="3659613"/>
              <a:ext cx="664500" cy="5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3" name="Google Shape;1313;p32"/>
          <p:cNvGrpSpPr/>
          <p:nvPr/>
        </p:nvGrpSpPr>
        <p:grpSpPr>
          <a:xfrm>
            <a:off x="2701508" y="4094508"/>
            <a:ext cx="5994961" cy="599247"/>
            <a:chOff x="2701508" y="4094508"/>
            <a:chExt cx="5994961" cy="599247"/>
          </a:xfrm>
        </p:grpSpPr>
        <p:sp>
          <p:nvSpPr>
            <p:cNvPr id="1314" name="Google Shape;1314;p32"/>
            <p:cNvSpPr txBox="1"/>
            <p:nvPr/>
          </p:nvSpPr>
          <p:spPr>
            <a:xfrm>
              <a:off x="4908369" y="4094508"/>
              <a:ext cx="378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Address verification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15" name="Google Shape;1315;p32"/>
            <p:cNvSpPr txBox="1"/>
            <p:nvPr/>
          </p:nvSpPr>
          <p:spPr>
            <a:xfrm>
              <a:off x="4908369" y="4433957"/>
              <a:ext cx="37881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4278150" y="4106055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2701508" y="4315738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8" name="Google Shape;1318;p32"/>
            <p:cNvCxnSpPr>
              <a:stCxn id="1317" idx="3"/>
              <a:endCxn id="1316" idx="1"/>
            </p:cNvCxnSpPr>
            <p:nvPr/>
          </p:nvCxnSpPr>
          <p:spPr>
            <a:xfrm>
              <a:off x="2869808" y="4399888"/>
              <a:ext cx="1408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3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grpSp>
        <p:nvGrpSpPr>
          <p:cNvPr id="1324" name="Google Shape;1324;p33"/>
          <p:cNvGrpSpPr/>
          <p:nvPr/>
        </p:nvGrpSpPr>
        <p:grpSpPr>
          <a:xfrm>
            <a:off x="5281748" y="1641215"/>
            <a:ext cx="3405045" cy="543156"/>
            <a:chOff x="5281748" y="1641215"/>
            <a:chExt cx="3405045" cy="543156"/>
          </a:xfrm>
        </p:grpSpPr>
        <p:sp>
          <p:nvSpPr>
            <p:cNvPr id="1325" name="Google Shape;1325;p33"/>
            <p:cNvSpPr txBox="1"/>
            <p:nvPr/>
          </p:nvSpPr>
          <p:spPr>
            <a:xfrm>
              <a:off x="6205193" y="1641215"/>
              <a:ext cx="2481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China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6" name="Google Shape;1326;p33"/>
            <p:cNvSpPr txBox="1"/>
            <p:nvPr/>
          </p:nvSpPr>
          <p:spPr>
            <a:xfrm>
              <a:off x="6205193" y="1940471"/>
              <a:ext cx="24816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5281748" y="1714715"/>
              <a:ext cx="854400" cy="42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8" name="Google Shape;1328;p33"/>
          <p:cNvGrpSpPr/>
          <p:nvPr/>
        </p:nvGrpSpPr>
        <p:grpSpPr>
          <a:xfrm>
            <a:off x="5281609" y="2278588"/>
            <a:ext cx="3404706" cy="543158"/>
            <a:chOff x="5281609" y="2278588"/>
            <a:chExt cx="3404706" cy="543158"/>
          </a:xfrm>
        </p:grpSpPr>
        <p:sp>
          <p:nvSpPr>
            <p:cNvPr id="1329" name="Google Shape;1329;p33"/>
            <p:cNvSpPr txBox="1"/>
            <p:nvPr/>
          </p:nvSpPr>
          <p:spPr>
            <a:xfrm>
              <a:off x="6205015" y="2278588"/>
              <a:ext cx="2481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Norway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0" name="Google Shape;1330;p33"/>
            <p:cNvSpPr txBox="1"/>
            <p:nvPr/>
          </p:nvSpPr>
          <p:spPr>
            <a:xfrm>
              <a:off x="6205015" y="2577846"/>
              <a:ext cx="24813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5281609" y="2352091"/>
              <a:ext cx="857400" cy="423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2" name="Google Shape;1332;p33"/>
          <p:cNvGrpSpPr/>
          <p:nvPr/>
        </p:nvGrpSpPr>
        <p:grpSpPr>
          <a:xfrm>
            <a:off x="5281609" y="2915962"/>
            <a:ext cx="3404706" cy="543160"/>
            <a:chOff x="5281609" y="2915962"/>
            <a:chExt cx="3404706" cy="543160"/>
          </a:xfrm>
        </p:grpSpPr>
        <p:sp>
          <p:nvSpPr>
            <p:cNvPr id="1333" name="Google Shape;1333;p33"/>
            <p:cNvSpPr txBox="1"/>
            <p:nvPr/>
          </p:nvSpPr>
          <p:spPr>
            <a:xfrm>
              <a:off x="6205015" y="2915962"/>
              <a:ext cx="2481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UK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4" name="Google Shape;1334;p33"/>
            <p:cNvSpPr txBox="1"/>
            <p:nvPr/>
          </p:nvSpPr>
          <p:spPr>
            <a:xfrm>
              <a:off x="6205015" y="3215221"/>
              <a:ext cx="24813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5281609" y="2989467"/>
              <a:ext cx="857400" cy="423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6" name="Google Shape;1336;p33"/>
          <p:cNvGrpSpPr/>
          <p:nvPr/>
        </p:nvGrpSpPr>
        <p:grpSpPr>
          <a:xfrm>
            <a:off x="5281609" y="3553335"/>
            <a:ext cx="3404706" cy="543162"/>
            <a:chOff x="5281609" y="3553335"/>
            <a:chExt cx="3404706" cy="543162"/>
          </a:xfrm>
        </p:grpSpPr>
        <p:sp>
          <p:nvSpPr>
            <p:cNvPr id="1337" name="Google Shape;1337;p33"/>
            <p:cNvSpPr txBox="1"/>
            <p:nvPr/>
          </p:nvSpPr>
          <p:spPr>
            <a:xfrm>
              <a:off x="6205015" y="3553335"/>
              <a:ext cx="2481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Japan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8" name="Google Shape;1338;p33"/>
            <p:cNvSpPr txBox="1"/>
            <p:nvPr/>
          </p:nvSpPr>
          <p:spPr>
            <a:xfrm>
              <a:off x="6205015" y="3852596"/>
              <a:ext cx="24813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5281609" y="3626843"/>
              <a:ext cx="857400" cy="423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0" name="Google Shape;1340;p33"/>
          <p:cNvGrpSpPr/>
          <p:nvPr/>
        </p:nvGrpSpPr>
        <p:grpSpPr>
          <a:xfrm>
            <a:off x="5281609" y="4190708"/>
            <a:ext cx="3404706" cy="543164"/>
            <a:chOff x="5281609" y="4190708"/>
            <a:chExt cx="3404706" cy="543164"/>
          </a:xfrm>
        </p:grpSpPr>
        <p:sp>
          <p:nvSpPr>
            <p:cNvPr id="1341" name="Google Shape;1341;p33"/>
            <p:cNvSpPr txBox="1"/>
            <p:nvPr/>
          </p:nvSpPr>
          <p:spPr>
            <a:xfrm>
              <a:off x="6205015" y="4190708"/>
              <a:ext cx="2481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Australia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2" name="Google Shape;1342;p33"/>
            <p:cNvSpPr txBox="1"/>
            <p:nvPr/>
          </p:nvSpPr>
          <p:spPr>
            <a:xfrm>
              <a:off x="6205015" y="4489971"/>
              <a:ext cx="24813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5281609" y="4264219"/>
              <a:ext cx="857400" cy="423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44" name="Google Shape;1344;p3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Top 5 countries on mobile wallet usage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45" name="Google Shape;1345;p33"/>
          <p:cNvGrpSpPr/>
          <p:nvPr/>
        </p:nvGrpSpPr>
        <p:grpSpPr>
          <a:xfrm>
            <a:off x="457193" y="1712959"/>
            <a:ext cx="4522733" cy="2974030"/>
            <a:chOff x="235800" y="830650"/>
            <a:chExt cx="6978450" cy="4588844"/>
          </a:xfrm>
        </p:grpSpPr>
        <p:sp>
          <p:nvSpPr>
            <p:cNvPr id="1346" name="Google Shape;1346;p33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2" name="Google Shape;1352;p33"/>
          <p:cNvGrpSpPr/>
          <p:nvPr/>
        </p:nvGrpSpPr>
        <p:grpSpPr>
          <a:xfrm>
            <a:off x="3814784" y="2728787"/>
            <a:ext cx="357900" cy="813166"/>
            <a:chOff x="5226450" y="3081879"/>
            <a:chExt cx="357900" cy="813166"/>
          </a:xfrm>
        </p:grpSpPr>
        <p:sp>
          <p:nvSpPr>
            <p:cNvPr id="1353" name="Google Shape;1353;p33"/>
            <p:cNvSpPr/>
            <p:nvPr/>
          </p:nvSpPr>
          <p:spPr>
            <a:xfrm>
              <a:off x="5227950" y="3626845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</a:t>
              </a: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54" name="Google Shape;1354;p33"/>
            <p:cNvGrpSpPr/>
            <p:nvPr/>
          </p:nvGrpSpPr>
          <p:grpSpPr>
            <a:xfrm>
              <a:off x="5226450" y="3081879"/>
              <a:ext cx="357900" cy="510600"/>
              <a:chOff x="5226450" y="3081879"/>
              <a:chExt cx="357900" cy="510600"/>
            </a:xfrm>
          </p:grpSpPr>
          <p:sp>
            <p:nvSpPr>
              <p:cNvPr id="1355" name="Google Shape;1355;p33"/>
              <p:cNvSpPr/>
              <p:nvPr/>
            </p:nvSpPr>
            <p:spPr>
              <a:xfrm>
                <a:off x="5253150" y="3081879"/>
                <a:ext cx="304500" cy="5106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6" name="Google Shape;1356;p33"/>
              <p:cNvCxnSpPr/>
              <p:nvPr/>
            </p:nvCxnSpPr>
            <p:spPr>
              <a:xfrm>
                <a:off x="5226450" y="3592479"/>
                <a:ext cx="357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57" name="Google Shape;1357;p33"/>
          <p:cNvGrpSpPr/>
          <p:nvPr/>
        </p:nvGrpSpPr>
        <p:grpSpPr>
          <a:xfrm>
            <a:off x="3111982" y="1981720"/>
            <a:ext cx="357900" cy="756458"/>
            <a:chOff x="5226450" y="3138587"/>
            <a:chExt cx="357900" cy="756458"/>
          </a:xfrm>
        </p:grpSpPr>
        <p:sp>
          <p:nvSpPr>
            <p:cNvPr id="1358" name="Google Shape;1358;p33"/>
            <p:cNvSpPr/>
            <p:nvPr/>
          </p:nvSpPr>
          <p:spPr>
            <a:xfrm>
              <a:off x="5227950" y="3626845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59" name="Google Shape;1359;p33"/>
            <p:cNvGrpSpPr/>
            <p:nvPr/>
          </p:nvGrpSpPr>
          <p:grpSpPr>
            <a:xfrm>
              <a:off x="5226450" y="3138587"/>
              <a:ext cx="357900" cy="453900"/>
              <a:chOff x="5226450" y="3138587"/>
              <a:chExt cx="357900" cy="453900"/>
            </a:xfrm>
          </p:grpSpPr>
          <p:sp>
            <p:nvSpPr>
              <p:cNvPr id="1360" name="Google Shape;1360;p33"/>
              <p:cNvSpPr/>
              <p:nvPr/>
            </p:nvSpPr>
            <p:spPr>
              <a:xfrm>
                <a:off x="5253150" y="3138587"/>
                <a:ext cx="304500" cy="4539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61" name="Google Shape;1361;p33"/>
              <p:cNvCxnSpPr/>
              <p:nvPr/>
            </p:nvCxnSpPr>
            <p:spPr>
              <a:xfrm>
                <a:off x="5226450" y="3592479"/>
                <a:ext cx="357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62" name="Google Shape;1362;p33"/>
          <p:cNvGrpSpPr/>
          <p:nvPr/>
        </p:nvGrpSpPr>
        <p:grpSpPr>
          <a:xfrm>
            <a:off x="2595584" y="2151820"/>
            <a:ext cx="357900" cy="586358"/>
            <a:chOff x="5226450" y="3308687"/>
            <a:chExt cx="357900" cy="586358"/>
          </a:xfrm>
        </p:grpSpPr>
        <p:sp>
          <p:nvSpPr>
            <p:cNvPr id="1363" name="Google Shape;1363;p33"/>
            <p:cNvSpPr/>
            <p:nvPr/>
          </p:nvSpPr>
          <p:spPr>
            <a:xfrm>
              <a:off x="5227950" y="3626845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</a:t>
              </a: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64" name="Google Shape;1364;p33"/>
            <p:cNvGrpSpPr/>
            <p:nvPr/>
          </p:nvGrpSpPr>
          <p:grpSpPr>
            <a:xfrm>
              <a:off x="5226450" y="3308687"/>
              <a:ext cx="357900" cy="283800"/>
              <a:chOff x="5226450" y="3308687"/>
              <a:chExt cx="357900" cy="283800"/>
            </a:xfrm>
          </p:grpSpPr>
          <p:sp>
            <p:nvSpPr>
              <p:cNvPr id="1365" name="Google Shape;1365;p33"/>
              <p:cNvSpPr/>
              <p:nvPr/>
            </p:nvSpPr>
            <p:spPr>
              <a:xfrm>
                <a:off x="5253150" y="3308687"/>
                <a:ext cx="304500" cy="2838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66" name="Google Shape;1366;p33"/>
              <p:cNvCxnSpPr/>
              <p:nvPr/>
            </p:nvCxnSpPr>
            <p:spPr>
              <a:xfrm>
                <a:off x="5226450" y="3592479"/>
                <a:ext cx="357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67" name="Google Shape;1367;p33"/>
          <p:cNvGrpSpPr/>
          <p:nvPr/>
        </p:nvGrpSpPr>
        <p:grpSpPr>
          <a:xfrm>
            <a:off x="4331182" y="3012295"/>
            <a:ext cx="357900" cy="529658"/>
            <a:chOff x="5226450" y="3365387"/>
            <a:chExt cx="357900" cy="529658"/>
          </a:xfrm>
        </p:grpSpPr>
        <p:sp>
          <p:nvSpPr>
            <p:cNvPr id="1368" name="Google Shape;1368;p33"/>
            <p:cNvSpPr/>
            <p:nvPr/>
          </p:nvSpPr>
          <p:spPr>
            <a:xfrm>
              <a:off x="5227950" y="3626845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69" name="Google Shape;1369;p33"/>
            <p:cNvGrpSpPr/>
            <p:nvPr/>
          </p:nvGrpSpPr>
          <p:grpSpPr>
            <a:xfrm>
              <a:off x="5226450" y="3365387"/>
              <a:ext cx="357900" cy="227100"/>
              <a:chOff x="5226450" y="3365387"/>
              <a:chExt cx="357900" cy="227100"/>
            </a:xfrm>
          </p:grpSpPr>
          <p:sp>
            <p:nvSpPr>
              <p:cNvPr id="1370" name="Google Shape;1370;p33"/>
              <p:cNvSpPr/>
              <p:nvPr/>
            </p:nvSpPr>
            <p:spPr>
              <a:xfrm>
                <a:off x="5253150" y="3365387"/>
                <a:ext cx="304500" cy="2271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71" name="Google Shape;1371;p33"/>
              <p:cNvCxnSpPr/>
              <p:nvPr/>
            </p:nvCxnSpPr>
            <p:spPr>
              <a:xfrm>
                <a:off x="5226450" y="3592479"/>
                <a:ext cx="357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72" name="Google Shape;1372;p33"/>
          <p:cNvGrpSpPr/>
          <p:nvPr/>
        </p:nvGrpSpPr>
        <p:grpSpPr>
          <a:xfrm>
            <a:off x="4331171" y="3849722"/>
            <a:ext cx="357900" cy="472658"/>
            <a:chOff x="5226450" y="3422387"/>
            <a:chExt cx="357900" cy="472658"/>
          </a:xfrm>
        </p:grpSpPr>
        <p:sp>
          <p:nvSpPr>
            <p:cNvPr id="1373" name="Google Shape;1373;p33"/>
            <p:cNvSpPr/>
            <p:nvPr/>
          </p:nvSpPr>
          <p:spPr>
            <a:xfrm>
              <a:off x="5227950" y="3626845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</a:t>
              </a: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74" name="Google Shape;1374;p33"/>
            <p:cNvGrpSpPr/>
            <p:nvPr/>
          </p:nvGrpSpPr>
          <p:grpSpPr>
            <a:xfrm>
              <a:off x="5226450" y="3422387"/>
              <a:ext cx="357900" cy="170100"/>
              <a:chOff x="5226450" y="3422387"/>
              <a:chExt cx="357900" cy="170100"/>
            </a:xfrm>
          </p:grpSpPr>
          <p:sp>
            <p:nvSpPr>
              <p:cNvPr id="1375" name="Google Shape;1375;p33"/>
              <p:cNvSpPr/>
              <p:nvPr/>
            </p:nvSpPr>
            <p:spPr>
              <a:xfrm>
                <a:off x="5253150" y="3422387"/>
                <a:ext cx="304500" cy="1701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76" name="Google Shape;1376;p33"/>
              <p:cNvCxnSpPr/>
              <p:nvPr/>
            </p:nvCxnSpPr>
            <p:spPr>
              <a:xfrm>
                <a:off x="5226450" y="3592479"/>
                <a:ext cx="357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3244737" y="1621125"/>
            <a:ext cx="4791614" cy="922200"/>
            <a:chOff x="3244737" y="1621125"/>
            <a:chExt cx="4791614" cy="922200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4981751" y="1621125"/>
              <a:ext cx="305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Technology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4981751" y="1970625"/>
              <a:ext cx="3054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one.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planet's name has nothing to do with the liquid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flipH="1">
              <a:off x="4271700" y="1715078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" name="Google Shape;86;p16"/>
            <p:cNvCxnSpPr>
              <a:stCxn id="87" idx="3"/>
              <a:endCxn id="85" idx="3"/>
            </p:cNvCxnSpPr>
            <p:nvPr/>
          </p:nvCxnSpPr>
          <p:spPr>
            <a:xfrm>
              <a:off x="3413037" y="2015378"/>
              <a:ext cx="85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16"/>
            <p:cNvSpPr/>
            <p:nvPr/>
          </p:nvSpPr>
          <p:spPr>
            <a:xfrm>
              <a:off x="3244737" y="1931228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3244737" y="2721624"/>
            <a:ext cx="4791614" cy="922200"/>
            <a:chOff x="3244737" y="2721624"/>
            <a:chExt cx="4791614" cy="9222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4981751" y="2721624"/>
              <a:ext cx="305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Payments for services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4981751" y="3071125"/>
              <a:ext cx="3054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and its atmosphere is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 flipH="1">
              <a:off x="4271700" y="2815573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6"/>
            <p:cNvCxnSpPr>
              <a:stCxn id="93" idx="3"/>
              <a:endCxn id="91" idx="3"/>
            </p:cNvCxnSpPr>
            <p:nvPr/>
          </p:nvCxnSpPr>
          <p:spPr>
            <a:xfrm>
              <a:off x="3413037" y="3115873"/>
              <a:ext cx="85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16"/>
            <p:cNvSpPr/>
            <p:nvPr/>
          </p:nvSpPr>
          <p:spPr>
            <a:xfrm>
              <a:off x="3244737" y="3031723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815683" y="3822124"/>
            <a:ext cx="6220668" cy="922201"/>
            <a:chOff x="1815683" y="3822124"/>
            <a:chExt cx="6220668" cy="922201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4981751" y="3822124"/>
              <a:ext cx="305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Digital wallet user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4981751" y="4171625"/>
              <a:ext cx="3054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System.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the Roman god of the skies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 flipH="1">
              <a:off x="4271700" y="3916069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" name="Google Shape;98;p16"/>
            <p:cNvCxnSpPr>
              <a:stCxn id="99" idx="3"/>
              <a:endCxn id="97" idx="3"/>
            </p:cNvCxnSpPr>
            <p:nvPr/>
          </p:nvCxnSpPr>
          <p:spPr>
            <a:xfrm>
              <a:off x="1983983" y="4216369"/>
              <a:ext cx="2287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" name="Google Shape;99;p16"/>
            <p:cNvSpPr/>
            <p:nvPr/>
          </p:nvSpPr>
          <p:spPr>
            <a:xfrm>
              <a:off x="1815683" y="4132219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1107488" y="1714545"/>
            <a:ext cx="2021801" cy="2974114"/>
            <a:chOff x="1107488" y="1714545"/>
            <a:chExt cx="2021801" cy="2974114"/>
          </a:xfrm>
        </p:grpSpPr>
        <p:grpSp>
          <p:nvGrpSpPr>
            <p:cNvPr id="101" name="Google Shape;101;p16"/>
            <p:cNvGrpSpPr/>
            <p:nvPr/>
          </p:nvGrpSpPr>
          <p:grpSpPr>
            <a:xfrm>
              <a:off x="1815683" y="1714545"/>
              <a:ext cx="1313606" cy="1931663"/>
              <a:chOff x="1399283" y="1168386"/>
              <a:chExt cx="1554747" cy="2286263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1399283" y="1168386"/>
                <a:ext cx="1554747" cy="2286263"/>
              </a:xfrm>
              <a:custGeom>
                <a:rect b="b" l="l" r="r" t="t"/>
                <a:pathLst>
                  <a:path extrusionOk="0" h="135082" w="91861">
                    <a:moveTo>
                      <a:pt x="119" y="1"/>
                    </a:moveTo>
                    <a:lnTo>
                      <a:pt x="236" y="128958"/>
                    </a:lnTo>
                    <a:lnTo>
                      <a:pt x="1" y="135082"/>
                    </a:lnTo>
                    <a:lnTo>
                      <a:pt x="4594" y="131549"/>
                    </a:lnTo>
                    <a:lnTo>
                      <a:pt x="9187" y="135082"/>
                    </a:lnTo>
                    <a:lnTo>
                      <a:pt x="13780" y="131549"/>
                    </a:lnTo>
                    <a:lnTo>
                      <a:pt x="18373" y="135082"/>
                    </a:lnTo>
                    <a:lnTo>
                      <a:pt x="22966" y="131549"/>
                    </a:lnTo>
                    <a:lnTo>
                      <a:pt x="27559" y="135082"/>
                    </a:lnTo>
                    <a:lnTo>
                      <a:pt x="32152" y="131549"/>
                    </a:lnTo>
                    <a:lnTo>
                      <a:pt x="36745" y="135082"/>
                    </a:lnTo>
                    <a:lnTo>
                      <a:pt x="41338" y="131549"/>
                    </a:lnTo>
                    <a:lnTo>
                      <a:pt x="45930" y="135082"/>
                    </a:lnTo>
                    <a:lnTo>
                      <a:pt x="50523" y="131549"/>
                    </a:lnTo>
                    <a:lnTo>
                      <a:pt x="55116" y="135082"/>
                    </a:lnTo>
                    <a:lnTo>
                      <a:pt x="59709" y="131549"/>
                    </a:lnTo>
                    <a:lnTo>
                      <a:pt x="64302" y="135082"/>
                    </a:lnTo>
                    <a:lnTo>
                      <a:pt x="68895" y="131549"/>
                    </a:lnTo>
                    <a:lnTo>
                      <a:pt x="73488" y="135082"/>
                    </a:lnTo>
                    <a:lnTo>
                      <a:pt x="78081" y="131549"/>
                    </a:lnTo>
                    <a:lnTo>
                      <a:pt x="82674" y="135082"/>
                    </a:lnTo>
                    <a:lnTo>
                      <a:pt x="87267" y="131549"/>
                    </a:lnTo>
                    <a:lnTo>
                      <a:pt x="91860" y="135082"/>
                    </a:lnTo>
                    <a:lnTo>
                      <a:pt x="91428" y="126406"/>
                    </a:lnTo>
                    <a:lnTo>
                      <a:pt x="914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" name="Google Shape;103;p16"/>
              <p:cNvGrpSpPr/>
              <p:nvPr/>
            </p:nvGrpSpPr>
            <p:grpSpPr>
              <a:xfrm>
                <a:off x="1646786" y="1422286"/>
                <a:ext cx="1059742" cy="1063669"/>
                <a:chOff x="1646786" y="1454452"/>
                <a:chExt cx="1059742" cy="1063669"/>
              </a:xfrm>
            </p:grpSpPr>
            <p:grpSp>
              <p:nvGrpSpPr>
                <p:cNvPr id="104" name="Google Shape;104;p16"/>
                <p:cNvGrpSpPr/>
                <p:nvPr/>
              </p:nvGrpSpPr>
              <p:grpSpPr>
                <a:xfrm>
                  <a:off x="1727510" y="1529836"/>
                  <a:ext cx="898294" cy="897634"/>
                  <a:chOff x="896621" y="1529836"/>
                  <a:chExt cx="898294" cy="897634"/>
                </a:xfrm>
              </p:grpSpPr>
              <p:sp>
                <p:nvSpPr>
                  <p:cNvPr id="105" name="Google Shape;105;p16"/>
                  <p:cNvSpPr/>
                  <p:nvPr/>
                </p:nvSpPr>
                <p:spPr>
                  <a:xfrm>
                    <a:off x="897282" y="2049400"/>
                    <a:ext cx="47187" cy="95034"/>
                  </a:xfrm>
                  <a:custGeom>
                    <a:rect b="b" l="l" r="r" t="t"/>
                    <a:pathLst>
                      <a:path extrusionOk="0" h="5615" w="2788">
                        <a:moveTo>
                          <a:pt x="0" y="1"/>
                        </a:moveTo>
                        <a:lnTo>
                          <a:pt x="0" y="2788"/>
                        </a:lnTo>
                        <a:lnTo>
                          <a:pt x="0" y="5614"/>
                        </a:lnTo>
                        <a:lnTo>
                          <a:pt x="2788" y="5614"/>
                        </a:lnTo>
                        <a:lnTo>
                          <a:pt x="2788" y="2788"/>
                        </a:lnTo>
                        <a:lnTo>
                          <a:pt x="278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" name="Google Shape;106;p16"/>
                  <p:cNvSpPr/>
                  <p:nvPr/>
                </p:nvSpPr>
                <p:spPr>
                  <a:xfrm>
                    <a:off x="897282" y="1813533"/>
                    <a:ext cx="47187" cy="47187"/>
                  </a:xfrm>
                  <a:custGeom>
                    <a:rect b="b" l="l" r="r" t="t"/>
                    <a:pathLst>
                      <a:path extrusionOk="0" h="2788" w="2788">
                        <a:moveTo>
                          <a:pt x="0" y="1"/>
                        </a:moveTo>
                        <a:lnTo>
                          <a:pt x="0" y="2788"/>
                        </a:lnTo>
                        <a:lnTo>
                          <a:pt x="2788" y="2788"/>
                        </a:lnTo>
                        <a:lnTo>
                          <a:pt x="278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" name="Google Shape;107;p16"/>
                  <p:cNvSpPr/>
                  <p:nvPr/>
                </p:nvSpPr>
                <p:spPr>
                  <a:xfrm>
                    <a:off x="1188950" y="2333774"/>
                    <a:ext cx="47204" cy="47187"/>
                  </a:xfrm>
                  <a:custGeom>
                    <a:rect b="b" l="l" r="r" t="t"/>
                    <a:pathLst>
                      <a:path extrusionOk="0" h="2788" w="2789">
                        <a:moveTo>
                          <a:pt x="1" y="0"/>
                        </a:moveTo>
                        <a:lnTo>
                          <a:pt x="1" y="2787"/>
                        </a:lnTo>
                        <a:lnTo>
                          <a:pt x="2788" y="2787"/>
                        </a:lnTo>
                        <a:lnTo>
                          <a:pt x="278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" name="Google Shape;108;p16"/>
                  <p:cNvSpPr/>
                  <p:nvPr/>
                </p:nvSpPr>
                <p:spPr>
                  <a:xfrm>
                    <a:off x="897282" y="1860703"/>
                    <a:ext cx="235884" cy="235884"/>
                  </a:xfrm>
                  <a:custGeom>
                    <a:rect b="b" l="l" r="r" t="t"/>
                    <a:pathLst>
                      <a:path extrusionOk="0" h="13937" w="13937">
                        <a:moveTo>
                          <a:pt x="2788" y="1"/>
                        </a:moveTo>
                        <a:lnTo>
                          <a:pt x="2788" y="2788"/>
                        </a:lnTo>
                        <a:lnTo>
                          <a:pt x="2788" y="5575"/>
                        </a:lnTo>
                        <a:lnTo>
                          <a:pt x="0" y="5575"/>
                        </a:lnTo>
                        <a:lnTo>
                          <a:pt x="0" y="8362"/>
                        </a:lnTo>
                        <a:lnTo>
                          <a:pt x="2788" y="8362"/>
                        </a:lnTo>
                        <a:lnTo>
                          <a:pt x="2788" y="11150"/>
                        </a:lnTo>
                        <a:lnTo>
                          <a:pt x="8362" y="11150"/>
                        </a:lnTo>
                        <a:lnTo>
                          <a:pt x="8362" y="13937"/>
                        </a:lnTo>
                        <a:lnTo>
                          <a:pt x="11149" y="13937"/>
                        </a:lnTo>
                        <a:lnTo>
                          <a:pt x="11149" y="11150"/>
                        </a:lnTo>
                        <a:lnTo>
                          <a:pt x="13936" y="11150"/>
                        </a:lnTo>
                        <a:lnTo>
                          <a:pt x="13936" y="8362"/>
                        </a:lnTo>
                        <a:lnTo>
                          <a:pt x="13936" y="5575"/>
                        </a:lnTo>
                        <a:lnTo>
                          <a:pt x="11149" y="5575"/>
                        </a:lnTo>
                        <a:lnTo>
                          <a:pt x="11149" y="8362"/>
                        </a:lnTo>
                        <a:lnTo>
                          <a:pt x="5575" y="8362"/>
                        </a:lnTo>
                        <a:lnTo>
                          <a:pt x="5575" y="5575"/>
                        </a:lnTo>
                        <a:lnTo>
                          <a:pt x="5575" y="2788"/>
                        </a:lnTo>
                        <a:lnTo>
                          <a:pt x="557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Google Shape;109;p16"/>
                  <p:cNvSpPr/>
                  <p:nvPr/>
                </p:nvSpPr>
                <p:spPr>
                  <a:xfrm>
                    <a:off x="991621" y="1813533"/>
                    <a:ext cx="94374" cy="47187"/>
                  </a:xfrm>
                  <a:custGeom>
                    <a:rect b="b" l="l" r="r" t="t"/>
                    <a:pathLst>
                      <a:path extrusionOk="0" h="2788" w="5576">
                        <a:moveTo>
                          <a:pt x="1" y="1"/>
                        </a:moveTo>
                        <a:lnTo>
                          <a:pt x="1" y="2788"/>
                        </a:lnTo>
                        <a:lnTo>
                          <a:pt x="5575" y="2788"/>
                        </a:lnTo>
                        <a:lnTo>
                          <a:pt x="557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" name="Google Shape;110;p16"/>
                  <p:cNvSpPr/>
                  <p:nvPr/>
                </p:nvSpPr>
                <p:spPr>
                  <a:xfrm>
                    <a:off x="1226168" y="2145737"/>
                    <a:ext cx="50504" cy="47187"/>
                  </a:xfrm>
                  <a:custGeom>
                    <a:rect b="b" l="l" r="r" t="t"/>
                    <a:pathLst>
                      <a:path extrusionOk="0" h="2788" w="2984">
                        <a:moveTo>
                          <a:pt x="0" y="1"/>
                        </a:moveTo>
                        <a:lnTo>
                          <a:pt x="0" y="2788"/>
                        </a:lnTo>
                        <a:lnTo>
                          <a:pt x="2984" y="2788"/>
                        </a:lnTo>
                        <a:lnTo>
                          <a:pt x="298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16"/>
                  <p:cNvSpPr/>
                  <p:nvPr/>
                </p:nvSpPr>
                <p:spPr>
                  <a:xfrm>
                    <a:off x="1085978" y="1860703"/>
                    <a:ext cx="47187" cy="47204"/>
                  </a:xfrm>
                  <a:custGeom>
                    <a:rect b="b" l="l" r="r" t="t"/>
                    <a:pathLst>
                      <a:path extrusionOk="0" h="2789" w="2788">
                        <a:moveTo>
                          <a:pt x="0" y="1"/>
                        </a:moveTo>
                        <a:lnTo>
                          <a:pt x="0" y="2788"/>
                        </a:lnTo>
                        <a:lnTo>
                          <a:pt x="2787" y="2788"/>
                        </a:lnTo>
                        <a:lnTo>
                          <a:pt x="278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16"/>
                  <p:cNvSpPr/>
                  <p:nvPr/>
                </p:nvSpPr>
                <p:spPr>
                  <a:xfrm>
                    <a:off x="1416845" y="2049400"/>
                    <a:ext cx="47187" cy="47187"/>
                  </a:xfrm>
                  <a:custGeom>
                    <a:rect b="b" l="l" r="r" t="t"/>
                    <a:pathLst>
                      <a:path extrusionOk="0" h="2788" w="2788">
                        <a:moveTo>
                          <a:pt x="1" y="1"/>
                        </a:moveTo>
                        <a:lnTo>
                          <a:pt x="1" y="2788"/>
                        </a:lnTo>
                        <a:lnTo>
                          <a:pt x="2788" y="2788"/>
                        </a:lnTo>
                        <a:lnTo>
                          <a:pt x="278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16"/>
                  <p:cNvSpPr/>
                  <p:nvPr/>
                </p:nvSpPr>
                <p:spPr>
                  <a:xfrm>
                    <a:off x="1464015" y="1529836"/>
                    <a:ext cx="47204" cy="47187"/>
                  </a:xfrm>
                  <a:custGeom>
                    <a:rect b="b" l="l" r="r" t="t"/>
                    <a:pathLst>
                      <a:path extrusionOk="0" h="2788" w="2789">
                        <a:moveTo>
                          <a:pt x="1" y="0"/>
                        </a:moveTo>
                        <a:lnTo>
                          <a:pt x="1" y="2787"/>
                        </a:lnTo>
                        <a:lnTo>
                          <a:pt x="2788" y="2787"/>
                        </a:lnTo>
                        <a:lnTo>
                          <a:pt x="278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16"/>
                  <p:cNvSpPr/>
                  <p:nvPr/>
                </p:nvSpPr>
                <p:spPr>
                  <a:xfrm>
                    <a:off x="1133148" y="1766363"/>
                    <a:ext cx="142204" cy="283054"/>
                  </a:xfrm>
                  <a:custGeom>
                    <a:rect b="b" l="l" r="r" t="t"/>
                    <a:pathLst>
                      <a:path extrusionOk="0" h="16724" w="8402">
                        <a:moveTo>
                          <a:pt x="2788" y="0"/>
                        </a:moveTo>
                        <a:lnTo>
                          <a:pt x="2788" y="2788"/>
                        </a:lnTo>
                        <a:lnTo>
                          <a:pt x="0" y="2788"/>
                        </a:lnTo>
                        <a:lnTo>
                          <a:pt x="0" y="5575"/>
                        </a:lnTo>
                        <a:lnTo>
                          <a:pt x="2788" y="5575"/>
                        </a:lnTo>
                        <a:lnTo>
                          <a:pt x="2788" y="8362"/>
                        </a:lnTo>
                        <a:lnTo>
                          <a:pt x="2788" y="11149"/>
                        </a:lnTo>
                        <a:lnTo>
                          <a:pt x="2788" y="13936"/>
                        </a:lnTo>
                        <a:lnTo>
                          <a:pt x="2788" y="16724"/>
                        </a:lnTo>
                        <a:lnTo>
                          <a:pt x="5614" y="16724"/>
                        </a:lnTo>
                        <a:lnTo>
                          <a:pt x="5614" y="13936"/>
                        </a:lnTo>
                        <a:lnTo>
                          <a:pt x="5614" y="11149"/>
                        </a:lnTo>
                        <a:lnTo>
                          <a:pt x="8401" y="11149"/>
                        </a:lnTo>
                        <a:lnTo>
                          <a:pt x="8401" y="8362"/>
                        </a:lnTo>
                        <a:lnTo>
                          <a:pt x="5614" y="8362"/>
                        </a:lnTo>
                        <a:lnTo>
                          <a:pt x="5614" y="5575"/>
                        </a:lnTo>
                        <a:lnTo>
                          <a:pt x="8401" y="5575"/>
                        </a:lnTo>
                        <a:lnTo>
                          <a:pt x="8401" y="2788"/>
                        </a:lnTo>
                        <a:lnTo>
                          <a:pt x="5614" y="2788"/>
                        </a:lnTo>
                        <a:lnTo>
                          <a:pt x="56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16"/>
                  <p:cNvSpPr/>
                  <p:nvPr/>
                </p:nvSpPr>
                <p:spPr>
                  <a:xfrm>
                    <a:off x="1416845" y="2333113"/>
                    <a:ext cx="94374" cy="47187"/>
                  </a:xfrm>
                  <a:custGeom>
                    <a:rect b="b" l="l" r="r" t="t"/>
                    <a:pathLst>
                      <a:path extrusionOk="0" h="2788" w="5576">
                        <a:moveTo>
                          <a:pt x="1" y="0"/>
                        </a:moveTo>
                        <a:lnTo>
                          <a:pt x="1" y="2787"/>
                        </a:lnTo>
                        <a:lnTo>
                          <a:pt x="5575" y="2787"/>
                        </a:lnTo>
                        <a:lnTo>
                          <a:pt x="557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Google Shape;116;p16"/>
                  <p:cNvSpPr/>
                  <p:nvPr/>
                </p:nvSpPr>
                <p:spPr>
                  <a:xfrm>
                    <a:off x="1369675" y="1529836"/>
                    <a:ext cx="47187" cy="47187"/>
                  </a:xfrm>
                  <a:custGeom>
                    <a:rect b="b" l="l" r="r" t="t"/>
                    <a:pathLst>
                      <a:path extrusionOk="0" h="2788" w="2788">
                        <a:moveTo>
                          <a:pt x="1" y="0"/>
                        </a:moveTo>
                        <a:lnTo>
                          <a:pt x="1" y="2787"/>
                        </a:lnTo>
                        <a:lnTo>
                          <a:pt x="2788" y="2787"/>
                        </a:lnTo>
                        <a:lnTo>
                          <a:pt x="278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" name="Google Shape;117;p16"/>
                  <p:cNvSpPr/>
                  <p:nvPr/>
                </p:nvSpPr>
                <p:spPr>
                  <a:xfrm>
                    <a:off x="1263369" y="1813533"/>
                    <a:ext cx="141544" cy="141544"/>
                  </a:xfrm>
                  <a:custGeom>
                    <a:rect b="b" l="l" r="r" t="t"/>
                    <a:pathLst>
                      <a:path extrusionOk="0" h="8363" w="8363">
                        <a:moveTo>
                          <a:pt x="2788" y="1"/>
                        </a:moveTo>
                        <a:lnTo>
                          <a:pt x="2788" y="2788"/>
                        </a:lnTo>
                        <a:lnTo>
                          <a:pt x="2788" y="5575"/>
                        </a:lnTo>
                        <a:lnTo>
                          <a:pt x="1" y="5575"/>
                        </a:lnTo>
                        <a:lnTo>
                          <a:pt x="1" y="8362"/>
                        </a:lnTo>
                        <a:lnTo>
                          <a:pt x="5575" y="8362"/>
                        </a:lnTo>
                        <a:lnTo>
                          <a:pt x="5575" y="5575"/>
                        </a:lnTo>
                        <a:lnTo>
                          <a:pt x="8362" y="5575"/>
                        </a:lnTo>
                        <a:lnTo>
                          <a:pt x="8362" y="2788"/>
                        </a:lnTo>
                        <a:lnTo>
                          <a:pt x="5575" y="2788"/>
                        </a:lnTo>
                        <a:lnTo>
                          <a:pt x="557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" name="Google Shape;118;p16"/>
                  <p:cNvSpPr/>
                  <p:nvPr/>
                </p:nvSpPr>
                <p:spPr>
                  <a:xfrm>
                    <a:off x="1624143" y="1813533"/>
                    <a:ext cx="47864" cy="47187"/>
                  </a:xfrm>
                  <a:custGeom>
                    <a:rect b="b" l="l" r="r" t="t"/>
                    <a:pathLst>
                      <a:path extrusionOk="0" h="2788" w="2828">
                        <a:moveTo>
                          <a:pt x="1" y="1"/>
                        </a:moveTo>
                        <a:lnTo>
                          <a:pt x="1" y="2788"/>
                        </a:lnTo>
                        <a:lnTo>
                          <a:pt x="2827" y="2788"/>
                        </a:lnTo>
                        <a:lnTo>
                          <a:pt x="28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" name="Google Shape;119;p16"/>
                  <p:cNvSpPr/>
                  <p:nvPr/>
                </p:nvSpPr>
                <p:spPr>
                  <a:xfrm>
                    <a:off x="1134468" y="2049400"/>
                    <a:ext cx="47204" cy="47187"/>
                  </a:xfrm>
                  <a:custGeom>
                    <a:rect b="b" l="l" r="r" t="t"/>
                    <a:pathLst>
                      <a:path extrusionOk="0" h="2788" w="2789">
                        <a:moveTo>
                          <a:pt x="1" y="1"/>
                        </a:moveTo>
                        <a:lnTo>
                          <a:pt x="1" y="2788"/>
                        </a:lnTo>
                        <a:lnTo>
                          <a:pt x="2788" y="2788"/>
                        </a:lnTo>
                        <a:lnTo>
                          <a:pt x="278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" name="Google Shape;120;p16"/>
                  <p:cNvSpPr/>
                  <p:nvPr/>
                </p:nvSpPr>
                <p:spPr>
                  <a:xfrm>
                    <a:off x="1275335" y="1577006"/>
                    <a:ext cx="235884" cy="189374"/>
                  </a:xfrm>
                  <a:custGeom>
                    <a:rect b="b" l="l" r="r" t="t"/>
                    <a:pathLst>
                      <a:path extrusionOk="0" h="11189" w="13937">
                        <a:moveTo>
                          <a:pt x="8362" y="0"/>
                        </a:moveTo>
                        <a:lnTo>
                          <a:pt x="8362" y="2788"/>
                        </a:lnTo>
                        <a:lnTo>
                          <a:pt x="5575" y="2788"/>
                        </a:lnTo>
                        <a:lnTo>
                          <a:pt x="5575" y="5614"/>
                        </a:lnTo>
                        <a:lnTo>
                          <a:pt x="2787" y="5614"/>
                        </a:lnTo>
                        <a:lnTo>
                          <a:pt x="2787" y="8401"/>
                        </a:lnTo>
                        <a:lnTo>
                          <a:pt x="0" y="8401"/>
                        </a:lnTo>
                        <a:lnTo>
                          <a:pt x="0" y="11188"/>
                        </a:lnTo>
                        <a:lnTo>
                          <a:pt x="5575" y="11188"/>
                        </a:lnTo>
                        <a:lnTo>
                          <a:pt x="5575" y="8401"/>
                        </a:lnTo>
                        <a:lnTo>
                          <a:pt x="8362" y="8401"/>
                        </a:lnTo>
                        <a:lnTo>
                          <a:pt x="8362" y="5614"/>
                        </a:lnTo>
                        <a:lnTo>
                          <a:pt x="13936" y="5614"/>
                        </a:lnTo>
                        <a:lnTo>
                          <a:pt x="13936" y="2788"/>
                        </a:lnTo>
                        <a:lnTo>
                          <a:pt x="11149" y="2788"/>
                        </a:lnTo>
                        <a:lnTo>
                          <a:pt x="1114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16"/>
                  <p:cNvSpPr/>
                  <p:nvPr/>
                </p:nvSpPr>
                <p:spPr>
                  <a:xfrm>
                    <a:off x="1275335" y="2002230"/>
                    <a:ext cx="141527" cy="94357"/>
                  </a:xfrm>
                  <a:custGeom>
                    <a:rect b="b" l="l" r="r" t="t"/>
                    <a:pathLst>
                      <a:path extrusionOk="0" h="5575" w="8362">
                        <a:moveTo>
                          <a:pt x="2787" y="0"/>
                        </a:moveTo>
                        <a:lnTo>
                          <a:pt x="2787" y="2788"/>
                        </a:lnTo>
                        <a:lnTo>
                          <a:pt x="0" y="2788"/>
                        </a:lnTo>
                        <a:lnTo>
                          <a:pt x="0" y="5575"/>
                        </a:lnTo>
                        <a:lnTo>
                          <a:pt x="5575" y="5575"/>
                        </a:lnTo>
                        <a:lnTo>
                          <a:pt x="5575" y="2788"/>
                        </a:lnTo>
                        <a:lnTo>
                          <a:pt x="8362" y="2788"/>
                        </a:lnTo>
                        <a:lnTo>
                          <a:pt x="836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16"/>
                  <p:cNvSpPr/>
                  <p:nvPr/>
                </p:nvSpPr>
                <p:spPr>
                  <a:xfrm>
                    <a:off x="1228148" y="2191587"/>
                    <a:ext cx="283071" cy="141544"/>
                  </a:xfrm>
                  <a:custGeom>
                    <a:rect b="b" l="l" r="r" t="t"/>
                    <a:pathLst>
                      <a:path extrusionOk="0" h="8363" w="16725">
                        <a:moveTo>
                          <a:pt x="8363" y="0"/>
                        </a:moveTo>
                        <a:lnTo>
                          <a:pt x="8363" y="2788"/>
                        </a:lnTo>
                        <a:lnTo>
                          <a:pt x="5575" y="2788"/>
                        </a:lnTo>
                        <a:lnTo>
                          <a:pt x="5575" y="5575"/>
                        </a:lnTo>
                        <a:lnTo>
                          <a:pt x="1" y="5575"/>
                        </a:lnTo>
                        <a:lnTo>
                          <a:pt x="1" y="8362"/>
                        </a:lnTo>
                        <a:lnTo>
                          <a:pt x="8363" y="8362"/>
                        </a:lnTo>
                        <a:lnTo>
                          <a:pt x="8363" y="5575"/>
                        </a:lnTo>
                        <a:lnTo>
                          <a:pt x="11150" y="5575"/>
                        </a:lnTo>
                        <a:lnTo>
                          <a:pt x="11150" y="8362"/>
                        </a:lnTo>
                        <a:lnTo>
                          <a:pt x="13937" y="8362"/>
                        </a:lnTo>
                        <a:lnTo>
                          <a:pt x="13937" y="5575"/>
                        </a:lnTo>
                        <a:lnTo>
                          <a:pt x="16724" y="5575"/>
                        </a:lnTo>
                        <a:lnTo>
                          <a:pt x="16724" y="2788"/>
                        </a:lnTo>
                        <a:lnTo>
                          <a:pt x="11150" y="2788"/>
                        </a:lnTo>
                        <a:lnTo>
                          <a:pt x="1115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16"/>
                  <p:cNvSpPr/>
                  <p:nvPr/>
                </p:nvSpPr>
                <p:spPr>
                  <a:xfrm>
                    <a:off x="1180318" y="1529836"/>
                    <a:ext cx="142204" cy="94357"/>
                  </a:xfrm>
                  <a:custGeom>
                    <a:rect b="b" l="l" r="r" t="t"/>
                    <a:pathLst>
                      <a:path extrusionOk="0" h="5575" w="8402">
                        <a:moveTo>
                          <a:pt x="2827" y="0"/>
                        </a:moveTo>
                        <a:lnTo>
                          <a:pt x="2827" y="2787"/>
                        </a:lnTo>
                        <a:lnTo>
                          <a:pt x="1" y="2787"/>
                        </a:lnTo>
                        <a:lnTo>
                          <a:pt x="1" y="5575"/>
                        </a:lnTo>
                        <a:lnTo>
                          <a:pt x="5614" y="5575"/>
                        </a:lnTo>
                        <a:lnTo>
                          <a:pt x="5614" y="2787"/>
                        </a:lnTo>
                        <a:lnTo>
                          <a:pt x="8401" y="2787"/>
                        </a:lnTo>
                        <a:lnTo>
                          <a:pt x="8401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16"/>
                  <p:cNvSpPr/>
                  <p:nvPr/>
                </p:nvSpPr>
                <p:spPr>
                  <a:xfrm>
                    <a:off x="1275335" y="1624176"/>
                    <a:ext cx="47187" cy="47864"/>
                  </a:xfrm>
                  <a:custGeom>
                    <a:rect b="b" l="l" r="r" t="t"/>
                    <a:pathLst>
                      <a:path extrusionOk="0" h="2828" w="2788">
                        <a:moveTo>
                          <a:pt x="0" y="1"/>
                        </a:moveTo>
                        <a:lnTo>
                          <a:pt x="0" y="2827"/>
                        </a:lnTo>
                        <a:lnTo>
                          <a:pt x="2787" y="2827"/>
                        </a:lnTo>
                        <a:lnTo>
                          <a:pt x="278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16"/>
                  <p:cNvSpPr/>
                  <p:nvPr/>
                </p:nvSpPr>
                <p:spPr>
                  <a:xfrm>
                    <a:off x="1392930" y="1719193"/>
                    <a:ext cx="142204" cy="235884"/>
                  </a:xfrm>
                  <a:custGeom>
                    <a:rect b="b" l="l" r="r" t="t"/>
                    <a:pathLst>
                      <a:path extrusionOk="0" h="13937" w="8402">
                        <a:moveTo>
                          <a:pt x="2827" y="0"/>
                        </a:moveTo>
                        <a:lnTo>
                          <a:pt x="2827" y="2787"/>
                        </a:lnTo>
                        <a:lnTo>
                          <a:pt x="2827" y="5575"/>
                        </a:lnTo>
                        <a:lnTo>
                          <a:pt x="0" y="5575"/>
                        </a:lnTo>
                        <a:lnTo>
                          <a:pt x="0" y="8362"/>
                        </a:lnTo>
                        <a:lnTo>
                          <a:pt x="0" y="11149"/>
                        </a:lnTo>
                        <a:lnTo>
                          <a:pt x="0" y="13936"/>
                        </a:lnTo>
                        <a:lnTo>
                          <a:pt x="5614" y="13936"/>
                        </a:lnTo>
                        <a:lnTo>
                          <a:pt x="5614" y="11149"/>
                        </a:lnTo>
                        <a:lnTo>
                          <a:pt x="2827" y="11149"/>
                        </a:lnTo>
                        <a:lnTo>
                          <a:pt x="2827" y="8362"/>
                        </a:lnTo>
                        <a:lnTo>
                          <a:pt x="5614" y="8362"/>
                        </a:lnTo>
                        <a:lnTo>
                          <a:pt x="5614" y="5575"/>
                        </a:lnTo>
                        <a:lnTo>
                          <a:pt x="8401" y="5575"/>
                        </a:lnTo>
                        <a:lnTo>
                          <a:pt x="8401" y="2787"/>
                        </a:lnTo>
                        <a:lnTo>
                          <a:pt x="5614" y="2787"/>
                        </a:lnTo>
                        <a:lnTo>
                          <a:pt x="56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" name="Google Shape;126;p16"/>
                  <p:cNvSpPr/>
                  <p:nvPr/>
                </p:nvSpPr>
                <p:spPr>
                  <a:xfrm>
                    <a:off x="1227488" y="1672023"/>
                    <a:ext cx="47864" cy="47187"/>
                  </a:xfrm>
                  <a:custGeom>
                    <a:rect b="b" l="l" r="r" t="t"/>
                    <a:pathLst>
                      <a:path extrusionOk="0" h="2788" w="2828">
                        <a:moveTo>
                          <a:pt x="1" y="0"/>
                        </a:moveTo>
                        <a:lnTo>
                          <a:pt x="1" y="2787"/>
                        </a:lnTo>
                        <a:lnTo>
                          <a:pt x="2827" y="2787"/>
                        </a:lnTo>
                        <a:lnTo>
                          <a:pt x="282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" name="Google Shape;127;p16"/>
                  <p:cNvSpPr/>
                  <p:nvPr/>
                </p:nvSpPr>
                <p:spPr>
                  <a:xfrm>
                    <a:off x="1416845" y="2096570"/>
                    <a:ext cx="188714" cy="95034"/>
                  </a:xfrm>
                  <a:custGeom>
                    <a:rect b="b" l="l" r="r" t="t"/>
                    <a:pathLst>
                      <a:path extrusionOk="0" h="5615" w="11150">
                        <a:moveTo>
                          <a:pt x="2788" y="1"/>
                        </a:moveTo>
                        <a:lnTo>
                          <a:pt x="2788" y="2827"/>
                        </a:lnTo>
                        <a:lnTo>
                          <a:pt x="1" y="2827"/>
                        </a:lnTo>
                        <a:lnTo>
                          <a:pt x="1" y="5614"/>
                        </a:lnTo>
                        <a:lnTo>
                          <a:pt x="5575" y="5614"/>
                        </a:lnTo>
                        <a:lnTo>
                          <a:pt x="5575" y="2827"/>
                        </a:lnTo>
                        <a:lnTo>
                          <a:pt x="11149" y="2827"/>
                        </a:lnTo>
                        <a:lnTo>
                          <a:pt x="1114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Google Shape;128;p16"/>
                  <p:cNvSpPr/>
                  <p:nvPr/>
                </p:nvSpPr>
                <p:spPr>
                  <a:xfrm>
                    <a:off x="1624143" y="1955060"/>
                    <a:ext cx="47864" cy="47187"/>
                  </a:xfrm>
                  <a:custGeom>
                    <a:rect b="b" l="l" r="r" t="t"/>
                    <a:pathLst>
                      <a:path extrusionOk="0" h="2788" w="2828">
                        <a:moveTo>
                          <a:pt x="1" y="0"/>
                        </a:moveTo>
                        <a:lnTo>
                          <a:pt x="1" y="2787"/>
                        </a:lnTo>
                        <a:lnTo>
                          <a:pt x="2827" y="2787"/>
                        </a:lnTo>
                        <a:lnTo>
                          <a:pt x="282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Google Shape;129;p16"/>
                  <p:cNvSpPr/>
                  <p:nvPr/>
                </p:nvSpPr>
                <p:spPr>
                  <a:xfrm>
                    <a:off x="1464015" y="2002230"/>
                    <a:ext cx="47204" cy="47187"/>
                  </a:xfrm>
                  <a:custGeom>
                    <a:rect b="b" l="l" r="r" t="t"/>
                    <a:pathLst>
                      <a:path extrusionOk="0" h="2788" w="2789">
                        <a:moveTo>
                          <a:pt x="1" y="0"/>
                        </a:moveTo>
                        <a:lnTo>
                          <a:pt x="1" y="2788"/>
                        </a:lnTo>
                        <a:lnTo>
                          <a:pt x="2788" y="2788"/>
                        </a:lnTo>
                        <a:lnTo>
                          <a:pt x="278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16"/>
                  <p:cNvSpPr/>
                  <p:nvPr/>
                </p:nvSpPr>
                <p:spPr>
                  <a:xfrm>
                    <a:off x="1535117" y="1860703"/>
                    <a:ext cx="94357" cy="94374"/>
                  </a:xfrm>
                  <a:custGeom>
                    <a:rect b="b" l="l" r="r" t="t"/>
                    <a:pathLst>
                      <a:path extrusionOk="0" h="5576" w="5575">
                        <a:moveTo>
                          <a:pt x="0" y="1"/>
                        </a:moveTo>
                        <a:lnTo>
                          <a:pt x="0" y="2788"/>
                        </a:lnTo>
                        <a:lnTo>
                          <a:pt x="2787" y="2788"/>
                        </a:lnTo>
                        <a:lnTo>
                          <a:pt x="2787" y="5575"/>
                        </a:lnTo>
                        <a:lnTo>
                          <a:pt x="5575" y="5575"/>
                        </a:lnTo>
                        <a:lnTo>
                          <a:pt x="5575" y="2788"/>
                        </a:lnTo>
                        <a:lnTo>
                          <a:pt x="557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1558372" y="2002230"/>
                    <a:ext cx="47187" cy="47187"/>
                  </a:xfrm>
                  <a:custGeom>
                    <a:rect b="b" l="l" r="r" t="t"/>
                    <a:pathLst>
                      <a:path extrusionOk="0" h="2788" w="2788">
                        <a:moveTo>
                          <a:pt x="0" y="0"/>
                        </a:moveTo>
                        <a:lnTo>
                          <a:pt x="0" y="2788"/>
                        </a:lnTo>
                        <a:lnTo>
                          <a:pt x="2787" y="2788"/>
                        </a:lnTo>
                        <a:lnTo>
                          <a:pt x="27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16"/>
                  <p:cNvSpPr/>
                  <p:nvPr/>
                </p:nvSpPr>
                <p:spPr>
                  <a:xfrm>
                    <a:off x="991621" y="2096570"/>
                    <a:ext cx="236544" cy="330901"/>
                  </a:xfrm>
                  <a:custGeom>
                    <a:rect b="b" l="l" r="r" t="t"/>
                    <a:pathLst>
                      <a:path extrusionOk="0" h="19551" w="13976">
                        <a:moveTo>
                          <a:pt x="11817" y="2160"/>
                        </a:moveTo>
                        <a:lnTo>
                          <a:pt x="11817" y="9148"/>
                        </a:lnTo>
                        <a:lnTo>
                          <a:pt x="4829" y="9148"/>
                        </a:lnTo>
                        <a:lnTo>
                          <a:pt x="4829" y="2160"/>
                        </a:lnTo>
                        <a:close/>
                        <a:moveTo>
                          <a:pt x="2749" y="1"/>
                        </a:moveTo>
                        <a:lnTo>
                          <a:pt x="2749" y="2788"/>
                        </a:lnTo>
                        <a:lnTo>
                          <a:pt x="1" y="2788"/>
                        </a:lnTo>
                        <a:lnTo>
                          <a:pt x="1" y="5575"/>
                        </a:lnTo>
                        <a:lnTo>
                          <a:pt x="2749" y="5575"/>
                        </a:lnTo>
                        <a:lnTo>
                          <a:pt x="2749" y="8362"/>
                        </a:lnTo>
                        <a:lnTo>
                          <a:pt x="1" y="8362"/>
                        </a:lnTo>
                        <a:lnTo>
                          <a:pt x="1" y="11189"/>
                        </a:lnTo>
                        <a:lnTo>
                          <a:pt x="2749" y="11189"/>
                        </a:lnTo>
                        <a:lnTo>
                          <a:pt x="2749" y="11228"/>
                        </a:lnTo>
                        <a:lnTo>
                          <a:pt x="2788" y="11228"/>
                        </a:lnTo>
                        <a:lnTo>
                          <a:pt x="2788" y="13976"/>
                        </a:lnTo>
                        <a:lnTo>
                          <a:pt x="1" y="13976"/>
                        </a:lnTo>
                        <a:lnTo>
                          <a:pt x="1" y="19550"/>
                        </a:lnTo>
                        <a:lnTo>
                          <a:pt x="2788" y="19550"/>
                        </a:lnTo>
                        <a:lnTo>
                          <a:pt x="2788" y="16763"/>
                        </a:lnTo>
                        <a:lnTo>
                          <a:pt x="5575" y="16763"/>
                        </a:lnTo>
                        <a:lnTo>
                          <a:pt x="5575" y="11228"/>
                        </a:lnTo>
                        <a:lnTo>
                          <a:pt x="13976" y="11228"/>
                        </a:lnTo>
                        <a:lnTo>
                          <a:pt x="1397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16"/>
                  <p:cNvSpPr/>
                  <p:nvPr/>
                </p:nvSpPr>
                <p:spPr>
                  <a:xfrm>
                    <a:off x="1605542" y="2049400"/>
                    <a:ext cx="142204" cy="47187"/>
                  </a:xfrm>
                  <a:custGeom>
                    <a:rect b="b" l="l" r="r" t="t"/>
                    <a:pathLst>
                      <a:path extrusionOk="0" h="2788" w="8402">
                        <a:moveTo>
                          <a:pt x="0" y="1"/>
                        </a:moveTo>
                        <a:lnTo>
                          <a:pt x="0" y="2788"/>
                        </a:lnTo>
                        <a:lnTo>
                          <a:pt x="8401" y="2788"/>
                        </a:lnTo>
                        <a:lnTo>
                          <a:pt x="840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16"/>
                  <p:cNvSpPr/>
                  <p:nvPr/>
                </p:nvSpPr>
                <p:spPr>
                  <a:xfrm>
                    <a:off x="1700559" y="1813533"/>
                    <a:ext cx="47187" cy="94374"/>
                  </a:xfrm>
                  <a:custGeom>
                    <a:rect b="b" l="l" r="r" t="t"/>
                    <a:pathLst>
                      <a:path extrusionOk="0" h="5576" w="2788">
                        <a:moveTo>
                          <a:pt x="0" y="1"/>
                        </a:moveTo>
                        <a:lnTo>
                          <a:pt x="0" y="2788"/>
                        </a:lnTo>
                        <a:lnTo>
                          <a:pt x="0" y="5575"/>
                        </a:lnTo>
                        <a:lnTo>
                          <a:pt x="2787" y="5575"/>
                        </a:lnTo>
                        <a:lnTo>
                          <a:pt x="2787" y="2788"/>
                        </a:lnTo>
                        <a:lnTo>
                          <a:pt x="278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Google Shape;135;p16"/>
                  <p:cNvSpPr/>
                  <p:nvPr/>
                </p:nvSpPr>
                <p:spPr>
                  <a:xfrm>
                    <a:off x="1276655" y="2145737"/>
                    <a:ext cx="47187" cy="95034"/>
                  </a:xfrm>
                  <a:custGeom>
                    <a:rect b="b" l="l" r="r" t="t"/>
                    <a:pathLst>
                      <a:path extrusionOk="0" h="5615" w="2788">
                        <a:moveTo>
                          <a:pt x="1" y="1"/>
                        </a:moveTo>
                        <a:lnTo>
                          <a:pt x="1" y="2788"/>
                        </a:lnTo>
                        <a:lnTo>
                          <a:pt x="1" y="5614"/>
                        </a:lnTo>
                        <a:lnTo>
                          <a:pt x="2788" y="5614"/>
                        </a:lnTo>
                        <a:lnTo>
                          <a:pt x="2788" y="2788"/>
                        </a:lnTo>
                        <a:lnTo>
                          <a:pt x="278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" name="Google Shape;136;p16"/>
                  <p:cNvSpPr/>
                  <p:nvPr/>
                </p:nvSpPr>
                <p:spPr>
                  <a:xfrm>
                    <a:off x="1747729" y="2096570"/>
                    <a:ext cx="47187" cy="47187"/>
                  </a:xfrm>
                  <a:custGeom>
                    <a:rect b="b" l="l" r="r" t="t"/>
                    <a:pathLst>
                      <a:path extrusionOk="0" h="2788" w="2788">
                        <a:moveTo>
                          <a:pt x="0" y="1"/>
                        </a:moveTo>
                        <a:lnTo>
                          <a:pt x="0" y="2788"/>
                        </a:lnTo>
                        <a:lnTo>
                          <a:pt x="2787" y="2788"/>
                        </a:lnTo>
                        <a:lnTo>
                          <a:pt x="278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" name="Google Shape;137;p16"/>
                  <p:cNvSpPr/>
                  <p:nvPr/>
                </p:nvSpPr>
                <p:spPr>
                  <a:xfrm>
                    <a:off x="1747729" y="1955060"/>
                    <a:ext cx="47187" cy="94357"/>
                  </a:xfrm>
                  <a:custGeom>
                    <a:rect b="b" l="l" r="r" t="t"/>
                    <a:pathLst>
                      <a:path extrusionOk="0" h="5575" w="2788">
                        <a:moveTo>
                          <a:pt x="0" y="0"/>
                        </a:moveTo>
                        <a:lnTo>
                          <a:pt x="0" y="2787"/>
                        </a:lnTo>
                        <a:lnTo>
                          <a:pt x="0" y="5575"/>
                        </a:lnTo>
                        <a:lnTo>
                          <a:pt x="2787" y="5575"/>
                        </a:lnTo>
                        <a:lnTo>
                          <a:pt x="2787" y="2787"/>
                        </a:lnTo>
                        <a:lnTo>
                          <a:pt x="27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" name="Google Shape;138;p16"/>
                  <p:cNvSpPr/>
                  <p:nvPr/>
                </p:nvSpPr>
                <p:spPr>
                  <a:xfrm>
                    <a:off x="897282" y="2333113"/>
                    <a:ext cx="47187" cy="94357"/>
                  </a:xfrm>
                  <a:custGeom>
                    <a:rect b="b" l="l" r="r" t="t"/>
                    <a:pathLst>
                      <a:path extrusionOk="0" h="5575" w="2788">
                        <a:moveTo>
                          <a:pt x="0" y="0"/>
                        </a:moveTo>
                        <a:lnTo>
                          <a:pt x="0" y="2787"/>
                        </a:lnTo>
                        <a:lnTo>
                          <a:pt x="0" y="5574"/>
                        </a:lnTo>
                        <a:lnTo>
                          <a:pt x="2788" y="5574"/>
                        </a:lnTo>
                        <a:lnTo>
                          <a:pt x="2788" y="2787"/>
                        </a:lnTo>
                        <a:lnTo>
                          <a:pt x="278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" name="Google Shape;139;p16"/>
                  <p:cNvSpPr/>
                  <p:nvPr/>
                </p:nvSpPr>
                <p:spPr>
                  <a:xfrm>
                    <a:off x="1558372" y="1529836"/>
                    <a:ext cx="236544" cy="236544"/>
                  </a:xfrm>
                  <a:custGeom>
                    <a:rect b="b" l="l" r="r" t="t"/>
                    <a:pathLst>
                      <a:path extrusionOk="0" h="13976" w="13976">
                        <a:moveTo>
                          <a:pt x="11895" y="2081"/>
                        </a:moveTo>
                        <a:lnTo>
                          <a:pt x="11895" y="11895"/>
                        </a:lnTo>
                        <a:lnTo>
                          <a:pt x="2120" y="11895"/>
                        </a:lnTo>
                        <a:lnTo>
                          <a:pt x="2120" y="2081"/>
                        </a:lnTo>
                        <a:close/>
                        <a:moveTo>
                          <a:pt x="0" y="0"/>
                        </a:moveTo>
                        <a:lnTo>
                          <a:pt x="0" y="13975"/>
                        </a:lnTo>
                        <a:lnTo>
                          <a:pt x="13975" y="13975"/>
                        </a:lnTo>
                        <a:lnTo>
                          <a:pt x="1397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" name="Google Shape;140;p16"/>
                  <p:cNvSpPr/>
                  <p:nvPr/>
                </p:nvSpPr>
                <p:spPr>
                  <a:xfrm>
                    <a:off x="1629457" y="1600921"/>
                    <a:ext cx="94374" cy="94357"/>
                  </a:xfrm>
                  <a:custGeom>
                    <a:rect b="b" l="l" r="r" t="t"/>
                    <a:pathLst>
                      <a:path extrusionOk="0" h="5575" w="5576">
                        <a:moveTo>
                          <a:pt x="1" y="1"/>
                        </a:moveTo>
                        <a:lnTo>
                          <a:pt x="1" y="5575"/>
                        </a:lnTo>
                        <a:lnTo>
                          <a:pt x="5575" y="5575"/>
                        </a:lnTo>
                        <a:lnTo>
                          <a:pt x="557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1558372" y="2191587"/>
                    <a:ext cx="236544" cy="235884"/>
                  </a:xfrm>
                  <a:custGeom>
                    <a:rect b="b" l="l" r="r" t="t"/>
                    <a:pathLst>
                      <a:path extrusionOk="0" h="13937" w="13976">
                        <a:moveTo>
                          <a:pt x="11895" y="2081"/>
                        </a:moveTo>
                        <a:lnTo>
                          <a:pt x="11895" y="11856"/>
                        </a:lnTo>
                        <a:lnTo>
                          <a:pt x="2120" y="11856"/>
                        </a:lnTo>
                        <a:lnTo>
                          <a:pt x="2120" y="2081"/>
                        </a:lnTo>
                        <a:close/>
                        <a:moveTo>
                          <a:pt x="0" y="0"/>
                        </a:moveTo>
                        <a:lnTo>
                          <a:pt x="0" y="13936"/>
                        </a:lnTo>
                        <a:lnTo>
                          <a:pt x="13975" y="13936"/>
                        </a:lnTo>
                        <a:lnTo>
                          <a:pt x="1397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>
                    <a:off x="1629457" y="2262012"/>
                    <a:ext cx="94374" cy="95034"/>
                  </a:xfrm>
                  <a:custGeom>
                    <a:rect b="b" l="l" r="r" t="t"/>
                    <a:pathLst>
                      <a:path extrusionOk="0" h="5615" w="5576">
                        <a:moveTo>
                          <a:pt x="1" y="1"/>
                        </a:moveTo>
                        <a:lnTo>
                          <a:pt x="1" y="5614"/>
                        </a:lnTo>
                        <a:lnTo>
                          <a:pt x="5575" y="5614"/>
                        </a:lnTo>
                        <a:lnTo>
                          <a:pt x="557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" name="Google Shape;143;p16"/>
                  <p:cNvSpPr/>
                  <p:nvPr/>
                </p:nvSpPr>
                <p:spPr>
                  <a:xfrm>
                    <a:off x="896621" y="1529836"/>
                    <a:ext cx="235884" cy="236544"/>
                  </a:xfrm>
                  <a:custGeom>
                    <a:rect b="b" l="l" r="r" t="t"/>
                    <a:pathLst>
                      <a:path extrusionOk="0" h="13976" w="13937">
                        <a:moveTo>
                          <a:pt x="11855" y="2081"/>
                        </a:moveTo>
                        <a:lnTo>
                          <a:pt x="11855" y="11895"/>
                        </a:lnTo>
                        <a:lnTo>
                          <a:pt x="2081" y="11895"/>
                        </a:lnTo>
                        <a:lnTo>
                          <a:pt x="2081" y="2081"/>
                        </a:lnTo>
                        <a:close/>
                        <a:moveTo>
                          <a:pt x="0" y="0"/>
                        </a:moveTo>
                        <a:lnTo>
                          <a:pt x="0" y="13975"/>
                        </a:lnTo>
                        <a:lnTo>
                          <a:pt x="13936" y="13975"/>
                        </a:lnTo>
                        <a:lnTo>
                          <a:pt x="139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967046" y="1600921"/>
                    <a:ext cx="95017" cy="94357"/>
                  </a:xfrm>
                  <a:custGeom>
                    <a:rect b="b" l="l" r="r" t="t"/>
                    <a:pathLst>
                      <a:path extrusionOk="0" h="5575" w="5614">
                        <a:moveTo>
                          <a:pt x="0" y="1"/>
                        </a:moveTo>
                        <a:lnTo>
                          <a:pt x="0" y="5575"/>
                        </a:lnTo>
                        <a:lnTo>
                          <a:pt x="5614" y="5575"/>
                        </a:lnTo>
                        <a:lnTo>
                          <a:pt x="56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5" name="Google Shape;145;p16"/>
                <p:cNvGrpSpPr/>
                <p:nvPr/>
              </p:nvGrpSpPr>
              <p:grpSpPr>
                <a:xfrm>
                  <a:off x="1646786" y="1454452"/>
                  <a:ext cx="1059742" cy="1063669"/>
                  <a:chOff x="808256" y="1454452"/>
                  <a:chExt cx="1059742" cy="1063669"/>
                </a:xfrm>
              </p:grpSpPr>
              <p:sp>
                <p:nvSpPr>
                  <p:cNvPr id="146" name="Google Shape;146;p16"/>
                  <p:cNvSpPr/>
                  <p:nvPr/>
                </p:nvSpPr>
                <p:spPr>
                  <a:xfrm>
                    <a:off x="808256" y="1454672"/>
                    <a:ext cx="253164" cy="244939"/>
                  </a:xfrm>
                  <a:custGeom>
                    <a:rect b="b" l="l" r="r" t="t"/>
                    <a:pathLst>
                      <a:path extrusionOk="0" h="14472" w="14958">
                        <a:moveTo>
                          <a:pt x="4065" y="0"/>
                        </a:moveTo>
                        <a:cubicBezTo>
                          <a:pt x="3268" y="0"/>
                          <a:pt x="2452" y="201"/>
                          <a:pt x="1767" y="633"/>
                        </a:cubicBezTo>
                        <a:cubicBezTo>
                          <a:pt x="708" y="1340"/>
                          <a:pt x="40" y="2596"/>
                          <a:pt x="40" y="3892"/>
                        </a:cubicBezTo>
                        <a:cubicBezTo>
                          <a:pt x="1" y="5501"/>
                          <a:pt x="40" y="7150"/>
                          <a:pt x="40" y="8799"/>
                        </a:cubicBezTo>
                        <a:lnTo>
                          <a:pt x="40" y="14177"/>
                        </a:lnTo>
                        <a:cubicBezTo>
                          <a:pt x="60" y="14373"/>
                          <a:pt x="197" y="14471"/>
                          <a:pt x="339" y="14471"/>
                        </a:cubicBezTo>
                        <a:cubicBezTo>
                          <a:pt x="482" y="14471"/>
                          <a:pt x="629" y="14373"/>
                          <a:pt x="668" y="14177"/>
                        </a:cubicBezTo>
                        <a:lnTo>
                          <a:pt x="668" y="4284"/>
                        </a:lnTo>
                        <a:cubicBezTo>
                          <a:pt x="590" y="3342"/>
                          <a:pt x="865" y="2439"/>
                          <a:pt x="1453" y="1733"/>
                        </a:cubicBezTo>
                        <a:cubicBezTo>
                          <a:pt x="2090" y="1021"/>
                          <a:pt x="3049" y="631"/>
                          <a:pt x="4022" y="631"/>
                        </a:cubicBezTo>
                        <a:cubicBezTo>
                          <a:pt x="4069" y="631"/>
                          <a:pt x="4115" y="632"/>
                          <a:pt x="4162" y="633"/>
                        </a:cubicBezTo>
                        <a:lnTo>
                          <a:pt x="14565" y="633"/>
                        </a:lnTo>
                        <a:cubicBezTo>
                          <a:pt x="14957" y="594"/>
                          <a:pt x="14957" y="44"/>
                          <a:pt x="14565" y="5"/>
                        </a:cubicBezTo>
                        <a:lnTo>
                          <a:pt x="4280" y="5"/>
                        </a:lnTo>
                        <a:cubicBezTo>
                          <a:pt x="4208" y="2"/>
                          <a:pt x="4137" y="0"/>
                          <a:pt x="406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808256" y="2267004"/>
                    <a:ext cx="247173" cy="251116"/>
                  </a:xfrm>
                  <a:custGeom>
                    <a:rect b="b" l="l" r="r" t="t"/>
                    <a:pathLst>
                      <a:path extrusionOk="0" h="14837" w="14604">
                        <a:moveTo>
                          <a:pt x="373" y="0"/>
                        </a:moveTo>
                        <a:cubicBezTo>
                          <a:pt x="236" y="0"/>
                          <a:pt x="98" y="98"/>
                          <a:pt x="79" y="294"/>
                        </a:cubicBezTo>
                        <a:lnTo>
                          <a:pt x="79" y="10580"/>
                        </a:lnTo>
                        <a:cubicBezTo>
                          <a:pt x="0" y="11443"/>
                          <a:pt x="236" y="12307"/>
                          <a:pt x="707" y="13053"/>
                        </a:cubicBezTo>
                        <a:cubicBezTo>
                          <a:pt x="1413" y="14152"/>
                          <a:pt x="2630" y="14819"/>
                          <a:pt x="3926" y="14819"/>
                        </a:cubicBezTo>
                        <a:cubicBezTo>
                          <a:pt x="4475" y="14832"/>
                          <a:pt x="5020" y="14837"/>
                          <a:pt x="5564" y="14837"/>
                        </a:cubicBezTo>
                        <a:cubicBezTo>
                          <a:pt x="6652" y="14837"/>
                          <a:pt x="7734" y="14819"/>
                          <a:pt x="8833" y="14819"/>
                        </a:cubicBezTo>
                        <a:lnTo>
                          <a:pt x="14250" y="14819"/>
                        </a:lnTo>
                        <a:cubicBezTo>
                          <a:pt x="14603" y="14780"/>
                          <a:pt x="14603" y="14230"/>
                          <a:pt x="14250" y="14191"/>
                        </a:cubicBezTo>
                        <a:lnTo>
                          <a:pt x="4357" y="14191"/>
                        </a:lnTo>
                        <a:cubicBezTo>
                          <a:pt x="4252" y="14200"/>
                          <a:pt x="4147" y="14204"/>
                          <a:pt x="4043" y="14204"/>
                        </a:cubicBezTo>
                        <a:cubicBezTo>
                          <a:pt x="3216" y="14204"/>
                          <a:pt x="2433" y="13929"/>
                          <a:pt x="1806" y="13406"/>
                        </a:cubicBezTo>
                        <a:cubicBezTo>
                          <a:pt x="1060" y="12739"/>
                          <a:pt x="628" y="11718"/>
                          <a:pt x="667" y="10697"/>
                        </a:cubicBezTo>
                        <a:lnTo>
                          <a:pt x="667" y="294"/>
                        </a:lnTo>
                        <a:cubicBezTo>
                          <a:pt x="648" y="98"/>
                          <a:pt x="510" y="0"/>
                          <a:pt x="37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>
                    <a:off x="1614851" y="2265498"/>
                    <a:ext cx="253147" cy="244617"/>
                  </a:xfrm>
                  <a:custGeom>
                    <a:rect b="b" l="l" r="r" t="t"/>
                    <a:pathLst>
                      <a:path extrusionOk="0" h="14453" w="14957">
                        <a:moveTo>
                          <a:pt x="14618" y="1"/>
                        </a:moveTo>
                        <a:cubicBezTo>
                          <a:pt x="14476" y="1"/>
                          <a:pt x="14329" y="89"/>
                          <a:pt x="14289" y="266"/>
                        </a:cubicBezTo>
                        <a:lnTo>
                          <a:pt x="14329" y="266"/>
                        </a:lnTo>
                        <a:lnTo>
                          <a:pt x="14329" y="10158"/>
                        </a:lnTo>
                        <a:cubicBezTo>
                          <a:pt x="14368" y="11100"/>
                          <a:pt x="14093" y="12003"/>
                          <a:pt x="13543" y="12710"/>
                        </a:cubicBezTo>
                        <a:cubicBezTo>
                          <a:pt x="12892" y="13398"/>
                          <a:pt x="12007" y="13818"/>
                          <a:pt x="11042" y="13818"/>
                        </a:cubicBezTo>
                        <a:cubicBezTo>
                          <a:pt x="10961" y="13818"/>
                          <a:pt x="10878" y="13815"/>
                          <a:pt x="10795" y="13809"/>
                        </a:cubicBezTo>
                        <a:lnTo>
                          <a:pt x="393" y="13809"/>
                        </a:lnTo>
                        <a:cubicBezTo>
                          <a:pt x="0" y="13888"/>
                          <a:pt x="0" y="14398"/>
                          <a:pt x="393" y="14437"/>
                        </a:cubicBezTo>
                        <a:lnTo>
                          <a:pt x="10678" y="14437"/>
                        </a:lnTo>
                        <a:cubicBezTo>
                          <a:pt x="10792" y="14447"/>
                          <a:pt x="10906" y="14452"/>
                          <a:pt x="11020" y="14452"/>
                        </a:cubicBezTo>
                        <a:cubicBezTo>
                          <a:pt x="11798" y="14452"/>
                          <a:pt x="12539" y="14220"/>
                          <a:pt x="13190" y="13809"/>
                        </a:cubicBezTo>
                        <a:cubicBezTo>
                          <a:pt x="14250" y="13102"/>
                          <a:pt x="14917" y="11886"/>
                          <a:pt x="14917" y="10590"/>
                        </a:cubicBezTo>
                        <a:cubicBezTo>
                          <a:pt x="14957" y="8941"/>
                          <a:pt x="14917" y="7293"/>
                          <a:pt x="14917" y="5683"/>
                        </a:cubicBezTo>
                        <a:lnTo>
                          <a:pt x="14917" y="266"/>
                        </a:lnTo>
                        <a:cubicBezTo>
                          <a:pt x="14898" y="89"/>
                          <a:pt x="14760" y="1"/>
                          <a:pt x="1461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" name="Google Shape;149;p16"/>
                  <p:cNvSpPr/>
                  <p:nvPr/>
                </p:nvSpPr>
                <p:spPr>
                  <a:xfrm>
                    <a:off x="1618168" y="1454452"/>
                    <a:ext cx="247173" cy="251133"/>
                  </a:xfrm>
                  <a:custGeom>
                    <a:rect b="b" l="l" r="r" t="t"/>
                    <a:pathLst>
                      <a:path extrusionOk="0" h="14838" w="14604">
                        <a:moveTo>
                          <a:pt x="9039" y="1"/>
                        </a:moveTo>
                        <a:cubicBezTo>
                          <a:pt x="7952" y="1"/>
                          <a:pt x="6870" y="18"/>
                          <a:pt x="5771" y="18"/>
                        </a:cubicBezTo>
                        <a:lnTo>
                          <a:pt x="354" y="18"/>
                        </a:lnTo>
                        <a:cubicBezTo>
                          <a:pt x="0" y="57"/>
                          <a:pt x="0" y="568"/>
                          <a:pt x="354" y="646"/>
                        </a:cubicBezTo>
                        <a:lnTo>
                          <a:pt x="10285" y="646"/>
                        </a:lnTo>
                        <a:cubicBezTo>
                          <a:pt x="10386" y="638"/>
                          <a:pt x="10487" y="633"/>
                          <a:pt x="10588" y="633"/>
                        </a:cubicBezTo>
                        <a:cubicBezTo>
                          <a:pt x="11388" y="633"/>
                          <a:pt x="12170" y="908"/>
                          <a:pt x="12798" y="1431"/>
                        </a:cubicBezTo>
                        <a:cubicBezTo>
                          <a:pt x="13583" y="2138"/>
                          <a:pt x="13976" y="3119"/>
                          <a:pt x="13936" y="4140"/>
                        </a:cubicBezTo>
                        <a:lnTo>
                          <a:pt x="13936" y="14543"/>
                        </a:lnTo>
                        <a:cubicBezTo>
                          <a:pt x="13956" y="14739"/>
                          <a:pt x="14103" y="14837"/>
                          <a:pt x="14250" y="14837"/>
                        </a:cubicBezTo>
                        <a:cubicBezTo>
                          <a:pt x="14398" y="14837"/>
                          <a:pt x="14545" y="14739"/>
                          <a:pt x="14564" y="14543"/>
                        </a:cubicBezTo>
                        <a:lnTo>
                          <a:pt x="14564" y="4258"/>
                        </a:lnTo>
                        <a:cubicBezTo>
                          <a:pt x="14604" y="3394"/>
                          <a:pt x="14368" y="2531"/>
                          <a:pt x="13936" y="1785"/>
                        </a:cubicBezTo>
                        <a:cubicBezTo>
                          <a:pt x="13190" y="686"/>
                          <a:pt x="11973" y="18"/>
                          <a:pt x="10678" y="18"/>
                        </a:cubicBezTo>
                        <a:cubicBezTo>
                          <a:pt x="10128" y="5"/>
                          <a:pt x="9583" y="1"/>
                          <a:pt x="903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50" name="Google Shape;150;p16"/>
            <p:cNvGrpSpPr/>
            <p:nvPr/>
          </p:nvGrpSpPr>
          <p:grpSpPr>
            <a:xfrm flipH="1">
              <a:off x="1107488" y="2123137"/>
              <a:ext cx="922331" cy="2565522"/>
              <a:chOff x="1947715" y="1651984"/>
              <a:chExt cx="1091646" cy="3036480"/>
            </a:xfrm>
          </p:grpSpPr>
          <p:sp>
            <p:nvSpPr>
              <p:cNvPr id="151" name="Google Shape;151;p16"/>
              <p:cNvSpPr/>
              <p:nvPr/>
            </p:nvSpPr>
            <p:spPr>
              <a:xfrm>
                <a:off x="2237403" y="4397439"/>
                <a:ext cx="359453" cy="290365"/>
              </a:xfrm>
              <a:custGeom>
                <a:rect b="b" l="l" r="r" t="t"/>
                <a:pathLst>
                  <a:path extrusionOk="0" h="17156" w="21238">
                    <a:moveTo>
                      <a:pt x="19039" y="0"/>
                    </a:moveTo>
                    <a:lnTo>
                      <a:pt x="10364" y="511"/>
                    </a:lnTo>
                    <a:lnTo>
                      <a:pt x="11345" y="10796"/>
                    </a:lnTo>
                    <a:cubicBezTo>
                      <a:pt x="11345" y="10796"/>
                      <a:pt x="118" y="14996"/>
                      <a:pt x="0" y="17077"/>
                    </a:cubicBezTo>
                    <a:lnTo>
                      <a:pt x="21238" y="17155"/>
                    </a:lnTo>
                    <a:lnTo>
                      <a:pt x="21238" y="15585"/>
                    </a:lnTo>
                    <a:lnTo>
                      <a:pt x="20374" y="10285"/>
                    </a:lnTo>
                    <a:lnTo>
                      <a:pt x="190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2235406" y="4661875"/>
                <a:ext cx="362110" cy="25929"/>
              </a:xfrm>
              <a:custGeom>
                <a:rect b="b" l="l" r="r" t="t"/>
                <a:pathLst>
                  <a:path extrusionOk="0" h="1532" w="21395">
                    <a:moveTo>
                      <a:pt x="21395" y="0"/>
                    </a:moveTo>
                    <a:lnTo>
                      <a:pt x="982" y="354"/>
                    </a:lnTo>
                    <a:cubicBezTo>
                      <a:pt x="982" y="354"/>
                      <a:pt x="0" y="785"/>
                      <a:pt x="157" y="1492"/>
                    </a:cubicBezTo>
                    <a:lnTo>
                      <a:pt x="21395" y="1531"/>
                    </a:lnTo>
                    <a:lnTo>
                      <a:pt x="213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2410140" y="4530317"/>
                <a:ext cx="39892" cy="9021"/>
              </a:xfrm>
              <a:custGeom>
                <a:rect b="b" l="l" r="r" t="t"/>
                <a:pathLst>
                  <a:path extrusionOk="0" h="533" w="2357">
                    <a:moveTo>
                      <a:pt x="1218" y="1"/>
                    </a:moveTo>
                    <a:cubicBezTo>
                      <a:pt x="511" y="1"/>
                      <a:pt x="1" y="275"/>
                      <a:pt x="79" y="354"/>
                    </a:cubicBezTo>
                    <a:cubicBezTo>
                      <a:pt x="90" y="387"/>
                      <a:pt x="136" y="398"/>
                      <a:pt x="209" y="398"/>
                    </a:cubicBezTo>
                    <a:cubicBezTo>
                      <a:pt x="364" y="398"/>
                      <a:pt x="643" y="347"/>
                      <a:pt x="978" y="347"/>
                    </a:cubicBezTo>
                    <a:cubicBezTo>
                      <a:pt x="1043" y="347"/>
                      <a:pt x="1110" y="349"/>
                      <a:pt x="1178" y="354"/>
                    </a:cubicBezTo>
                    <a:cubicBezTo>
                      <a:pt x="1686" y="417"/>
                      <a:pt x="2092" y="532"/>
                      <a:pt x="2249" y="532"/>
                    </a:cubicBezTo>
                    <a:cubicBezTo>
                      <a:pt x="2286" y="532"/>
                      <a:pt x="2309" y="526"/>
                      <a:pt x="2317" y="511"/>
                    </a:cubicBezTo>
                    <a:cubicBezTo>
                      <a:pt x="2356" y="393"/>
                      <a:pt x="1924" y="1"/>
                      <a:pt x="12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2681227" y="4403413"/>
                <a:ext cx="352819" cy="285051"/>
              </a:xfrm>
              <a:custGeom>
                <a:rect b="b" l="l" r="r" t="t"/>
                <a:pathLst>
                  <a:path extrusionOk="0" h="16842" w="20846">
                    <a:moveTo>
                      <a:pt x="18765" y="1"/>
                    </a:moveTo>
                    <a:lnTo>
                      <a:pt x="10285" y="432"/>
                    </a:lnTo>
                    <a:lnTo>
                      <a:pt x="11188" y="10561"/>
                    </a:lnTo>
                    <a:cubicBezTo>
                      <a:pt x="11188" y="10561"/>
                      <a:pt x="118" y="14643"/>
                      <a:pt x="0" y="16685"/>
                    </a:cubicBezTo>
                    <a:lnTo>
                      <a:pt x="20845" y="16842"/>
                    </a:lnTo>
                    <a:lnTo>
                      <a:pt x="20845" y="15350"/>
                    </a:lnTo>
                    <a:lnTo>
                      <a:pt x="20021" y="10129"/>
                    </a:lnTo>
                    <a:lnTo>
                      <a:pt x="187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2679230" y="4663195"/>
                <a:ext cx="354816" cy="25269"/>
              </a:xfrm>
              <a:custGeom>
                <a:rect b="b" l="l" r="r" t="t"/>
                <a:pathLst>
                  <a:path extrusionOk="0" h="1493" w="20964">
                    <a:moveTo>
                      <a:pt x="20963" y="1"/>
                    </a:moveTo>
                    <a:lnTo>
                      <a:pt x="943" y="236"/>
                    </a:lnTo>
                    <a:cubicBezTo>
                      <a:pt x="943" y="236"/>
                      <a:pt x="0" y="668"/>
                      <a:pt x="79" y="1336"/>
                    </a:cubicBezTo>
                    <a:lnTo>
                      <a:pt x="20963" y="1493"/>
                    </a:lnTo>
                    <a:lnTo>
                      <a:pt x="20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2851307" y="4532974"/>
                <a:ext cx="39215" cy="8970"/>
              </a:xfrm>
              <a:custGeom>
                <a:rect b="b" l="l" r="r" t="t"/>
                <a:pathLst>
                  <a:path extrusionOk="0" h="530" w="2317">
                    <a:moveTo>
                      <a:pt x="1178" y="1"/>
                    </a:moveTo>
                    <a:cubicBezTo>
                      <a:pt x="511" y="1"/>
                      <a:pt x="1" y="275"/>
                      <a:pt x="79" y="354"/>
                    </a:cubicBezTo>
                    <a:cubicBezTo>
                      <a:pt x="90" y="387"/>
                      <a:pt x="136" y="399"/>
                      <a:pt x="209" y="399"/>
                    </a:cubicBezTo>
                    <a:cubicBezTo>
                      <a:pt x="364" y="399"/>
                      <a:pt x="644" y="347"/>
                      <a:pt x="978" y="347"/>
                    </a:cubicBezTo>
                    <a:cubicBezTo>
                      <a:pt x="1043" y="347"/>
                      <a:pt x="1110" y="349"/>
                      <a:pt x="1178" y="354"/>
                    </a:cubicBezTo>
                    <a:cubicBezTo>
                      <a:pt x="1671" y="387"/>
                      <a:pt x="2081" y="529"/>
                      <a:pt x="2225" y="529"/>
                    </a:cubicBezTo>
                    <a:cubicBezTo>
                      <a:pt x="2253" y="529"/>
                      <a:pt x="2271" y="524"/>
                      <a:pt x="2278" y="511"/>
                    </a:cubicBezTo>
                    <a:cubicBezTo>
                      <a:pt x="2317" y="432"/>
                      <a:pt x="1885" y="40"/>
                      <a:pt x="11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2311145" y="2887898"/>
                <a:ext cx="468433" cy="1680314"/>
              </a:xfrm>
              <a:custGeom>
                <a:rect b="b" l="l" r="r" t="t"/>
                <a:pathLst>
                  <a:path extrusionOk="0" h="99280" w="27677">
                    <a:moveTo>
                      <a:pt x="5575" y="0"/>
                    </a:moveTo>
                    <a:cubicBezTo>
                      <a:pt x="5575" y="0"/>
                      <a:pt x="511" y="14603"/>
                      <a:pt x="354" y="25438"/>
                    </a:cubicBezTo>
                    <a:cubicBezTo>
                      <a:pt x="197" y="36312"/>
                      <a:pt x="0" y="53546"/>
                      <a:pt x="2277" y="72585"/>
                    </a:cubicBezTo>
                    <a:cubicBezTo>
                      <a:pt x="4515" y="91624"/>
                      <a:pt x="5575" y="99279"/>
                      <a:pt x="5575" y="99279"/>
                    </a:cubicBezTo>
                    <a:lnTo>
                      <a:pt x="17038" y="99279"/>
                    </a:lnTo>
                    <a:cubicBezTo>
                      <a:pt x="17744" y="91781"/>
                      <a:pt x="18098" y="84244"/>
                      <a:pt x="18058" y="76707"/>
                    </a:cubicBezTo>
                    <a:cubicBezTo>
                      <a:pt x="17901" y="66029"/>
                      <a:pt x="17077" y="62653"/>
                      <a:pt x="18058" y="50915"/>
                    </a:cubicBezTo>
                    <a:cubicBezTo>
                      <a:pt x="19079" y="39178"/>
                      <a:pt x="20728" y="32112"/>
                      <a:pt x="22416" y="28539"/>
                    </a:cubicBezTo>
                    <a:cubicBezTo>
                      <a:pt x="22416" y="28539"/>
                      <a:pt x="27166" y="22926"/>
                      <a:pt x="27519" y="15231"/>
                    </a:cubicBezTo>
                    <a:cubicBezTo>
                      <a:pt x="27676" y="10324"/>
                      <a:pt x="26852" y="5417"/>
                      <a:pt x="25124" y="864"/>
                    </a:cubicBezTo>
                    <a:lnTo>
                      <a:pt x="5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2577579" y="2899187"/>
                <a:ext cx="461782" cy="1669025"/>
              </a:xfrm>
              <a:custGeom>
                <a:rect b="b" l="l" r="r" t="t"/>
                <a:pathLst>
                  <a:path extrusionOk="0" h="98613" w="27284">
                    <a:moveTo>
                      <a:pt x="5457" y="0"/>
                    </a:moveTo>
                    <a:lnTo>
                      <a:pt x="0" y="19825"/>
                    </a:lnTo>
                    <a:cubicBezTo>
                      <a:pt x="196" y="20374"/>
                      <a:pt x="3612" y="44321"/>
                      <a:pt x="6085" y="54841"/>
                    </a:cubicBezTo>
                    <a:cubicBezTo>
                      <a:pt x="8558" y="65401"/>
                      <a:pt x="11306" y="68189"/>
                      <a:pt x="11816" y="76786"/>
                    </a:cubicBezTo>
                    <a:cubicBezTo>
                      <a:pt x="12366" y="86639"/>
                      <a:pt x="15075" y="98612"/>
                      <a:pt x="15075" y="98612"/>
                    </a:cubicBezTo>
                    <a:lnTo>
                      <a:pt x="27283" y="98612"/>
                    </a:lnTo>
                    <a:cubicBezTo>
                      <a:pt x="27283" y="98612"/>
                      <a:pt x="25556" y="80358"/>
                      <a:pt x="23829" y="66108"/>
                    </a:cubicBezTo>
                    <a:cubicBezTo>
                      <a:pt x="22141" y="51819"/>
                      <a:pt x="19668" y="34271"/>
                      <a:pt x="20021" y="28972"/>
                    </a:cubicBezTo>
                    <a:cubicBezTo>
                      <a:pt x="20413" y="23711"/>
                      <a:pt x="21356" y="17195"/>
                      <a:pt x="20021" y="9814"/>
                    </a:cubicBezTo>
                    <a:cubicBezTo>
                      <a:pt x="18686" y="2434"/>
                      <a:pt x="15820" y="471"/>
                      <a:pt x="15820" y="471"/>
                    </a:cubicBezTo>
                    <a:lnTo>
                      <a:pt x="5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2123786" y="2047284"/>
                <a:ext cx="37878" cy="61929"/>
              </a:xfrm>
              <a:custGeom>
                <a:rect b="b" l="l" r="r" t="t"/>
                <a:pathLst>
                  <a:path extrusionOk="0" h="3659" w="2238">
                    <a:moveTo>
                      <a:pt x="1508" y="0"/>
                    </a:moveTo>
                    <a:cubicBezTo>
                      <a:pt x="1373" y="0"/>
                      <a:pt x="1246" y="102"/>
                      <a:pt x="1178" y="204"/>
                    </a:cubicBezTo>
                    <a:lnTo>
                      <a:pt x="0" y="1460"/>
                    </a:lnTo>
                    <a:lnTo>
                      <a:pt x="1139" y="3659"/>
                    </a:lnTo>
                    <a:cubicBezTo>
                      <a:pt x="2002" y="2717"/>
                      <a:pt x="2238" y="1382"/>
                      <a:pt x="1728" y="204"/>
                    </a:cubicBezTo>
                    <a:cubicBezTo>
                      <a:pt x="1688" y="126"/>
                      <a:pt x="1649" y="47"/>
                      <a:pt x="1570" y="8"/>
                    </a:cubicBezTo>
                    <a:cubicBezTo>
                      <a:pt x="1549" y="3"/>
                      <a:pt x="1528" y="0"/>
                      <a:pt x="1508" y="0"/>
                    </a:cubicBezTo>
                    <a:close/>
                  </a:path>
                </a:pathLst>
              </a:custGeom>
              <a:solidFill>
                <a:srgbClr val="DBB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2149698" y="2096570"/>
                <a:ext cx="38555" cy="79091"/>
              </a:xfrm>
              <a:custGeom>
                <a:rect b="b" l="l" r="r" t="t"/>
                <a:pathLst>
                  <a:path extrusionOk="0" h="4673" w="2278">
                    <a:moveTo>
                      <a:pt x="1531" y="1"/>
                    </a:moveTo>
                    <a:cubicBezTo>
                      <a:pt x="1296" y="79"/>
                      <a:pt x="1139" y="236"/>
                      <a:pt x="1060" y="433"/>
                    </a:cubicBezTo>
                    <a:cubicBezTo>
                      <a:pt x="707" y="982"/>
                      <a:pt x="354" y="1532"/>
                      <a:pt x="0" y="2081"/>
                    </a:cubicBezTo>
                    <a:lnTo>
                      <a:pt x="1178" y="4672"/>
                    </a:lnTo>
                    <a:cubicBezTo>
                      <a:pt x="1924" y="3573"/>
                      <a:pt x="2277" y="2278"/>
                      <a:pt x="2238" y="943"/>
                    </a:cubicBezTo>
                    <a:cubicBezTo>
                      <a:pt x="2238" y="707"/>
                      <a:pt x="2159" y="511"/>
                      <a:pt x="2081" y="315"/>
                    </a:cubicBezTo>
                    <a:cubicBezTo>
                      <a:pt x="1963" y="79"/>
                      <a:pt x="1728" y="1"/>
                      <a:pt x="1531" y="1"/>
                    </a:cubicBezTo>
                    <a:close/>
                  </a:path>
                </a:pathLst>
              </a:custGeom>
              <a:solidFill>
                <a:srgbClr val="DBB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2173613" y="2161680"/>
                <a:ext cx="27249" cy="59813"/>
              </a:xfrm>
              <a:custGeom>
                <a:rect b="b" l="l" r="r" t="t"/>
                <a:pathLst>
                  <a:path extrusionOk="0" h="3534" w="1610">
                    <a:moveTo>
                      <a:pt x="1021" y="1"/>
                    </a:moveTo>
                    <a:cubicBezTo>
                      <a:pt x="825" y="40"/>
                      <a:pt x="786" y="158"/>
                      <a:pt x="707" y="315"/>
                    </a:cubicBezTo>
                    <a:lnTo>
                      <a:pt x="0" y="1689"/>
                    </a:lnTo>
                    <a:lnTo>
                      <a:pt x="1060" y="3534"/>
                    </a:lnTo>
                    <a:cubicBezTo>
                      <a:pt x="1531" y="2553"/>
                      <a:pt x="1610" y="1453"/>
                      <a:pt x="1374" y="393"/>
                    </a:cubicBezTo>
                    <a:cubicBezTo>
                      <a:pt x="1335" y="236"/>
                      <a:pt x="1217" y="1"/>
                      <a:pt x="1021" y="1"/>
                    </a:cubicBezTo>
                    <a:close/>
                  </a:path>
                </a:pathLst>
              </a:custGeom>
              <a:solidFill>
                <a:srgbClr val="DBB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1947715" y="2020102"/>
                <a:ext cx="287708" cy="357625"/>
              </a:xfrm>
              <a:custGeom>
                <a:rect b="b" l="l" r="r" t="t"/>
                <a:pathLst>
                  <a:path extrusionOk="0" h="21130" w="16999">
                    <a:moveTo>
                      <a:pt x="9421" y="0"/>
                    </a:moveTo>
                    <a:cubicBezTo>
                      <a:pt x="9395" y="0"/>
                      <a:pt x="9369" y="1"/>
                      <a:pt x="9343" y="4"/>
                    </a:cubicBezTo>
                    <a:lnTo>
                      <a:pt x="825" y="986"/>
                    </a:lnTo>
                    <a:cubicBezTo>
                      <a:pt x="314" y="1064"/>
                      <a:pt x="0" y="1575"/>
                      <a:pt x="157" y="2085"/>
                    </a:cubicBezTo>
                    <a:lnTo>
                      <a:pt x="7616" y="20614"/>
                    </a:lnTo>
                    <a:cubicBezTo>
                      <a:pt x="7760" y="20937"/>
                      <a:pt x="8068" y="21129"/>
                      <a:pt x="8390" y="21129"/>
                    </a:cubicBezTo>
                    <a:cubicBezTo>
                      <a:pt x="8420" y="21129"/>
                      <a:pt x="8450" y="21128"/>
                      <a:pt x="8480" y="21124"/>
                    </a:cubicBezTo>
                    <a:lnTo>
                      <a:pt x="16174" y="20025"/>
                    </a:lnTo>
                    <a:cubicBezTo>
                      <a:pt x="16684" y="19947"/>
                      <a:pt x="16998" y="19436"/>
                      <a:pt x="16802" y="18965"/>
                    </a:cubicBezTo>
                    <a:lnTo>
                      <a:pt x="10168" y="515"/>
                    </a:lnTo>
                    <a:cubicBezTo>
                      <a:pt x="10059" y="224"/>
                      <a:pt x="9747" y="0"/>
                      <a:pt x="9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1964318" y="2034776"/>
                <a:ext cx="260476" cy="320441"/>
              </a:xfrm>
              <a:custGeom>
                <a:rect b="b" l="l" r="r" t="t"/>
                <a:pathLst>
                  <a:path extrusionOk="0" h="18933" w="15390">
                    <a:moveTo>
                      <a:pt x="8833" y="1"/>
                    </a:moveTo>
                    <a:lnTo>
                      <a:pt x="197" y="982"/>
                    </a:lnTo>
                    <a:cubicBezTo>
                      <a:pt x="79" y="1022"/>
                      <a:pt x="1" y="1179"/>
                      <a:pt x="40" y="1296"/>
                    </a:cubicBezTo>
                    <a:lnTo>
                      <a:pt x="7106" y="18805"/>
                    </a:lnTo>
                    <a:cubicBezTo>
                      <a:pt x="7138" y="18869"/>
                      <a:pt x="7196" y="18933"/>
                      <a:pt x="7259" y="18933"/>
                    </a:cubicBezTo>
                    <a:cubicBezTo>
                      <a:pt x="7274" y="18933"/>
                      <a:pt x="7288" y="18930"/>
                      <a:pt x="7302" y="18922"/>
                    </a:cubicBezTo>
                    <a:lnTo>
                      <a:pt x="15154" y="17823"/>
                    </a:lnTo>
                    <a:cubicBezTo>
                      <a:pt x="15311" y="17823"/>
                      <a:pt x="15389" y="17666"/>
                      <a:pt x="15350" y="17549"/>
                    </a:cubicBezTo>
                    <a:lnTo>
                      <a:pt x="9069" y="158"/>
                    </a:lnTo>
                    <a:cubicBezTo>
                      <a:pt x="9030" y="79"/>
                      <a:pt x="8951" y="1"/>
                      <a:pt x="88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1980262" y="2095249"/>
                <a:ext cx="122943" cy="313620"/>
              </a:xfrm>
              <a:custGeom>
                <a:rect b="b" l="l" r="r" t="t"/>
                <a:pathLst>
                  <a:path extrusionOk="0" h="18530" w="7264">
                    <a:moveTo>
                      <a:pt x="825" y="0"/>
                    </a:moveTo>
                    <a:lnTo>
                      <a:pt x="1" y="8558"/>
                    </a:lnTo>
                    <a:cubicBezTo>
                      <a:pt x="158" y="11581"/>
                      <a:pt x="3730" y="18529"/>
                      <a:pt x="3730" y="18529"/>
                    </a:cubicBezTo>
                    <a:lnTo>
                      <a:pt x="7263" y="14996"/>
                    </a:lnTo>
                    <a:lnTo>
                      <a:pt x="5732" y="13151"/>
                    </a:lnTo>
                    <a:cubicBezTo>
                      <a:pt x="5104" y="7812"/>
                      <a:pt x="2867" y="6792"/>
                      <a:pt x="2867" y="6792"/>
                    </a:cubicBezTo>
                    <a:cubicBezTo>
                      <a:pt x="2867" y="5143"/>
                      <a:pt x="2710" y="3455"/>
                      <a:pt x="2474" y="1845"/>
                    </a:cubicBezTo>
                    <a:cubicBezTo>
                      <a:pt x="2081" y="0"/>
                      <a:pt x="825" y="0"/>
                      <a:pt x="825" y="0"/>
                    </a:cubicBezTo>
                    <a:close/>
                  </a:path>
                </a:pathLst>
              </a:custGeom>
              <a:solidFill>
                <a:srgbClr val="DBB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2063312" y="2213877"/>
                <a:ext cx="106323" cy="43091"/>
              </a:xfrm>
              <a:custGeom>
                <a:rect b="b" l="l" r="r" t="t"/>
                <a:pathLst>
                  <a:path extrusionOk="0" h="2546" w="6282">
                    <a:moveTo>
                      <a:pt x="5199" y="1"/>
                    </a:moveTo>
                    <a:cubicBezTo>
                      <a:pt x="5142" y="1"/>
                      <a:pt x="5084" y="7"/>
                      <a:pt x="5026" y="18"/>
                    </a:cubicBezTo>
                    <a:lnTo>
                      <a:pt x="904" y="725"/>
                    </a:lnTo>
                    <a:cubicBezTo>
                      <a:pt x="315" y="843"/>
                      <a:pt x="1" y="1431"/>
                      <a:pt x="197" y="1942"/>
                    </a:cubicBezTo>
                    <a:cubicBezTo>
                      <a:pt x="334" y="2318"/>
                      <a:pt x="680" y="2546"/>
                      <a:pt x="1053" y="2546"/>
                    </a:cubicBezTo>
                    <a:cubicBezTo>
                      <a:pt x="1107" y="2546"/>
                      <a:pt x="1163" y="2541"/>
                      <a:pt x="1218" y="2531"/>
                    </a:cubicBezTo>
                    <a:lnTo>
                      <a:pt x="5340" y="1824"/>
                    </a:lnTo>
                    <a:cubicBezTo>
                      <a:pt x="5929" y="1706"/>
                      <a:pt x="6282" y="1039"/>
                      <a:pt x="6007" y="489"/>
                    </a:cubicBezTo>
                    <a:cubicBezTo>
                      <a:pt x="5840" y="188"/>
                      <a:pt x="5530" y="1"/>
                      <a:pt x="51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2481242" y="1651984"/>
                <a:ext cx="465099" cy="592104"/>
              </a:xfrm>
              <a:custGeom>
                <a:rect b="b" l="l" r="r" t="t"/>
                <a:pathLst>
                  <a:path extrusionOk="0" h="34984" w="27480">
                    <a:moveTo>
                      <a:pt x="11345" y="1"/>
                    </a:moveTo>
                    <a:cubicBezTo>
                      <a:pt x="10941" y="1"/>
                      <a:pt x="10523" y="15"/>
                      <a:pt x="10089" y="46"/>
                    </a:cubicBezTo>
                    <a:cubicBezTo>
                      <a:pt x="10089" y="46"/>
                      <a:pt x="4711" y="1066"/>
                      <a:pt x="1767" y="5659"/>
                    </a:cubicBezTo>
                    <a:cubicBezTo>
                      <a:pt x="0" y="8368"/>
                      <a:pt x="2905" y="26465"/>
                      <a:pt x="5221" y="33492"/>
                    </a:cubicBezTo>
                    <a:lnTo>
                      <a:pt x="24260" y="34984"/>
                    </a:lnTo>
                    <a:lnTo>
                      <a:pt x="27479" y="34042"/>
                    </a:lnTo>
                    <a:cubicBezTo>
                      <a:pt x="27479" y="34042"/>
                      <a:pt x="23672" y="18575"/>
                      <a:pt x="23043" y="14178"/>
                    </a:cubicBezTo>
                    <a:cubicBezTo>
                      <a:pt x="22029" y="7377"/>
                      <a:pt x="20367" y="1"/>
                      <a:pt x="1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2494528" y="1687289"/>
                <a:ext cx="291685" cy="578056"/>
              </a:xfrm>
              <a:custGeom>
                <a:rect b="b" l="l" r="r" t="t"/>
                <a:pathLst>
                  <a:path extrusionOk="0" h="34154" w="17234">
                    <a:moveTo>
                      <a:pt x="8597" y="1"/>
                    </a:moveTo>
                    <a:lnTo>
                      <a:pt x="7969" y="590"/>
                    </a:lnTo>
                    <a:cubicBezTo>
                      <a:pt x="3926" y="590"/>
                      <a:pt x="471" y="3612"/>
                      <a:pt x="275" y="8637"/>
                    </a:cubicBezTo>
                    <a:cubicBezTo>
                      <a:pt x="118" y="12249"/>
                      <a:pt x="0" y="15939"/>
                      <a:pt x="550" y="18608"/>
                    </a:cubicBezTo>
                    <a:cubicBezTo>
                      <a:pt x="1652" y="23816"/>
                      <a:pt x="5625" y="24460"/>
                      <a:pt x="5876" y="24460"/>
                    </a:cubicBezTo>
                    <a:cubicBezTo>
                      <a:pt x="5884" y="24460"/>
                      <a:pt x="5889" y="24459"/>
                      <a:pt x="5889" y="24458"/>
                    </a:cubicBezTo>
                    <a:cubicBezTo>
                      <a:pt x="5889" y="24458"/>
                      <a:pt x="5928" y="25243"/>
                      <a:pt x="6046" y="27206"/>
                    </a:cubicBezTo>
                    <a:cubicBezTo>
                      <a:pt x="6046" y="27206"/>
                      <a:pt x="6046" y="28776"/>
                      <a:pt x="6242" y="30582"/>
                    </a:cubicBezTo>
                    <a:cubicBezTo>
                      <a:pt x="6281" y="30739"/>
                      <a:pt x="6320" y="30896"/>
                      <a:pt x="6360" y="31053"/>
                    </a:cubicBezTo>
                    <a:cubicBezTo>
                      <a:pt x="6399" y="31249"/>
                      <a:pt x="6477" y="31445"/>
                      <a:pt x="6556" y="31602"/>
                    </a:cubicBezTo>
                    <a:cubicBezTo>
                      <a:pt x="7476" y="33295"/>
                      <a:pt x="9185" y="34154"/>
                      <a:pt x="10909" y="34154"/>
                    </a:cubicBezTo>
                    <a:cubicBezTo>
                      <a:pt x="12423" y="34154"/>
                      <a:pt x="13947" y="33492"/>
                      <a:pt x="14957" y="32152"/>
                    </a:cubicBezTo>
                    <a:lnTo>
                      <a:pt x="15938" y="30856"/>
                    </a:lnTo>
                    <a:cubicBezTo>
                      <a:pt x="16802" y="29718"/>
                      <a:pt x="17234" y="28305"/>
                      <a:pt x="17155" y="26852"/>
                    </a:cubicBezTo>
                    <a:lnTo>
                      <a:pt x="17234" y="4594"/>
                    </a:lnTo>
                    <a:cubicBezTo>
                      <a:pt x="17194" y="3612"/>
                      <a:pt x="16409" y="2788"/>
                      <a:pt x="15428" y="2749"/>
                    </a:cubicBezTo>
                    <a:lnTo>
                      <a:pt x="8597" y="1"/>
                    </a:lnTo>
                    <a:close/>
                  </a:path>
                </a:pathLst>
              </a:custGeom>
              <a:solidFill>
                <a:srgbClr val="DBB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2636698" y="1890559"/>
                <a:ext cx="23949" cy="22053"/>
              </a:xfrm>
              <a:custGeom>
                <a:rect b="b" l="l" r="r" t="t"/>
                <a:pathLst>
                  <a:path extrusionOk="0" h="1303" w="1415">
                    <a:moveTo>
                      <a:pt x="641" y="0"/>
                    </a:moveTo>
                    <a:cubicBezTo>
                      <a:pt x="280" y="0"/>
                      <a:pt x="1" y="298"/>
                      <a:pt x="1" y="631"/>
                    </a:cubicBezTo>
                    <a:cubicBezTo>
                      <a:pt x="38" y="1002"/>
                      <a:pt x="320" y="1302"/>
                      <a:pt x="648" y="1302"/>
                    </a:cubicBezTo>
                    <a:cubicBezTo>
                      <a:pt x="668" y="1302"/>
                      <a:pt x="688" y="1301"/>
                      <a:pt x="708" y="1299"/>
                    </a:cubicBezTo>
                    <a:cubicBezTo>
                      <a:pt x="730" y="1301"/>
                      <a:pt x="752" y="1302"/>
                      <a:pt x="774" y="1302"/>
                    </a:cubicBezTo>
                    <a:cubicBezTo>
                      <a:pt x="1135" y="1302"/>
                      <a:pt x="1414" y="1004"/>
                      <a:pt x="1414" y="671"/>
                    </a:cubicBezTo>
                    <a:cubicBezTo>
                      <a:pt x="1377" y="300"/>
                      <a:pt x="1096" y="0"/>
                      <a:pt x="767" y="0"/>
                    </a:cubicBezTo>
                    <a:cubicBezTo>
                      <a:pt x="748" y="0"/>
                      <a:pt x="728" y="1"/>
                      <a:pt x="708" y="3"/>
                    </a:cubicBezTo>
                    <a:cubicBezTo>
                      <a:pt x="685" y="1"/>
                      <a:pt x="663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2519103" y="1893876"/>
                <a:ext cx="23272" cy="22053"/>
              </a:xfrm>
              <a:custGeom>
                <a:rect b="b" l="l" r="r" t="t"/>
                <a:pathLst>
                  <a:path extrusionOk="0" h="1303" w="1375">
                    <a:moveTo>
                      <a:pt x="608" y="0"/>
                    </a:moveTo>
                    <a:cubicBezTo>
                      <a:pt x="280" y="0"/>
                      <a:pt x="1" y="299"/>
                      <a:pt x="1" y="632"/>
                    </a:cubicBezTo>
                    <a:cubicBezTo>
                      <a:pt x="1" y="1002"/>
                      <a:pt x="280" y="1302"/>
                      <a:pt x="641" y="1302"/>
                    </a:cubicBezTo>
                    <a:cubicBezTo>
                      <a:pt x="663" y="1302"/>
                      <a:pt x="685" y="1301"/>
                      <a:pt x="707" y="1299"/>
                    </a:cubicBezTo>
                    <a:cubicBezTo>
                      <a:pt x="730" y="1301"/>
                      <a:pt x="752" y="1302"/>
                      <a:pt x="773" y="1302"/>
                    </a:cubicBezTo>
                    <a:cubicBezTo>
                      <a:pt x="1130" y="1302"/>
                      <a:pt x="1375" y="1004"/>
                      <a:pt x="1375" y="671"/>
                    </a:cubicBezTo>
                    <a:cubicBezTo>
                      <a:pt x="1375" y="301"/>
                      <a:pt x="1095" y="0"/>
                      <a:pt x="734" y="0"/>
                    </a:cubicBezTo>
                    <a:cubicBezTo>
                      <a:pt x="712" y="0"/>
                      <a:pt x="690" y="1"/>
                      <a:pt x="668" y="4"/>
                    </a:cubicBezTo>
                    <a:cubicBezTo>
                      <a:pt x="648" y="1"/>
                      <a:pt x="62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2509811" y="1843964"/>
                <a:ext cx="48507" cy="13608"/>
              </a:xfrm>
              <a:custGeom>
                <a:rect b="b" l="l" r="r" t="t"/>
                <a:pathLst>
                  <a:path extrusionOk="0" h="804" w="2866">
                    <a:moveTo>
                      <a:pt x="1526" y="1"/>
                    </a:moveTo>
                    <a:cubicBezTo>
                      <a:pt x="1475" y="1"/>
                      <a:pt x="1425" y="3"/>
                      <a:pt x="1374" y="8"/>
                    </a:cubicBezTo>
                    <a:cubicBezTo>
                      <a:pt x="981" y="8"/>
                      <a:pt x="589" y="165"/>
                      <a:pt x="314" y="401"/>
                    </a:cubicBezTo>
                    <a:cubicBezTo>
                      <a:pt x="79" y="597"/>
                      <a:pt x="0" y="754"/>
                      <a:pt x="79" y="794"/>
                    </a:cubicBezTo>
                    <a:cubicBezTo>
                      <a:pt x="86" y="801"/>
                      <a:pt x="96" y="804"/>
                      <a:pt x="110" y="804"/>
                    </a:cubicBezTo>
                    <a:cubicBezTo>
                      <a:pt x="251" y="804"/>
                      <a:pt x="735" y="476"/>
                      <a:pt x="1413" y="440"/>
                    </a:cubicBezTo>
                    <a:cubicBezTo>
                      <a:pt x="1453" y="438"/>
                      <a:pt x="1492" y="437"/>
                      <a:pt x="1530" y="437"/>
                    </a:cubicBezTo>
                    <a:cubicBezTo>
                      <a:pt x="2112" y="437"/>
                      <a:pt x="2557" y="661"/>
                      <a:pt x="2725" y="661"/>
                    </a:cubicBezTo>
                    <a:cubicBezTo>
                      <a:pt x="2755" y="661"/>
                      <a:pt x="2776" y="653"/>
                      <a:pt x="2787" y="637"/>
                    </a:cubicBezTo>
                    <a:cubicBezTo>
                      <a:pt x="2866" y="558"/>
                      <a:pt x="2748" y="440"/>
                      <a:pt x="2473" y="283"/>
                    </a:cubicBezTo>
                    <a:cubicBezTo>
                      <a:pt x="2200" y="112"/>
                      <a:pt x="1867" y="1"/>
                      <a:pt x="1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2638035" y="1842542"/>
                <a:ext cx="47847" cy="16333"/>
              </a:xfrm>
              <a:custGeom>
                <a:rect b="b" l="l" r="r" t="t"/>
                <a:pathLst>
                  <a:path extrusionOk="0" h="965" w="2827">
                    <a:moveTo>
                      <a:pt x="1560" y="0"/>
                    </a:moveTo>
                    <a:cubicBezTo>
                      <a:pt x="1472" y="0"/>
                      <a:pt x="1384" y="5"/>
                      <a:pt x="1296" y="14"/>
                    </a:cubicBezTo>
                    <a:cubicBezTo>
                      <a:pt x="903" y="92"/>
                      <a:pt x="550" y="249"/>
                      <a:pt x="275" y="524"/>
                    </a:cubicBezTo>
                    <a:cubicBezTo>
                      <a:pt x="79" y="760"/>
                      <a:pt x="1" y="917"/>
                      <a:pt x="79" y="956"/>
                    </a:cubicBezTo>
                    <a:cubicBezTo>
                      <a:pt x="85" y="962"/>
                      <a:pt x="93" y="965"/>
                      <a:pt x="104" y="965"/>
                    </a:cubicBezTo>
                    <a:cubicBezTo>
                      <a:pt x="231" y="965"/>
                      <a:pt x="685" y="555"/>
                      <a:pt x="1374" y="446"/>
                    </a:cubicBezTo>
                    <a:cubicBezTo>
                      <a:pt x="1470" y="436"/>
                      <a:pt x="1564" y="431"/>
                      <a:pt x="1654" y="431"/>
                    </a:cubicBezTo>
                    <a:cubicBezTo>
                      <a:pt x="2137" y="431"/>
                      <a:pt x="2523" y="554"/>
                      <a:pt x="2697" y="554"/>
                    </a:cubicBezTo>
                    <a:cubicBezTo>
                      <a:pt x="2742" y="554"/>
                      <a:pt x="2773" y="546"/>
                      <a:pt x="2788" y="524"/>
                    </a:cubicBezTo>
                    <a:cubicBezTo>
                      <a:pt x="2827" y="446"/>
                      <a:pt x="2709" y="328"/>
                      <a:pt x="2434" y="210"/>
                    </a:cubicBezTo>
                    <a:cubicBezTo>
                      <a:pt x="2160" y="58"/>
                      <a:pt x="1863" y="0"/>
                      <a:pt x="1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2561635" y="1845420"/>
                <a:ext cx="35221" cy="106611"/>
              </a:xfrm>
              <a:custGeom>
                <a:rect b="b" l="l" r="r" t="t"/>
                <a:pathLst>
                  <a:path extrusionOk="0" h="6299" w="2081">
                    <a:moveTo>
                      <a:pt x="1999" y="0"/>
                    </a:moveTo>
                    <a:cubicBezTo>
                      <a:pt x="1909" y="0"/>
                      <a:pt x="1288" y="1674"/>
                      <a:pt x="628" y="3770"/>
                    </a:cubicBezTo>
                    <a:lnTo>
                      <a:pt x="118" y="5222"/>
                    </a:lnTo>
                    <a:cubicBezTo>
                      <a:pt x="0" y="5458"/>
                      <a:pt x="0" y="5732"/>
                      <a:pt x="79" y="5968"/>
                    </a:cubicBezTo>
                    <a:cubicBezTo>
                      <a:pt x="118" y="6125"/>
                      <a:pt x="236" y="6203"/>
                      <a:pt x="393" y="6243"/>
                    </a:cubicBezTo>
                    <a:cubicBezTo>
                      <a:pt x="510" y="6282"/>
                      <a:pt x="589" y="6282"/>
                      <a:pt x="707" y="6282"/>
                    </a:cubicBezTo>
                    <a:cubicBezTo>
                      <a:pt x="833" y="6293"/>
                      <a:pt x="960" y="6298"/>
                      <a:pt x="1085" y="6298"/>
                    </a:cubicBezTo>
                    <a:cubicBezTo>
                      <a:pt x="1388" y="6298"/>
                      <a:pt x="1685" y="6270"/>
                      <a:pt x="1963" y="6243"/>
                    </a:cubicBezTo>
                    <a:cubicBezTo>
                      <a:pt x="1570" y="6125"/>
                      <a:pt x="1178" y="6046"/>
                      <a:pt x="746" y="6046"/>
                    </a:cubicBezTo>
                    <a:cubicBezTo>
                      <a:pt x="550" y="6046"/>
                      <a:pt x="353" y="6046"/>
                      <a:pt x="314" y="5889"/>
                    </a:cubicBezTo>
                    <a:cubicBezTo>
                      <a:pt x="314" y="5693"/>
                      <a:pt x="353" y="5497"/>
                      <a:pt x="432" y="5340"/>
                    </a:cubicBezTo>
                    <a:cubicBezTo>
                      <a:pt x="589" y="4829"/>
                      <a:pt x="746" y="4358"/>
                      <a:pt x="942" y="3848"/>
                    </a:cubicBezTo>
                    <a:cubicBezTo>
                      <a:pt x="1610" y="1728"/>
                      <a:pt x="2081" y="1"/>
                      <a:pt x="2002" y="1"/>
                    </a:cubicBezTo>
                    <a:cubicBezTo>
                      <a:pt x="2001" y="0"/>
                      <a:pt x="2000" y="0"/>
                      <a:pt x="1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2600834" y="1971579"/>
                <a:ext cx="40535" cy="27452"/>
              </a:xfrm>
              <a:custGeom>
                <a:rect b="b" l="l" r="r" t="t"/>
                <a:pathLst>
                  <a:path extrusionOk="0" h="1622" w="2395">
                    <a:moveTo>
                      <a:pt x="1139" y="1"/>
                    </a:moveTo>
                    <a:cubicBezTo>
                      <a:pt x="714" y="1"/>
                      <a:pt x="330" y="196"/>
                      <a:pt x="79" y="555"/>
                    </a:cubicBezTo>
                    <a:lnTo>
                      <a:pt x="39" y="594"/>
                    </a:lnTo>
                    <a:cubicBezTo>
                      <a:pt x="0" y="673"/>
                      <a:pt x="0" y="791"/>
                      <a:pt x="39" y="869"/>
                    </a:cubicBezTo>
                    <a:cubicBezTo>
                      <a:pt x="118" y="948"/>
                      <a:pt x="196" y="1026"/>
                      <a:pt x="275" y="1066"/>
                    </a:cubicBezTo>
                    <a:cubicBezTo>
                      <a:pt x="550" y="1301"/>
                      <a:pt x="903" y="1497"/>
                      <a:pt x="1256" y="1576"/>
                    </a:cubicBezTo>
                    <a:cubicBezTo>
                      <a:pt x="1349" y="1607"/>
                      <a:pt x="1444" y="1621"/>
                      <a:pt x="1538" y="1621"/>
                    </a:cubicBezTo>
                    <a:cubicBezTo>
                      <a:pt x="1804" y="1621"/>
                      <a:pt x="2064" y="1504"/>
                      <a:pt x="2238" y="1301"/>
                    </a:cubicBezTo>
                    <a:cubicBezTo>
                      <a:pt x="2395" y="987"/>
                      <a:pt x="2356" y="634"/>
                      <a:pt x="2120" y="398"/>
                    </a:cubicBezTo>
                    <a:cubicBezTo>
                      <a:pt x="1924" y="163"/>
                      <a:pt x="1610" y="6"/>
                      <a:pt x="1256" y="6"/>
                    </a:cubicBezTo>
                    <a:cubicBezTo>
                      <a:pt x="1217" y="2"/>
                      <a:pt x="1178" y="1"/>
                      <a:pt x="11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2594182" y="1957717"/>
                <a:ext cx="41212" cy="37878"/>
              </a:xfrm>
              <a:custGeom>
                <a:rect b="b" l="l" r="r" t="t"/>
                <a:pathLst>
                  <a:path extrusionOk="0" h="2238" w="2435">
                    <a:moveTo>
                      <a:pt x="2277" y="0"/>
                    </a:moveTo>
                    <a:cubicBezTo>
                      <a:pt x="2160" y="0"/>
                      <a:pt x="2199" y="825"/>
                      <a:pt x="1532" y="1413"/>
                    </a:cubicBezTo>
                    <a:cubicBezTo>
                      <a:pt x="864" y="2042"/>
                      <a:pt x="1" y="1963"/>
                      <a:pt x="1" y="2081"/>
                    </a:cubicBezTo>
                    <a:cubicBezTo>
                      <a:pt x="1" y="2199"/>
                      <a:pt x="197" y="2238"/>
                      <a:pt x="550" y="2238"/>
                    </a:cubicBezTo>
                    <a:cubicBezTo>
                      <a:pt x="1021" y="2199"/>
                      <a:pt x="1492" y="2042"/>
                      <a:pt x="1846" y="1728"/>
                    </a:cubicBezTo>
                    <a:cubicBezTo>
                      <a:pt x="2160" y="1413"/>
                      <a:pt x="2395" y="982"/>
                      <a:pt x="2434" y="511"/>
                    </a:cubicBezTo>
                    <a:cubicBezTo>
                      <a:pt x="2434" y="197"/>
                      <a:pt x="2317" y="0"/>
                      <a:pt x="2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2626069" y="1795542"/>
                <a:ext cx="59813" cy="15453"/>
              </a:xfrm>
              <a:custGeom>
                <a:rect b="b" l="l" r="r" t="t"/>
                <a:pathLst>
                  <a:path extrusionOk="0" h="913" w="3534">
                    <a:moveTo>
                      <a:pt x="1871" y="1"/>
                    </a:moveTo>
                    <a:cubicBezTo>
                      <a:pt x="1383" y="1"/>
                      <a:pt x="904" y="120"/>
                      <a:pt x="472" y="357"/>
                    </a:cubicBezTo>
                    <a:cubicBezTo>
                      <a:pt x="158" y="553"/>
                      <a:pt x="1" y="710"/>
                      <a:pt x="79" y="828"/>
                    </a:cubicBezTo>
                    <a:cubicBezTo>
                      <a:pt x="104" y="890"/>
                      <a:pt x="195" y="913"/>
                      <a:pt x="334" y="913"/>
                    </a:cubicBezTo>
                    <a:cubicBezTo>
                      <a:pt x="638" y="913"/>
                      <a:pt x="1175" y="803"/>
                      <a:pt x="1767" y="750"/>
                    </a:cubicBezTo>
                    <a:cubicBezTo>
                      <a:pt x="1876" y="745"/>
                      <a:pt x="1982" y="743"/>
                      <a:pt x="2085" y="743"/>
                    </a:cubicBezTo>
                    <a:cubicBezTo>
                      <a:pt x="2492" y="743"/>
                      <a:pt x="2849" y="772"/>
                      <a:pt x="3103" y="772"/>
                    </a:cubicBezTo>
                    <a:cubicBezTo>
                      <a:pt x="3321" y="772"/>
                      <a:pt x="3463" y="751"/>
                      <a:pt x="3495" y="671"/>
                    </a:cubicBezTo>
                    <a:cubicBezTo>
                      <a:pt x="3534" y="593"/>
                      <a:pt x="3377" y="396"/>
                      <a:pt x="3063" y="239"/>
                    </a:cubicBezTo>
                    <a:cubicBezTo>
                      <a:pt x="2674" y="80"/>
                      <a:pt x="2270" y="1"/>
                      <a:pt x="1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2511791" y="1788789"/>
                <a:ext cx="44530" cy="15148"/>
              </a:xfrm>
              <a:custGeom>
                <a:rect b="b" l="l" r="r" t="t"/>
                <a:pathLst>
                  <a:path extrusionOk="0" h="895" w="2631">
                    <a:moveTo>
                      <a:pt x="1434" y="0"/>
                    </a:moveTo>
                    <a:cubicBezTo>
                      <a:pt x="1375" y="0"/>
                      <a:pt x="1316" y="4"/>
                      <a:pt x="1257" y="10"/>
                    </a:cubicBezTo>
                    <a:cubicBezTo>
                      <a:pt x="904" y="49"/>
                      <a:pt x="550" y="167"/>
                      <a:pt x="276" y="403"/>
                    </a:cubicBezTo>
                    <a:cubicBezTo>
                      <a:pt x="40" y="599"/>
                      <a:pt x="1" y="756"/>
                      <a:pt x="40" y="835"/>
                    </a:cubicBezTo>
                    <a:cubicBezTo>
                      <a:pt x="84" y="878"/>
                      <a:pt x="155" y="895"/>
                      <a:pt x="247" y="895"/>
                    </a:cubicBezTo>
                    <a:cubicBezTo>
                      <a:pt x="487" y="895"/>
                      <a:pt x="871" y="784"/>
                      <a:pt x="1296" y="756"/>
                    </a:cubicBezTo>
                    <a:cubicBezTo>
                      <a:pt x="1401" y="749"/>
                      <a:pt x="1503" y="747"/>
                      <a:pt x="1602" y="747"/>
                    </a:cubicBezTo>
                    <a:cubicBezTo>
                      <a:pt x="1800" y="747"/>
                      <a:pt x="1982" y="756"/>
                      <a:pt x="2135" y="756"/>
                    </a:cubicBezTo>
                    <a:cubicBezTo>
                      <a:pt x="2366" y="756"/>
                      <a:pt x="2533" y="736"/>
                      <a:pt x="2592" y="638"/>
                    </a:cubicBezTo>
                    <a:cubicBezTo>
                      <a:pt x="2631" y="560"/>
                      <a:pt x="2513" y="363"/>
                      <a:pt x="2278" y="246"/>
                    </a:cubicBezTo>
                    <a:cubicBezTo>
                      <a:pt x="2016" y="82"/>
                      <a:pt x="1727" y="0"/>
                      <a:pt x="1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2618774" y="1680655"/>
                <a:ext cx="182722" cy="245988"/>
              </a:xfrm>
              <a:custGeom>
                <a:rect b="b" l="l" r="r" t="t"/>
                <a:pathLst>
                  <a:path extrusionOk="0" h="14534" w="10796">
                    <a:moveTo>
                      <a:pt x="1217" y="0"/>
                    </a:moveTo>
                    <a:lnTo>
                      <a:pt x="0" y="393"/>
                    </a:lnTo>
                    <a:cubicBezTo>
                      <a:pt x="0" y="393"/>
                      <a:pt x="3023" y="2984"/>
                      <a:pt x="3769" y="6242"/>
                    </a:cubicBezTo>
                    <a:cubicBezTo>
                      <a:pt x="5496" y="13779"/>
                      <a:pt x="8278" y="14533"/>
                      <a:pt x="9322" y="14533"/>
                    </a:cubicBezTo>
                    <a:cubicBezTo>
                      <a:pt x="9583" y="14533"/>
                      <a:pt x="9736" y="14486"/>
                      <a:pt x="9736" y="14486"/>
                    </a:cubicBezTo>
                    <a:lnTo>
                      <a:pt x="10796" y="6164"/>
                    </a:lnTo>
                    <a:cubicBezTo>
                      <a:pt x="10796" y="6164"/>
                      <a:pt x="9029" y="2316"/>
                      <a:pt x="8911" y="2238"/>
                    </a:cubicBezTo>
                    <a:cubicBezTo>
                      <a:pt x="8754" y="2159"/>
                      <a:pt x="1217" y="0"/>
                      <a:pt x="12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2768256" y="1893334"/>
                <a:ext cx="68868" cy="95948"/>
              </a:xfrm>
              <a:custGeom>
                <a:rect b="b" l="l" r="r" t="t"/>
                <a:pathLst>
                  <a:path extrusionOk="0" h="5669" w="4069">
                    <a:moveTo>
                      <a:pt x="1557" y="0"/>
                    </a:moveTo>
                    <a:cubicBezTo>
                      <a:pt x="1277" y="0"/>
                      <a:pt x="1012" y="33"/>
                      <a:pt x="786" y="75"/>
                    </a:cubicBezTo>
                    <a:cubicBezTo>
                      <a:pt x="393" y="193"/>
                      <a:pt x="1" y="1174"/>
                      <a:pt x="1" y="1567"/>
                    </a:cubicBezTo>
                    <a:cubicBezTo>
                      <a:pt x="40" y="2941"/>
                      <a:pt x="354" y="5492"/>
                      <a:pt x="393" y="5571"/>
                    </a:cubicBezTo>
                    <a:cubicBezTo>
                      <a:pt x="393" y="5603"/>
                      <a:pt x="678" y="5669"/>
                      <a:pt x="1085" y="5669"/>
                    </a:cubicBezTo>
                    <a:cubicBezTo>
                      <a:pt x="2154" y="5669"/>
                      <a:pt x="4068" y="5219"/>
                      <a:pt x="3926" y="2548"/>
                    </a:cubicBezTo>
                    <a:cubicBezTo>
                      <a:pt x="3803" y="448"/>
                      <a:pt x="2586" y="0"/>
                      <a:pt x="1557" y="0"/>
                    </a:cubicBez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2791511" y="1913864"/>
                <a:ext cx="27266" cy="54092"/>
              </a:xfrm>
              <a:custGeom>
                <a:rect b="b" l="l" r="r" t="t"/>
                <a:pathLst>
                  <a:path extrusionOk="0" h="3196" w="1611">
                    <a:moveTo>
                      <a:pt x="590" y="0"/>
                    </a:moveTo>
                    <a:cubicBezTo>
                      <a:pt x="472" y="0"/>
                      <a:pt x="393" y="40"/>
                      <a:pt x="275" y="79"/>
                    </a:cubicBezTo>
                    <a:cubicBezTo>
                      <a:pt x="236" y="157"/>
                      <a:pt x="158" y="236"/>
                      <a:pt x="158" y="314"/>
                    </a:cubicBezTo>
                    <a:cubicBezTo>
                      <a:pt x="118" y="471"/>
                      <a:pt x="197" y="550"/>
                      <a:pt x="197" y="550"/>
                    </a:cubicBezTo>
                    <a:cubicBezTo>
                      <a:pt x="236" y="550"/>
                      <a:pt x="197" y="471"/>
                      <a:pt x="236" y="354"/>
                    </a:cubicBezTo>
                    <a:cubicBezTo>
                      <a:pt x="301" y="224"/>
                      <a:pt x="420" y="147"/>
                      <a:pt x="548" y="147"/>
                    </a:cubicBezTo>
                    <a:cubicBezTo>
                      <a:pt x="575" y="147"/>
                      <a:pt x="602" y="151"/>
                      <a:pt x="629" y="157"/>
                    </a:cubicBezTo>
                    <a:cubicBezTo>
                      <a:pt x="864" y="236"/>
                      <a:pt x="1061" y="393"/>
                      <a:pt x="1100" y="668"/>
                    </a:cubicBezTo>
                    <a:cubicBezTo>
                      <a:pt x="1257" y="942"/>
                      <a:pt x="1335" y="1257"/>
                      <a:pt x="1335" y="1571"/>
                    </a:cubicBezTo>
                    <a:cubicBezTo>
                      <a:pt x="1375" y="2238"/>
                      <a:pt x="1061" y="2866"/>
                      <a:pt x="707" y="3023"/>
                    </a:cubicBezTo>
                    <a:cubicBezTo>
                      <a:pt x="629" y="3062"/>
                      <a:pt x="540" y="3082"/>
                      <a:pt x="452" y="3082"/>
                    </a:cubicBezTo>
                    <a:cubicBezTo>
                      <a:pt x="364" y="3082"/>
                      <a:pt x="275" y="3062"/>
                      <a:pt x="197" y="3023"/>
                    </a:cubicBezTo>
                    <a:cubicBezTo>
                      <a:pt x="79" y="2984"/>
                      <a:pt x="1" y="2945"/>
                      <a:pt x="1" y="2945"/>
                    </a:cubicBezTo>
                    <a:lnTo>
                      <a:pt x="1" y="2945"/>
                    </a:lnTo>
                    <a:cubicBezTo>
                      <a:pt x="1" y="2945"/>
                      <a:pt x="40" y="3023"/>
                      <a:pt x="158" y="3102"/>
                    </a:cubicBezTo>
                    <a:cubicBezTo>
                      <a:pt x="244" y="3166"/>
                      <a:pt x="354" y="3196"/>
                      <a:pt x="469" y="3196"/>
                    </a:cubicBezTo>
                    <a:cubicBezTo>
                      <a:pt x="562" y="3196"/>
                      <a:pt x="658" y="3176"/>
                      <a:pt x="747" y="3141"/>
                    </a:cubicBezTo>
                    <a:cubicBezTo>
                      <a:pt x="1257" y="2984"/>
                      <a:pt x="1610" y="2238"/>
                      <a:pt x="1610" y="1492"/>
                    </a:cubicBezTo>
                    <a:cubicBezTo>
                      <a:pt x="1571" y="1139"/>
                      <a:pt x="1492" y="785"/>
                      <a:pt x="1296" y="511"/>
                    </a:cubicBezTo>
                    <a:cubicBezTo>
                      <a:pt x="1178" y="197"/>
                      <a:pt x="904" y="40"/>
                      <a:pt x="590" y="0"/>
                    </a:cubicBezTo>
                    <a:close/>
                  </a:path>
                </a:pathLst>
              </a:custGeom>
              <a:solidFill>
                <a:srgbClr val="FF9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2140541" y="2232376"/>
                <a:ext cx="245040" cy="234293"/>
              </a:xfrm>
              <a:custGeom>
                <a:rect b="b" l="l" r="r" t="t"/>
                <a:pathLst>
                  <a:path extrusionOk="0" h="13843" w="14478">
                    <a:moveTo>
                      <a:pt x="792" y="0"/>
                    </a:moveTo>
                    <a:cubicBezTo>
                      <a:pt x="284" y="0"/>
                      <a:pt x="0" y="984"/>
                      <a:pt x="973" y="2497"/>
                    </a:cubicBezTo>
                    <a:cubicBezTo>
                      <a:pt x="1797" y="3793"/>
                      <a:pt x="4428" y="6502"/>
                      <a:pt x="4938" y="7247"/>
                    </a:cubicBezTo>
                    <a:cubicBezTo>
                      <a:pt x="5488" y="8033"/>
                      <a:pt x="5762" y="8307"/>
                      <a:pt x="5762" y="8307"/>
                    </a:cubicBezTo>
                    <a:cubicBezTo>
                      <a:pt x="5658" y="8314"/>
                      <a:pt x="5553" y="8317"/>
                      <a:pt x="5449" y="8317"/>
                    </a:cubicBezTo>
                    <a:cubicBezTo>
                      <a:pt x="4927" y="8317"/>
                      <a:pt x="4415" y="8235"/>
                      <a:pt x="3957" y="8072"/>
                    </a:cubicBezTo>
                    <a:cubicBezTo>
                      <a:pt x="3446" y="7915"/>
                      <a:pt x="2936" y="7836"/>
                      <a:pt x="2426" y="7836"/>
                    </a:cubicBezTo>
                    <a:cubicBezTo>
                      <a:pt x="1523" y="8033"/>
                      <a:pt x="1601" y="9367"/>
                      <a:pt x="2543" y="9485"/>
                    </a:cubicBezTo>
                    <a:cubicBezTo>
                      <a:pt x="3014" y="9524"/>
                      <a:pt x="3485" y="9681"/>
                      <a:pt x="3917" y="9956"/>
                    </a:cubicBezTo>
                    <a:cubicBezTo>
                      <a:pt x="5527" y="10898"/>
                      <a:pt x="11140" y="13843"/>
                      <a:pt x="11140" y="13843"/>
                    </a:cubicBezTo>
                    <a:lnTo>
                      <a:pt x="14477" y="9524"/>
                    </a:lnTo>
                    <a:cubicBezTo>
                      <a:pt x="14477" y="9524"/>
                      <a:pt x="13221" y="5756"/>
                      <a:pt x="11886" y="3675"/>
                    </a:cubicBezTo>
                    <a:cubicBezTo>
                      <a:pt x="11030" y="2248"/>
                      <a:pt x="10271" y="1696"/>
                      <a:pt x="9815" y="1696"/>
                    </a:cubicBezTo>
                    <a:cubicBezTo>
                      <a:pt x="9770" y="1696"/>
                      <a:pt x="9727" y="1702"/>
                      <a:pt x="9688" y="1712"/>
                    </a:cubicBezTo>
                    <a:cubicBezTo>
                      <a:pt x="9295" y="1791"/>
                      <a:pt x="9256" y="2537"/>
                      <a:pt x="9256" y="2537"/>
                    </a:cubicBezTo>
                    <a:cubicBezTo>
                      <a:pt x="9046" y="2453"/>
                      <a:pt x="8824" y="2414"/>
                      <a:pt x="8597" y="2414"/>
                    </a:cubicBezTo>
                    <a:cubicBezTo>
                      <a:pt x="8401" y="2414"/>
                      <a:pt x="8200" y="2443"/>
                      <a:pt x="8000" y="2497"/>
                    </a:cubicBezTo>
                    <a:cubicBezTo>
                      <a:pt x="7490" y="2733"/>
                      <a:pt x="7450" y="3518"/>
                      <a:pt x="7450" y="3518"/>
                    </a:cubicBezTo>
                    <a:cubicBezTo>
                      <a:pt x="7274" y="3479"/>
                      <a:pt x="7087" y="3459"/>
                      <a:pt x="6901" y="3459"/>
                    </a:cubicBezTo>
                    <a:cubicBezTo>
                      <a:pt x="6714" y="3459"/>
                      <a:pt x="6528" y="3479"/>
                      <a:pt x="6351" y="3518"/>
                    </a:cubicBezTo>
                    <a:cubicBezTo>
                      <a:pt x="5802" y="3636"/>
                      <a:pt x="5330" y="4500"/>
                      <a:pt x="5330" y="4500"/>
                    </a:cubicBezTo>
                    <a:cubicBezTo>
                      <a:pt x="5321" y="4502"/>
                      <a:pt x="5312" y="4504"/>
                      <a:pt x="5301" y="4504"/>
                    </a:cubicBezTo>
                    <a:cubicBezTo>
                      <a:pt x="4708" y="4504"/>
                      <a:pt x="1628" y="294"/>
                      <a:pt x="934" y="24"/>
                    </a:cubicBezTo>
                    <a:cubicBezTo>
                      <a:pt x="885" y="8"/>
                      <a:pt x="838" y="0"/>
                      <a:pt x="792" y="0"/>
                    </a:cubicBezTo>
                    <a:close/>
                  </a:path>
                </a:pathLst>
              </a:custGeom>
              <a:solidFill>
                <a:srgbClr val="DBB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2004193" y="2171429"/>
                <a:ext cx="673056" cy="551772"/>
              </a:xfrm>
              <a:custGeom>
                <a:rect b="b" l="l" r="r" t="t"/>
                <a:pathLst>
                  <a:path extrusionOk="0" h="32601" w="39767">
                    <a:moveTo>
                      <a:pt x="34521" y="1"/>
                    </a:moveTo>
                    <a:cubicBezTo>
                      <a:pt x="33985" y="1"/>
                      <a:pt x="33449" y="51"/>
                      <a:pt x="32936" y="171"/>
                    </a:cubicBezTo>
                    <a:cubicBezTo>
                      <a:pt x="29953" y="877"/>
                      <a:pt x="27636" y="4725"/>
                      <a:pt x="25320" y="7865"/>
                    </a:cubicBezTo>
                    <a:cubicBezTo>
                      <a:pt x="23004" y="11006"/>
                      <a:pt x="15428" y="19563"/>
                      <a:pt x="15428" y="19563"/>
                    </a:cubicBezTo>
                    <a:cubicBezTo>
                      <a:pt x="15428" y="19563"/>
                      <a:pt x="6360" y="10260"/>
                      <a:pt x="6320" y="10063"/>
                    </a:cubicBezTo>
                    <a:lnTo>
                      <a:pt x="0" y="15206"/>
                    </a:lnTo>
                    <a:cubicBezTo>
                      <a:pt x="0" y="15206"/>
                      <a:pt x="8715" y="28435"/>
                      <a:pt x="10207" y="29966"/>
                    </a:cubicBezTo>
                    <a:cubicBezTo>
                      <a:pt x="11315" y="31135"/>
                      <a:pt x="13568" y="32601"/>
                      <a:pt x="16108" y="32601"/>
                    </a:cubicBezTo>
                    <a:cubicBezTo>
                      <a:pt x="16896" y="32601"/>
                      <a:pt x="17711" y="32460"/>
                      <a:pt x="18529" y="32125"/>
                    </a:cubicBezTo>
                    <a:cubicBezTo>
                      <a:pt x="21984" y="30712"/>
                      <a:pt x="29246" y="21605"/>
                      <a:pt x="29246" y="21605"/>
                    </a:cubicBezTo>
                    <a:lnTo>
                      <a:pt x="35998" y="12340"/>
                    </a:lnTo>
                    <a:lnTo>
                      <a:pt x="39767" y="1191"/>
                    </a:lnTo>
                    <a:cubicBezTo>
                      <a:pt x="39767" y="1191"/>
                      <a:pt x="37142" y="1"/>
                      <a:pt x="345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2399511" y="2174306"/>
                <a:ext cx="579377" cy="743498"/>
              </a:xfrm>
              <a:custGeom>
                <a:rect b="b" l="l" r="r" t="t"/>
                <a:pathLst>
                  <a:path extrusionOk="0" h="43929" w="34232">
                    <a:moveTo>
                      <a:pt x="12641" y="1"/>
                    </a:moveTo>
                    <a:cubicBezTo>
                      <a:pt x="12641" y="1"/>
                      <a:pt x="6831" y="10207"/>
                      <a:pt x="4672" y="20924"/>
                    </a:cubicBezTo>
                    <a:cubicBezTo>
                      <a:pt x="2474" y="31681"/>
                      <a:pt x="1" y="42358"/>
                      <a:pt x="1" y="42358"/>
                    </a:cubicBezTo>
                    <a:lnTo>
                      <a:pt x="22965" y="43654"/>
                    </a:lnTo>
                    <a:lnTo>
                      <a:pt x="23005" y="43654"/>
                    </a:lnTo>
                    <a:lnTo>
                      <a:pt x="27676" y="43929"/>
                    </a:lnTo>
                    <a:lnTo>
                      <a:pt x="27676" y="43929"/>
                    </a:lnTo>
                    <a:lnTo>
                      <a:pt x="24889" y="37333"/>
                    </a:lnTo>
                    <a:cubicBezTo>
                      <a:pt x="27637" y="30424"/>
                      <a:pt x="30463" y="24811"/>
                      <a:pt x="31680" y="19943"/>
                    </a:cubicBezTo>
                    <a:cubicBezTo>
                      <a:pt x="34232" y="9383"/>
                      <a:pt x="33486" y="3612"/>
                      <a:pt x="33486" y="3612"/>
                    </a:cubicBezTo>
                    <a:lnTo>
                      <a:pt x="126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2686542" y="1695261"/>
                <a:ext cx="282394" cy="683465"/>
              </a:xfrm>
              <a:custGeom>
                <a:rect b="b" l="l" r="r" t="t"/>
                <a:pathLst>
                  <a:path extrusionOk="0" h="40382" w="16685">
                    <a:moveTo>
                      <a:pt x="6477" y="1"/>
                    </a:moveTo>
                    <a:lnTo>
                      <a:pt x="0" y="6439"/>
                    </a:lnTo>
                    <a:cubicBezTo>
                      <a:pt x="982" y="11307"/>
                      <a:pt x="2905" y="12484"/>
                      <a:pt x="2866" y="15507"/>
                    </a:cubicBezTo>
                    <a:cubicBezTo>
                      <a:pt x="2866" y="16646"/>
                      <a:pt x="2591" y="17823"/>
                      <a:pt x="2984" y="18923"/>
                    </a:cubicBezTo>
                    <a:cubicBezTo>
                      <a:pt x="3337" y="19825"/>
                      <a:pt x="4122" y="20571"/>
                      <a:pt x="4240" y="21513"/>
                    </a:cubicBezTo>
                    <a:cubicBezTo>
                      <a:pt x="4358" y="22809"/>
                      <a:pt x="3258" y="23908"/>
                      <a:pt x="2984" y="25204"/>
                    </a:cubicBezTo>
                    <a:cubicBezTo>
                      <a:pt x="2748" y="26499"/>
                      <a:pt x="3494" y="27873"/>
                      <a:pt x="3690" y="29208"/>
                    </a:cubicBezTo>
                    <a:cubicBezTo>
                      <a:pt x="4004" y="31249"/>
                      <a:pt x="3023" y="33290"/>
                      <a:pt x="2670" y="35332"/>
                    </a:cubicBezTo>
                    <a:cubicBezTo>
                      <a:pt x="2395" y="36313"/>
                      <a:pt x="2513" y="37373"/>
                      <a:pt x="2984" y="38276"/>
                    </a:cubicBezTo>
                    <a:cubicBezTo>
                      <a:pt x="3730" y="39493"/>
                      <a:pt x="5300" y="39846"/>
                      <a:pt x="6713" y="40121"/>
                    </a:cubicBezTo>
                    <a:cubicBezTo>
                      <a:pt x="7400" y="40244"/>
                      <a:pt x="8118" y="40382"/>
                      <a:pt x="8818" y="40382"/>
                    </a:cubicBezTo>
                    <a:cubicBezTo>
                      <a:pt x="9238" y="40382"/>
                      <a:pt x="9652" y="40332"/>
                      <a:pt x="10050" y="40199"/>
                    </a:cubicBezTo>
                    <a:cubicBezTo>
                      <a:pt x="11110" y="39846"/>
                      <a:pt x="12013" y="38708"/>
                      <a:pt x="11738" y="37648"/>
                    </a:cubicBezTo>
                    <a:lnTo>
                      <a:pt x="11738" y="37648"/>
                    </a:lnTo>
                    <a:cubicBezTo>
                      <a:pt x="12013" y="38354"/>
                      <a:pt x="12287" y="39061"/>
                      <a:pt x="12562" y="39807"/>
                    </a:cubicBezTo>
                    <a:cubicBezTo>
                      <a:pt x="12874" y="39908"/>
                      <a:pt x="13194" y="39957"/>
                      <a:pt x="13511" y="39957"/>
                    </a:cubicBezTo>
                    <a:cubicBezTo>
                      <a:pt x="14428" y="39957"/>
                      <a:pt x="15315" y="39545"/>
                      <a:pt x="15899" y="38786"/>
                    </a:cubicBezTo>
                    <a:cubicBezTo>
                      <a:pt x="16684" y="37805"/>
                      <a:pt x="16292" y="36666"/>
                      <a:pt x="16213" y="35410"/>
                    </a:cubicBezTo>
                    <a:cubicBezTo>
                      <a:pt x="16134" y="34154"/>
                      <a:pt x="16684" y="31720"/>
                      <a:pt x="16370" y="30542"/>
                    </a:cubicBezTo>
                    <a:cubicBezTo>
                      <a:pt x="15781" y="28305"/>
                      <a:pt x="14172" y="27049"/>
                      <a:pt x="13701" y="24772"/>
                    </a:cubicBezTo>
                    <a:cubicBezTo>
                      <a:pt x="13308" y="22809"/>
                      <a:pt x="14329" y="20532"/>
                      <a:pt x="13936" y="18569"/>
                    </a:cubicBezTo>
                    <a:cubicBezTo>
                      <a:pt x="13583" y="16606"/>
                      <a:pt x="12680" y="15154"/>
                      <a:pt x="12091" y="13309"/>
                    </a:cubicBezTo>
                    <a:cubicBezTo>
                      <a:pt x="11542" y="11739"/>
                      <a:pt x="10835" y="10208"/>
                      <a:pt x="10560" y="8559"/>
                    </a:cubicBezTo>
                    <a:cubicBezTo>
                      <a:pt x="10442" y="7617"/>
                      <a:pt x="10285" y="6635"/>
                      <a:pt x="10089" y="5693"/>
                    </a:cubicBezTo>
                    <a:cubicBezTo>
                      <a:pt x="9814" y="4790"/>
                      <a:pt x="8715" y="3220"/>
                      <a:pt x="6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2668601" y="1713201"/>
                <a:ext cx="229892" cy="598654"/>
              </a:xfrm>
              <a:custGeom>
                <a:rect b="b" l="l" r="r" t="t"/>
                <a:pathLst>
                  <a:path extrusionOk="0" h="35371" w="13583">
                    <a:moveTo>
                      <a:pt x="0" y="1"/>
                    </a:moveTo>
                    <a:cubicBezTo>
                      <a:pt x="0" y="40"/>
                      <a:pt x="0" y="40"/>
                      <a:pt x="0" y="79"/>
                    </a:cubicBezTo>
                    <a:cubicBezTo>
                      <a:pt x="40" y="158"/>
                      <a:pt x="40" y="276"/>
                      <a:pt x="79" y="393"/>
                    </a:cubicBezTo>
                    <a:cubicBezTo>
                      <a:pt x="157" y="786"/>
                      <a:pt x="275" y="1179"/>
                      <a:pt x="511" y="1532"/>
                    </a:cubicBezTo>
                    <a:cubicBezTo>
                      <a:pt x="982" y="2474"/>
                      <a:pt x="2120" y="3534"/>
                      <a:pt x="3690" y="4515"/>
                    </a:cubicBezTo>
                    <a:cubicBezTo>
                      <a:pt x="4554" y="5065"/>
                      <a:pt x="5378" y="5654"/>
                      <a:pt x="6124" y="6321"/>
                    </a:cubicBezTo>
                    <a:cubicBezTo>
                      <a:pt x="6988" y="7106"/>
                      <a:pt x="7537" y="8127"/>
                      <a:pt x="7655" y="9265"/>
                    </a:cubicBezTo>
                    <a:cubicBezTo>
                      <a:pt x="7773" y="10482"/>
                      <a:pt x="7380" y="11739"/>
                      <a:pt x="7380" y="13113"/>
                    </a:cubicBezTo>
                    <a:cubicBezTo>
                      <a:pt x="7341" y="13819"/>
                      <a:pt x="7577" y="14526"/>
                      <a:pt x="8009" y="15115"/>
                    </a:cubicBezTo>
                    <a:cubicBezTo>
                      <a:pt x="8401" y="15664"/>
                      <a:pt x="8911" y="16175"/>
                      <a:pt x="9461" y="16646"/>
                    </a:cubicBezTo>
                    <a:cubicBezTo>
                      <a:pt x="10011" y="17038"/>
                      <a:pt x="10482" y="17548"/>
                      <a:pt x="10953" y="18059"/>
                    </a:cubicBezTo>
                    <a:cubicBezTo>
                      <a:pt x="11345" y="18569"/>
                      <a:pt x="11542" y="19236"/>
                      <a:pt x="11463" y="19904"/>
                    </a:cubicBezTo>
                    <a:cubicBezTo>
                      <a:pt x="11345" y="20532"/>
                      <a:pt x="11188" y="21160"/>
                      <a:pt x="10953" y="21788"/>
                    </a:cubicBezTo>
                    <a:cubicBezTo>
                      <a:pt x="10796" y="22377"/>
                      <a:pt x="10717" y="23044"/>
                      <a:pt x="10756" y="23672"/>
                    </a:cubicBezTo>
                    <a:cubicBezTo>
                      <a:pt x="10874" y="24850"/>
                      <a:pt x="11188" y="25989"/>
                      <a:pt x="11738" y="27048"/>
                    </a:cubicBezTo>
                    <a:cubicBezTo>
                      <a:pt x="12170" y="28030"/>
                      <a:pt x="12641" y="28933"/>
                      <a:pt x="12955" y="29796"/>
                    </a:cubicBezTo>
                    <a:cubicBezTo>
                      <a:pt x="13269" y="30582"/>
                      <a:pt x="13426" y="31406"/>
                      <a:pt x="13465" y="32230"/>
                    </a:cubicBezTo>
                    <a:cubicBezTo>
                      <a:pt x="13465" y="32858"/>
                      <a:pt x="13347" y="33487"/>
                      <a:pt x="13112" y="34075"/>
                    </a:cubicBezTo>
                    <a:cubicBezTo>
                      <a:pt x="12916" y="34546"/>
                      <a:pt x="12602" y="34978"/>
                      <a:pt x="12209" y="35371"/>
                    </a:cubicBezTo>
                    <a:cubicBezTo>
                      <a:pt x="12327" y="35253"/>
                      <a:pt x="12405" y="35175"/>
                      <a:pt x="12523" y="35057"/>
                    </a:cubicBezTo>
                    <a:cubicBezTo>
                      <a:pt x="12798" y="34782"/>
                      <a:pt x="13033" y="34429"/>
                      <a:pt x="13190" y="34075"/>
                    </a:cubicBezTo>
                    <a:cubicBezTo>
                      <a:pt x="13426" y="33487"/>
                      <a:pt x="13583" y="32858"/>
                      <a:pt x="13583" y="32230"/>
                    </a:cubicBezTo>
                    <a:cubicBezTo>
                      <a:pt x="13583" y="31367"/>
                      <a:pt x="13426" y="30542"/>
                      <a:pt x="13112" y="29718"/>
                    </a:cubicBezTo>
                    <a:cubicBezTo>
                      <a:pt x="12798" y="28854"/>
                      <a:pt x="12366" y="27912"/>
                      <a:pt x="11895" y="26931"/>
                    </a:cubicBezTo>
                    <a:cubicBezTo>
                      <a:pt x="11424" y="25910"/>
                      <a:pt x="11071" y="24772"/>
                      <a:pt x="10953" y="23633"/>
                    </a:cubicBezTo>
                    <a:cubicBezTo>
                      <a:pt x="10953" y="23005"/>
                      <a:pt x="10992" y="22416"/>
                      <a:pt x="11188" y="21827"/>
                    </a:cubicBezTo>
                    <a:cubicBezTo>
                      <a:pt x="11424" y="21199"/>
                      <a:pt x="11581" y="20532"/>
                      <a:pt x="11699" y="19904"/>
                    </a:cubicBezTo>
                    <a:cubicBezTo>
                      <a:pt x="11738" y="19197"/>
                      <a:pt x="11542" y="18451"/>
                      <a:pt x="11110" y="17902"/>
                    </a:cubicBezTo>
                    <a:cubicBezTo>
                      <a:pt x="10678" y="17352"/>
                      <a:pt x="10168" y="16842"/>
                      <a:pt x="9579" y="16410"/>
                    </a:cubicBezTo>
                    <a:cubicBezTo>
                      <a:pt x="9029" y="16017"/>
                      <a:pt x="8558" y="15507"/>
                      <a:pt x="8126" y="14958"/>
                    </a:cubicBezTo>
                    <a:cubicBezTo>
                      <a:pt x="7773" y="14408"/>
                      <a:pt x="7616" y="13741"/>
                      <a:pt x="7616" y="13073"/>
                    </a:cubicBezTo>
                    <a:cubicBezTo>
                      <a:pt x="7616" y="11778"/>
                      <a:pt x="8009" y="10522"/>
                      <a:pt x="7891" y="9226"/>
                    </a:cubicBezTo>
                    <a:cubicBezTo>
                      <a:pt x="7773" y="8048"/>
                      <a:pt x="7184" y="6949"/>
                      <a:pt x="6242" y="6164"/>
                    </a:cubicBezTo>
                    <a:cubicBezTo>
                      <a:pt x="5496" y="5497"/>
                      <a:pt x="4672" y="4869"/>
                      <a:pt x="3808" y="4358"/>
                    </a:cubicBezTo>
                    <a:cubicBezTo>
                      <a:pt x="2238" y="3377"/>
                      <a:pt x="1060" y="2356"/>
                      <a:pt x="589" y="1453"/>
                    </a:cubicBezTo>
                    <a:cubicBezTo>
                      <a:pt x="314" y="1022"/>
                      <a:pt x="118" y="51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6"/>
            <p:cNvGrpSpPr/>
            <p:nvPr/>
          </p:nvGrpSpPr>
          <p:grpSpPr>
            <a:xfrm>
              <a:off x="2114077" y="2978282"/>
              <a:ext cx="716809" cy="453406"/>
              <a:chOff x="3466516" y="2883575"/>
              <a:chExt cx="848395" cy="536639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3466516" y="2883575"/>
                <a:ext cx="848376" cy="15157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lt2"/>
                    </a:solidFill>
                    <a:latin typeface="Roboto"/>
                  </a:rPr>
                  <a:t>SCAN TO</a:t>
                </a: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3466536" y="3075125"/>
                <a:ext cx="848374" cy="345089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Roboto;900"/>
                  </a:rPr>
                  <a:t>PAY</a:t>
                </a:r>
              </a:p>
            </p:txBody>
          </p:sp>
        </p:grpSp>
      </p:grpSp>
      <p:sp>
        <p:nvSpPr>
          <p:cNvPr id="188" name="Google Shape;188;p16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digital wallet services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0" name="Google Shape;190;p16"/>
          <p:cNvGrpSpPr/>
          <p:nvPr/>
        </p:nvGrpSpPr>
        <p:grpSpPr>
          <a:xfrm>
            <a:off x="4463418" y="1849647"/>
            <a:ext cx="217164" cy="331461"/>
            <a:chOff x="6385322" y="4346746"/>
            <a:chExt cx="217164" cy="331461"/>
          </a:xfrm>
        </p:grpSpPr>
        <p:sp>
          <p:nvSpPr>
            <p:cNvPr id="191" name="Google Shape;191;p16"/>
            <p:cNvSpPr/>
            <p:nvPr/>
          </p:nvSpPr>
          <p:spPr>
            <a:xfrm>
              <a:off x="6385322" y="4346746"/>
              <a:ext cx="217164" cy="331461"/>
            </a:xfrm>
            <a:custGeom>
              <a:rect b="b" l="l" r="r" t="t"/>
              <a:pathLst>
                <a:path extrusionOk="0" h="17980" w="11780">
                  <a:moveTo>
                    <a:pt x="10727" y="1054"/>
                  </a:moveTo>
                  <a:lnTo>
                    <a:pt x="10727" y="13535"/>
                  </a:lnTo>
                  <a:lnTo>
                    <a:pt x="1053" y="13535"/>
                  </a:lnTo>
                  <a:lnTo>
                    <a:pt x="1053" y="1054"/>
                  </a:lnTo>
                  <a:close/>
                  <a:moveTo>
                    <a:pt x="492" y="1"/>
                  </a:moveTo>
                  <a:cubicBezTo>
                    <a:pt x="220" y="1"/>
                    <a:pt x="0" y="244"/>
                    <a:pt x="0" y="519"/>
                  </a:cubicBezTo>
                  <a:lnTo>
                    <a:pt x="0" y="17462"/>
                  </a:lnTo>
                  <a:cubicBezTo>
                    <a:pt x="0" y="17746"/>
                    <a:pt x="234" y="17980"/>
                    <a:pt x="518" y="17980"/>
                  </a:cubicBezTo>
                  <a:lnTo>
                    <a:pt x="11245" y="17980"/>
                  </a:lnTo>
                  <a:cubicBezTo>
                    <a:pt x="11546" y="17980"/>
                    <a:pt x="11780" y="17746"/>
                    <a:pt x="11780" y="17462"/>
                  </a:cubicBezTo>
                  <a:lnTo>
                    <a:pt x="11780" y="519"/>
                  </a:lnTo>
                  <a:cubicBezTo>
                    <a:pt x="11780" y="244"/>
                    <a:pt x="11561" y="1"/>
                    <a:pt x="11274" y="1"/>
                  </a:cubicBezTo>
                  <a:cubicBezTo>
                    <a:pt x="11264" y="1"/>
                    <a:pt x="11255" y="1"/>
                    <a:pt x="11245" y="1"/>
                  </a:cubicBezTo>
                  <a:lnTo>
                    <a:pt x="518" y="1"/>
                  </a:lnTo>
                  <a:cubicBezTo>
                    <a:pt x="509" y="1"/>
                    <a:pt x="500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430598" y="4424744"/>
              <a:ext cx="125653" cy="113007"/>
            </a:xfrm>
            <a:custGeom>
              <a:rect b="b" l="l" r="r" t="t"/>
              <a:pathLst>
                <a:path extrusionOk="0" h="6130" w="6816">
                  <a:moveTo>
                    <a:pt x="2285" y="1"/>
                  </a:moveTo>
                  <a:cubicBezTo>
                    <a:pt x="2086" y="1"/>
                    <a:pt x="1888" y="110"/>
                    <a:pt x="1805" y="365"/>
                  </a:cubicBezTo>
                  <a:lnTo>
                    <a:pt x="1354" y="1702"/>
                  </a:lnTo>
                  <a:lnTo>
                    <a:pt x="602" y="1702"/>
                  </a:lnTo>
                  <a:cubicBezTo>
                    <a:pt x="1" y="1769"/>
                    <a:pt x="1" y="2671"/>
                    <a:pt x="602" y="2738"/>
                  </a:cubicBezTo>
                  <a:lnTo>
                    <a:pt x="719" y="2738"/>
                  </a:lnTo>
                  <a:lnTo>
                    <a:pt x="1220" y="5695"/>
                  </a:lnTo>
                  <a:cubicBezTo>
                    <a:pt x="1254" y="5946"/>
                    <a:pt x="1471" y="6130"/>
                    <a:pt x="1738" y="6130"/>
                  </a:cubicBezTo>
                  <a:lnTo>
                    <a:pt x="5113" y="6130"/>
                  </a:lnTo>
                  <a:cubicBezTo>
                    <a:pt x="5381" y="6130"/>
                    <a:pt x="5598" y="5946"/>
                    <a:pt x="5648" y="5695"/>
                  </a:cubicBezTo>
                  <a:lnTo>
                    <a:pt x="6133" y="2738"/>
                  </a:lnTo>
                  <a:lnTo>
                    <a:pt x="6250" y="2738"/>
                  </a:lnTo>
                  <a:cubicBezTo>
                    <a:pt x="6269" y="2741"/>
                    <a:pt x="6288" y="2742"/>
                    <a:pt x="6307" y="2742"/>
                  </a:cubicBezTo>
                  <a:cubicBezTo>
                    <a:pt x="6815" y="2742"/>
                    <a:pt x="6815" y="1698"/>
                    <a:pt x="6307" y="1698"/>
                  </a:cubicBezTo>
                  <a:cubicBezTo>
                    <a:pt x="6288" y="1698"/>
                    <a:pt x="6269" y="1699"/>
                    <a:pt x="6250" y="1702"/>
                  </a:cubicBezTo>
                  <a:lnTo>
                    <a:pt x="5498" y="1702"/>
                  </a:lnTo>
                  <a:lnTo>
                    <a:pt x="5063" y="365"/>
                  </a:lnTo>
                  <a:cubicBezTo>
                    <a:pt x="4974" y="110"/>
                    <a:pt x="4775" y="1"/>
                    <a:pt x="4575" y="1"/>
                  </a:cubicBezTo>
                  <a:cubicBezTo>
                    <a:pt x="4252" y="1"/>
                    <a:pt x="3927" y="286"/>
                    <a:pt x="4061" y="699"/>
                  </a:cubicBezTo>
                  <a:lnTo>
                    <a:pt x="4395" y="1702"/>
                  </a:lnTo>
                  <a:lnTo>
                    <a:pt x="2473" y="1702"/>
                  </a:lnTo>
                  <a:lnTo>
                    <a:pt x="2791" y="699"/>
                  </a:lnTo>
                  <a:cubicBezTo>
                    <a:pt x="2935" y="286"/>
                    <a:pt x="2608" y="1"/>
                    <a:pt x="2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6"/>
          <p:cNvGrpSpPr/>
          <p:nvPr/>
        </p:nvGrpSpPr>
        <p:grpSpPr>
          <a:xfrm>
            <a:off x="4406269" y="2950143"/>
            <a:ext cx="331461" cy="331461"/>
            <a:chOff x="5233005" y="3690349"/>
            <a:chExt cx="331461" cy="331461"/>
          </a:xfrm>
        </p:grpSpPr>
        <p:sp>
          <p:nvSpPr>
            <p:cNvPr id="194" name="Google Shape;194;p16"/>
            <p:cNvSpPr/>
            <p:nvPr/>
          </p:nvSpPr>
          <p:spPr>
            <a:xfrm>
              <a:off x="5233005" y="3834529"/>
              <a:ext cx="62237" cy="62532"/>
            </a:xfrm>
            <a:custGeom>
              <a:rect b="b" l="l" r="r" t="t"/>
              <a:pathLst>
                <a:path extrusionOk="0" h="3392" w="3376">
                  <a:moveTo>
                    <a:pt x="1" y="0"/>
                  </a:moveTo>
                  <a:lnTo>
                    <a:pt x="1" y="2857"/>
                  </a:lnTo>
                  <a:cubicBezTo>
                    <a:pt x="1" y="3158"/>
                    <a:pt x="235" y="3392"/>
                    <a:pt x="519" y="3392"/>
                  </a:cubicBezTo>
                  <a:lnTo>
                    <a:pt x="3376" y="3392"/>
                  </a:lnTo>
                  <a:lnTo>
                    <a:pt x="3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502212" y="3834529"/>
              <a:ext cx="62255" cy="62532"/>
            </a:xfrm>
            <a:custGeom>
              <a:rect b="b" l="l" r="r" t="t"/>
              <a:pathLst>
                <a:path extrusionOk="0" h="3392" w="3377">
                  <a:moveTo>
                    <a:pt x="1" y="0"/>
                  </a:moveTo>
                  <a:lnTo>
                    <a:pt x="1" y="3392"/>
                  </a:lnTo>
                  <a:lnTo>
                    <a:pt x="2858" y="3392"/>
                  </a:lnTo>
                  <a:cubicBezTo>
                    <a:pt x="3142" y="3392"/>
                    <a:pt x="3376" y="3158"/>
                    <a:pt x="3376" y="2857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377167" y="3834529"/>
              <a:ext cx="43138" cy="62532"/>
            </a:xfrm>
            <a:custGeom>
              <a:rect b="b" l="l" r="r" t="t"/>
              <a:pathLst>
                <a:path extrusionOk="0" h="3392" w="2340">
                  <a:moveTo>
                    <a:pt x="0" y="0"/>
                  </a:moveTo>
                  <a:lnTo>
                    <a:pt x="0" y="3392"/>
                  </a:lnTo>
                  <a:lnTo>
                    <a:pt x="2339" y="3392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5314949" y="3834529"/>
              <a:ext cx="42825" cy="62532"/>
            </a:xfrm>
            <a:custGeom>
              <a:rect b="b" l="l" r="r" t="t"/>
              <a:pathLst>
                <a:path extrusionOk="0" h="3392" w="2323">
                  <a:moveTo>
                    <a:pt x="0" y="0"/>
                  </a:moveTo>
                  <a:lnTo>
                    <a:pt x="0" y="3392"/>
                  </a:lnTo>
                  <a:lnTo>
                    <a:pt x="2323" y="339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5235789" y="3771998"/>
              <a:ext cx="325894" cy="43138"/>
            </a:xfrm>
            <a:custGeom>
              <a:rect b="b" l="l" r="r" t="t"/>
              <a:pathLst>
                <a:path extrusionOk="0" h="2340" w="17678">
                  <a:moveTo>
                    <a:pt x="769" y="0"/>
                  </a:moveTo>
                  <a:lnTo>
                    <a:pt x="0" y="2340"/>
                  </a:lnTo>
                  <a:lnTo>
                    <a:pt x="17678" y="2340"/>
                  </a:lnTo>
                  <a:lnTo>
                    <a:pt x="169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5253653" y="3916454"/>
              <a:ext cx="290167" cy="105356"/>
            </a:xfrm>
            <a:custGeom>
              <a:rect b="b" l="l" r="r" t="t"/>
              <a:pathLst>
                <a:path extrusionOk="0" h="5715" w="15740">
                  <a:moveTo>
                    <a:pt x="14687" y="2858"/>
                  </a:moveTo>
                  <a:lnTo>
                    <a:pt x="14687" y="4662"/>
                  </a:lnTo>
                  <a:lnTo>
                    <a:pt x="7836" y="4662"/>
                  </a:lnTo>
                  <a:lnTo>
                    <a:pt x="7836" y="2858"/>
                  </a:lnTo>
                  <a:close/>
                  <a:moveTo>
                    <a:pt x="0" y="1"/>
                  </a:moveTo>
                  <a:lnTo>
                    <a:pt x="0" y="5197"/>
                  </a:lnTo>
                  <a:cubicBezTo>
                    <a:pt x="0" y="5481"/>
                    <a:pt x="234" y="5715"/>
                    <a:pt x="535" y="5715"/>
                  </a:cubicBezTo>
                  <a:lnTo>
                    <a:pt x="15205" y="5715"/>
                  </a:lnTo>
                  <a:cubicBezTo>
                    <a:pt x="15506" y="5715"/>
                    <a:pt x="15740" y="5481"/>
                    <a:pt x="15740" y="5197"/>
                  </a:cubicBezTo>
                  <a:lnTo>
                    <a:pt x="15740" y="1"/>
                  </a:lnTo>
                  <a:lnTo>
                    <a:pt x="14687" y="1"/>
                  </a:lnTo>
                  <a:lnTo>
                    <a:pt x="14687" y="1805"/>
                  </a:lnTo>
                  <a:lnTo>
                    <a:pt x="7836" y="1805"/>
                  </a:lnTo>
                  <a:lnTo>
                    <a:pt x="7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253653" y="3690349"/>
              <a:ext cx="290167" cy="62255"/>
            </a:xfrm>
            <a:custGeom>
              <a:rect b="b" l="l" r="r" t="t"/>
              <a:pathLst>
                <a:path extrusionOk="0" h="3377" w="15740">
                  <a:moveTo>
                    <a:pt x="15233" y="1"/>
                  </a:moveTo>
                  <a:cubicBezTo>
                    <a:pt x="15224" y="1"/>
                    <a:pt x="15214" y="1"/>
                    <a:pt x="15205" y="2"/>
                  </a:cubicBezTo>
                  <a:lnTo>
                    <a:pt x="535" y="2"/>
                  </a:lnTo>
                  <a:cubicBezTo>
                    <a:pt x="234" y="2"/>
                    <a:pt x="0" y="235"/>
                    <a:pt x="0" y="520"/>
                  </a:cubicBezTo>
                  <a:lnTo>
                    <a:pt x="0" y="3377"/>
                  </a:lnTo>
                  <a:lnTo>
                    <a:pt x="15740" y="3377"/>
                  </a:lnTo>
                  <a:lnTo>
                    <a:pt x="15740" y="520"/>
                  </a:lnTo>
                  <a:cubicBezTo>
                    <a:pt x="15740" y="244"/>
                    <a:pt x="15520" y="1"/>
                    <a:pt x="15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5439699" y="3834529"/>
              <a:ext cx="42825" cy="62532"/>
            </a:xfrm>
            <a:custGeom>
              <a:rect b="b" l="l" r="r" t="t"/>
              <a:pathLst>
                <a:path extrusionOk="0" h="3392" w="2323">
                  <a:moveTo>
                    <a:pt x="0" y="0"/>
                  </a:moveTo>
                  <a:lnTo>
                    <a:pt x="0" y="3392"/>
                  </a:lnTo>
                  <a:lnTo>
                    <a:pt x="2323" y="339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4424384" y="4050648"/>
            <a:ext cx="295232" cy="331442"/>
            <a:chOff x="4194046" y="3115288"/>
            <a:chExt cx="218399" cy="245204"/>
          </a:xfrm>
        </p:grpSpPr>
        <p:sp>
          <p:nvSpPr>
            <p:cNvPr id="203" name="Google Shape;203;p16"/>
            <p:cNvSpPr/>
            <p:nvPr/>
          </p:nvSpPr>
          <p:spPr>
            <a:xfrm>
              <a:off x="4314168" y="3267450"/>
              <a:ext cx="98277" cy="93041"/>
            </a:xfrm>
            <a:custGeom>
              <a:rect b="b" l="l" r="r" t="t"/>
              <a:pathLst>
                <a:path extrusionOk="0" h="5047" w="5331">
                  <a:moveTo>
                    <a:pt x="2507" y="1"/>
                  </a:moveTo>
                  <a:lnTo>
                    <a:pt x="1" y="5047"/>
                  </a:lnTo>
                  <a:lnTo>
                    <a:pt x="5331" y="5047"/>
                  </a:lnTo>
                  <a:cubicBezTo>
                    <a:pt x="5331" y="2992"/>
                    <a:pt x="4262" y="1070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194046" y="3267450"/>
              <a:ext cx="98590" cy="93041"/>
            </a:xfrm>
            <a:custGeom>
              <a:rect b="b" l="l" r="r" t="t"/>
              <a:pathLst>
                <a:path extrusionOk="0" h="5047" w="5348">
                  <a:moveTo>
                    <a:pt x="2824" y="1"/>
                  </a:moveTo>
                  <a:cubicBezTo>
                    <a:pt x="1070" y="1070"/>
                    <a:pt x="1" y="2975"/>
                    <a:pt x="1" y="5047"/>
                  </a:cubicBezTo>
                  <a:lnTo>
                    <a:pt x="5347" y="5047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40244" y="3115288"/>
              <a:ext cx="126003" cy="126003"/>
            </a:xfrm>
            <a:custGeom>
              <a:rect b="b" l="l" r="r" t="t"/>
              <a:pathLst>
                <a:path extrusionOk="0" h="6835" w="6835">
                  <a:moveTo>
                    <a:pt x="3409" y="1"/>
                  </a:moveTo>
                  <a:cubicBezTo>
                    <a:pt x="1521" y="1"/>
                    <a:pt x="1" y="1538"/>
                    <a:pt x="1" y="3426"/>
                  </a:cubicBezTo>
                  <a:cubicBezTo>
                    <a:pt x="1" y="5314"/>
                    <a:pt x="1521" y="6835"/>
                    <a:pt x="3409" y="6835"/>
                  </a:cubicBezTo>
                  <a:cubicBezTo>
                    <a:pt x="5298" y="6835"/>
                    <a:pt x="6835" y="5314"/>
                    <a:pt x="6835" y="3426"/>
                  </a:cubicBezTo>
                  <a:cubicBezTo>
                    <a:pt x="6835" y="1538"/>
                    <a:pt x="5298" y="1"/>
                    <a:pt x="3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263361" y="3255449"/>
              <a:ext cx="79787" cy="83179"/>
            </a:xfrm>
            <a:custGeom>
              <a:rect b="b" l="l" r="r" t="t"/>
              <a:pathLst>
                <a:path extrusionOk="0" h="4512" w="4328">
                  <a:moveTo>
                    <a:pt x="551" y="0"/>
                  </a:moveTo>
                  <a:cubicBezTo>
                    <a:pt x="351" y="50"/>
                    <a:pt x="167" y="100"/>
                    <a:pt x="0" y="184"/>
                  </a:cubicBezTo>
                  <a:lnTo>
                    <a:pt x="2155" y="4511"/>
                  </a:lnTo>
                  <a:lnTo>
                    <a:pt x="4328" y="184"/>
                  </a:lnTo>
                  <a:cubicBezTo>
                    <a:pt x="4144" y="100"/>
                    <a:pt x="3960" y="50"/>
                    <a:pt x="3776" y="0"/>
                  </a:cubicBezTo>
                  <a:cubicBezTo>
                    <a:pt x="3258" y="184"/>
                    <a:pt x="2724" y="301"/>
                    <a:pt x="2155" y="301"/>
                  </a:cubicBezTo>
                  <a:cubicBezTo>
                    <a:pt x="1604" y="301"/>
                    <a:pt x="1053" y="201"/>
                    <a:pt x="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4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cxnSp>
        <p:nvCxnSpPr>
          <p:cNvPr id="1382" name="Google Shape;1382;p34"/>
          <p:cNvCxnSpPr/>
          <p:nvPr/>
        </p:nvCxnSpPr>
        <p:spPr>
          <a:xfrm>
            <a:off x="589950" y="2940525"/>
            <a:ext cx="796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3" name="Google Shape;1383;p34"/>
          <p:cNvGrpSpPr/>
          <p:nvPr/>
        </p:nvGrpSpPr>
        <p:grpSpPr>
          <a:xfrm>
            <a:off x="1578893" y="1075326"/>
            <a:ext cx="1528500" cy="1949349"/>
            <a:chOff x="1420027" y="1075326"/>
            <a:chExt cx="1528500" cy="1949349"/>
          </a:xfrm>
        </p:grpSpPr>
        <p:sp>
          <p:nvSpPr>
            <p:cNvPr id="1384" name="Google Shape;1384;p34"/>
            <p:cNvSpPr txBox="1"/>
            <p:nvPr/>
          </p:nvSpPr>
          <p:spPr>
            <a:xfrm>
              <a:off x="1420027" y="1075326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Driver license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5" name="Google Shape;1385;p34"/>
            <p:cNvSpPr txBox="1"/>
            <p:nvPr/>
          </p:nvSpPr>
          <p:spPr>
            <a:xfrm>
              <a:off x="1420027" y="1405741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planet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608277" y="2209212"/>
              <a:ext cx="1152000" cy="420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100127" y="2856375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4"/>
          <p:cNvGrpSpPr/>
          <p:nvPr/>
        </p:nvGrpSpPr>
        <p:grpSpPr>
          <a:xfrm>
            <a:off x="459928" y="2856375"/>
            <a:ext cx="1528500" cy="1933412"/>
            <a:chOff x="459928" y="2856375"/>
            <a:chExt cx="1528500" cy="1933412"/>
          </a:xfrm>
        </p:grpSpPr>
        <p:sp>
          <p:nvSpPr>
            <p:cNvPr id="1389" name="Google Shape;1389;p34"/>
            <p:cNvSpPr txBox="1"/>
            <p:nvPr/>
          </p:nvSpPr>
          <p:spPr>
            <a:xfrm>
              <a:off x="459928" y="3762476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Bank account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90" name="Google Shape;1390;p34"/>
            <p:cNvSpPr txBox="1"/>
            <p:nvPr/>
          </p:nvSpPr>
          <p:spPr>
            <a:xfrm>
              <a:off x="459928" y="4092887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648178" y="3251540"/>
              <a:ext cx="1152000" cy="420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1140028" y="2856375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4"/>
          <p:cNvGrpSpPr/>
          <p:nvPr/>
        </p:nvGrpSpPr>
        <p:grpSpPr>
          <a:xfrm>
            <a:off x="3816821" y="1075326"/>
            <a:ext cx="1528500" cy="1949349"/>
            <a:chOff x="3340224" y="1075326"/>
            <a:chExt cx="1528500" cy="1949349"/>
          </a:xfrm>
        </p:grpSpPr>
        <p:sp>
          <p:nvSpPr>
            <p:cNvPr id="1394" name="Google Shape;1394;p34"/>
            <p:cNvSpPr txBox="1"/>
            <p:nvPr/>
          </p:nvSpPr>
          <p:spPr>
            <a:xfrm>
              <a:off x="3340224" y="1075326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Loyalty card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95" name="Google Shape;1395;p34"/>
            <p:cNvSpPr txBox="1"/>
            <p:nvPr/>
          </p:nvSpPr>
          <p:spPr>
            <a:xfrm>
              <a:off x="3340224" y="1405741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3528474" y="2209212"/>
              <a:ext cx="1152000" cy="420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020324" y="2856375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34"/>
          <p:cNvGrpSpPr/>
          <p:nvPr/>
        </p:nvGrpSpPr>
        <p:grpSpPr>
          <a:xfrm>
            <a:off x="2697857" y="2856375"/>
            <a:ext cx="1528500" cy="1933412"/>
            <a:chOff x="2380125" y="2856375"/>
            <a:chExt cx="1528500" cy="1933412"/>
          </a:xfrm>
        </p:grpSpPr>
        <p:sp>
          <p:nvSpPr>
            <p:cNvPr id="1399" name="Google Shape;1399;p34"/>
            <p:cNvSpPr txBox="1"/>
            <p:nvPr/>
          </p:nvSpPr>
          <p:spPr>
            <a:xfrm>
              <a:off x="2380125" y="3762476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Health ins. card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00" name="Google Shape;1400;p34"/>
            <p:cNvSpPr txBox="1"/>
            <p:nvPr/>
          </p:nvSpPr>
          <p:spPr>
            <a:xfrm>
              <a:off x="2380125" y="4092887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2568375" y="3251540"/>
              <a:ext cx="1152000" cy="42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3060225" y="2856375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34"/>
          <p:cNvGrpSpPr/>
          <p:nvPr/>
        </p:nvGrpSpPr>
        <p:grpSpPr>
          <a:xfrm>
            <a:off x="4935785" y="2856375"/>
            <a:ext cx="1528500" cy="1933412"/>
            <a:chOff x="4300323" y="2856375"/>
            <a:chExt cx="1528500" cy="1933412"/>
          </a:xfrm>
        </p:grpSpPr>
        <p:sp>
          <p:nvSpPr>
            <p:cNvPr id="1404" name="Google Shape;1404;p34"/>
            <p:cNvSpPr txBox="1"/>
            <p:nvPr/>
          </p:nvSpPr>
          <p:spPr>
            <a:xfrm>
              <a:off x="4300323" y="3762476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Other IDs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05" name="Google Shape;1405;p34"/>
            <p:cNvSpPr txBox="1"/>
            <p:nvPr/>
          </p:nvSpPr>
          <p:spPr>
            <a:xfrm>
              <a:off x="4300323" y="4092887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4488573" y="3251540"/>
              <a:ext cx="1152000" cy="420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4980423" y="2856375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34"/>
          <p:cNvGrpSpPr/>
          <p:nvPr/>
        </p:nvGrpSpPr>
        <p:grpSpPr>
          <a:xfrm>
            <a:off x="6717150" y="1166400"/>
            <a:ext cx="1867800" cy="3522000"/>
            <a:chOff x="6717150" y="1166400"/>
            <a:chExt cx="1867800" cy="3522000"/>
          </a:xfrm>
        </p:grpSpPr>
        <p:sp>
          <p:nvSpPr>
            <p:cNvPr id="1409" name="Google Shape;1409;p34"/>
            <p:cNvSpPr/>
            <p:nvPr/>
          </p:nvSpPr>
          <p:spPr>
            <a:xfrm>
              <a:off x="6717150" y="1166400"/>
              <a:ext cx="1867800" cy="3522000"/>
            </a:xfrm>
            <a:prstGeom prst="roundRect">
              <a:avLst>
                <a:gd fmla="val 814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6830100" y="1276050"/>
              <a:ext cx="1641900" cy="3075000"/>
            </a:xfrm>
            <a:prstGeom prst="roundRect">
              <a:avLst>
                <a:gd fmla="val 450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1" name="Google Shape;1411;p34"/>
            <p:cNvGrpSpPr/>
            <p:nvPr/>
          </p:nvGrpSpPr>
          <p:grpSpPr>
            <a:xfrm>
              <a:off x="6958904" y="1410333"/>
              <a:ext cx="1384294" cy="108974"/>
              <a:chOff x="7060702" y="1383928"/>
              <a:chExt cx="1384294" cy="108974"/>
            </a:xfrm>
          </p:grpSpPr>
          <p:sp>
            <p:nvSpPr>
              <p:cNvPr id="1412" name="Google Shape;1412;p34"/>
              <p:cNvSpPr/>
              <p:nvPr/>
            </p:nvSpPr>
            <p:spPr>
              <a:xfrm>
                <a:off x="7304325" y="1383928"/>
                <a:ext cx="1140671" cy="108974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dk1"/>
                    </a:solidFill>
                    <a:latin typeface="Roboto"/>
                  </a:rPr>
                  <a:t>DIGITAL WALLET</a:t>
                </a:r>
              </a:p>
            </p:txBody>
          </p:sp>
          <p:grpSp>
            <p:nvGrpSpPr>
              <p:cNvPr id="1413" name="Google Shape;1413;p34"/>
              <p:cNvGrpSpPr/>
              <p:nvPr/>
            </p:nvGrpSpPr>
            <p:grpSpPr>
              <a:xfrm>
                <a:off x="7060702" y="1393229"/>
                <a:ext cx="192397" cy="90272"/>
                <a:chOff x="7060804" y="1394556"/>
                <a:chExt cx="201000" cy="90281"/>
              </a:xfrm>
            </p:grpSpPr>
            <p:cxnSp>
              <p:nvCxnSpPr>
                <p:cNvPr id="1414" name="Google Shape;1414;p34"/>
                <p:cNvCxnSpPr/>
                <p:nvPr/>
              </p:nvCxnSpPr>
              <p:spPr>
                <a:xfrm>
                  <a:off x="7060804" y="1484837"/>
                  <a:ext cx="201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5" name="Google Shape;1415;p34"/>
                <p:cNvCxnSpPr/>
                <p:nvPr/>
              </p:nvCxnSpPr>
              <p:spPr>
                <a:xfrm>
                  <a:off x="7060804" y="1439696"/>
                  <a:ext cx="201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6" name="Google Shape;1416;p34"/>
                <p:cNvCxnSpPr/>
                <p:nvPr/>
              </p:nvCxnSpPr>
              <p:spPr>
                <a:xfrm>
                  <a:off x="7060804" y="1394556"/>
                  <a:ext cx="201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417" name="Google Shape;1417;p34"/>
            <p:cNvSpPr/>
            <p:nvPr/>
          </p:nvSpPr>
          <p:spPr>
            <a:xfrm>
              <a:off x="7566903" y="4437150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34"/>
          <p:cNvGrpSpPr/>
          <p:nvPr/>
        </p:nvGrpSpPr>
        <p:grpSpPr>
          <a:xfrm>
            <a:off x="6958903" y="1638499"/>
            <a:ext cx="1384200" cy="420300"/>
            <a:chOff x="6958903" y="1638499"/>
            <a:chExt cx="1384200" cy="420300"/>
          </a:xfrm>
        </p:grpSpPr>
        <p:sp>
          <p:nvSpPr>
            <p:cNvPr id="1419" name="Google Shape;1419;p34"/>
            <p:cNvSpPr/>
            <p:nvPr/>
          </p:nvSpPr>
          <p:spPr>
            <a:xfrm>
              <a:off x="6958903" y="1638499"/>
              <a:ext cx="1384200" cy="4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6958903" y="1638499"/>
              <a:ext cx="1245900" cy="420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34"/>
          <p:cNvGrpSpPr/>
          <p:nvPr/>
        </p:nvGrpSpPr>
        <p:grpSpPr>
          <a:xfrm>
            <a:off x="6958903" y="2177991"/>
            <a:ext cx="1384200" cy="420300"/>
            <a:chOff x="6958903" y="2177991"/>
            <a:chExt cx="1384200" cy="420300"/>
          </a:xfrm>
        </p:grpSpPr>
        <p:sp>
          <p:nvSpPr>
            <p:cNvPr id="1422" name="Google Shape;1422;p34"/>
            <p:cNvSpPr/>
            <p:nvPr/>
          </p:nvSpPr>
          <p:spPr>
            <a:xfrm>
              <a:off x="6958903" y="2177991"/>
              <a:ext cx="1384200" cy="4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6958903" y="2177991"/>
              <a:ext cx="1107300" cy="420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4" name="Google Shape;1424;p34"/>
          <p:cNvGrpSpPr/>
          <p:nvPr/>
        </p:nvGrpSpPr>
        <p:grpSpPr>
          <a:xfrm>
            <a:off x="6958903" y="2717483"/>
            <a:ext cx="1384200" cy="420300"/>
            <a:chOff x="6958903" y="2717483"/>
            <a:chExt cx="1384200" cy="420300"/>
          </a:xfrm>
        </p:grpSpPr>
        <p:sp>
          <p:nvSpPr>
            <p:cNvPr id="1425" name="Google Shape;1425;p34"/>
            <p:cNvSpPr/>
            <p:nvPr/>
          </p:nvSpPr>
          <p:spPr>
            <a:xfrm>
              <a:off x="6958903" y="2717483"/>
              <a:ext cx="1384200" cy="4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6958903" y="2717483"/>
              <a:ext cx="969000" cy="42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7" name="Google Shape;1427;p34"/>
          <p:cNvGrpSpPr/>
          <p:nvPr/>
        </p:nvGrpSpPr>
        <p:grpSpPr>
          <a:xfrm>
            <a:off x="6958903" y="3256975"/>
            <a:ext cx="1384200" cy="420300"/>
            <a:chOff x="6958903" y="3256975"/>
            <a:chExt cx="1384200" cy="420300"/>
          </a:xfrm>
        </p:grpSpPr>
        <p:sp>
          <p:nvSpPr>
            <p:cNvPr id="1428" name="Google Shape;1428;p34"/>
            <p:cNvSpPr/>
            <p:nvPr/>
          </p:nvSpPr>
          <p:spPr>
            <a:xfrm>
              <a:off x="6958903" y="3256975"/>
              <a:ext cx="1384200" cy="4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6958903" y="3256975"/>
              <a:ext cx="830400" cy="420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30" name="Google Shape;1430;p34"/>
          <p:cNvGrpSpPr/>
          <p:nvPr/>
        </p:nvGrpSpPr>
        <p:grpSpPr>
          <a:xfrm>
            <a:off x="6958903" y="3796467"/>
            <a:ext cx="1384200" cy="420300"/>
            <a:chOff x="6958903" y="3796467"/>
            <a:chExt cx="1384200" cy="420300"/>
          </a:xfrm>
        </p:grpSpPr>
        <p:sp>
          <p:nvSpPr>
            <p:cNvPr id="1431" name="Google Shape;1431;p34"/>
            <p:cNvSpPr/>
            <p:nvPr/>
          </p:nvSpPr>
          <p:spPr>
            <a:xfrm>
              <a:off x="6958903" y="3796467"/>
              <a:ext cx="1384200" cy="42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6958903" y="3796467"/>
              <a:ext cx="692100" cy="420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5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1438" name="Google Shape;1438;p3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Evaluation of digital wallet apps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439" name="Google Shape;1439;p35"/>
          <p:cNvCxnSpPr>
            <a:stCxn id="1440" idx="3"/>
            <a:endCxn id="1441" idx="1"/>
          </p:cNvCxnSpPr>
          <p:nvPr/>
        </p:nvCxnSpPr>
        <p:spPr>
          <a:xfrm>
            <a:off x="1179888" y="2134050"/>
            <a:ext cx="678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2" name="Google Shape;1442;p35"/>
          <p:cNvGrpSpPr/>
          <p:nvPr/>
        </p:nvGrpSpPr>
        <p:grpSpPr>
          <a:xfrm>
            <a:off x="460788" y="2049900"/>
            <a:ext cx="1269900" cy="2378951"/>
            <a:chOff x="667498" y="2049900"/>
            <a:chExt cx="1269900" cy="2378951"/>
          </a:xfrm>
        </p:grpSpPr>
        <p:sp>
          <p:nvSpPr>
            <p:cNvPr id="1443" name="Google Shape;1443;p35"/>
            <p:cNvSpPr txBox="1"/>
            <p:nvPr/>
          </p:nvSpPr>
          <p:spPr>
            <a:xfrm flipH="1">
              <a:off x="667498" y="3412003"/>
              <a:ext cx="1269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1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4" name="Google Shape;1444;p35"/>
            <p:cNvSpPr txBox="1"/>
            <p:nvPr/>
          </p:nvSpPr>
          <p:spPr>
            <a:xfrm flipH="1">
              <a:off x="667498" y="3792551"/>
              <a:ext cx="1269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5" name="Google Shape;1445;p35"/>
            <p:cNvSpPr/>
            <p:nvPr/>
          </p:nvSpPr>
          <p:spPr>
            <a:xfrm flipH="1">
              <a:off x="667498" y="2445603"/>
              <a:ext cx="1269900" cy="390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446" name="Google Shape;1446;p35"/>
            <p:cNvGrpSpPr/>
            <p:nvPr/>
          </p:nvGrpSpPr>
          <p:grpSpPr>
            <a:xfrm>
              <a:off x="667498" y="3063603"/>
              <a:ext cx="1269900" cy="243900"/>
              <a:chOff x="559050" y="3361000"/>
              <a:chExt cx="1269900" cy="243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559050" y="3361000"/>
                <a:ext cx="12699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8" name="Google Shape;1448;p35"/>
              <p:cNvGrpSpPr/>
              <p:nvPr/>
            </p:nvGrpSpPr>
            <p:grpSpPr>
              <a:xfrm>
                <a:off x="620937" y="3394117"/>
                <a:ext cx="1146126" cy="177667"/>
                <a:chOff x="2173751" y="2697206"/>
                <a:chExt cx="1439676" cy="223200"/>
              </a:xfrm>
            </p:grpSpPr>
            <p:sp>
              <p:nvSpPr>
                <p:cNvPr id="1449" name="Google Shape;1449;p35"/>
                <p:cNvSpPr/>
                <p:nvPr/>
              </p:nvSpPr>
              <p:spPr>
                <a:xfrm>
                  <a:off x="2173751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35"/>
                <p:cNvSpPr/>
                <p:nvPr/>
              </p:nvSpPr>
              <p:spPr>
                <a:xfrm>
                  <a:off x="2475020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35"/>
                <p:cNvSpPr/>
                <p:nvPr/>
              </p:nvSpPr>
              <p:spPr>
                <a:xfrm>
                  <a:off x="2776289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2" name="Google Shape;1452;p35"/>
                <p:cNvSpPr/>
                <p:nvPr/>
              </p:nvSpPr>
              <p:spPr>
                <a:xfrm>
                  <a:off x="3077558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3" name="Google Shape;1453;p35"/>
                <p:cNvSpPr/>
                <p:nvPr/>
              </p:nvSpPr>
              <p:spPr>
                <a:xfrm>
                  <a:off x="3378827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40" name="Google Shape;1440;p35"/>
            <p:cNvSpPr/>
            <p:nvPr/>
          </p:nvSpPr>
          <p:spPr>
            <a:xfrm>
              <a:off x="1218298" y="2049900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35"/>
          <p:cNvGrpSpPr/>
          <p:nvPr/>
        </p:nvGrpSpPr>
        <p:grpSpPr>
          <a:xfrm>
            <a:off x="2198919" y="2049900"/>
            <a:ext cx="1269900" cy="2378951"/>
            <a:chOff x="667498" y="2049900"/>
            <a:chExt cx="1269900" cy="2378951"/>
          </a:xfrm>
        </p:grpSpPr>
        <p:sp>
          <p:nvSpPr>
            <p:cNvPr id="1455" name="Google Shape;1455;p35"/>
            <p:cNvSpPr txBox="1"/>
            <p:nvPr/>
          </p:nvSpPr>
          <p:spPr>
            <a:xfrm flipH="1">
              <a:off x="667498" y="3412003"/>
              <a:ext cx="1269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2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6" name="Google Shape;1456;p35"/>
            <p:cNvSpPr txBox="1"/>
            <p:nvPr/>
          </p:nvSpPr>
          <p:spPr>
            <a:xfrm flipH="1">
              <a:off x="667498" y="3792551"/>
              <a:ext cx="1269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7" name="Google Shape;1457;p35"/>
            <p:cNvSpPr/>
            <p:nvPr/>
          </p:nvSpPr>
          <p:spPr>
            <a:xfrm flipH="1">
              <a:off x="667498" y="2445603"/>
              <a:ext cx="1269900" cy="39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458" name="Google Shape;1458;p35"/>
            <p:cNvGrpSpPr/>
            <p:nvPr/>
          </p:nvGrpSpPr>
          <p:grpSpPr>
            <a:xfrm>
              <a:off x="667498" y="3063603"/>
              <a:ext cx="1269900" cy="243900"/>
              <a:chOff x="559050" y="3361000"/>
              <a:chExt cx="1269900" cy="243900"/>
            </a:xfrm>
          </p:grpSpPr>
          <p:sp>
            <p:nvSpPr>
              <p:cNvPr id="1459" name="Google Shape;1459;p35"/>
              <p:cNvSpPr/>
              <p:nvPr/>
            </p:nvSpPr>
            <p:spPr>
              <a:xfrm>
                <a:off x="559050" y="3361000"/>
                <a:ext cx="12699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0" name="Google Shape;1460;p35"/>
              <p:cNvGrpSpPr/>
              <p:nvPr/>
            </p:nvGrpSpPr>
            <p:grpSpPr>
              <a:xfrm>
                <a:off x="620937" y="3394117"/>
                <a:ext cx="1146126" cy="177667"/>
                <a:chOff x="2173751" y="2697206"/>
                <a:chExt cx="1439676" cy="223200"/>
              </a:xfrm>
            </p:grpSpPr>
            <p:sp>
              <p:nvSpPr>
                <p:cNvPr id="1461" name="Google Shape;1461;p35"/>
                <p:cNvSpPr/>
                <p:nvPr/>
              </p:nvSpPr>
              <p:spPr>
                <a:xfrm>
                  <a:off x="2173751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Google Shape;1462;p35"/>
                <p:cNvSpPr/>
                <p:nvPr/>
              </p:nvSpPr>
              <p:spPr>
                <a:xfrm>
                  <a:off x="2475020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3" name="Google Shape;1463;p35"/>
                <p:cNvSpPr/>
                <p:nvPr/>
              </p:nvSpPr>
              <p:spPr>
                <a:xfrm>
                  <a:off x="2776289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35"/>
                <p:cNvSpPr/>
                <p:nvPr/>
              </p:nvSpPr>
              <p:spPr>
                <a:xfrm>
                  <a:off x="3077558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35"/>
                <p:cNvSpPr/>
                <p:nvPr/>
              </p:nvSpPr>
              <p:spPr>
                <a:xfrm>
                  <a:off x="3378827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66" name="Google Shape;1466;p35"/>
            <p:cNvSpPr/>
            <p:nvPr/>
          </p:nvSpPr>
          <p:spPr>
            <a:xfrm>
              <a:off x="1218298" y="2049900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35"/>
          <p:cNvGrpSpPr/>
          <p:nvPr/>
        </p:nvGrpSpPr>
        <p:grpSpPr>
          <a:xfrm>
            <a:off x="5675181" y="2049900"/>
            <a:ext cx="1269900" cy="2378951"/>
            <a:chOff x="667498" y="2049900"/>
            <a:chExt cx="1269900" cy="2378951"/>
          </a:xfrm>
        </p:grpSpPr>
        <p:sp>
          <p:nvSpPr>
            <p:cNvPr id="1468" name="Google Shape;1468;p35"/>
            <p:cNvSpPr txBox="1"/>
            <p:nvPr/>
          </p:nvSpPr>
          <p:spPr>
            <a:xfrm flipH="1">
              <a:off x="667498" y="3412003"/>
              <a:ext cx="1269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4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9" name="Google Shape;1469;p35"/>
            <p:cNvSpPr txBox="1"/>
            <p:nvPr/>
          </p:nvSpPr>
          <p:spPr>
            <a:xfrm flipH="1">
              <a:off x="667498" y="3792551"/>
              <a:ext cx="1269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35"/>
            <p:cNvSpPr/>
            <p:nvPr/>
          </p:nvSpPr>
          <p:spPr>
            <a:xfrm flipH="1">
              <a:off x="667498" y="2445603"/>
              <a:ext cx="1269900" cy="390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471" name="Google Shape;1471;p35"/>
            <p:cNvGrpSpPr/>
            <p:nvPr/>
          </p:nvGrpSpPr>
          <p:grpSpPr>
            <a:xfrm>
              <a:off x="667498" y="3063603"/>
              <a:ext cx="1269900" cy="243900"/>
              <a:chOff x="559050" y="3361000"/>
              <a:chExt cx="1269900" cy="243900"/>
            </a:xfrm>
          </p:grpSpPr>
          <p:sp>
            <p:nvSpPr>
              <p:cNvPr id="1472" name="Google Shape;1472;p35"/>
              <p:cNvSpPr/>
              <p:nvPr/>
            </p:nvSpPr>
            <p:spPr>
              <a:xfrm>
                <a:off x="559050" y="3361000"/>
                <a:ext cx="12699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73" name="Google Shape;1473;p35"/>
              <p:cNvGrpSpPr/>
              <p:nvPr/>
            </p:nvGrpSpPr>
            <p:grpSpPr>
              <a:xfrm>
                <a:off x="620937" y="3394117"/>
                <a:ext cx="1146126" cy="177667"/>
                <a:chOff x="2173751" y="2697206"/>
                <a:chExt cx="1439676" cy="223200"/>
              </a:xfrm>
            </p:grpSpPr>
            <p:sp>
              <p:nvSpPr>
                <p:cNvPr id="1474" name="Google Shape;1474;p35"/>
                <p:cNvSpPr/>
                <p:nvPr/>
              </p:nvSpPr>
              <p:spPr>
                <a:xfrm>
                  <a:off x="2173751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35"/>
                <p:cNvSpPr/>
                <p:nvPr/>
              </p:nvSpPr>
              <p:spPr>
                <a:xfrm>
                  <a:off x="2475020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35"/>
                <p:cNvSpPr/>
                <p:nvPr/>
              </p:nvSpPr>
              <p:spPr>
                <a:xfrm>
                  <a:off x="2776289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35"/>
                <p:cNvSpPr/>
                <p:nvPr/>
              </p:nvSpPr>
              <p:spPr>
                <a:xfrm>
                  <a:off x="3077558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35"/>
                <p:cNvSpPr/>
                <p:nvPr/>
              </p:nvSpPr>
              <p:spPr>
                <a:xfrm>
                  <a:off x="3378827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79" name="Google Shape;1479;p35"/>
            <p:cNvSpPr/>
            <p:nvPr/>
          </p:nvSpPr>
          <p:spPr>
            <a:xfrm>
              <a:off x="1218298" y="2049900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5"/>
          <p:cNvGrpSpPr/>
          <p:nvPr/>
        </p:nvGrpSpPr>
        <p:grpSpPr>
          <a:xfrm>
            <a:off x="7413312" y="2049900"/>
            <a:ext cx="1269900" cy="2378951"/>
            <a:chOff x="667498" y="2049900"/>
            <a:chExt cx="1269900" cy="2378951"/>
          </a:xfrm>
        </p:grpSpPr>
        <p:sp>
          <p:nvSpPr>
            <p:cNvPr id="1481" name="Google Shape;1481;p35"/>
            <p:cNvSpPr txBox="1"/>
            <p:nvPr/>
          </p:nvSpPr>
          <p:spPr>
            <a:xfrm flipH="1">
              <a:off x="667498" y="3412003"/>
              <a:ext cx="1269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5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82" name="Google Shape;1482;p35"/>
            <p:cNvSpPr txBox="1"/>
            <p:nvPr/>
          </p:nvSpPr>
          <p:spPr>
            <a:xfrm flipH="1">
              <a:off x="667498" y="3792551"/>
              <a:ext cx="1269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3" name="Google Shape;1483;p35"/>
            <p:cNvSpPr/>
            <p:nvPr/>
          </p:nvSpPr>
          <p:spPr>
            <a:xfrm flipH="1">
              <a:off x="667498" y="2445603"/>
              <a:ext cx="1269900" cy="390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484" name="Google Shape;1484;p35"/>
            <p:cNvGrpSpPr/>
            <p:nvPr/>
          </p:nvGrpSpPr>
          <p:grpSpPr>
            <a:xfrm>
              <a:off x="667498" y="3063603"/>
              <a:ext cx="1269900" cy="243900"/>
              <a:chOff x="559050" y="3361000"/>
              <a:chExt cx="1269900" cy="243900"/>
            </a:xfrm>
          </p:grpSpPr>
          <p:sp>
            <p:nvSpPr>
              <p:cNvPr id="1485" name="Google Shape;1485;p35"/>
              <p:cNvSpPr/>
              <p:nvPr/>
            </p:nvSpPr>
            <p:spPr>
              <a:xfrm>
                <a:off x="559050" y="3361000"/>
                <a:ext cx="12699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6" name="Google Shape;1486;p35"/>
              <p:cNvGrpSpPr/>
              <p:nvPr/>
            </p:nvGrpSpPr>
            <p:grpSpPr>
              <a:xfrm>
                <a:off x="620937" y="3394117"/>
                <a:ext cx="1146126" cy="177667"/>
                <a:chOff x="2173751" y="2697206"/>
                <a:chExt cx="1439676" cy="223200"/>
              </a:xfrm>
            </p:grpSpPr>
            <p:sp>
              <p:nvSpPr>
                <p:cNvPr id="1487" name="Google Shape;1487;p35"/>
                <p:cNvSpPr/>
                <p:nvPr/>
              </p:nvSpPr>
              <p:spPr>
                <a:xfrm>
                  <a:off x="2173751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35"/>
                <p:cNvSpPr/>
                <p:nvPr/>
              </p:nvSpPr>
              <p:spPr>
                <a:xfrm>
                  <a:off x="2475020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35"/>
                <p:cNvSpPr/>
                <p:nvPr/>
              </p:nvSpPr>
              <p:spPr>
                <a:xfrm>
                  <a:off x="2776289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35"/>
                <p:cNvSpPr/>
                <p:nvPr/>
              </p:nvSpPr>
              <p:spPr>
                <a:xfrm>
                  <a:off x="3077558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35"/>
                <p:cNvSpPr/>
                <p:nvPr/>
              </p:nvSpPr>
              <p:spPr>
                <a:xfrm>
                  <a:off x="3378827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41" name="Google Shape;1441;p35"/>
            <p:cNvSpPr/>
            <p:nvPr/>
          </p:nvSpPr>
          <p:spPr>
            <a:xfrm>
              <a:off x="1218298" y="2049900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35"/>
          <p:cNvGrpSpPr/>
          <p:nvPr/>
        </p:nvGrpSpPr>
        <p:grpSpPr>
          <a:xfrm>
            <a:off x="3937050" y="2049900"/>
            <a:ext cx="1269900" cy="2378951"/>
            <a:chOff x="667498" y="2049900"/>
            <a:chExt cx="1269900" cy="2378951"/>
          </a:xfrm>
        </p:grpSpPr>
        <p:sp>
          <p:nvSpPr>
            <p:cNvPr id="1493" name="Google Shape;1493;p35"/>
            <p:cNvSpPr txBox="1"/>
            <p:nvPr/>
          </p:nvSpPr>
          <p:spPr>
            <a:xfrm flipH="1">
              <a:off x="667498" y="3412003"/>
              <a:ext cx="1269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3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4" name="Google Shape;1494;p35"/>
            <p:cNvSpPr txBox="1"/>
            <p:nvPr/>
          </p:nvSpPr>
          <p:spPr>
            <a:xfrm flipH="1">
              <a:off x="667498" y="3792551"/>
              <a:ext cx="12699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35"/>
            <p:cNvSpPr/>
            <p:nvPr/>
          </p:nvSpPr>
          <p:spPr>
            <a:xfrm flipH="1">
              <a:off x="667498" y="2445603"/>
              <a:ext cx="1269900" cy="39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496" name="Google Shape;1496;p35"/>
            <p:cNvGrpSpPr/>
            <p:nvPr/>
          </p:nvGrpSpPr>
          <p:grpSpPr>
            <a:xfrm>
              <a:off x="667498" y="3063603"/>
              <a:ext cx="1269900" cy="243900"/>
              <a:chOff x="559050" y="3361000"/>
              <a:chExt cx="1269900" cy="243900"/>
            </a:xfrm>
          </p:grpSpPr>
          <p:sp>
            <p:nvSpPr>
              <p:cNvPr id="1497" name="Google Shape;1497;p35"/>
              <p:cNvSpPr/>
              <p:nvPr/>
            </p:nvSpPr>
            <p:spPr>
              <a:xfrm>
                <a:off x="559050" y="3361000"/>
                <a:ext cx="12699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8" name="Google Shape;1498;p35"/>
              <p:cNvGrpSpPr/>
              <p:nvPr/>
            </p:nvGrpSpPr>
            <p:grpSpPr>
              <a:xfrm>
                <a:off x="620937" y="3394117"/>
                <a:ext cx="1146126" cy="177667"/>
                <a:chOff x="2173751" y="2697206"/>
                <a:chExt cx="1439676" cy="223200"/>
              </a:xfrm>
            </p:grpSpPr>
            <p:sp>
              <p:nvSpPr>
                <p:cNvPr id="1499" name="Google Shape;1499;p35"/>
                <p:cNvSpPr/>
                <p:nvPr/>
              </p:nvSpPr>
              <p:spPr>
                <a:xfrm>
                  <a:off x="2173751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35"/>
                <p:cNvSpPr/>
                <p:nvPr/>
              </p:nvSpPr>
              <p:spPr>
                <a:xfrm>
                  <a:off x="2475020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35"/>
                <p:cNvSpPr/>
                <p:nvPr/>
              </p:nvSpPr>
              <p:spPr>
                <a:xfrm>
                  <a:off x="2776289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35"/>
                <p:cNvSpPr/>
                <p:nvPr/>
              </p:nvSpPr>
              <p:spPr>
                <a:xfrm>
                  <a:off x="3077558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35"/>
                <p:cNvSpPr/>
                <p:nvPr/>
              </p:nvSpPr>
              <p:spPr>
                <a:xfrm>
                  <a:off x="3378827" y="2697206"/>
                  <a:ext cx="234600" cy="223200"/>
                </a:xfrm>
                <a:prstGeom prst="star5">
                  <a:avLst>
                    <a:gd fmla="val 24940" name="adj"/>
                    <a:gd fmla="val 105146" name="hf"/>
                    <a:gd fmla="val 110557" name="vf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04" name="Google Shape;1504;p35"/>
            <p:cNvSpPr/>
            <p:nvPr/>
          </p:nvSpPr>
          <p:spPr>
            <a:xfrm>
              <a:off x="1218298" y="2049900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6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grpSp>
        <p:nvGrpSpPr>
          <p:cNvPr id="1510" name="Google Shape;1510;p36"/>
          <p:cNvGrpSpPr/>
          <p:nvPr/>
        </p:nvGrpSpPr>
        <p:grpSpPr>
          <a:xfrm>
            <a:off x="464889" y="3240850"/>
            <a:ext cx="1262400" cy="1547463"/>
            <a:chOff x="464889" y="3240850"/>
            <a:chExt cx="1262400" cy="1547463"/>
          </a:xfrm>
        </p:grpSpPr>
        <p:sp>
          <p:nvSpPr>
            <p:cNvPr id="1511" name="Google Shape;1511;p36"/>
            <p:cNvSpPr txBox="1"/>
            <p:nvPr/>
          </p:nvSpPr>
          <p:spPr>
            <a:xfrm>
              <a:off x="464889" y="3758475"/>
              <a:ext cx="1262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Mobile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12" name="Google Shape;1512;p36"/>
            <p:cNvSpPr txBox="1"/>
            <p:nvPr/>
          </p:nvSpPr>
          <p:spPr>
            <a:xfrm>
              <a:off x="464889" y="4091413"/>
              <a:ext cx="1262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520089" y="3240850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96%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14" name="Google Shape;1514;p36"/>
          <p:cNvGrpSpPr/>
          <p:nvPr/>
        </p:nvGrpSpPr>
        <p:grpSpPr>
          <a:xfrm>
            <a:off x="1855253" y="3240850"/>
            <a:ext cx="1262400" cy="1547463"/>
            <a:chOff x="1855253" y="3240850"/>
            <a:chExt cx="1262400" cy="1547463"/>
          </a:xfrm>
        </p:grpSpPr>
        <p:sp>
          <p:nvSpPr>
            <p:cNvPr id="1515" name="Google Shape;1515;p36"/>
            <p:cNvSpPr txBox="1"/>
            <p:nvPr/>
          </p:nvSpPr>
          <p:spPr>
            <a:xfrm>
              <a:off x="1855253" y="3758475"/>
              <a:ext cx="1262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Tablet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16" name="Google Shape;1516;p36"/>
            <p:cNvSpPr txBox="1"/>
            <p:nvPr/>
          </p:nvSpPr>
          <p:spPr>
            <a:xfrm>
              <a:off x="1855253" y="4091413"/>
              <a:ext cx="1262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1910453" y="3240850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76%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18" name="Google Shape;1518;p36"/>
          <p:cNvGrpSpPr/>
          <p:nvPr/>
        </p:nvGrpSpPr>
        <p:grpSpPr>
          <a:xfrm>
            <a:off x="3245618" y="3240850"/>
            <a:ext cx="1262400" cy="1547463"/>
            <a:chOff x="3245618" y="3240850"/>
            <a:chExt cx="1262400" cy="1547463"/>
          </a:xfrm>
        </p:grpSpPr>
        <p:sp>
          <p:nvSpPr>
            <p:cNvPr id="1519" name="Google Shape;1519;p36"/>
            <p:cNvSpPr txBox="1"/>
            <p:nvPr/>
          </p:nvSpPr>
          <p:spPr>
            <a:xfrm>
              <a:off x="3245618" y="3758475"/>
              <a:ext cx="1262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Computer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0" name="Google Shape;1520;p36"/>
            <p:cNvSpPr txBox="1"/>
            <p:nvPr/>
          </p:nvSpPr>
          <p:spPr>
            <a:xfrm>
              <a:off x="3245618" y="4091413"/>
              <a:ext cx="1262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3300818" y="3240850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22" name="Google Shape;1522;p36"/>
          <p:cNvGrpSpPr/>
          <p:nvPr/>
        </p:nvGrpSpPr>
        <p:grpSpPr>
          <a:xfrm>
            <a:off x="4635982" y="3240850"/>
            <a:ext cx="1262400" cy="1547463"/>
            <a:chOff x="4635982" y="3240850"/>
            <a:chExt cx="1262400" cy="1547463"/>
          </a:xfrm>
        </p:grpSpPr>
        <p:sp>
          <p:nvSpPr>
            <p:cNvPr id="1523" name="Google Shape;1523;p36"/>
            <p:cNvSpPr txBox="1"/>
            <p:nvPr/>
          </p:nvSpPr>
          <p:spPr>
            <a:xfrm>
              <a:off x="4635982" y="3758475"/>
              <a:ext cx="1262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Watch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4" name="Google Shape;1524;p36"/>
            <p:cNvSpPr txBox="1"/>
            <p:nvPr/>
          </p:nvSpPr>
          <p:spPr>
            <a:xfrm>
              <a:off x="4635982" y="4091413"/>
              <a:ext cx="1262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4691182" y="3240850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26" name="Google Shape;1526;p36"/>
          <p:cNvGrpSpPr/>
          <p:nvPr/>
        </p:nvGrpSpPr>
        <p:grpSpPr>
          <a:xfrm>
            <a:off x="6026347" y="3240850"/>
            <a:ext cx="1262400" cy="1547463"/>
            <a:chOff x="6026347" y="3240850"/>
            <a:chExt cx="1262400" cy="1547463"/>
          </a:xfrm>
        </p:grpSpPr>
        <p:sp>
          <p:nvSpPr>
            <p:cNvPr id="1527" name="Google Shape;1527;p36"/>
            <p:cNvSpPr txBox="1"/>
            <p:nvPr/>
          </p:nvSpPr>
          <p:spPr>
            <a:xfrm>
              <a:off x="6026347" y="3758475"/>
              <a:ext cx="1262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Keychain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8" name="Google Shape;1528;p36"/>
            <p:cNvSpPr txBox="1"/>
            <p:nvPr/>
          </p:nvSpPr>
          <p:spPr>
            <a:xfrm>
              <a:off x="6026347" y="4091413"/>
              <a:ext cx="1262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6081547" y="3240850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24%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30" name="Google Shape;1530;p36"/>
          <p:cNvGrpSpPr/>
          <p:nvPr/>
        </p:nvGrpSpPr>
        <p:grpSpPr>
          <a:xfrm>
            <a:off x="7416711" y="3240850"/>
            <a:ext cx="1262400" cy="1547463"/>
            <a:chOff x="7416711" y="3240850"/>
            <a:chExt cx="1262400" cy="1547463"/>
          </a:xfrm>
        </p:grpSpPr>
        <p:sp>
          <p:nvSpPr>
            <p:cNvPr id="1531" name="Google Shape;1531;p36"/>
            <p:cNvSpPr txBox="1"/>
            <p:nvPr/>
          </p:nvSpPr>
          <p:spPr>
            <a:xfrm>
              <a:off x="7416711" y="3758475"/>
              <a:ext cx="1262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Others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32" name="Google Shape;1532;p36"/>
            <p:cNvSpPr txBox="1"/>
            <p:nvPr/>
          </p:nvSpPr>
          <p:spPr>
            <a:xfrm>
              <a:off x="7416711" y="4091413"/>
              <a:ext cx="1262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7471911" y="3240850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34" name="Google Shape;1534;p3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Most used devices for digital payment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35" name="Google Shape;1535;p36"/>
          <p:cNvGrpSpPr/>
          <p:nvPr/>
        </p:nvGrpSpPr>
        <p:grpSpPr>
          <a:xfrm>
            <a:off x="3300936" y="1714995"/>
            <a:ext cx="1151882" cy="1305334"/>
            <a:chOff x="3300936" y="1714995"/>
            <a:chExt cx="1151882" cy="1305334"/>
          </a:xfrm>
        </p:grpSpPr>
        <p:grpSp>
          <p:nvGrpSpPr>
            <p:cNvPr id="1536" name="Google Shape;1536;p36"/>
            <p:cNvGrpSpPr/>
            <p:nvPr/>
          </p:nvGrpSpPr>
          <p:grpSpPr>
            <a:xfrm>
              <a:off x="3300936" y="2826057"/>
              <a:ext cx="194259" cy="194271"/>
              <a:chOff x="-5613150" y="3991275"/>
              <a:chExt cx="294600" cy="292225"/>
            </a:xfrm>
          </p:grpSpPr>
          <p:sp>
            <p:nvSpPr>
              <p:cNvPr id="1537" name="Google Shape;153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6" name="Google Shape;1546;p36"/>
            <p:cNvGrpSpPr/>
            <p:nvPr/>
          </p:nvGrpSpPr>
          <p:grpSpPr>
            <a:xfrm>
              <a:off x="3538349" y="2826057"/>
              <a:ext cx="194259" cy="194271"/>
              <a:chOff x="-5613150" y="3991275"/>
              <a:chExt cx="294600" cy="292225"/>
            </a:xfrm>
          </p:grpSpPr>
          <p:sp>
            <p:nvSpPr>
              <p:cNvPr id="1547" name="Google Shape;154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36"/>
            <p:cNvGrpSpPr/>
            <p:nvPr/>
          </p:nvGrpSpPr>
          <p:grpSpPr>
            <a:xfrm>
              <a:off x="3775763" y="2826057"/>
              <a:ext cx="194259" cy="194271"/>
              <a:chOff x="-5613150" y="3991275"/>
              <a:chExt cx="294600" cy="292225"/>
            </a:xfrm>
          </p:grpSpPr>
          <p:sp>
            <p:nvSpPr>
              <p:cNvPr id="1557" name="Google Shape;155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6" name="Google Shape;1566;p36"/>
            <p:cNvGrpSpPr/>
            <p:nvPr/>
          </p:nvGrpSpPr>
          <p:grpSpPr>
            <a:xfrm>
              <a:off x="3300936" y="2548292"/>
              <a:ext cx="194259" cy="194271"/>
              <a:chOff x="-5613150" y="3991275"/>
              <a:chExt cx="294600" cy="292225"/>
            </a:xfrm>
          </p:grpSpPr>
          <p:sp>
            <p:nvSpPr>
              <p:cNvPr id="1567" name="Google Shape;156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6" name="Google Shape;1576;p36"/>
            <p:cNvGrpSpPr/>
            <p:nvPr/>
          </p:nvGrpSpPr>
          <p:grpSpPr>
            <a:xfrm>
              <a:off x="3538349" y="2548285"/>
              <a:ext cx="194259" cy="194271"/>
              <a:chOff x="-5613150" y="3991275"/>
              <a:chExt cx="294600" cy="292225"/>
            </a:xfrm>
          </p:grpSpPr>
          <p:sp>
            <p:nvSpPr>
              <p:cNvPr id="1577" name="Google Shape;157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6" name="Google Shape;1586;p36"/>
            <p:cNvGrpSpPr/>
            <p:nvPr/>
          </p:nvGrpSpPr>
          <p:grpSpPr>
            <a:xfrm>
              <a:off x="3775763" y="2548285"/>
              <a:ext cx="194259" cy="194271"/>
              <a:chOff x="-5613150" y="3991275"/>
              <a:chExt cx="294600" cy="292225"/>
            </a:xfrm>
          </p:grpSpPr>
          <p:sp>
            <p:nvSpPr>
              <p:cNvPr id="1587" name="Google Shape;158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6" name="Google Shape;1596;p36"/>
            <p:cNvGrpSpPr/>
            <p:nvPr/>
          </p:nvGrpSpPr>
          <p:grpSpPr>
            <a:xfrm>
              <a:off x="3300936" y="2270526"/>
              <a:ext cx="194259" cy="194271"/>
              <a:chOff x="-5613150" y="3991275"/>
              <a:chExt cx="294600" cy="292225"/>
            </a:xfrm>
          </p:grpSpPr>
          <p:sp>
            <p:nvSpPr>
              <p:cNvPr id="1597" name="Google Shape;159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Google Shape;1606;p36"/>
            <p:cNvGrpSpPr/>
            <p:nvPr/>
          </p:nvGrpSpPr>
          <p:grpSpPr>
            <a:xfrm>
              <a:off x="3538349" y="2270512"/>
              <a:ext cx="194259" cy="194271"/>
              <a:chOff x="-5613150" y="3991275"/>
              <a:chExt cx="294600" cy="292225"/>
            </a:xfrm>
          </p:grpSpPr>
          <p:sp>
            <p:nvSpPr>
              <p:cNvPr id="1607" name="Google Shape;160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6" name="Google Shape;1616;p36"/>
            <p:cNvGrpSpPr/>
            <p:nvPr/>
          </p:nvGrpSpPr>
          <p:grpSpPr>
            <a:xfrm>
              <a:off x="3775763" y="2270512"/>
              <a:ext cx="194259" cy="194271"/>
              <a:chOff x="-5613150" y="3991275"/>
              <a:chExt cx="294600" cy="292225"/>
            </a:xfrm>
          </p:grpSpPr>
          <p:sp>
            <p:nvSpPr>
              <p:cNvPr id="1617" name="Google Shape;161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6" name="Google Shape;1626;p36"/>
            <p:cNvGrpSpPr/>
            <p:nvPr/>
          </p:nvGrpSpPr>
          <p:grpSpPr>
            <a:xfrm>
              <a:off x="3300936" y="1992749"/>
              <a:ext cx="194259" cy="194271"/>
              <a:chOff x="-5613150" y="3991275"/>
              <a:chExt cx="294600" cy="292225"/>
            </a:xfrm>
          </p:grpSpPr>
          <p:sp>
            <p:nvSpPr>
              <p:cNvPr id="1627" name="Google Shape;162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6" name="Google Shape;1636;p36"/>
            <p:cNvGrpSpPr/>
            <p:nvPr/>
          </p:nvGrpSpPr>
          <p:grpSpPr>
            <a:xfrm>
              <a:off x="3538349" y="1992749"/>
              <a:ext cx="194259" cy="194271"/>
              <a:chOff x="-5613150" y="3991275"/>
              <a:chExt cx="294600" cy="292225"/>
            </a:xfrm>
          </p:grpSpPr>
          <p:sp>
            <p:nvSpPr>
              <p:cNvPr id="1637" name="Google Shape;163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6" name="Google Shape;1646;p36"/>
            <p:cNvGrpSpPr/>
            <p:nvPr/>
          </p:nvGrpSpPr>
          <p:grpSpPr>
            <a:xfrm>
              <a:off x="3775763" y="1992749"/>
              <a:ext cx="194259" cy="194271"/>
              <a:chOff x="-5613150" y="3991275"/>
              <a:chExt cx="294600" cy="292225"/>
            </a:xfrm>
          </p:grpSpPr>
          <p:sp>
            <p:nvSpPr>
              <p:cNvPr id="1647" name="Google Shape;164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6" name="Google Shape;1656;p36"/>
            <p:cNvGrpSpPr/>
            <p:nvPr/>
          </p:nvGrpSpPr>
          <p:grpSpPr>
            <a:xfrm>
              <a:off x="4013176" y="2826057"/>
              <a:ext cx="194259" cy="194271"/>
              <a:chOff x="-5613150" y="3991275"/>
              <a:chExt cx="294600" cy="292225"/>
            </a:xfrm>
          </p:grpSpPr>
          <p:sp>
            <p:nvSpPr>
              <p:cNvPr id="1657" name="Google Shape;165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6" name="Google Shape;1666;p36"/>
            <p:cNvGrpSpPr/>
            <p:nvPr/>
          </p:nvGrpSpPr>
          <p:grpSpPr>
            <a:xfrm>
              <a:off x="4013176" y="2548285"/>
              <a:ext cx="194259" cy="194271"/>
              <a:chOff x="-5613150" y="3991275"/>
              <a:chExt cx="294600" cy="292225"/>
            </a:xfrm>
          </p:grpSpPr>
          <p:sp>
            <p:nvSpPr>
              <p:cNvPr id="1667" name="Google Shape;166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6" name="Google Shape;1676;p36"/>
            <p:cNvGrpSpPr/>
            <p:nvPr/>
          </p:nvGrpSpPr>
          <p:grpSpPr>
            <a:xfrm>
              <a:off x="4013176" y="2270512"/>
              <a:ext cx="194259" cy="194271"/>
              <a:chOff x="-5613150" y="3991275"/>
              <a:chExt cx="294600" cy="292225"/>
            </a:xfrm>
          </p:grpSpPr>
          <p:sp>
            <p:nvSpPr>
              <p:cNvPr id="1677" name="Google Shape;167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6" name="Google Shape;1686;p36"/>
            <p:cNvGrpSpPr/>
            <p:nvPr/>
          </p:nvGrpSpPr>
          <p:grpSpPr>
            <a:xfrm>
              <a:off x="4013176" y="1992749"/>
              <a:ext cx="194259" cy="194271"/>
              <a:chOff x="-5613150" y="3991275"/>
              <a:chExt cx="294600" cy="292225"/>
            </a:xfrm>
          </p:grpSpPr>
          <p:sp>
            <p:nvSpPr>
              <p:cNvPr id="1687" name="Google Shape;168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6" name="Google Shape;1696;p36"/>
            <p:cNvGrpSpPr/>
            <p:nvPr/>
          </p:nvGrpSpPr>
          <p:grpSpPr>
            <a:xfrm>
              <a:off x="3300936" y="1714995"/>
              <a:ext cx="194259" cy="194271"/>
              <a:chOff x="-5613150" y="3991275"/>
              <a:chExt cx="294600" cy="292225"/>
            </a:xfrm>
          </p:grpSpPr>
          <p:sp>
            <p:nvSpPr>
              <p:cNvPr id="1697" name="Google Shape;169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6" name="Google Shape;1706;p36"/>
            <p:cNvGrpSpPr/>
            <p:nvPr/>
          </p:nvGrpSpPr>
          <p:grpSpPr>
            <a:xfrm>
              <a:off x="3540341" y="1714995"/>
              <a:ext cx="194259" cy="194271"/>
              <a:chOff x="-5613150" y="3991275"/>
              <a:chExt cx="294600" cy="292225"/>
            </a:xfrm>
          </p:grpSpPr>
          <p:sp>
            <p:nvSpPr>
              <p:cNvPr id="1707" name="Google Shape;170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6" name="Google Shape;1716;p36"/>
            <p:cNvGrpSpPr/>
            <p:nvPr/>
          </p:nvGrpSpPr>
          <p:grpSpPr>
            <a:xfrm>
              <a:off x="3779747" y="1714995"/>
              <a:ext cx="194259" cy="194271"/>
              <a:chOff x="-5613150" y="3991275"/>
              <a:chExt cx="294600" cy="292225"/>
            </a:xfrm>
          </p:grpSpPr>
          <p:sp>
            <p:nvSpPr>
              <p:cNvPr id="1717" name="Google Shape;171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6" name="Google Shape;1726;p36"/>
            <p:cNvGrpSpPr/>
            <p:nvPr/>
          </p:nvGrpSpPr>
          <p:grpSpPr>
            <a:xfrm>
              <a:off x="4019153" y="1714995"/>
              <a:ext cx="194259" cy="194271"/>
              <a:chOff x="-5613150" y="3991275"/>
              <a:chExt cx="294600" cy="292225"/>
            </a:xfrm>
          </p:grpSpPr>
          <p:sp>
            <p:nvSpPr>
              <p:cNvPr id="1727" name="Google Shape;172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6" name="Google Shape;1736;p36"/>
            <p:cNvGrpSpPr/>
            <p:nvPr/>
          </p:nvGrpSpPr>
          <p:grpSpPr>
            <a:xfrm>
              <a:off x="4258558" y="2826057"/>
              <a:ext cx="194259" cy="194271"/>
              <a:chOff x="-5613150" y="3991275"/>
              <a:chExt cx="294600" cy="292225"/>
            </a:xfrm>
          </p:grpSpPr>
          <p:sp>
            <p:nvSpPr>
              <p:cNvPr id="1737" name="Google Shape;173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6" name="Google Shape;1746;p36"/>
            <p:cNvGrpSpPr/>
            <p:nvPr/>
          </p:nvGrpSpPr>
          <p:grpSpPr>
            <a:xfrm>
              <a:off x="4258558" y="2548285"/>
              <a:ext cx="194259" cy="194271"/>
              <a:chOff x="-5613150" y="3991275"/>
              <a:chExt cx="294600" cy="292225"/>
            </a:xfrm>
          </p:grpSpPr>
          <p:sp>
            <p:nvSpPr>
              <p:cNvPr id="1747" name="Google Shape;174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6" name="Google Shape;1756;p36"/>
            <p:cNvGrpSpPr/>
            <p:nvPr/>
          </p:nvGrpSpPr>
          <p:grpSpPr>
            <a:xfrm>
              <a:off x="4258558" y="2270512"/>
              <a:ext cx="194259" cy="194271"/>
              <a:chOff x="-5613150" y="3991275"/>
              <a:chExt cx="294600" cy="292225"/>
            </a:xfrm>
          </p:grpSpPr>
          <p:sp>
            <p:nvSpPr>
              <p:cNvPr id="1757" name="Google Shape;175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6" name="Google Shape;1766;p36"/>
            <p:cNvGrpSpPr/>
            <p:nvPr/>
          </p:nvGrpSpPr>
          <p:grpSpPr>
            <a:xfrm>
              <a:off x="4258558" y="1992749"/>
              <a:ext cx="194259" cy="194271"/>
              <a:chOff x="-5613150" y="3991275"/>
              <a:chExt cx="294600" cy="292225"/>
            </a:xfrm>
          </p:grpSpPr>
          <p:sp>
            <p:nvSpPr>
              <p:cNvPr id="1767" name="Google Shape;176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6" name="Google Shape;1776;p36"/>
            <p:cNvGrpSpPr/>
            <p:nvPr/>
          </p:nvGrpSpPr>
          <p:grpSpPr>
            <a:xfrm>
              <a:off x="4258558" y="1714995"/>
              <a:ext cx="194259" cy="194271"/>
              <a:chOff x="-5613150" y="3991275"/>
              <a:chExt cx="294600" cy="292225"/>
            </a:xfrm>
          </p:grpSpPr>
          <p:sp>
            <p:nvSpPr>
              <p:cNvPr id="1777" name="Google Shape;1777;p36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rect b="b" l="l" r="r" t="t"/>
                <a:pathLst>
                  <a:path extrusionOk="0" h="568" w="1104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6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6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rect b="b" l="l" r="r" t="t"/>
                <a:pathLst>
                  <a:path extrusionOk="0" h="1639" w="1671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6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rect b="b" l="l" r="r" t="t"/>
                <a:pathLst>
                  <a:path extrusionOk="0" h="2175" w="1734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6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rect b="b" l="l" r="r" t="t"/>
                <a:pathLst>
                  <a:path extrusionOk="0" h="726" w="1765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6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rect b="b" l="l" r="r" t="t"/>
                <a:pathLst>
                  <a:path extrusionOk="0" h="1639" w="167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6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rect b="b" l="l" r="r" t="t"/>
                <a:pathLst>
                  <a:path extrusionOk="0" h="1356" w="11689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6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rect b="b" l="l" r="r" t="t"/>
                <a:pathLst>
                  <a:path extrusionOk="0" h="7562" w="11689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6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rect b="b" l="l" r="r" t="t"/>
                <a:pathLst>
                  <a:path extrusionOk="0" h="1324" w="6428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6" name="Google Shape;1786;p36"/>
          <p:cNvGrpSpPr/>
          <p:nvPr/>
        </p:nvGrpSpPr>
        <p:grpSpPr>
          <a:xfrm>
            <a:off x="520120" y="1715070"/>
            <a:ext cx="1152003" cy="1305510"/>
            <a:chOff x="520120" y="1715070"/>
            <a:chExt cx="1152003" cy="1305510"/>
          </a:xfrm>
        </p:grpSpPr>
        <p:grpSp>
          <p:nvGrpSpPr>
            <p:cNvPr id="1787" name="Google Shape;1787;p36"/>
            <p:cNvGrpSpPr/>
            <p:nvPr/>
          </p:nvGrpSpPr>
          <p:grpSpPr>
            <a:xfrm>
              <a:off x="773895" y="2825682"/>
              <a:ext cx="137034" cy="194898"/>
              <a:chOff x="3342725" y="2620775"/>
              <a:chExt cx="338775" cy="481825"/>
            </a:xfrm>
          </p:grpSpPr>
          <p:sp>
            <p:nvSpPr>
              <p:cNvPr id="1788" name="Google Shape;1788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89" name="Google Shape;1789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90" name="Google Shape;1790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791" name="Google Shape;1791;p36"/>
            <p:cNvGrpSpPr/>
            <p:nvPr/>
          </p:nvGrpSpPr>
          <p:grpSpPr>
            <a:xfrm>
              <a:off x="1027637" y="2825682"/>
              <a:ext cx="137034" cy="194898"/>
              <a:chOff x="3342725" y="2620775"/>
              <a:chExt cx="338775" cy="481825"/>
            </a:xfrm>
          </p:grpSpPr>
          <p:sp>
            <p:nvSpPr>
              <p:cNvPr id="1792" name="Google Shape;1792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795" name="Google Shape;1795;p36"/>
            <p:cNvGrpSpPr/>
            <p:nvPr/>
          </p:nvGrpSpPr>
          <p:grpSpPr>
            <a:xfrm>
              <a:off x="1281378" y="2825682"/>
              <a:ext cx="137034" cy="194898"/>
              <a:chOff x="3342725" y="2620775"/>
              <a:chExt cx="338775" cy="481825"/>
            </a:xfrm>
          </p:grpSpPr>
          <p:sp>
            <p:nvSpPr>
              <p:cNvPr id="1796" name="Google Shape;1796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799" name="Google Shape;1799;p36"/>
            <p:cNvGrpSpPr/>
            <p:nvPr/>
          </p:nvGrpSpPr>
          <p:grpSpPr>
            <a:xfrm>
              <a:off x="773895" y="2548024"/>
              <a:ext cx="137034" cy="194898"/>
              <a:chOff x="3342725" y="2620775"/>
              <a:chExt cx="338775" cy="481825"/>
            </a:xfrm>
          </p:grpSpPr>
          <p:sp>
            <p:nvSpPr>
              <p:cNvPr id="1800" name="Google Shape;1800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03" name="Google Shape;1803;p36"/>
            <p:cNvGrpSpPr/>
            <p:nvPr/>
          </p:nvGrpSpPr>
          <p:grpSpPr>
            <a:xfrm>
              <a:off x="1027637" y="2548024"/>
              <a:ext cx="137034" cy="194898"/>
              <a:chOff x="3342725" y="2620775"/>
              <a:chExt cx="338775" cy="481825"/>
            </a:xfrm>
          </p:grpSpPr>
          <p:sp>
            <p:nvSpPr>
              <p:cNvPr id="1804" name="Google Shape;1804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07" name="Google Shape;1807;p36"/>
            <p:cNvGrpSpPr/>
            <p:nvPr/>
          </p:nvGrpSpPr>
          <p:grpSpPr>
            <a:xfrm>
              <a:off x="1281378" y="2548024"/>
              <a:ext cx="137034" cy="194898"/>
              <a:chOff x="3342725" y="2620775"/>
              <a:chExt cx="338775" cy="481825"/>
            </a:xfrm>
          </p:grpSpPr>
          <p:sp>
            <p:nvSpPr>
              <p:cNvPr id="1808" name="Google Shape;1808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11" name="Google Shape;1811;p36"/>
            <p:cNvGrpSpPr/>
            <p:nvPr/>
          </p:nvGrpSpPr>
          <p:grpSpPr>
            <a:xfrm>
              <a:off x="773895" y="2270366"/>
              <a:ext cx="137034" cy="194898"/>
              <a:chOff x="3342725" y="2620775"/>
              <a:chExt cx="338775" cy="481825"/>
            </a:xfrm>
          </p:grpSpPr>
          <p:sp>
            <p:nvSpPr>
              <p:cNvPr id="1812" name="Google Shape;1812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15" name="Google Shape;1815;p36"/>
            <p:cNvGrpSpPr/>
            <p:nvPr/>
          </p:nvGrpSpPr>
          <p:grpSpPr>
            <a:xfrm>
              <a:off x="1027637" y="2270366"/>
              <a:ext cx="137034" cy="194898"/>
              <a:chOff x="3342725" y="2620775"/>
              <a:chExt cx="338775" cy="481825"/>
            </a:xfrm>
          </p:grpSpPr>
          <p:sp>
            <p:nvSpPr>
              <p:cNvPr id="1816" name="Google Shape;1816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19" name="Google Shape;1819;p36"/>
            <p:cNvGrpSpPr/>
            <p:nvPr/>
          </p:nvGrpSpPr>
          <p:grpSpPr>
            <a:xfrm>
              <a:off x="1281378" y="2270366"/>
              <a:ext cx="137034" cy="194898"/>
              <a:chOff x="3342725" y="2620775"/>
              <a:chExt cx="338775" cy="481825"/>
            </a:xfrm>
          </p:grpSpPr>
          <p:sp>
            <p:nvSpPr>
              <p:cNvPr id="1820" name="Google Shape;1820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23" name="Google Shape;1823;p36"/>
            <p:cNvGrpSpPr/>
            <p:nvPr/>
          </p:nvGrpSpPr>
          <p:grpSpPr>
            <a:xfrm>
              <a:off x="773895" y="1992720"/>
              <a:ext cx="137034" cy="194898"/>
              <a:chOff x="3342725" y="2620775"/>
              <a:chExt cx="338775" cy="481825"/>
            </a:xfrm>
          </p:grpSpPr>
          <p:sp>
            <p:nvSpPr>
              <p:cNvPr id="1824" name="Google Shape;1824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6" name="Google Shape;1826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27" name="Google Shape;1827;p36"/>
            <p:cNvGrpSpPr/>
            <p:nvPr/>
          </p:nvGrpSpPr>
          <p:grpSpPr>
            <a:xfrm>
              <a:off x="1027637" y="1992720"/>
              <a:ext cx="137034" cy="194898"/>
              <a:chOff x="3342725" y="2620775"/>
              <a:chExt cx="338775" cy="481825"/>
            </a:xfrm>
          </p:grpSpPr>
          <p:sp>
            <p:nvSpPr>
              <p:cNvPr id="1828" name="Google Shape;1828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9" name="Google Shape;1829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0" name="Google Shape;1830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31" name="Google Shape;1831;p36"/>
            <p:cNvGrpSpPr/>
            <p:nvPr/>
          </p:nvGrpSpPr>
          <p:grpSpPr>
            <a:xfrm>
              <a:off x="1281378" y="1992720"/>
              <a:ext cx="137034" cy="194898"/>
              <a:chOff x="3342725" y="2620775"/>
              <a:chExt cx="338775" cy="481825"/>
            </a:xfrm>
          </p:grpSpPr>
          <p:sp>
            <p:nvSpPr>
              <p:cNvPr id="1832" name="Google Shape;1832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3" name="Google Shape;1833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4" name="Google Shape;1834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35" name="Google Shape;1835;p36"/>
            <p:cNvGrpSpPr/>
            <p:nvPr/>
          </p:nvGrpSpPr>
          <p:grpSpPr>
            <a:xfrm>
              <a:off x="1535088" y="2825682"/>
              <a:ext cx="137034" cy="194898"/>
              <a:chOff x="3342725" y="2620775"/>
              <a:chExt cx="338775" cy="481825"/>
            </a:xfrm>
          </p:grpSpPr>
          <p:sp>
            <p:nvSpPr>
              <p:cNvPr id="1836" name="Google Shape;1836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7" name="Google Shape;1837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8" name="Google Shape;1838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39" name="Google Shape;1839;p36"/>
            <p:cNvGrpSpPr/>
            <p:nvPr/>
          </p:nvGrpSpPr>
          <p:grpSpPr>
            <a:xfrm>
              <a:off x="1535088" y="2548024"/>
              <a:ext cx="137034" cy="194898"/>
              <a:chOff x="3342725" y="2620775"/>
              <a:chExt cx="338775" cy="481825"/>
            </a:xfrm>
          </p:grpSpPr>
          <p:sp>
            <p:nvSpPr>
              <p:cNvPr id="1840" name="Google Shape;1840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1" name="Google Shape;1841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2" name="Google Shape;1842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43" name="Google Shape;1843;p36"/>
            <p:cNvGrpSpPr/>
            <p:nvPr/>
          </p:nvGrpSpPr>
          <p:grpSpPr>
            <a:xfrm>
              <a:off x="1535088" y="2270366"/>
              <a:ext cx="137034" cy="194898"/>
              <a:chOff x="3342725" y="2620775"/>
              <a:chExt cx="338775" cy="481825"/>
            </a:xfrm>
          </p:grpSpPr>
          <p:sp>
            <p:nvSpPr>
              <p:cNvPr id="1844" name="Google Shape;1844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5" name="Google Shape;1845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6" name="Google Shape;1846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47" name="Google Shape;1847;p36"/>
            <p:cNvGrpSpPr/>
            <p:nvPr/>
          </p:nvGrpSpPr>
          <p:grpSpPr>
            <a:xfrm>
              <a:off x="1535088" y="1992720"/>
              <a:ext cx="137034" cy="194898"/>
              <a:chOff x="3342725" y="2620775"/>
              <a:chExt cx="338775" cy="481825"/>
            </a:xfrm>
          </p:grpSpPr>
          <p:sp>
            <p:nvSpPr>
              <p:cNvPr id="1848" name="Google Shape;1848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9" name="Google Shape;1849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50" name="Google Shape;1850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51" name="Google Shape;1851;p36"/>
            <p:cNvGrpSpPr/>
            <p:nvPr/>
          </p:nvGrpSpPr>
          <p:grpSpPr>
            <a:xfrm>
              <a:off x="520120" y="2825682"/>
              <a:ext cx="137034" cy="194898"/>
              <a:chOff x="3342725" y="2620775"/>
              <a:chExt cx="338775" cy="481825"/>
            </a:xfrm>
          </p:grpSpPr>
          <p:sp>
            <p:nvSpPr>
              <p:cNvPr id="1852" name="Google Shape;1852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53" name="Google Shape;1853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54" name="Google Shape;1854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55" name="Google Shape;1855;p36"/>
            <p:cNvGrpSpPr/>
            <p:nvPr/>
          </p:nvGrpSpPr>
          <p:grpSpPr>
            <a:xfrm>
              <a:off x="520120" y="2548024"/>
              <a:ext cx="137034" cy="194898"/>
              <a:chOff x="3342725" y="2620775"/>
              <a:chExt cx="338775" cy="481825"/>
            </a:xfrm>
          </p:grpSpPr>
          <p:sp>
            <p:nvSpPr>
              <p:cNvPr id="1856" name="Google Shape;1856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57" name="Google Shape;1857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58" name="Google Shape;1858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59" name="Google Shape;1859;p36"/>
            <p:cNvGrpSpPr/>
            <p:nvPr/>
          </p:nvGrpSpPr>
          <p:grpSpPr>
            <a:xfrm>
              <a:off x="520120" y="2270366"/>
              <a:ext cx="137034" cy="194898"/>
              <a:chOff x="3342725" y="2620775"/>
              <a:chExt cx="338775" cy="481825"/>
            </a:xfrm>
          </p:grpSpPr>
          <p:sp>
            <p:nvSpPr>
              <p:cNvPr id="1860" name="Google Shape;1860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61" name="Google Shape;1861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62" name="Google Shape;1862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63" name="Google Shape;1863;p36"/>
            <p:cNvGrpSpPr/>
            <p:nvPr/>
          </p:nvGrpSpPr>
          <p:grpSpPr>
            <a:xfrm>
              <a:off x="520120" y="1992720"/>
              <a:ext cx="137034" cy="194898"/>
              <a:chOff x="3342725" y="2620775"/>
              <a:chExt cx="338775" cy="481825"/>
            </a:xfrm>
          </p:grpSpPr>
          <p:sp>
            <p:nvSpPr>
              <p:cNvPr id="1864" name="Google Shape;1864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65" name="Google Shape;1865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66" name="Google Shape;1866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67" name="Google Shape;1867;p36"/>
            <p:cNvGrpSpPr/>
            <p:nvPr/>
          </p:nvGrpSpPr>
          <p:grpSpPr>
            <a:xfrm>
              <a:off x="773895" y="1715070"/>
              <a:ext cx="137034" cy="194898"/>
              <a:chOff x="3342725" y="2620775"/>
              <a:chExt cx="338775" cy="481825"/>
            </a:xfrm>
          </p:grpSpPr>
          <p:sp>
            <p:nvSpPr>
              <p:cNvPr id="1868" name="Google Shape;1868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69" name="Google Shape;1869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0" name="Google Shape;1870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71" name="Google Shape;1871;p36"/>
            <p:cNvGrpSpPr/>
            <p:nvPr/>
          </p:nvGrpSpPr>
          <p:grpSpPr>
            <a:xfrm>
              <a:off x="1027637" y="1715070"/>
              <a:ext cx="137034" cy="194898"/>
              <a:chOff x="3342725" y="2620775"/>
              <a:chExt cx="338775" cy="481825"/>
            </a:xfrm>
          </p:grpSpPr>
          <p:sp>
            <p:nvSpPr>
              <p:cNvPr id="1872" name="Google Shape;1872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3" name="Google Shape;1873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4" name="Google Shape;1874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75" name="Google Shape;1875;p36"/>
            <p:cNvGrpSpPr/>
            <p:nvPr/>
          </p:nvGrpSpPr>
          <p:grpSpPr>
            <a:xfrm>
              <a:off x="1281378" y="1715070"/>
              <a:ext cx="137034" cy="194898"/>
              <a:chOff x="3342725" y="2620775"/>
              <a:chExt cx="338775" cy="481825"/>
            </a:xfrm>
          </p:grpSpPr>
          <p:sp>
            <p:nvSpPr>
              <p:cNvPr id="1876" name="Google Shape;1876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7" name="Google Shape;1877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8" name="Google Shape;1878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79" name="Google Shape;1879;p36"/>
            <p:cNvGrpSpPr/>
            <p:nvPr/>
          </p:nvGrpSpPr>
          <p:grpSpPr>
            <a:xfrm>
              <a:off x="1535088" y="1715070"/>
              <a:ext cx="137034" cy="194898"/>
              <a:chOff x="3342725" y="2620775"/>
              <a:chExt cx="338775" cy="481825"/>
            </a:xfrm>
          </p:grpSpPr>
          <p:sp>
            <p:nvSpPr>
              <p:cNvPr id="1880" name="Google Shape;1880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81" name="Google Shape;1881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82" name="Google Shape;1882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883" name="Google Shape;1883;p36"/>
            <p:cNvGrpSpPr/>
            <p:nvPr/>
          </p:nvGrpSpPr>
          <p:grpSpPr>
            <a:xfrm>
              <a:off x="520120" y="1715070"/>
              <a:ext cx="137034" cy="194898"/>
              <a:chOff x="3342725" y="2620775"/>
              <a:chExt cx="338775" cy="481825"/>
            </a:xfrm>
          </p:grpSpPr>
          <p:sp>
            <p:nvSpPr>
              <p:cNvPr id="1884" name="Google Shape;1884;p36"/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rect b="b" l="l" r="r" t="t"/>
                <a:pathLst>
                  <a:path extrusionOk="0" h="2259" w="13551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85" name="Google Shape;1885;p36"/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rect b="b" l="l" r="r" t="t"/>
                <a:pathLst>
                  <a:path extrusionOk="0" h="11369" w="13551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86" name="Google Shape;1886;p36"/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rect b="b" l="l" r="r" t="t"/>
                <a:pathLst>
                  <a:path extrusionOk="0" h="3389" w="13551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87" name="Google Shape;1887;p36"/>
          <p:cNvGrpSpPr/>
          <p:nvPr/>
        </p:nvGrpSpPr>
        <p:grpSpPr>
          <a:xfrm>
            <a:off x="1910453" y="1714841"/>
            <a:ext cx="1152000" cy="1305655"/>
            <a:chOff x="1910453" y="1714841"/>
            <a:chExt cx="1152000" cy="1305655"/>
          </a:xfrm>
        </p:grpSpPr>
        <p:grpSp>
          <p:nvGrpSpPr>
            <p:cNvPr id="1888" name="Google Shape;1888;p36"/>
            <p:cNvGrpSpPr/>
            <p:nvPr/>
          </p:nvGrpSpPr>
          <p:grpSpPr>
            <a:xfrm>
              <a:off x="2161877" y="2826192"/>
              <a:ext cx="146720" cy="194304"/>
              <a:chOff x="1950870" y="2651327"/>
              <a:chExt cx="255476" cy="338332"/>
            </a:xfrm>
          </p:grpSpPr>
          <p:sp>
            <p:nvSpPr>
              <p:cNvPr id="1889" name="Google Shape;1889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1" name="Google Shape;1891;p36"/>
            <p:cNvGrpSpPr/>
            <p:nvPr/>
          </p:nvGrpSpPr>
          <p:grpSpPr>
            <a:xfrm>
              <a:off x="2413199" y="2826192"/>
              <a:ext cx="146720" cy="194304"/>
              <a:chOff x="1950870" y="2651327"/>
              <a:chExt cx="255476" cy="338332"/>
            </a:xfrm>
          </p:grpSpPr>
          <p:sp>
            <p:nvSpPr>
              <p:cNvPr id="1892" name="Google Shape;1892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4" name="Google Shape;1894;p36"/>
            <p:cNvGrpSpPr/>
            <p:nvPr/>
          </p:nvGrpSpPr>
          <p:grpSpPr>
            <a:xfrm>
              <a:off x="2161877" y="2548372"/>
              <a:ext cx="146720" cy="194304"/>
              <a:chOff x="1950870" y="2651327"/>
              <a:chExt cx="255476" cy="338332"/>
            </a:xfrm>
          </p:grpSpPr>
          <p:sp>
            <p:nvSpPr>
              <p:cNvPr id="1895" name="Google Shape;1895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7" name="Google Shape;1897;p36"/>
            <p:cNvGrpSpPr/>
            <p:nvPr/>
          </p:nvGrpSpPr>
          <p:grpSpPr>
            <a:xfrm>
              <a:off x="2413199" y="2548372"/>
              <a:ext cx="146720" cy="194304"/>
              <a:chOff x="1950870" y="2651327"/>
              <a:chExt cx="255476" cy="338332"/>
            </a:xfrm>
          </p:grpSpPr>
          <p:sp>
            <p:nvSpPr>
              <p:cNvPr id="1898" name="Google Shape;1898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0" name="Google Shape;1900;p36"/>
            <p:cNvGrpSpPr/>
            <p:nvPr/>
          </p:nvGrpSpPr>
          <p:grpSpPr>
            <a:xfrm>
              <a:off x="2161877" y="2270551"/>
              <a:ext cx="146720" cy="194304"/>
              <a:chOff x="1950870" y="2651327"/>
              <a:chExt cx="255476" cy="338332"/>
            </a:xfrm>
          </p:grpSpPr>
          <p:sp>
            <p:nvSpPr>
              <p:cNvPr id="1901" name="Google Shape;1901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3" name="Google Shape;1903;p36"/>
            <p:cNvGrpSpPr/>
            <p:nvPr/>
          </p:nvGrpSpPr>
          <p:grpSpPr>
            <a:xfrm>
              <a:off x="2413199" y="2270551"/>
              <a:ext cx="146720" cy="194304"/>
              <a:chOff x="1950870" y="2651327"/>
              <a:chExt cx="255476" cy="338332"/>
            </a:xfrm>
          </p:grpSpPr>
          <p:sp>
            <p:nvSpPr>
              <p:cNvPr id="1904" name="Google Shape;1904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6" name="Google Shape;1906;p36"/>
            <p:cNvGrpSpPr/>
            <p:nvPr/>
          </p:nvGrpSpPr>
          <p:grpSpPr>
            <a:xfrm>
              <a:off x="2161877" y="1992730"/>
              <a:ext cx="146720" cy="194304"/>
              <a:chOff x="1950870" y="2651327"/>
              <a:chExt cx="255476" cy="338332"/>
            </a:xfrm>
          </p:grpSpPr>
          <p:sp>
            <p:nvSpPr>
              <p:cNvPr id="1907" name="Google Shape;1907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9" name="Google Shape;1909;p36"/>
            <p:cNvGrpSpPr/>
            <p:nvPr/>
          </p:nvGrpSpPr>
          <p:grpSpPr>
            <a:xfrm>
              <a:off x="2413199" y="1992730"/>
              <a:ext cx="146720" cy="194304"/>
              <a:chOff x="1950870" y="2651327"/>
              <a:chExt cx="255476" cy="338332"/>
            </a:xfrm>
          </p:grpSpPr>
          <p:sp>
            <p:nvSpPr>
              <p:cNvPr id="1910" name="Google Shape;1910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2" name="Google Shape;1912;p36"/>
            <p:cNvGrpSpPr/>
            <p:nvPr/>
          </p:nvGrpSpPr>
          <p:grpSpPr>
            <a:xfrm>
              <a:off x="2161826" y="1714910"/>
              <a:ext cx="146720" cy="194304"/>
              <a:chOff x="1950870" y="2651327"/>
              <a:chExt cx="255476" cy="338332"/>
            </a:xfrm>
          </p:grpSpPr>
          <p:sp>
            <p:nvSpPr>
              <p:cNvPr id="1913" name="Google Shape;1913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5" name="Google Shape;1915;p36"/>
            <p:cNvGrpSpPr/>
            <p:nvPr/>
          </p:nvGrpSpPr>
          <p:grpSpPr>
            <a:xfrm>
              <a:off x="2413148" y="1714910"/>
              <a:ext cx="146720" cy="194304"/>
              <a:chOff x="1950870" y="2651327"/>
              <a:chExt cx="255476" cy="338332"/>
            </a:xfrm>
          </p:grpSpPr>
          <p:sp>
            <p:nvSpPr>
              <p:cNvPr id="1916" name="Google Shape;1916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8" name="Google Shape;1918;p36"/>
            <p:cNvGrpSpPr/>
            <p:nvPr/>
          </p:nvGrpSpPr>
          <p:grpSpPr>
            <a:xfrm>
              <a:off x="2664418" y="2826123"/>
              <a:ext cx="146713" cy="194295"/>
              <a:chOff x="1950870" y="2651327"/>
              <a:chExt cx="255476" cy="338332"/>
            </a:xfrm>
          </p:grpSpPr>
          <p:sp>
            <p:nvSpPr>
              <p:cNvPr id="1919" name="Google Shape;1919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1" name="Google Shape;1921;p36"/>
            <p:cNvGrpSpPr/>
            <p:nvPr/>
          </p:nvGrpSpPr>
          <p:grpSpPr>
            <a:xfrm>
              <a:off x="2664418" y="2548302"/>
              <a:ext cx="146713" cy="194295"/>
              <a:chOff x="1950870" y="2651327"/>
              <a:chExt cx="255476" cy="338332"/>
            </a:xfrm>
          </p:grpSpPr>
          <p:sp>
            <p:nvSpPr>
              <p:cNvPr id="1922" name="Google Shape;1922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4" name="Google Shape;1924;p36"/>
            <p:cNvGrpSpPr/>
            <p:nvPr/>
          </p:nvGrpSpPr>
          <p:grpSpPr>
            <a:xfrm>
              <a:off x="2664418" y="2270482"/>
              <a:ext cx="146713" cy="194295"/>
              <a:chOff x="1950870" y="2651327"/>
              <a:chExt cx="255476" cy="338332"/>
            </a:xfrm>
          </p:grpSpPr>
          <p:sp>
            <p:nvSpPr>
              <p:cNvPr id="1925" name="Google Shape;1925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36"/>
            <p:cNvGrpSpPr/>
            <p:nvPr/>
          </p:nvGrpSpPr>
          <p:grpSpPr>
            <a:xfrm>
              <a:off x="2664418" y="1992661"/>
              <a:ext cx="146713" cy="194295"/>
              <a:chOff x="1950870" y="2651327"/>
              <a:chExt cx="255476" cy="338332"/>
            </a:xfrm>
          </p:grpSpPr>
          <p:sp>
            <p:nvSpPr>
              <p:cNvPr id="1928" name="Google Shape;1928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0" name="Google Shape;1930;p36"/>
            <p:cNvGrpSpPr/>
            <p:nvPr/>
          </p:nvGrpSpPr>
          <p:grpSpPr>
            <a:xfrm>
              <a:off x="2664418" y="1714841"/>
              <a:ext cx="146713" cy="194295"/>
              <a:chOff x="1950870" y="2651327"/>
              <a:chExt cx="255476" cy="338332"/>
            </a:xfrm>
          </p:grpSpPr>
          <p:sp>
            <p:nvSpPr>
              <p:cNvPr id="1931" name="Google Shape;1931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3" name="Google Shape;1933;p36"/>
            <p:cNvGrpSpPr/>
            <p:nvPr/>
          </p:nvGrpSpPr>
          <p:grpSpPr>
            <a:xfrm>
              <a:off x="1910453" y="2826123"/>
              <a:ext cx="146713" cy="194295"/>
              <a:chOff x="1950870" y="2651327"/>
              <a:chExt cx="255476" cy="338332"/>
            </a:xfrm>
          </p:grpSpPr>
          <p:sp>
            <p:nvSpPr>
              <p:cNvPr id="1934" name="Google Shape;1934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6" name="Google Shape;1936;p36"/>
            <p:cNvGrpSpPr/>
            <p:nvPr/>
          </p:nvGrpSpPr>
          <p:grpSpPr>
            <a:xfrm>
              <a:off x="1910453" y="2548302"/>
              <a:ext cx="146713" cy="194295"/>
              <a:chOff x="1950870" y="2651327"/>
              <a:chExt cx="255476" cy="338332"/>
            </a:xfrm>
          </p:grpSpPr>
          <p:sp>
            <p:nvSpPr>
              <p:cNvPr id="1937" name="Google Shape;1937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9" name="Google Shape;1939;p36"/>
            <p:cNvGrpSpPr/>
            <p:nvPr/>
          </p:nvGrpSpPr>
          <p:grpSpPr>
            <a:xfrm>
              <a:off x="1910453" y="2270482"/>
              <a:ext cx="146713" cy="194295"/>
              <a:chOff x="1950870" y="2651327"/>
              <a:chExt cx="255476" cy="338332"/>
            </a:xfrm>
          </p:grpSpPr>
          <p:sp>
            <p:nvSpPr>
              <p:cNvPr id="1940" name="Google Shape;1940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2" name="Google Shape;1942;p36"/>
            <p:cNvGrpSpPr/>
            <p:nvPr/>
          </p:nvGrpSpPr>
          <p:grpSpPr>
            <a:xfrm>
              <a:off x="1910453" y="1992661"/>
              <a:ext cx="146713" cy="194295"/>
              <a:chOff x="1950870" y="2651327"/>
              <a:chExt cx="255476" cy="338332"/>
            </a:xfrm>
          </p:grpSpPr>
          <p:sp>
            <p:nvSpPr>
              <p:cNvPr id="1943" name="Google Shape;1943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5" name="Google Shape;1945;p36"/>
            <p:cNvGrpSpPr/>
            <p:nvPr/>
          </p:nvGrpSpPr>
          <p:grpSpPr>
            <a:xfrm>
              <a:off x="1910453" y="1714841"/>
              <a:ext cx="146713" cy="194295"/>
              <a:chOff x="1950870" y="2651327"/>
              <a:chExt cx="255476" cy="338332"/>
            </a:xfrm>
          </p:grpSpPr>
          <p:sp>
            <p:nvSpPr>
              <p:cNvPr id="1946" name="Google Shape;1946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8" name="Google Shape;1948;p36"/>
            <p:cNvGrpSpPr/>
            <p:nvPr/>
          </p:nvGrpSpPr>
          <p:grpSpPr>
            <a:xfrm>
              <a:off x="2915740" y="2826123"/>
              <a:ext cx="146713" cy="194295"/>
              <a:chOff x="1950870" y="2651327"/>
              <a:chExt cx="255476" cy="338332"/>
            </a:xfrm>
          </p:grpSpPr>
          <p:sp>
            <p:nvSpPr>
              <p:cNvPr id="1949" name="Google Shape;1949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1" name="Google Shape;1951;p36"/>
            <p:cNvGrpSpPr/>
            <p:nvPr/>
          </p:nvGrpSpPr>
          <p:grpSpPr>
            <a:xfrm>
              <a:off x="2915740" y="2548302"/>
              <a:ext cx="146713" cy="194295"/>
              <a:chOff x="1950870" y="2651327"/>
              <a:chExt cx="255476" cy="338332"/>
            </a:xfrm>
          </p:grpSpPr>
          <p:sp>
            <p:nvSpPr>
              <p:cNvPr id="1952" name="Google Shape;1952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4" name="Google Shape;1954;p36"/>
            <p:cNvGrpSpPr/>
            <p:nvPr/>
          </p:nvGrpSpPr>
          <p:grpSpPr>
            <a:xfrm>
              <a:off x="2915740" y="2270482"/>
              <a:ext cx="146713" cy="194295"/>
              <a:chOff x="1950870" y="2651327"/>
              <a:chExt cx="255476" cy="338332"/>
            </a:xfrm>
          </p:grpSpPr>
          <p:sp>
            <p:nvSpPr>
              <p:cNvPr id="1955" name="Google Shape;1955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7" name="Google Shape;1957;p36"/>
            <p:cNvGrpSpPr/>
            <p:nvPr/>
          </p:nvGrpSpPr>
          <p:grpSpPr>
            <a:xfrm>
              <a:off x="2915740" y="1992661"/>
              <a:ext cx="146713" cy="194295"/>
              <a:chOff x="1950870" y="2651327"/>
              <a:chExt cx="255476" cy="338332"/>
            </a:xfrm>
          </p:grpSpPr>
          <p:sp>
            <p:nvSpPr>
              <p:cNvPr id="1958" name="Google Shape;1958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0" name="Google Shape;1960;p36"/>
            <p:cNvGrpSpPr/>
            <p:nvPr/>
          </p:nvGrpSpPr>
          <p:grpSpPr>
            <a:xfrm>
              <a:off x="2915740" y="1714841"/>
              <a:ext cx="146713" cy="194295"/>
              <a:chOff x="1950870" y="2651327"/>
              <a:chExt cx="255476" cy="338332"/>
            </a:xfrm>
          </p:grpSpPr>
          <p:sp>
            <p:nvSpPr>
              <p:cNvPr id="1961" name="Google Shape;1961;p36"/>
              <p:cNvSpPr/>
              <p:nvPr/>
            </p:nvSpPr>
            <p:spPr>
              <a:xfrm rot="-5400000">
                <a:off x="1990029" y="2732293"/>
                <a:ext cx="178920" cy="137411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6"/>
              <p:cNvSpPr/>
              <p:nvPr/>
            </p:nvSpPr>
            <p:spPr>
              <a:xfrm rot="-5400000">
                <a:off x="1909442" y="2692755"/>
                <a:ext cx="338332" cy="255476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3" name="Google Shape;1963;p36"/>
          <p:cNvGrpSpPr/>
          <p:nvPr/>
        </p:nvGrpSpPr>
        <p:grpSpPr>
          <a:xfrm>
            <a:off x="4691182" y="1711300"/>
            <a:ext cx="1152000" cy="1309010"/>
            <a:chOff x="4691182" y="1711300"/>
            <a:chExt cx="1152000" cy="1309010"/>
          </a:xfrm>
        </p:grpSpPr>
        <p:grpSp>
          <p:nvGrpSpPr>
            <p:cNvPr id="1964" name="Google Shape;1964;p36"/>
            <p:cNvGrpSpPr/>
            <p:nvPr/>
          </p:nvGrpSpPr>
          <p:grpSpPr>
            <a:xfrm>
              <a:off x="4930372" y="2824881"/>
              <a:ext cx="195428" cy="195428"/>
              <a:chOff x="3271200" y="1435075"/>
              <a:chExt cx="481825" cy="481825"/>
            </a:xfrm>
          </p:grpSpPr>
          <p:sp>
            <p:nvSpPr>
              <p:cNvPr id="1965" name="Google Shape;1965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66" name="Google Shape;1966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67" name="Google Shape;1967;p36"/>
            <p:cNvGrpSpPr/>
            <p:nvPr/>
          </p:nvGrpSpPr>
          <p:grpSpPr>
            <a:xfrm>
              <a:off x="5169517" y="2824881"/>
              <a:ext cx="195428" cy="195428"/>
              <a:chOff x="3271200" y="1435075"/>
              <a:chExt cx="481825" cy="481825"/>
            </a:xfrm>
          </p:grpSpPr>
          <p:sp>
            <p:nvSpPr>
              <p:cNvPr id="1968" name="Google Shape;1968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69" name="Google Shape;1969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70" name="Google Shape;1970;p36"/>
            <p:cNvGrpSpPr/>
            <p:nvPr/>
          </p:nvGrpSpPr>
          <p:grpSpPr>
            <a:xfrm>
              <a:off x="4930372" y="2546487"/>
              <a:ext cx="195428" cy="195428"/>
              <a:chOff x="3271200" y="1435075"/>
              <a:chExt cx="481825" cy="481825"/>
            </a:xfrm>
          </p:grpSpPr>
          <p:sp>
            <p:nvSpPr>
              <p:cNvPr id="1971" name="Google Shape;1971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72" name="Google Shape;1972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73" name="Google Shape;1973;p36"/>
            <p:cNvGrpSpPr/>
            <p:nvPr/>
          </p:nvGrpSpPr>
          <p:grpSpPr>
            <a:xfrm>
              <a:off x="5169517" y="2546487"/>
              <a:ext cx="195428" cy="195428"/>
              <a:chOff x="3271200" y="1435075"/>
              <a:chExt cx="481825" cy="481825"/>
            </a:xfrm>
          </p:grpSpPr>
          <p:sp>
            <p:nvSpPr>
              <p:cNvPr id="1974" name="Google Shape;1974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75" name="Google Shape;1975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76" name="Google Shape;1976;p36"/>
            <p:cNvGrpSpPr/>
            <p:nvPr/>
          </p:nvGrpSpPr>
          <p:grpSpPr>
            <a:xfrm>
              <a:off x="4930372" y="2268101"/>
              <a:ext cx="195428" cy="195428"/>
              <a:chOff x="3271200" y="1435075"/>
              <a:chExt cx="481825" cy="481825"/>
            </a:xfrm>
          </p:grpSpPr>
          <p:sp>
            <p:nvSpPr>
              <p:cNvPr id="1977" name="Google Shape;1977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78" name="Google Shape;1978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79" name="Google Shape;1979;p36"/>
            <p:cNvGrpSpPr/>
            <p:nvPr/>
          </p:nvGrpSpPr>
          <p:grpSpPr>
            <a:xfrm>
              <a:off x="5169517" y="2268101"/>
              <a:ext cx="195428" cy="195428"/>
              <a:chOff x="3271200" y="1435075"/>
              <a:chExt cx="481825" cy="481825"/>
            </a:xfrm>
          </p:grpSpPr>
          <p:sp>
            <p:nvSpPr>
              <p:cNvPr id="1980" name="Google Shape;1980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81" name="Google Shape;1981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82" name="Google Shape;1982;p36"/>
            <p:cNvGrpSpPr/>
            <p:nvPr/>
          </p:nvGrpSpPr>
          <p:grpSpPr>
            <a:xfrm>
              <a:off x="4930372" y="1989715"/>
              <a:ext cx="195428" cy="195428"/>
              <a:chOff x="3271200" y="1435075"/>
              <a:chExt cx="481825" cy="481825"/>
            </a:xfrm>
          </p:grpSpPr>
          <p:sp>
            <p:nvSpPr>
              <p:cNvPr id="1983" name="Google Shape;1983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84" name="Google Shape;1984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85" name="Google Shape;1985;p36"/>
            <p:cNvGrpSpPr/>
            <p:nvPr/>
          </p:nvGrpSpPr>
          <p:grpSpPr>
            <a:xfrm>
              <a:off x="5169517" y="1989715"/>
              <a:ext cx="195428" cy="195428"/>
              <a:chOff x="3271200" y="1435075"/>
              <a:chExt cx="481825" cy="481825"/>
            </a:xfrm>
          </p:grpSpPr>
          <p:sp>
            <p:nvSpPr>
              <p:cNvPr id="1986" name="Google Shape;1986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87" name="Google Shape;1987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88" name="Google Shape;1988;p36"/>
            <p:cNvGrpSpPr/>
            <p:nvPr/>
          </p:nvGrpSpPr>
          <p:grpSpPr>
            <a:xfrm>
              <a:off x="4930348" y="1711328"/>
              <a:ext cx="195428" cy="195428"/>
              <a:chOff x="3271200" y="1435075"/>
              <a:chExt cx="481825" cy="481825"/>
            </a:xfrm>
          </p:grpSpPr>
          <p:sp>
            <p:nvSpPr>
              <p:cNvPr id="1989" name="Google Shape;1989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90" name="Google Shape;1990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91" name="Google Shape;1991;p36"/>
            <p:cNvGrpSpPr/>
            <p:nvPr/>
          </p:nvGrpSpPr>
          <p:grpSpPr>
            <a:xfrm>
              <a:off x="5169494" y="1711328"/>
              <a:ext cx="195428" cy="195428"/>
              <a:chOff x="3271200" y="1435075"/>
              <a:chExt cx="481825" cy="481825"/>
            </a:xfrm>
          </p:grpSpPr>
          <p:sp>
            <p:nvSpPr>
              <p:cNvPr id="1992" name="Google Shape;1992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93" name="Google Shape;1993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94" name="Google Shape;1994;p36"/>
            <p:cNvGrpSpPr/>
            <p:nvPr/>
          </p:nvGrpSpPr>
          <p:grpSpPr>
            <a:xfrm>
              <a:off x="5408619" y="2824852"/>
              <a:ext cx="195418" cy="195418"/>
              <a:chOff x="3271200" y="1435075"/>
              <a:chExt cx="481825" cy="481825"/>
            </a:xfrm>
          </p:grpSpPr>
          <p:sp>
            <p:nvSpPr>
              <p:cNvPr id="1995" name="Google Shape;1995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96" name="Google Shape;1996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997" name="Google Shape;1997;p36"/>
            <p:cNvGrpSpPr/>
            <p:nvPr/>
          </p:nvGrpSpPr>
          <p:grpSpPr>
            <a:xfrm>
              <a:off x="5408619" y="2546466"/>
              <a:ext cx="195418" cy="195418"/>
              <a:chOff x="3271200" y="1435075"/>
              <a:chExt cx="481825" cy="481825"/>
            </a:xfrm>
          </p:grpSpPr>
          <p:sp>
            <p:nvSpPr>
              <p:cNvPr id="1998" name="Google Shape;1998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99" name="Google Shape;1999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00" name="Google Shape;2000;p36"/>
            <p:cNvGrpSpPr/>
            <p:nvPr/>
          </p:nvGrpSpPr>
          <p:grpSpPr>
            <a:xfrm>
              <a:off x="5408619" y="2268079"/>
              <a:ext cx="195418" cy="195418"/>
              <a:chOff x="3271200" y="1435075"/>
              <a:chExt cx="481825" cy="481825"/>
            </a:xfrm>
          </p:grpSpPr>
          <p:sp>
            <p:nvSpPr>
              <p:cNvPr id="2001" name="Google Shape;2001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02" name="Google Shape;2002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03" name="Google Shape;2003;p36"/>
            <p:cNvGrpSpPr/>
            <p:nvPr/>
          </p:nvGrpSpPr>
          <p:grpSpPr>
            <a:xfrm>
              <a:off x="5408619" y="1989693"/>
              <a:ext cx="195418" cy="195418"/>
              <a:chOff x="3271200" y="1435075"/>
              <a:chExt cx="481825" cy="481825"/>
            </a:xfrm>
          </p:grpSpPr>
          <p:sp>
            <p:nvSpPr>
              <p:cNvPr id="2004" name="Google Shape;2004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05" name="Google Shape;2005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06" name="Google Shape;2006;p36"/>
            <p:cNvGrpSpPr/>
            <p:nvPr/>
          </p:nvGrpSpPr>
          <p:grpSpPr>
            <a:xfrm>
              <a:off x="5408619" y="1711307"/>
              <a:ext cx="195418" cy="195418"/>
              <a:chOff x="3271200" y="1435075"/>
              <a:chExt cx="481825" cy="481825"/>
            </a:xfrm>
          </p:grpSpPr>
          <p:sp>
            <p:nvSpPr>
              <p:cNvPr id="2007" name="Google Shape;2007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08" name="Google Shape;2008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09" name="Google Shape;2009;p36"/>
            <p:cNvGrpSpPr/>
            <p:nvPr/>
          </p:nvGrpSpPr>
          <p:grpSpPr>
            <a:xfrm>
              <a:off x="5647757" y="2824845"/>
              <a:ext cx="195425" cy="195425"/>
              <a:chOff x="3271200" y="1435075"/>
              <a:chExt cx="481825" cy="481825"/>
            </a:xfrm>
          </p:grpSpPr>
          <p:sp>
            <p:nvSpPr>
              <p:cNvPr id="2010" name="Google Shape;2010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11" name="Google Shape;2011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12" name="Google Shape;2012;p36"/>
            <p:cNvGrpSpPr/>
            <p:nvPr/>
          </p:nvGrpSpPr>
          <p:grpSpPr>
            <a:xfrm>
              <a:off x="5647757" y="2546459"/>
              <a:ext cx="195425" cy="195425"/>
              <a:chOff x="3271200" y="1435075"/>
              <a:chExt cx="481825" cy="481825"/>
            </a:xfrm>
          </p:grpSpPr>
          <p:sp>
            <p:nvSpPr>
              <p:cNvPr id="2013" name="Google Shape;2013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14" name="Google Shape;2014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15" name="Google Shape;2015;p36"/>
            <p:cNvGrpSpPr/>
            <p:nvPr/>
          </p:nvGrpSpPr>
          <p:grpSpPr>
            <a:xfrm>
              <a:off x="5647757" y="2268072"/>
              <a:ext cx="195425" cy="195425"/>
              <a:chOff x="3271200" y="1435075"/>
              <a:chExt cx="481825" cy="481825"/>
            </a:xfrm>
          </p:grpSpPr>
          <p:sp>
            <p:nvSpPr>
              <p:cNvPr id="2016" name="Google Shape;2016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17" name="Google Shape;2017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18" name="Google Shape;2018;p36"/>
            <p:cNvGrpSpPr/>
            <p:nvPr/>
          </p:nvGrpSpPr>
          <p:grpSpPr>
            <a:xfrm>
              <a:off x="5647757" y="1989686"/>
              <a:ext cx="195425" cy="195425"/>
              <a:chOff x="3271200" y="1435075"/>
              <a:chExt cx="481825" cy="481825"/>
            </a:xfrm>
          </p:grpSpPr>
          <p:sp>
            <p:nvSpPr>
              <p:cNvPr id="2019" name="Google Shape;2019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20" name="Google Shape;2020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21" name="Google Shape;2021;p36"/>
            <p:cNvGrpSpPr/>
            <p:nvPr/>
          </p:nvGrpSpPr>
          <p:grpSpPr>
            <a:xfrm>
              <a:off x="5647757" y="1711300"/>
              <a:ext cx="195425" cy="195425"/>
              <a:chOff x="3271200" y="1435075"/>
              <a:chExt cx="481825" cy="481825"/>
            </a:xfrm>
          </p:grpSpPr>
          <p:sp>
            <p:nvSpPr>
              <p:cNvPr id="2022" name="Google Shape;2022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23" name="Google Shape;2023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24" name="Google Shape;2024;p36"/>
            <p:cNvGrpSpPr/>
            <p:nvPr/>
          </p:nvGrpSpPr>
          <p:grpSpPr>
            <a:xfrm>
              <a:off x="4691182" y="2824845"/>
              <a:ext cx="195425" cy="195425"/>
              <a:chOff x="3271200" y="1435075"/>
              <a:chExt cx="481825" cy="481825"/>
            </a:xfrm>
          </p:grpSpPr>
          <p:sp>
            <p:nvSpPr>
              <p:cNvPr id="2025" name="Google Shape;2025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26" name="Google Shape;2026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27" name="Google Shape;2027;p36"/>
            <p:cNvGrpSpPr/>
            <p:nvPr/>
          </p:nvGrpSpPr>
          <p:grpSpPr>
            <a:xfrm>
              <a:off x="4691182" y="2546459"/>
              <a:ext cx="195425" cy="195425"/>
              <a:chOff x="3271200" y="1435075"/>
              <a:chExt cx="481825" cy="481825"/>
            </a:xfrm>
          </p:grpSpPr>
          <p:sp>
            <p:nvSpPr>
              <p:cNvPr id="2028" name="Google Shape;2028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29" name="Google Shape;2029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30" name="Google Shape;2030;p36"/>
            <p:cNvGrpSpPr/>
            <p:nvPr/>
          </p:nvGrpSpPr>
          <p:grpSpPr>
            <a:xfrm>
              <a:off x="4691182" y="2268072"/>
              <a:ext cx="195425" cy="195425"/>
              <a:chOff x="3271200" y="1435075"/>
              <a:chExt cx="481825" cy="481825"/>
            </a:xfrm>
          </p:grpSpPr>
          <p:sp>
            <p:nvSpPr>
              <p:cNvPr id="2031" name="Google Shape;2031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2" name="Google Shape;2032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33" name="Google Shape;2033;p36"/>
            <p:cNvGrpSpPr/>
            <p:nvPr/>
          </p:nvGrpSpPr>
          <p:grpSpPr>
            <a:xfrm>
              <a:off x="4691182" y="1989686"/>
              <a:ext cx="195425" cy="195425"/>
              <a:chOff x="3271200" y="1435075"/>
              <a:chExt cx="481825" cy="481825"/>
            </a:xfrm>
          </p:grpSpPr>
          <p:sp>
            <p:nvSpPr>
              <p:cNvPr id="2034" name="Google Shape;2034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5" name="Google Shape;2035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036" name="Google Shape;2036;p36"/>
            <p:cNvGrpSpPr/>
            <p:nvPr/>
          </p:nvGrpSpPr>
          <p:grpSpPr>
            <a:xfrm>
              <a:off x="4691182" y="1711300"/>
              <a:ext cx="195425" cy="195425"/>
              <a:chOff x="3271200" y="1435075"/>
              <a:chExt cx="481825" cy="481825"/>
            </a:xfrm>
          </p:grpSpPr>
          <p:sp>
            <p:nvSpPr>
              <p:cNvPr id="2037" name="Google Shape;2037;p36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38" name="Google Shape;2038;p36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39" name="Google Shape;2039;p36"/>
          <p:cNvGrpSpPr/>
          <p:nvPr/>
        </p:nvGrpSpPr>
        <p:grpSpPr>
          <a:xfrm>
            <a:off x="6081547" y="1714746"/>
            <a:ext cx="1152000" cy="1305584"/>
            <a:chOff x="6081547" y="1714746"/>
            <a:chExt cx="1152000" cy="1305584"/>
          </a:xfrm>
        </p:grpSpPr>
        <p:grpSp>
          <p:nvGrpSpPr>
            <p:cNvPr id="2040" name="Google Shape;2040;p36"/>
            <p:cNvGrpSpPr/>
            <p:nvPr/>
          </p:nvGrpSpPr>
          <p:grpSpPr>
            <a:xfrm>
              <a:off x="6320977" y="2826053"/>
              <a:ext cx="194291" cy="194278"/>
              <a:chOff x="1635425" y="2792300"/>
              <a:chExt cx="267950" cy="268525"/>
            </a:xfrm>
          </p:grpSpPr>
          <p:sp>
            <p:nvSpPr>
              <p:cNvPr id="2041" name="Google Shape;2041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3" name="Google Shape;2043;p36"/>
            <p:cNvGrpSpPr/>
            <p:nvPr/>
          </p:nvGrpSpPr>
          <p:grpSpPr>
            <a:xfrm>
              <a:off x="6560396" y="2826053"/>
              <a:ext cx="194291" cy="194278"/>
              <a:chOff x="1635425" y="2792300"/>
              <a:chExt cx="267950" cy="268525"/>
            </a:xfrm>
          </p:grpSpPr>
          <p:sp>
            <p:nvSpPr>
              <p:cNvPr id="2044" name="Google Shape;2044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6" name="Google Shape;2046;p36"/>
            <p:cNvGrpSpPr/>
            <p:nvPr/>
          </p:nvGrpSpPr>
          <p:grpSpPr>
            <a:xfrm>
              <a:off x="6320977" y="2548248"/>
              <a:ext cx="194291" cy="194278"/>
              <a:chOff x="1635425" y="2792300"/>
              <a:chExt cx="267950" cy="268525"/>
            </a:xfrm>
          </p:grpSpPr>
          <p:sp>
            <p:nvSpPr>
              <p:cNvPr id="2047" name="Google Shape;2047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9" name="Google Shape;2049;p36"/>
            <p:cNvGrpSpPr/>
            <p:nvPr/>
          </p:nvGrpSpPr>
          <p:grpSpPr>
            <a:xfrm>
              <a:off x="6560396" y="2548248"/>
              <a:ext cx="194291" cy="194278"/>
              <a:chOff x="1635425" y="2792300"/>
              <a:chExt cx="267950" cy="268525"/>
            </a:xfrm>
          </p:grpSpPr>
          <p:sp>
            <p:nvSpPr>
              <p:cNvPr id="2050" name="Google Shape;2050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2" name="Google Shape;2052;p36"/>
            <p:cNvGrpSpPr/>
            <p:nvPr/>
          </p:nvGrpSpPr>
          <p:grpSpPr>
            <a:xfrm>
              <a:off x="6320977" y="2270443"/>
              <a:ext cx="194291" cy="194278"/>
              <a:chOff x="1635425" y="2792300"/>
              <a:chExt cx="267950" cy="268525"/>
            </a:xfrm>
          </p:grpSpPr>
          <p:sp>
            <p:nvSpPr>
              <p:cNvPr id="2053" name="Google Shape;2053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5" name="Google Shape;2055;p36"/>
            <p:cNvGrpSpPr/>
            <p:nvPr/>
          </p:nvGrpSpPr>
          <p:grpSpPr>
            <a:xfrm>
              <a:off x="6560396" y="2270443"/>
              <a:ext cx="194291" cy="194278"/>
              <a:chOff x="1635425" y="2792300"/>
              <a:chExt cx="267950" cy="268525"/>
            </a:xfrm>
          </p:grpSpPr>
          <p:sp>
            <p:nvSpPr>
              <p:cNvPr id="2056" name="Google Shape;2056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8" name="Google Shape;2058;p36"/>
            <p:cNvGrpSpPr/>
            <p:nvPr/>
          </p:nvGrpSpPr>
          <p:grpSpPr>
            <a:xfrm>
              <a:off x="6320977" y="1992635"/>
              <a:ext cx="194291" cy="194278"/>
              <a:chOff x="1635425" y="2792300"/>
              <a:chExt cx="267950" cy="268525"/>
            </a:xfrm>
          </p:grpSpPr>
          <p:sp>
            <p:nvSpPr>
              <p:cNvPr id="2059" name="Google Shape;2059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1" name="Google Shape;2061;p36"/>
            <p:cNvGrpSpPr/>
            <p:nvPr/>
          </p:nvGrpSpPr>
          <p:grpSpPr>
            <a:xfrm>
              <a:off x="6560396" y="1992635"/>
              <a:ext cx="194291" cy="194278"/>
              <a:chOff x="1635425" y="2792300"/>
              <a:chExt cx="267950" cy="268525"/>
            </a:xfrm>
          </p:grpSpPr>
          <p:sp>
            <p:nvSpPr>
              <p:cNvPr id="2062" name="Google Shape;2062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4" name="Google Shape;2064;p36"/>
            <p:cNvGrpSpPr/>
            <p:nvPr/>
          </p:nvGrpSpPr>
          <p:grpSpPr>
            <a:xfrm>
              <a:off x="6320977" y="1714819"/>
              <a:ext cx="194291" cy="194278"/>
              <a:chOff x="1635425" y="2792300"/>
              <a:chExt cx="267950" cy="268525"/>
            </a:xfrm>
          </p:grpSpPr>
          <p:sp>
            <p:nvSpPr>
              <p:cNvPr id="2065" name="Google Shape;2065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7" name="Google Shape;2067;p36"/>
            <p:cNvGrpSpPr/>
            <p:nvPr/>
          </p:nvGrpSpPr>
          <p:grpSpPr>
            <a:xfrm>
              <a:off x="6560396" y="1714819"/>
              <a:ext cx="194291" cy="194278"/>
              <a:chOff x="1635425" y="2792300"/>
              <a:chExt cx="267950" cy="268525"/>
            </a:xfrm>
          </p:grpSpPr>
          <p:sp>
            <p:nvSpPr>
              <p:cNvPr id="2068" name="Google Shape;2068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0" name="Google Shape;2070;p36"/>
            <p:cNvGrpSpPr/>
            <p:nvPr/>
          </p:nvGrpSpPr>
          <p:grpSpPr>
            <a:xfrm>
              <a:off x="6799815" y="2826030"/>
              <a:ext cx="194302" cy="194275"/>
              <a:chOff x="1635425" y="2792300"/>
              <a:chExt cx="267950" cy="268525"/>
            </a:xfrm>
          </p:grpSpPr>
          <p:sp>
            <p:nvSpPr>
              <p:cNvPr id="2071" name="Google Shape;2071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3" name="Google Shape;2073;p36"/>
            <p:cNvGrpSpPr/>
            <p:nvPr/>
          </p:nvGrpSpPr>
          <p:grpSpPr>
            <a:xfrm>
              <a:off x="6799815" y="2548209"/>
              <a:ext cx="194302" cy="194275"/>
              <a:chOff x="1635425" y="2792300"/>
              <a:chExt cx="267950" cy="268525"/>
            </a:xfrm>
          </p:grpSpPr>
          <p:sp>
            <p:nvSpPr>
              <p:cNvPr id="2074" name="Google Shape;2074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6" name="Google Shape;2076;p36"/>
            <p:cNvGrpSpPr/>
            <p:nvPr/>
          </p:nvGrpSpPr>
          <p:grpSpPr>
            <a:xfrm>
              <a:off x="6799815" y="2270388"/>
              <a:ext cx="194302" cy="194275"/>
              <a:chOff x="1635425" y="2792300"/>
              <a:chExt cx="267950" cy="268525"/>
            </a:xfrm>
          </p:grpSpPr>
          <p:sp>
            <p:nvSpPr>
              <p:cNvPr id="2077" name="Google Shape;2077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9" name="Google Shape;2079;p36"/>
            <p:cNvGrpSpPr/>
            <p:nvPr/>
          </p:nvGrpSpPr>
          <p:grpSpPr>
            <a:xfrm>
              <a:off x="6799815" y="1992567"/>
              <a:ext cx="194302" cy="194275"/>
              <a:chOff x="1635425" y="2792300"/>
              <a:chExt cx="267950" cy="268525"/>
            </a:xfrm>
          </p:grpSpPr>
          <p:sp>
            <p:nvSpPr>
              <p:cNvPr id="2080" name="Google Shape;2080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2" name="Google Shape;2082;p36"/>
            <p:cNvGrpSpPr/>
            <p:nvPr/>
          </p:nvGrpSpPr>
          <p:grpSpPr>
            <a:xfrm>
              <a:off x="6799815" y="1714746"/>
              <a:ext cx="194302" cy="194275"/>
              <a:chOff x="1635425" y="2792300"/>
              <a:chExt cx="267950" cy="268525"/>
            </a:xfrm>
          </p:grpSpPr>
          <p:sp>
            <p:nvSpPr>
              <p:cNvPr id="2083" name="Google Shape;2083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36"/>
            <p:cNvGrpSpPr/>
            <p:nvPr/>
          </p:nvGrpSpPr>
          <p:grpSpPr>
            <a:xfrm>
              <a:off x="6081547" y="2826030"/>
              <a:ext cx="194302" cy="194275"/>
              <a:chOff x="1635425" y="2792300"/>
              <a:chExt cx="267950" cy="268525"/>
            </a:xfrm>
          </p:grpSpPr>
          <p:sp>
            <p:nvSpPr>
              <p:cNvPr id="2086" name="Google Shape;2086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8" name="Google Shape;2088;p36"/>
            <p:cNvGrpSpPr/>
            <p:nvPr/>
          </p:nvGrpSpPr>
          <p:grpSpPr>
            <a:xfrm>
              <a:off x="6081547" y="2548209"/>
              <a:ext cx="194302" cy="194275"/>
              <a:chOff x="1635425" y="2792300"/>
              <a:chExt cx="267950" cy="268525"/>
            </a:xfrm>
          </p:grpSpPr>
          <p:sp>
            <p:nvSpPr>
              <p:cNvPr id="2089" name="Google Shape;2089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1" name="Google Shape;2091;p36"/>
            <p:cNvGrpSpPr/>
            <p:nvPr/>
          </p:nvGrpSpPr>
          <p:grpSpPr>
            <a:xfrm>
              <a:off x="6081547" y="2270388"/>
              <a:ext cx="194302" cy="194275"/>
              <a:chOff x="1635425" y="2792300"/>
              <a:chExt cx="267950" cy="268525"/>
            </a:xfrm>
          </p:grpSpPr>
          <p:sp>
            <p:nvSpPr>
              <p:cNvPr id="2092" name="Google Shape;2092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4" name="Google Shape;2094;p36"/>
            <p:cNvGrpSpPr/>
            <p:nvPr/>
          </p:nvGrpSpPr>
          <p:grpSpPr>
            <a:xfrm>
              <a:off x="6081547" y="1992567"/>
              <a:ext cx="194302" cy="194275"/>
              <a:chOff x="1635425" y="2792300"/>
              <a:chExt cx="267950" cy="268525"/>
            </a:xfrm>
          </p:grpSpPr>
          <p:sp>
            <p:nvSpPr>
              <p:cNvPr id="2095" name="Google Shape;2095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7" name="Google Shape;2097;p36"/>
            <p:cNvGrpSpPr/>
            <p:nvPr/>
          </p:nvGrpSpPr>
          <p:grpSpPr>
            <a:xfrm>
              <a:off x="6081547" y="1714746"/>
              <a:ext cx="194302" cy="194275"/>
              <a:chOff x="1635425" y="2792300"/>
              <a:chExt cx="267950" cy="268525"/>
            </a:xfrm>
          </p:grpSpPr>
          <p:sp>
            <p:nvSpPr>
              <p:cNvPr id="2098" name="Google Shape;2098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6"/>
            <p:cNvGrpSpPr/>
            <p:nvPr/>
          </p:nvGrpSpPr>
          <p:grpSpPr>
            <a:xfrm>
              <a:off x="7039245" y="2826030"/>
              <a:ext cx="194302" cy="194275"/>
              <a:chOff x="1635425" y="2792300"/>
              <a:chExt cx="267950" cy="268525"/>
            </a:xfrm>
          </p:grpSpPr>
          <p:sp>
            <p:nvSpPr>
              <p:cNvPr id="2101" name="Google Shape;2101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36"/>
            <p:cNvGrpSpPr/>
            <p:nvPr/>
          </p:nvGrpSpPr>
          <p:grpSpPr>
            <a:xfrm>
              <a:off x="7039245" y="2548209"/>
              <a:ext cx="194302" cy="194275"/>
              <a:chOff x="1635425" y="2792300"/>
              <a:chExt cx="267950" cy="268525"/>
            </a:xfrm>
          </p:grpSpPr>
          <p:sp>
            <p:nvSpPr>
              <p:cNvPr id="2104" name="Google Shape;2104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6" name="Google Shape;2106;p36"/>
            <p:cNvGrpSpPr/>
            <p:nvPr/>
          </p:nvGrpSpPr>
          <p:grpSpPr>
            <a:xfrm>
              <a:off x="7039245" y="2270388"/>
              <a:ext cx="194302" cy="194275"/>
              <a:chOff x="1635425" y="2792300"/>
              <a:chExt cx="267950" cy="268525"/>
            </a:xfrm>
          </p:grpSpPr>
          <p:sp>
            <p:nvSpPr>
              <p:cNvPr id="2107" name="Google Shape;2107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9" name="Google Shape;2109;p36"/>
            <p:cNvGrpSpPr/>
            <p:nvPr/>
          </p:nvGrpSpPr>
          <p:grpSpPr>
            <a:xfrm>
              <a:off x="7039245" y="1992567"/>
              <a:ext cx="194302" cy="194275"/>
              <a:chOff x="1635425" y="2792300"/>
              <a:chExt cx="267950" cy="268525"/>
            </a:xfrm>
          </p:grpSpPr>
          <p:sp>
            <p:nvSpPr>
              <p:cNvPr id="2110" name="Google Shape;2110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2" name="Google Shape;2112;p36"/>
            <p:cNvGrpSpPr/>
            <p:nvPr/>
          </p:nvGrpSpPr>
          <p:grpSpPr>
            <a:xfrm>
              <a:off x="7039245" y="1714746"/>
              <a:ext cx="194302" cy="194275"/>
              <a:chOff x="1635425" y="2792300"/>
              <a:chExt cx="267950" cy="268525"/>
            </a:xfrm>
          </p:grpSpPr>
          <p:sp>
            <p:nvSpPr>
              <p:cNvPr id="2113" name="Google Shape;2113;p36"/>
              <p:cNvSpPr/>
              <p:nvPr/>
            </p:nvSpPr>
            <p:spPr>
              <a:xfrm>
                <a:off x="1761650" y="2831600"/>
                <a:ext cx="16100" cy="16100"/>
              </a:xfrm>
              <a:custGeom>
                <a:rect b="b" l="l" r="r" t="t"/>
                <a:pathLst>
                  <a:path extrusionOk="0" h="644" w="644">
                    <a:moveTo>
                      <a:pt x="334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500"/>
                      <a:pt x="143" y="643"/>
                      <a:pt x="334" y="643"/>
                    </a:cubicBezTo>
                    <a:cubicBezTo>
                      <a:pt x="500" y="643"/>
                      <a:pt x="643" y="500"/>
                      <a:pt x="643" y="310"/>
                    </a:cubicBezTo>
                    <a:cubicBezTo>
                      <a:pt x="643" y="143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6"/>
              <p:cNvSpPr/>
              <p:nvPr/>
            </p:nvSpPr>
            <p:spPr>
              <a:xfrm>
                <a:off x="1635425" y="2792300"/>
                <a:ext cx="267950" cy="268525"/>
              </a:xfrm>
              <a:custGeom>
                <a:rect b="b" l="l" r="r" t="t"/>
                <a:pathLst>
                  <a:path extrusionOk="0" h="10741" w="10718">
                    <a:moveTo>
                      <a:pt x="5376" y="955"/>
                    </a:moveTo>
                    <a:cubicBezTo>
                      <a:pt x="5612" y="955"/>
                      <a:pt x="5854" y="1043"/>
                      <a:pt x="6049" y="1239"/>
                    </a:cubicBezTo>
                    <a:cubicBezTo>
                      <a:pt x="6621" y="1834"/>
                      <a:pt x="6216" y="2834"/>
                      <a:pt x="5383" y="2858"/>
                    </a:cubicBezTo>
                    <a:cubicBezTo>
                      <a:pt x="4835" y="2858"/>
                      <a:pt x="4430" y="2429"/>
                      <a:pt x="4430" y="1882"/>
                    </a:cubicBezTo>
                    <a:cubicBezTo>
                      <a:pt x="4430" y="1322"/>
                      <a:pt x="4892" y="955"/>
                      <a:pt x="5376" y="955"/>
                    </a:cubicBezTo>
                    <a:close/>
                    <a:moveTo>
                      <a:pt x="5335" y="0"/>
                    </a:moveTo>
                    <a:cubicBezTo>
                      <a:pt x="3216" y="0"/>
                      <a:pt x="2692" y="2953"/>
                      <a:pt x="4716" y="3668"/>
                    </a:cubicBezTo>
                    <a:lnTo>
                      <a:pt x="4716" y="8216"/>
                    </a:lnTo>
                    <a:cubicBezTo>
                      <a:pt x="3620" y="8002"/>
                      <a:pt x="2287" y="7478"/>
                      <a:pt x="1930" y="6287"/>
                    </a:cubicBezTo>
                    <a:lnTo>
                      <a:pt x="2168" y="6287"/>
                    </a:lnTo>
                    <a:cubicBezTo>
                      <a:pt x="2188" y="6291"/>
                      <a:pt x="2208" y="6293"/>
                      <a:pt x="2227" y="6293"/>
                    </a:cubicBezTo>
                    <a:cubicBezTo>
                      <a:pt x="2318" y="6293"/>
                      <a:pt x="2390" y="6247"/>
                      <a:pt x="2430" y="6168"/>
                    </a:cubicBezTo>
                    <a:cubicBezTo>
                      <a:pt x="2501" y="6073"/>
                      <a:pt x="2501" y="5954"/>
                      <a:pt x="2430" y="5859"/>
                    </a:cubicBezTo>
                    <a:lnTo>
                      <a:pt x="1572" y="3977"/>
                    </a:lnTo>
                    <a:cubicBezTo>
                      <a:pt x="1501" y="3870"/>
                      <a:pt x="1388" y="3817"/>
                      <a:pt x="1278" y="3817"/>
                    </a:cubicBezTo>
                    <a:cubicBezTo>
                      <a:pt x="1168" y="3817"/>
                      <a:pt x="1060" y="3870"/>
                      <a:pt x="1001" y="3977"/>
                    </a:cubicBezTo>
                    <a:lnTo>
                      <a:pt x="48" y="5859"/>
                    </a:lnTo>
                    <a:cubicBezTo>
                      <a:pt x="1" y="5954"/>
                      <a:pt x="1" y="6073"/>
                      <a:pt x="72" y="6168"/>
                    </a:cubicBezTo>
                    <a:lnTo>
                      <a:pt x="48" y="6168"/>
                    </a:lnTo>
                    <a:cubicBezTo>
                      <a:pt x="88" y="6247"/>
                      <a:pt x="176" y="6293"/>
                      <a:pt x="260" y="6293"/>
                    </a:cubicBezTo>
                    <a:cubicBezTo>
                      <a:pt x="277" y="6293"/>
                      <a:pt x="294" y="6291"/>
                      <a:pt x="310" y="6287"/>
                    </a:cubicBezTo>
                    <a:lnTo>
                      <a:pt x="667" y="6287"/>
                    </a:lnTo>
                    <a:cubicBezTo>
                      <a:pt x="1001" y="8478"/>
                      <a:pt x="2763" y="9240"/>
                      <a:pt x="4287" y="9883"/>
                    </a:cubicBezTo>
                    <a:cubicBezTo>
                      <a:pt x="4549" y="10050"/>
                      <a:pt x="4811" y="10217"/>
                      <a:pt x="5049" y="10407"/>
                    </a:cubicBezTo>
                    <a:cubicBezTo>
                      <a:pt x="5049" y="10574"/>
                      <a:pt x="5168" y="10717"/>
                      <a:pt x="5335" y="10741"/>
                    </a:cubicBezTo>
                    <a:cubicBezTo>
                      <a:pt x="5502" y="10741"/>
                      <a:pt x="5621" y="10669"/>
                      <a:pt x="5668" y="10431"/>
                    </a:cubicBezTo>
                    <a:cubicBezTo>
                      <a:pt x="5692" y="10217"/>
                      <a:pt x="6335" y="9931"/>
                      <a:pt x="6526" y="9836"/>
                    </a:cubicBezTo>
                    <a:cubicBezTo>
                      <a:pt x="8217" y="8978"/>
                      <a:pt x="9717" y="8478"/>
                      <a:pt x="10050" y="6311"/>
                    </a:cubicBezTo>
                    <a:lnTo>
                      <a:pt x="10408" y="6311"/>
                    </a:lnTo>
                    <a:cubicBezTo>
                      <a:pt x="10420" y="6314"/>
                      <a:pt x="10433" y="6316"/>
                      <a:pt x="10446" y="6316"/>
                    </a:cubicBezTo>
                    <a:cubicBezTo>
                      <a:pt x="10533" y="6316"/>
                      <a:pt x="10628" y="6251"/>
                      <a:pt x="10669" y="6168"/>
                    </a:cubicBezTo>
                    <a:cubicBezTo>
                      <a:pt x="10717" y="6097"/>
                      <a:pt x="10717" y="5978"/>
                      <a:pt x="10669" y="5882"/>
                    </a:cubicBezTo>
                    <a:lnTo>
                      <a:pt x="9717" y="4001"/>
                    </a:lnTo>
                    <a:cubicBezTo>
                      <a:pt x="9657" y="3894"/>
                      <a:pt x="9550" y="3840"/>
                      <a:pt x="9443" y="3840"/>
                    </a:cubicBezTo>
                    <a:cubicBezTo>
                      <a:pt x="9336" y="3840"/>
                      <a:pt x="9229" y="3894"/>
                      <a:pt x="9169" y="4001"/>
                    </a:cubicBezTo>
                    <a:lnTo>
                      <a:pt x="8217" y="5882"/>
                    </a:lnTo>
                    <a:cubicBezTo>
                      <a:pt x="8169" y="5978"/>
                      <a:pt x="8169" y="6097"/>
                      <a:pt x="8240" y="6168"/>
                    </a:cubicBezTo>
                    <a:cubicBezTo>
                      <a:pt x="8288" y="6264"/>
                      <a:pt x="8383" y="6335"/>
                      <a:pt x="8502" y="6335"/>
                    </a:cubicBezTo>
                    <a:lnTo>
                      <a:pt x="8741" y="6335"/>
                    </a:lnTo>
                    <a:cubicBezTo>
                      <a:pt x="8479" y="7526"/>
                      <a:pt x="7264" y="7954"/>
                      <a:pt x="5954" y="8216"/>
                    </a:cubicBezTo>
                    <a:lnTo>
                      <a:pt x="5954" y="3668"/>
                    </a:lnTo>
                    <a:cubicBezTo>
                      <a:pt x="7955" y="2953"/>
                      <a:pt x="7455" y="0"/>
                      <a:pt x="5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5" name="Google Shape;2115;p36"/>
          <p:cNvGrpSpPr/>
          <p:nvPr/>
        </p:nvGrpSpPr>
        <p:grpSpPr>
          <a:xfrm>
            <a:off x="7471911" y="1715715"/>
            <a:ext cx="1152000" cy="1304722"/>
            <a:chOff x="7471911" y="1715715"/>
            <a:chExt cx="1152000" cy="1304722"/>
          </a:xfrm>
        </p:grpSpPr>
        <p:grpSp>
          <p:nvGrpSpPr>
            <p:cNvPr id="2116" name="Google Shape;2116;p36"/>
            <p:cNvGrpSpPr/>
            <p:nvPr/>
          </p:nvGrpSpPr>
          <p:grpSpPr>
            <a:xfrm>
              <a:off x="7471911" y="2826250"/>
              <a:ext cx="141692" cy="194187"/>
              <a:chOff x="-38129425" y="3222550"/>
              <a:chExt cx="228450" cy="315850"/>
            </a:xfrm>
          </p:grpSpPr>
          <p:sp>
            <p:nvSpPr>
              <p:cNvPr id="2117" name="Google Shape;2117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9" name="Google Shape;2119;p36"/>
            <p:cNvGrpSpPr/>
            <p:nvPr/>
          </p:nvGrpSpPr>
          <p:grpSpPr>
            <a:xfrm>
              <a:off x="7471911" y="2548617"/>
              <a:ext cx="141692" cy="194187"/>
              <a:chOff x="-38129425" y="3222550"/>
              <a:chExt cx="228450" cy="315850"/>
            </a:xfrm>
          </p:grpSpPr>
          <p:sp>
            <p:nvSpPr>
              <p:cNvPr id="2120" name="Google Shape;2120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2" name="Google Shape;2122;p36"/>
            <p:cNvGrpSpPr/>
            <p:nvPr/>
          </p:nvGrpSpPr>
          <p:grpSpPr>
            <a:xfrm>
              <a:off x="7471911" y="2270983"/>
              <a:ext cx="141692" cy="194187"/>
              <a:chOff x="-38129425" y="3222550"/>
              <a:chExt cx="228450" cy="315850"/>
            </a:xfrm>
          </p:grpSpPr>
          <p:sp>
            <p:nvSpPr>
              <p:cNvPr id="2123" name="Google Shape;2123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5" name="Google Shape;2125;p36"/>
            <p:cNvGrpSpPr/>
            <p:nvPr/>
          </p:nvGrpSpPr>
          <p:grpSpPr>
            <a:xfrm>
              <a:off x="7471911" y="1993349"/>
              <a:ext cx="141692" cy="194187"/>
              <a:chOff x="-38129425" y="3222550"/>
              <a:chExt cx="228450" cy="315850"/>
            </a:xfrm>
          </p:grpSpPr>
          <p:sp>
            <p:nvSpPr>
              <p:cNvPr id="2126" name="Google Shape;2126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8" name="Google Shape;2128;p36"/>
            <p:cNvGrpSpPr/>
            <p:nvPr/>
          </p:nvGrpSpPr>
          <p:grpSpPr>
            <a:xfrm>
              <a:off x="7471911" y="1715715"/>
              <a:ext cx="141692" cy="194187"/>
              <a:chOff x="-38129425" y="3222550"/>
              <a:chExt cx="228450" cy="315850"/>
            </a:xfrm>
          </p:grpSpPr>
          <p:sp>
            <p:nvSpPr>
              <p:cNvPr id="2129" name="Google Shape;2129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1" name="Google Shape;2131;p36"/>
            <p:cNvGrpSpPr/>
            <p:nvPr/>
          </p:nvGrpSpPr>
          <p:grpSpPr>
            <a:xfrm>
              <a:off x="7724488" y="2826250"/>
              <a:ext cx="141692" cy="194187"/>
              <a:chOff x="-38129425" y="3222550"/>
              <a:chExt cx="228450" cy="315850"/>
            </a:xfrm>
          </p:grpSpPr>
          <p:sp>
            <p:nvSpPr>
              <p:cNvPr id="2132" name="Google Shape;2132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4" name="Google Shape;2134;p36"/>
            <p:cNvGrpSpPr/>
            <p:nvPr/>
          </p:nvGrpSpPr>
          <p:grpSpPr>
            <a:xfrm>
              <a:off x="7724488" y="2548617"/>
              <a:ext cx="141692" cy="194187"/>
              <a:chOff x="-38129425" y="3222550"/>
              <a:chExt cx="228450" cy="315850"/>
            </a:xfrm>
          </p:grpSpPr>
          <p:sp>
            <p:nvSpPr>
              <p:cNvPr id="2135" name="Google Shape;2135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7" name="Google Shape;2137;p36"/>
            <p:cNvGrpSpPr/>
            <p:nvPr/>
          </p:nvGrpSpPr>
          <p:grpSpPr>
            <a:xfrm>
              <a:off x="7724488" y="2270983"/>
              <a:ext cx="141692" cy="194187"/>
              <a:chOff x="-38129425" y="3222550"/>
              <a:chExt cx="228450" cy="315850"/>
            </a:xfrm>
          </p:grpSpPr>
          <p:sp>
            <p:nvSpPr>
              <p:cNvPr id="2138" name="Google Shape;2138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0" name="Google Shape;2140;p36"/>
            <p:cNvGrpSpPr/>
            <p:nvPr/>
          </p:nvGrpSpPr>
          <p:grpSpPr>
            <a:xfrm>
              <a:off x="7724488" y="1993350"/>
              <a:ext cx="141692" cy="194187"/>
              <a:chOff x="-38129425" y="3222550"/>
              <a:chExt cx="228450" cy="315850"/>
            </a:xfrm>
          </p:grpSpPr>
          <p:sp>
            <p:nvSpPr>
              <p:cNvPr id="2141" name="Google Shape;2141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3" name="Google Shape;2143;p36"/>
            <p:cNvGrpSpPr/>
            <p:nvPr/>
          </p:nvGrpSpPr>
          <p:grpSpPr>
            <a:xfrm>
              <a:off x="7724488" y="1715715"/>
              <a:ext cx="141692" cy="194187"/>
              <a:chOff x="-38129425" y="3222550"/>
              <a:chExt cx="228450" cy="315850"/>
            </a:xfrm>
          </p:grpSpPr>
          <p:sp>
            <p:nvSpPr>
              <p:cNvPr id="2144" name="Google Shape;2144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6" name="Google Shape;2146;p36"/>
            <p:cNvGrpSpPr/>
            <p:nvPr/>
          </p:nvGrpSpPr>
          <p:grpSpPr>
            <a:xfrm>
              <a:off x="7977065" y="2826250"/>
              <a:ext cx="141692" cy="194187"/>
              <a:chOff x="-38129425" y="3222550"/>
              <a:chExt cx="228450" cy="315850"/>
            </a:xfrm>
          </p:grpSpPr>
          <p:sp>
            <p:nvSpPr>
              <p:cNvPr id="2147" name="Google Shape;2147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9" name="Google Shape;2149;p36"/>
            <p:cNvGrpSpPr/>
            <p:nvPr/>
          </p:nvGrpSpPr>
          <p:grpSpPr>
            <a:xfrm>
              <a:off x="7977065" y="2548617"/>
              <a:ext cx="141692" cy="194187"/>
              <a:chOff x="-38129425" y="3222550"/>
              <a:chExt cx="228450" cy="315850"/>
            </a:xfrm>
          </p:grpSpPr>
          <p:sp>
            <p:nvSpPr>
              <p:cNvPr id="2150" name="Google Shape;2150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2" name="Google Shape;2152;p36"/>
            <p:cNvGrpSpPr/>
            <p:nvPr/>
          </p:nvGrpSpPr>
          <p:grpSpPr>
            <a:xfrm>
              <a:off x="7977065" y="2270983"/>
              <a:ext cx="141692" cy="194187"/>
              <a:chOff x="-38129425" y="3222550"/>
              <a:chExt cx="228450" cy="315850"/>
            </a:xfrm>
          </p:grpSpPr>
          <p:sp>
            <p:nvSpPr>
              <p:cNvPr id="2153" name="Google Shape;2153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5" name="Google Shape;2155;p36"/>
            <p:cNvGrpSpPr/>
            <p:nvPr/>
          </p:nvGrpSpPr>
          <p:grpSpPr>
            <a:xfrm>
              <a:off x="7977065" y="1993350"/>
              <a:ext cx="141692" cy="194187"/>
              <a:chOff x="-38129425" y="3222550"/>
              <a:chExt cx="228450" cy="315850"/>
            </a:xfrm>
          </p:grpSpPr>
          <p:sp>
            <p:nvSpPr>
              <p:cNvPr id="2156" name="Google Shape;2156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8" name="Google Shape;2158;p36"/>
            <p:cNvGrpSpPr/>
            <p:nvPr/>
          </p:nvGrpSpPr>
          <p:grpSpPr>
            <a:xfrm>
              <a:off x="7977065" y="1715715"/>
              <a:ext cx="141692" cy="194187"/>
              <a:chOff x="-38129425" y="3222550"/>
              <a:chExt cx="228450" cy="315850"/>
            </a:xfrm>
          </p:grpSpPr>
          <p:sp>
            <p:nvSpPr>
              <p:cNvPr id="2159" name="Google Shape;2159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1" name="Google Shape;2161;p36"/>
            <p:cNvGrpSpPr/>
            <p:nvPr/>
          </p:nvGrpSpPr>
          <p:grpSpPr>
            <a:xfrm>
              <a:off x="8229642" y="2826250"/>
              <a:ext cx="141692" cy="194187"/>
              <a:chOff x="-38129425" y="3222550"/>
              <a:chExt cx="228450" cy="315850"/>
            </a:xfrm>
          </p:grpSpPr>
          <p:sp>
            <p:nvSpPr>
              <p:cNvPr id="2162" name="Google Shape;2162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4" name="Google Shape;2164;p36"/>
            <p:cNvGrpSpPr/>
            <p:nvPr/>
          </p:nvGrpSpPr>
          <p:grpSpPr>
            <a:xfrm>
              <a:off x="8229642" y="2548617"/>
              <a:ext cx="141692" cy="194187"/>
              <a:chOff x="-38129425" y="3222550"/>
              <a:chExt cx="228450" cy="315850"/>
            </a:xfrm>
          </p:grpSpPr>
          <p:sp>
            <p:nvSpPr>
              <p:cNvPr id="2165" name="Google Shape;2165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7" name="Google Shape;2167;p36"/>
            <p:cNvGrpSpPr/>
            <p:nvPr/>
          </p:nvGrpSpPr>
          <p:grpSpPr>
            <a:xfrm>
              <a:off x="8229642" y="2270983"/>
              <a:ext cx="141692" cy="194187"/>
              <a:chOff x="-38129425" y="3222550"/>
              <a:chExt cx="228450" cy="315850"/>
            </a:xfrm>
          </p:grpSpPr>
          <p:sp>
            <p:nvSpPr>
              <p:cNvPr id="2168" name="Google Shape;2168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0" name="Google Shape;2170;p36"/>
            <p:cNvGrpSpPr/>
            <p:nvPr/>
          </p:nvGrpSpPr>
          <p:grpSpPr>
            <a:xfrm>
              <a:off x="8229642" y="1993350"/>
              <a:ext cx="141692" cy="194187"/>
              <a:chOff x="-38129425" y="3222550"/>
              <a:chExt cx="228450" cy="315850"/>
            </a:xfrm>
          </p:grpSpPr>
          <p:sp>
            <p:nvSpPr>
              <p:cNvPr id="2171" name="Google Shape;2171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3" name="Google Shape;2173;p36"/>
            <p:cNvGrpSpPr/>
            <p:nvPr/>
          </p:nvGrpSpPr>
          <p:grpSpPr>
            <a:xfrm>
              <a:off x="8229642" y="1715715"/>
              <a:ext cx="141692" cy="194187"/>
              <a:chOff x="-38129425" y="3222550"/>
              <a:chExt cx="228450" cy="315850"/>
            </a:xfrm>
          </p:grpSpPr>
          <p:sp>
            <p:nvSpPr>
              <p:cNvPr id="2174" name="Google Shape;2174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6" name="Google Shape;2176;p36"/>
            <p:cNvGrpSpPr/>
            <p:nvPr/>
          </p:nvGrpSpPr>
          <p:grpSpPr>
            <a:xfrm>
              <a:off x="8482219" y="2826250"/>
              <a:ext cx="141692" cy="194187"/>
              <a:chOff x="-38129425" y="3222550"/>
              <a:chExt cx="228450" cy="315850"/>
            </a:xfrm>
          </p:grpSpPr>
          <p:sp>
            <p:nvSpPr>
              <p:cNvPr id="2177" name="Google Shape;2177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9" name="Google Shape;2179;p36"/>
            <p:cNvGrpSpPr/>
            <p:nvPr/>
          </p:nvGrpSpPr>
          <p:grpSpPr>
            <a:xfrm>
              <a:off x="8482219" y="2548617"/>
              <a:ext cx="141692" cy="194187"/>
              <a:chOff x="-38129425" y="3222550"/>
              <a:chExt cx="228450" cy="315850"/>
            </a:xfrm>
          </p:grpSpPr>
          <p:sp>
            <p:nvSpPr>
              <p:cNvPr id="2180" name="Google Shape;2180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2" name="Google Shape;2182;p36"/>
            <p:cNvGrpSpPr/>
            <p:nvPr/>
          </p:nvGrpSpPr>
          <p:grpSpPr>
            <a:xfrm>
              <a:off x="8482219" y="2270983"/>
              <a:ext cx="141692" cy="194187"/>
              <a:chOff x="-38129425" y="3222550"/>
              <a:chExt cx="228450" cy="315850"/>
            </a:xfrm>
          </p:grpSpPr>
          <p:sp>
            <p:nvSpPr>
              <p:cNvPr id="2183" name="Google Shape;2183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5" name="Google Shape;2185;p36"/>
            <p:cNvGrpSpPr/>
            <p:nvPr/>
          </p:nvGrpSpPr>
          <p:grpSpPr>
            <a:xfrm>
              <a:off x="8482219" y="1993350"/>
              <a:ext cx="141692" cy="194187"/>
              <a:chOff x="-38129425" y="3222550"/>
              <a:chExt cx="228450" cy="315850"/>
            </a:xfrm>
          </p:grpSpPr>
          <p:sp>
            <p:nvSpPr>
              <p:cNvPr id="2186" name="Google Shape;2186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8" name="Google Shape;2188;p36"/>
            <p:cNvGrpSpPr/>
            <p:nvPr/>
          </p:nvGrpSpPr>
          <p:grpSpPr>
            <a:xfrm>
              <a:off x="8482219" y="1715715"/>
              <a:ext cx="141692" cy="194187"/>
              <a:chOff x="-38129425" y="3222550"/>
              <a:chExt cx="228450" cy="315850"/>
            </a:xfrm>
          </p:grpSpPr>
          <p:sp>
            <p:nvSpPr>
              <p:cNvPr id="2189" name="Google Shape;2189;p36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36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37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2196" name="Google Shape;2196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Digital payment history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197" name="Google Shape;2197;p37"/>
          <p:cNvCxnSpPr/>
          <p:nvPr/>
        </p:nvCxnSpPr>
        <p:spPr>
          <a:xfrm rot="10800000">
            <a:off x="4572000" y="1714450"/>
            <a:ext cx="0" cy="297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8" name="Google Shape;2198;p37"/>
          <p:cNvGrpSpPr/>
          <p:nvPr/>
        </p:nvGrpSpPr>
        <p:grpSpPr>
          <a:xfrm>
            <a:off x="559051" y="1706357"/>
            <a:ext cx="4097099" cy="720031"/>
            <a:chOff x="559051" y="1706357"/>
            <a:chExt cx="4097099" cy="720031"/>
          </a:xfrm>
        </p:grpSpPr>
        <p:sp>
          <p:nvSpPr>
            <p:cNvPr id="2199" name="Google Shape;2199;p37"/>
            <p:cNvSpPr txBox="1"/>
            <p:nvPr/>
          </p:nvSpPr>
          <p:spPr>
            <a:xfrm>
              <a:off x="559051" y="2043288"/>
              <a:ext cx="17373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0" name="Google Shape;2200;p37"/>
            <p:cNvSpPr txBox="1"/>
            <p:nvPr/>
          </p:nvSpPr>
          <p:spPr>
            <a:xfrm>
              <a:off x="559063" y="1706357"/>
              <a:ext cx="1737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Entertainment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4487850" y="2007624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3185250" y="1875099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$80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3" name="Google Shape;2203;p37"/>
            <p:cNvSpPr/>
            <p:nvPr/>
          </p:nvSpPr>
          <p:spPr>
            <a:xfrm flipH="1">
              <a:off x="2446950" y="1793049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>
            <a:off x="559051" y="2819461"/>
            <a:ext cx="4097099" cy="720028"/>
            <a:chOff x="559051" y="2819459"/>
            <a:chExt cx="4097099" cy="720028"/>
          </a:xfrm>
        </p:grpSpPr>
        <p:sp>
          <p:nvSpPr>
            <p:cNvPr id="2205" name="Google Shape;2205;p37"/>
            <p:cNvSpPr txBox="1"/>
            <p:nvPr/>
          </p:nvSpPr>
          <p:spPr>
            <a:xfrm>
              <a:off x="559063" y="2819459"/>
              <a:ext cx="1737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Food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6" name="Google Shape;2206;p37"/>
            <p:cNvSpPr txBox="1"/>
            <p:nvPr/>
          </p:nvSpPr>
          <p:spPr>
            <a:xfrm>
              <a:off x="559051" y="3156387"/>
              <a:ext cx="17373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4487850" y="3118185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3185250" y="2988086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$125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9" name="Google Shape;2209;p37"/>
            <p:cNvSpPr/>
            <p:nvPr/>
          </p:nvSpPr>
          <p:spPr>
            <a:xfrm flipH="1">
              <a:off x="2446950" y="2906036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10" name="Google Shape;2210;p37"/>
          <p:cNvGrpSpPr/>
          <p:nvPr/>
        </p:nvGrpSpPr>
        <p:grpSpPr>
          <a:xfrm>
            <a:off x="559051" y="3932560"/>
            <a:ext cx="4097099" cy="720025"/>
            <a:chOff x="559051" y="3932560"/>
            <a:chExt cx="4097099" cy="720025"/>
          </a:xfrm>
        </p:grpSpPr>
        <p:sp>
          <p:nvSpPr>
            <p:cNvPr id="2211" name="Google Shape;2211;p37"/>
            <p:cNvSpPr txBox="1"/>
            <p:nvPr/>
          </p:nvSpPr>
          <p:spPr>
            <a:xfrm>
              <a:off x="559063" y="3932560"/>
              <a:ext cx="1737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Transportation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12" name="Google Shape;2212;p37"/>
            <p:cNvSpPr txBox="1"/>
            <p:nvPr/>
          </p:nvSpPr>
          <p:spPr>
            <a:xfrm>
              <a:off x="559051" y="4269485"/>
              <a:ext cx="17373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4487850" y="4228724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3185250" y="4101074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$45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15" name="Google Shape;2215;p37"/>
            <p:cNvSpPr/>
            <p:nvPr/>
          </p:nvSpPr>
          <p:spPr>
            <a:xfrm flipH="1">
              <a:off x="2446950" y="4019024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16" name="Google Shape;2216;p37"/>
          <p:cNvGrpSpPr/>
          <p:nvPr/>
        </p:nvGrpSpPr>
        <p:grpSpPr>
          <a:xfrm>
            <a:off x="4487850" y="2262910"/>
            <a:ext cx="4097099" cy="720029"/>
            <a:chOff x="4487850" y="2262908"/>
            <a:chExt cx="4097099" cy="720029"/>
          </a:xfrm>
        </p:grpSpPr>
        <p:sp>
          <p:nvSpPr>
            <p:cNvPr id="2217" name="Google Shape;2217;p37"/>
            <p:cNvSpPr txBox="1"/>
            <p:nvPr/>
          </p:nvSpPr>
          <p:spPr>
            <a:xfrm flipH="1">
              <a:off x="6847649" y="2599837"/>
              <a:ext cx="17373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8" name="Google Shape;2218;p37"/>
            <p:cNvSpPr txBox="1"/>
            <p:nvPr/>
          </p:nvSpPr>
          <p:spPr>
            <a:xfrm flipH="1">
              <a:off x="6847649" y="2262908"/>
              <a:ext cx="1737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Shopping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4487850" y="2562918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4806750" y="2431593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$260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21" name="Google Shape;2221;p37"/>
            <p:cNvSpPr/>
            <p:nvPr/>
          </p:nvSpPr>
          <p:spPr>
            <a:xfrm flipH="1">
              <a:off x="6109350" y="2349543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22" name="Google Shape;2222;p37"/>
          <p:cNvGrpSpPr/>
          <p:nvPr/>
        </p:nvGrpSpPr>
        <p:grpSpPr>
          <a:xfrm>
            <a:off x="6234717" y="2503651"/>
            <a:ext cx="336965" cy="286833"/>
            <a:chOff x="5645200" y="879425"/>
            <a:chExt cx="478575" cy="407375"/>
          </a:xfrm>
        </p:grpSpPr>
        <p:sp>
          <p:nvSpPr>
            <p:cNvPr id="2223" name="Google Shape;2223;p37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29" name="Google Shape;2229;p37"/>
          <p:cNvGrpSpPr/>
          <p:nvPr/>
        </p:nvGrpSpPr>
        <p:grpSpPr>
          <a:xfrm>
            <a:off x="2590836" y="1918003"/>
            <a:ext cx="299929" cy="337792"/>
            <a:chOff x="924450" y="2028975"/>
            <a:chExt cx="425975" cy="479750"/>
          </a:xfrm>
        </p:grpSpPr>
        <p:sp>
          <p:nvSpPr>
            <p:cNvPr id="2230" name="Google Shape;2230;p37"/>
            <p:cNvSpPr/>
            <p:nvPr/>
          </p:nvSpPr>
          <p:spPr>
            <a:xfrm>
              <a:off x="1035500" y="2028975"/>
              <a:ext cx="314925" cy="153075"/>
            </a:xfrm>
            <a:custGeom>
              <a:rect b="b" l="l" r="r" t="t"/>
              <a:pathLst>
                <a:path extrusionOk="0" h="6123" w="12597">
                  <a:moveTo>
                    <a:pt x="12036" y="0"/>
                  </a:moveTo>
                  <a:cubicBezTo>
                    <a:pt x="11993" y="0"/>
                    <a:pt x="11948" y="5"/>
                    <a:pt x="11904" y="16"/>
                  </a:cubicBezTo>
                  <a:lnTo>
                    <a:pt x="437" y="2696"/>
                  </a:lnTo>
                  <a:cubicBezTo>
                    <a:pt x="181" y="2753"/>
                    <a:pt x="0" y="2982"/>
                    <a:pt x="0" y="3244"/>
                  </a:cubicBezTo>
                  <a:lnTo>
                    <a:pt x="0" y="6123"/>
                  </a:lnTo>
                  <a:lnTo>
                    <a:pt x="12596" y="3181"/>
                  </a:lnTo>
                  <a:lnTo>
                    <a:pt x="12596" y="564"/>
                  </a:lnTo>
                  <a:cubicBezTo>
                    <a:pt x="12596" y="245"/>
                    <a:pt x="12338" y="0"/>
                    <a:pt x="12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1212475" y="2137450"/>
              <a:ext cx="137950" cy="304275"/>
            </a:xfrm>
            <a:custGeom>
              <a:rect b="b" l="l" r="r" t="t"/>
              <a:pathLst>
                <a:path extrusionOk="0" h="12171" w="5518">
                  <a:moveTo>
                    <a:pt x="5517" y="1"/>
                  </a:moveTo>
                  <a:lnTo>
                    <a:pt x="4388" y="266"/>
                  </a:lnTo>
                  <a:lnTo>
                    <a:pt x="4388" y="7345"/>
                  </a:lnTo>
                  <a:cubicBezTo>
                    <a:pt x="3943" y="7029"/>
                    <a:pt x="3410" y="6861"/>
                    <a:pt x="2865" y="6861"/>
                  </a:cubicBezTo>
                  <a:cubicBezTo>
                    <a:pt x="1790" y="6861"/>
                    <a:pt x="823" y="7508"/>
                    <a:pt x="410" y="8499"/>
                  </a:cubicBezTo>
                  <a:cubicBezTo>
                    <a:pt x="1" y="9492"/>
                    <a:pt x="227" y="10634"/>
                    <a:pt x="986" y="11392"/>
                  </a:cubicBezTo>
                  <a:cubicBezTo>
                    <a:pt x="1495" y="11900"/>
                    <a:pt x="2174" y="12170"/>
                    <a:pt x="2865" y="12170"/>
                  </a:cubicBezTo>
                  <a:cubicBezTo>
                    <a:pt x="3207" y="12170"/>
                    <a:pt x="3551" y="12104"/>
                    <a:pt x="3879" y="11968"/>
                  </a:cubicBezTo>
                  <a:cubicBezTo>
                    <a:pt x="4873" y="11558"/>
                    <a:pt x="5517" y="10588"/>
                    <a:pt x="5517" y="9516"/>
                  </a:cubicBezTo>
                  <a:lnTo>
                    <a:pt x="5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924450" y="2204450"/>
              <a:ext cx="139300" cy="304275"/>
            </a:xfrm>
            <a:custGeom>
              <a:rect b="b" l="l" r="r" t="t"/>
              <a:pathLst>
                <a:path extrusionOk="0" h="12171" w="5572">
                  <a:moveTo>
                    <a:pt x="5572" y="1"/>
                  </a:moveTo>
                  <a:lnTo>
                    <a:pt x="4442" y="263"/>
                  </a:lnTo>
                  <a:lnTo>
                    <a:pt x="4442" y="7345"/>
                  </a:lnTo>
                  <a:cubicBezTo>
                    <a:pt x="3982" y="7023"/>
                    <a:pt x="3449" y="6864"/>
                    <a:pt x="2917" y="6864"/>
                  </a:cubicBezTo>
                  <a:cubicBezTo>
                    <a:pt x="2291" y="6864"/>
                    <a:pt x="1668" y="7085"/>
                    <a:pt x="1169" y="7520"/>
                  </a:cubicBezTo>
                  <a:cubicBezTo>
                    <a:pt x="251" y="8327"/>
                    <a:pt x="1" y="9655"/>
                    <a:pt x="564" y="10742"/>
                  </a:cubicBezTo>
                  <a:cubicBezTo>
                    <a:pt x="1030" y="11634"/>
                    <a:pt x="1946" y="12171"/>
                    <a:pt x="2916" y="12171"/>
                  </a:cubicBezTo>
                  <a:cubicBezTo>
                    <a:pt x="3126" y="12171"/>
                    <a:pt x="3338" y="12146"/>
                    <a:pt x="3548" y="12094"/>
                  </a:cubicBezTo>
                  <a:cubicBezTo>
                    <a:pt x="4738" y="11802"/>
                    <a:pt x="5572" y="10739"/>
                    <a:pt x="5572" y="9516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33" name="Google Shape;2233;p37"/>
          <p:cNvGrpSpPr/>
          <p:nvPr/>
        </p:nvGrpSpPr>
        <p:grpSpPr>
          <a:xfrm>
            <a:off x="2571174" y="4158491"/>
            <a:ext cx="339253" cy="308765"/>
            <a:chOff x="1492675" y="4420975"/>
            <a:chExt cx="481825" cy="438525"/>
          </a:xfrm>
        </p:grpSpPr>
        <p:sp>
          <p:nvSpPr>
            <p:cNvPr id="2234" name="Google Shape;2234;p37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39" name="Google Shape;2239;p37"/>
          <p:cNvGrpSpPr/>
          <p:nvPr/>
        </p:nvGrpSpPr>
        <p:grpSpPr>
          <a:xfrm>
            <a:off x="4487850" y="3376011"/>
            <a:ext cx="4097099" cy="720027"/>
            <a:chOff x="4487850" y="3376009"/>
            <a:chExt cx="4097099" cy="720027"/>
          </a:xfrm>
        </p:grpSpPr>
        <p:sp>
          <p:nvSpPr>
            <p:cNvPr id="2240" name="Google Shape;2240;p37"/>
            <p:cNvSpPr txBox="1"/>
            <p:nvPr/>
          </p:nvSpPr>
          <p:spPr>
            <a:xfrm flipH="1">
              <a:off x="6847649" y="3376009"/>
              <a:ext cx="1737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Others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41" name="Google Shape;2241;p37"/>
            <p:cNvSpPr txBox="1"/>
            <p:nvPr/>
          </p:nvSpPr>
          <p:spPr>
            <a:xfrm flipH="1">
              <a:off x="6847649" y="3712936"/>
              <a:ext cx="17373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4487850" y="3673454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4806750" y="3544580"/>
              <a:ext cx="1152000" cy="423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$65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 flipH="1">
              <a:off x="6109350" y="3462530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45" name="Google Shape;2245;p37"/>
          <p:cNvGrpSpPr/>
          <p:nvPr/>
        </p:nvGrpSpPr>
        <p:grpSpPr>
          <a:xfrm>
            <a:off x="6254115" y="3586771"/>
            <a:ext cx="298169" cy="339218"/>
            <a:chOff x="2707950" y="4399325"/>
            <a:chExt cx="423475" cy="481775"/>
          </a:xfrm>
        </p:grpSpPr>
        <p:sp>
          <p:nvSpPr>
            <p:cNvPr id="2246" name="Google Shape;2246;p37"/>
            <p:cNvSpPr/>
            <p:nvPr/>
          </p:nvSpPr>
          <p:spPr>
            <a:xfrm>
              <a:off x="2905550" y="4515000"/>
              <a:ext cx="28275" cy="366100"/>
            </a:xfrm>
            <a:custGeom>
              <a:rect b="b" l="l" r="r" t="t"/>
              <a:pathLst>
                <a:path extrusionOk="0" h="14644" w="1131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2962025" y="4710725"/>
              <a:ext cx="141175" cy="29225"/>
            </a:xfrm>
            <a:custGeom>
              <a:rect b="b" l="l" r="r" t="t"/>
              <a:pathLst>
                <a:path extrusionOk="0" h="1169" w="5647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2962025" y="4768175"/>
              <a:ext cx="141175" cy="112925"/>
            </a:xfrm>
            <a:custGeom>
              <a:rect b="b" l="l" r="r" t="t"/>
              <a:pathLst>
                <a:path extrusionOk="0" h="4517" w="5647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2736175" y="4710725"/>
              <a:ext cx="141175" cy="29225"/>
            </a:xfrm>
            <a:custGeom>
              <a:rect b="b" l="l" r="r" t="t"/>
              <a:pathLst>
                <a:path extrusionOk="0" h="1169" w="5647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2736175" y="4768175"/>
              <a:ext cx="141175" cy="112925"/>
            </a:xfrm>
            <a:custGeom>
              <a:rect b="b" l="l" r="r" t="t"/>
              <a:pathLst>
                <a:path extrusionOk="0" h="4517" w="5647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2707950" y="4515075"/>
              <a:ext cx="169400" cy="82825"/>
            </a:xfrm>
            <a:custGeom>
              <a:rect b="b" l="l" r="r" t="t"/>
              <a:pathLst>
                <a:path extrusionOk="0" h="3313" w="6776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2736175" y="4626025"/>
              <a:ext cx="141175" cy="56500"/>
            </a:xfrm>
            <a:custGeom>
              <a:rect b="b" l="l" r="r" t="t"/>
              <a:pathLst>
                <a:path extrusionOk="0" h="2260" w="5647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2850525" y="4430375"/>
              <a:ext cx="138325" cy="56500"/>
            </a:xfrm>
            <a:custGeom>
              <a:rect b="b" l="l" r="r" t="t"/>
              <a:pathLst>
                <a:path extrusionOk="0" h="2260" w="5533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2974300" y="4399350"/>
              <a:ext cx="129650" cy="87525"/>
            </a:xfrm>
            <a:custGeom>
              <a:rect b="b" l="l" r="r" t="t"/>
              <a:pathLst>
                <a:path extrusionOk="0" h="3501" w="5186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2735425" y="4399325"/>
              <a:ext cx="129650" cy="87475"/>
            </a:xfrm>
            <a:custGeom>
              <a:rect b="b" l="l" r="r" t="t"/>
              <a:pathLst>
                <a:path extrusionOk="0" h="3499" w="5186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2962025" y="4515075"/>
              <a:ext cx="169400" cy="82825"/>
            </a:xfrm>
            <a:custGeom>
              <a:rect b="b" l="l" r="r" t="t"/>
              <a:pathLst>
                <a:path extrusionOk="0" h="3313" w="6776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2962025" y="4626025"/>
              <a:ext cx="141175" cy="56500"/>
            </a:xfrm>
            <a:custGeom>
              <a:rect b="b" l="l" r="r" t="t"/>
              <a:pathLst>
                <a:path extrusionOk="0" h="2260" w="5647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8" name="Google Shape;2258;p37"/>
          <p:cNvGrpSpPr/>
          <p:nvPr/>
        </p:nvGrpSpPr>
        <p:grpSpPr>
          <a:xfrm>
            <a:off x="2571174" y="3030260"/>
            <a:ext cx="339253" cy="339253"/>
            <a:chOff x="2678350" y="4992125"/>
            <a:chExt cx="481825" cy="481825"/>
          </a:xfrm>
        </p:grpSpPr>
        <p:sp>
          <p:nvSpPr>
            <p:cNvPr id="2259" name="Google Shape;2259;p37"/>
            <p:cNvSpPr/>
            <p:nvPr/>
          </p:nvSpPr>
          <p:spPr>
            <a:xfrm>
              <a:off x="2975725" y="5079150"/>
              <a:ext cx="56475" cy="309125"/>
            </a:xfrm>
            <a:custGeom>
              <a:rect b="b" l="l" r="r" t="t"/>
              <a:pathLst>
                <a:path extrusionOk="0" h="12365" w="2259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2806350" y="5162500"/>
              <a:ext cx="84700" cy="225775"/>
            </a:xfrm>
            <a:custGeom>
              <a:rect b="b" l="l" r="r" t="t"/>
              <a:pathLst>
                <a:path extrusionOk="0" h="9031" w="3388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26783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38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grpSp>
        <p:nvGrpSpPr>
          <p:cNvPr id="2267" name="Google Shape;2267;p38"/>
          <p:cNvGrpSpPr/>
          <p:nvPr/>
        </p:nvGrpSpPr>
        <p:grpSpPr>
          <a:xfrm>
            <a:off x="456720" y="1072446"/>
            <a:ext cx="2761191" cy="1112778"/>
            <a:chOff x="456720" y="1072446"/>
            <a:chExt cx="2761191" cy="1112778"/>
          </a:xfrm>
        </p:grpSpPr>
        <p:sp>
          <p:nvSpPr>
            <p:cNvPr id="2268" name="Google Shape;2268;p38"/>
            <p:cNvSpPr txBox="1"/>
            <p:nvPr/>
          </p:nvSpPr>
          <p:spPr>
            <a:xfrm flipH="1">
              <a:off x="1108611" y="1072446"/>
              <a:ext cx="2109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Practicality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69" name="Google Shape;2269;p38"/>
            <p:cNvSpPr txBox="1"/>
            <p:nvPr/>
          </p:nvSpPr>
          <p:spPr>
            <a:xfrm flipH="1">
              <a:off x="1108611" y="1421946"/>
              <a:ext cx="2109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70" name="Google Shape;2270;p38"/>
            <p:cNvGrpSpPr/>
            <p:nvPr/>
          </p:nvGrpSpPr>
          <p:grpSpPr>
            <a:xfrm>
              <a:off x="456746" y="1941300"/>
              <a:ext cx="2761165" cy="243924"/>
              <a:chOff x="1124635" y="2219879"/>
              <a:chExt cx="2761165" cy="243924"/>
            </a:xfrm>
          </p:grpSpPr>
          <p:grpSp>
            <p:nvGrpSpPr>
              <p:cNvPr id="2271" name="Google Shape;2271;p38"/>
              <p:cNvGrpSpPr/>
              <p:nvPr/>
            </p:nvGrpSpPr>
            <p:grpSpPr>
              <a:xfrm>
                <a:off x="1124635" y="2219879"/>
                <a:ext cx="2273772" cy="243924"/>
                <a:chOff x="-383445" y="2743005"/>
                <a:chExt cx="2537692" cy="243900"/>
              </a:xfrm>
            </p:grpSpPr>
            <p:sp>
              <p:nvSpPr>
                <p:cNvPr id="2272" name="Google Shape;2272;p38"/>
                <p:cNvSpPr/>
                <p:nvPr/>
              </p:nvSpPr>
              <p:spPr>
                <a:xfrm>
                  <a:off x="-373554" y="2743005"/>
                  <a:ext cx="25278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38"/>
                <p:cNvSpPr/>
                <p:nvPr/>
              </p:nvSpPr>
              <p:spPr>
                <a:xfrm>
                  <a:off x="-383445" y="2743005"/>
                  <a:ext cx="3792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74" name="Google Shape;2274;p38"/>
              <p:cNvSpPr/>
              <p:nvPr/>
            </p:nvSpPr>
            <p:spPr>
              <a:xfrm>
                <a:off x="3398600" y="2225733"/>
                <a:ext cx="4872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0575" lIns="91425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15%</a:t>
                </a:r>
                <a:endParaRPr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275" name="Google Shape;2275;p38"/>
            <p:cNvSpPr/>
            <p:nvPr/>
          </p:nvSpPr>
          <p:spPr>
            <a:xfrm>
              <a:off x="456720" y="1166400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6" name="Google Shape;2276;p38"/>
          <p:cNvGrpSpPr/>
          <p:nvPr/>
        </p:nvGrpSpPr>
        <p:grpSpPr>
          <a:xfrm>
            <a:off x="456720" y="2324009"/>
            <a:ext cx="2761191" cy="1112791"/>
            <a:chOff x="456720" y="2324009"/>
            <a:chExt cx="2761191" cy="1112791"/>
          </a:xfrm>
        </p:grpSpPr>
        <p:sp>
          <p:nvSpPr>
            <p:cNvPr id="2277" name="Google Shape;2277;p38"/>
            <p:cNvSpPr txBox="1"/>
            <p:nvPr/>
          </p:nvSpPr>
          <p:spPr>
            <a:xfrm flipH="1">
              <a:off x="1108611" y="2324009"/>
              <a:ext cx="2109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Fast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78" name="Google Shape;2278;p38"/>
            <p:cNvSpPr txBox="1"/>
            <p:nvPr/>
          </p:nvSpPr>
          <p:spPr>
            <a:xfrm flipH="1">
              <a:off x="1108611" y="2673509"/>
              <a:ext cx="2109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79" name="Google Shape;2279;p38"/>
            <p:cNvGrpSpPr/>
            <p:nvPr/>
          </p:nvGrpSpPr>
          <p:grpSpPr>
            <a:xfrm>
              <a:off x="456746" y="3192863"/>
              <a:ext cx="2761165" cy="243937"/>
              <a:chOff x="1124635" y="2219879"/>
              <a:chExt cx="2761165" cy="243937"/>
            </a:xfrm>
          </p:grpSpPr>
          <p:grpSp>
            <p:nvGrpSpPr>
              <p:cNvPr id="2280" name="Google Shape;2280;p38"/>
              <p:cNvGrpSpPr/>
              <p:nvPr/>
            </p:nvGrpSpPr>
            <p:grpSpPr>
              <a:xfrm>
                <a:off x="1124635" y="2219879"/>
                <a:ext cx="2273772" cy="243937"/>
                <a:chOff x="-383446" y="2743005"/>
                <a:chExt cx="2537692" cy="243912"/>
              </a:xfrm>
            </p:grpSpPr>
            <p:sp>
              <p:nvSpPr>
                <p:cNvPr id="2281" name="Google Shape;2281;p38"/>
                <p:cNvSpPr/>
                <p:nvPr/>
              </p:nvSpPr>
              <p:spPr>
                <a:xfrm>
                  <a:off x="-373554" y="2743005"/>
                  <a:ext cx="25278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2" name="Google Shape;2282;p38"/>
                <p:cNvSpPr/>
                <p:nvPr/>
              </p:nvSpPr>
              <p:spPr>
                <a:xfrm>
                  <a:off x="-383446" y="2743018"/>
                  <a:ext cx="7584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83" name="Google Shape;2283;p38"/>
              <p:cNvSpPr/>
              <p:nvPr/>
            </p:nvSpPr>
            <p:spPr>
              <a:xfrm>
                <a:off x="3398600" y="2225733"/>
                <a:ext cx="4872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0575" lIns="91425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0%</a:t>
                </a:r>
                <a:endParaRPr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284" name="Google Shape;2284;p38"/>
            <p:cNvSpPr/>
            <p:nvPr/>
          </p:nvSpPr>
          <p:spPr>
            <a:xfrm>
              <a:off x="456720" y="2417962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38"/>
          <p:cNvGrpSpPr/>
          <p:nvPr/>
        </p:nvGrpSpPr>
        <p:grpSpPr>
          <a:xfrm>
            <a:off x="456720" y="3575571"/>
            <a:ext cx="2761191" cy="1112778"/>
            <a:chOff x="456720" y="3575571"/>
            <a:chExt cx="2761191" cy="1112778"/>
          </a:xfrm>
        </p:grpSpPr>
        <p:sp>
          <p:nvSpPr>
            <p:cNvPr id="2286" name="Google Shape;2286;p38"/>
            <p:cNvSpPr txBox="1"/>
            <p:nvPr/>
          </p:nvSpPr>
          <p:spPr>
            <a:xfrm flipH="1">
              <a:off x="1108611" y="3575571"/>
              <a:ext cx="2109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Economic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87" name="Google Shape;2287;p38"/>
            <p:cNvSpPr txBox="1"/>
            <p:nvPr/>
          </p:nvSpPr>
          <p:spPr>
            <a:xfrm flipH="1">
              <a:off x="1108611" y="3925071"/>
              <a:ext cx="2109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88" name="Google Shape;2288;p38"/>
            <p:cNvGrpSpPr/>
            <p:nvPr/>
          </p:nvGrpSpPr>
          <p:grpSpPr>
            <a:xfrm>
              <a:off x="456746" y="4444425"/>
              <a:ext cx="2761165" cy="243924"/>
              <a:chOff x="1124635" y="2219879"/>
              <a:chExt cx="2761165" cy="243924"/>
            </a:xfrm>
          </p:grpSpPr>
          <p:grpSp>
            <p:nvGrpSpPr>
              <p:cNvPr id="2289" name="Google Shape;2289;p38"/>
              <p:cNvGrpSpPr/>
              <p:nvPr/>
            </p:nvGrpSpPr>
            <p:grpSpPr>
              <a:xfrm>
                <a:off x="1124635" y="2219879"/>
                <a:ext cx="2273772" cy="243924"/>
                <a:chOff x="-383445" y="2743005"/>
                <a:chExt cx="2537692" cy="243900"/>
              </a:xfrm>
            </p:grpSpPr>
            <p:sp>
              <p:nvSpPr>
                <p:cNvPr id="2290" name="Google Shape;2290;p38"/>
                <p:cNvSpPr/>
                <p:nvPr/>
              </p:nvSpPr>
              <p:spPr>
                <a:xfrm>
                  <a:off x="-373554" y="2743005"/>
                  <a:ext cx="25278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38"/>
                <p:cNvSpPr/>
                <p:nvPr/>
              </p:nvSpPr>
              <p:spPr>
                <a:xfrm>
                  <a:off x="-383445" y="2743005"/>
                  <a:ext cx="11421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92" name="Google Shape;2292;p38"/>
              <p:cNvSpPr/>
              <p:nvPr/>
            </p:nvSpPr>
            <p:spPr>
              <a:xfrm>
                <a:off x="3398600" y="2225733"/>
                <a:ext cx="4872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0575" lIns="91425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45</a:t>
                </a: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%</a:t>
                </a:r>
                <a:endParaRPr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293" name="Google Shape;2293;p38"/>
            <p:cNvSpPr/>
            <p:nvPr/>
          </p:nvSpPr>
          <p:spPr>
            <a:xfrm>
              <a:off x="456720" y="3669525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4" name="Google Shape;2294;p38"/>
          <p:cNvGrpSpPr/>
          <p:nvPr/>
        </p:nvGrpSpPr>
        <p:grpSpPr>
          <a:xfrm>
            <a:off x="5925596" y="1072446"/>
            <a:ext cx="2761225" cy="1112778"/>
            <a:chOff x="5925596" y="1072446"/>
            <a:chExt cx="2761225" cy="1112778"/>
          </a:xfrm>
        </p:grpSpPr>
        <p:sp>
          <p:nvSpPr>
            <p:cNvPr id="2295" name="Google Shape;2295;p38"/>
            <p:cNvSpPr txBox="1"/>
            <p:nvPr/>
          </p:nvSpPr>
          <p:spPr>
            <a:xfrm>
              <a:off x="5925596" y="1072446"/>
              <a:ext cx="2109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Safety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96" name="Google Shape;2296;p38"/>
            <p:cNvSpPr txBox="1"/>
            <p:nvPr/>
          </p:nvSpPr>
          <p:spPr>
            <a:xfrm>
              <a:off x="5925596" y="1421946"/>
              <a:ext cx="2109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97" name="Google Shape;2297;p38"/>
            <p:cNvGrpSpPr/>
            <p:nvPr/>
          </p:nvGrpSpPr>
          <p:grpSpPr>
            <a:xfrm>
              <a:off x="5925596" y="1941300"/>
              <a:ext cx="2761225" cy="243924"/>
              <a:chOff x="5925596" y="1941300"/>
              <a:chExt cx="2761225" cy="243924"/>
            </a:xfrm>
          </p:grpSpPr>
          <p:grpSp>
            <p:nvGrpSpPr>
              <p:cNvPr id="2298" name="Google Shape;2298;p38"/>
              <p:cNvGrpSpPr/>
              <p:nvPr/>
            </p:nvGrpSpPr>
            <p:grpSpPr>
              <a:xfrm flipH="1">
                <a:off x="6412989" y="1941300"/>
                <a:ext cx="2273832" cy="243924"/>
                <a:chOff x="-383512" y="2743005"/>
                <a:chExt cx="2537759" cy="243900"/>
              </a:xfrm>
            </p:grpSpPr>
            <p:sp>
              <p:nvSpPr>
                <p:cNvPr id="2299" name="Google Shape;2299;p38"/>
                <p:cNvSpPr/>
                <p:nvPr/>
              </p:nvSpPr>
              <p:spPr>
                <a:xfrm>
                  <a:off x="-373554" y="2743005"/>
                  <a:ext cx="25278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38"/>
                <p:cNvSpPr/>
                <p:nvPr/>
              </p:nvSpPr>
              <p:spPr>
                <a:xfrm>
                  <a:off x="-383512" y="2743005"/>
                  <a:ext cx="15225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1" name="Google Shape;2301;p38"/>
              <p:cNvSpPr/>
              <p:nvPr/>
            </p:nvSpPr>
            <p:spPr>
              <a:xfrm flipH="1">
                <a:off x="5925596" y="1947155"/>
                <a:ext cx="4872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0575" lIns="0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</a:t>
                </a: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0%</a:t>
                </a:r>
                <a:endParaRPr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302" name="Google Shape;2302;p38"/>
            <p:cNvSpPr/>
            <p:nvPr/>
          </p:nvSpPr>
          <p:spPr>
            <a:xfrm flipH="1">
              <a:off x="8086187" y="1166400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3" name="Google Shape;2303;p38"/>
          <p:cNvGrpSpPr/>
          <p:nvPr/>
        </p:nvGrpSpPr>
        <p:grpSpPr>
          <a:xfrm>
            <a:off x="5925596" y="2324009"/>
            <a:ext cx="2761225" cy="1112791"/>
            <a:chOff x="5925596" y="2324009"/>
            <a:chExt cx="2761225" cy="1112791"/>
          </a:xfrm>
        </p:grpSpPr>
        <p:sp>
          <p:nvSpPr>
            <p:cNvPr id="2304" name="Google Shape;2304;p38"/>
            <p:cNvSpPr txBox="1"/>
            <p:nvPr/>
          </p:nvSpPr>
          <p:spPr>
            <a:xfrm>
              <a:off x="5925596" y="2324009"/>
              <a:ext cx="2109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Hygienic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05" name="Google Shape;2305;p38"/>
            <p:cNvSpPr txBox="1"/>
            <p:nvPr/>
          </p:nvSpPr>
          <p:spPr>
            <a:xfrm>
              <a:off x="5925596" y="2673509"/>
              <a:ext cx="2109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306" name="Google Shape;2306;p38"/>
            <p:cNvGrpSpPr/>
            <p:nvPr/>
          </p:nvGrpSpPr>
          <p:grpSpPr>
            <a:xfrm>
              <a:off x="5925596" y="3192863"/>
              <a:ext cx="2761225" cy="243937"/>
              <a:chOff x="5925596" y="3192863"/>
              <a:chExt cx="2761225" cy="243937"/>
            </a:xfrm>
          </p:grpSpPr>
          <p:grpSp>
            <p:nvGrpSpPr>
              <p:cNvPr id="2307" name="Google Shape;2307;p38"/>
              <p:cNvGrpSpPr/>
              <p:nvPr/>
            </p:nvGrpSpPr>
            <p:grpSpPr>
              <a:xfrm flipH="1">
                <a:off x="6412989" y="3192863"/>
                <a:ext cx="2273831" cy="243937"/>
                <a:chOff x="-383512" y="2743005"/>
                <a:chExt cx="2537758" cy="243912"/>
              </a:xfrm>
            </p:grpSpPr>
            <p:sp>
              <p:nvSpPr>
                <p:cNvPr id="2308" name="Google Shape;2308;p38"/>
                <p:cNvSpPr/>
                <p:nvPr/>
              </p:nvSpPr>
              <p:spPr>
                <a:xfrm>
                  <a:off x="-373554" y="2743005"/>
                  <a:ext cx="25278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38"/>
                <p:cNvSpPr/>
                <p:nvPr/>
              </p:nvSpPr>
              <p:spPr>
                <a:xfrm>
                  <a:off x="-383512" y="2743018"/>
                  <a:ext cx="19032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10" name="Google Shape;2310;p38"/>
              <p:cNvSpPr/>
              <p:nvPr/>
            </p:nvSpPr>
            <p:spPr>
              <a:xfrm flipH="1">
                <a:off x="5925596" y="3198717"/>
                <a:ext cx="4872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0575" lIns="0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</a:t>
                </a: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%</a:t>
                </a:r>
                <a:endParaRPr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311" name="Google Shape;2311;p38"/>
            <p:cNvSpPr/>
            <p:nvPr/>
          </p:nvSpPr>
          <p:spPr>
            <a:xfrm flipH="1">
              <a:off x="8086187" y="2417962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2" name="Google Shape;2312;p38"/>
          <p:cNvGrpSpPr/>
          <p:nvPr/>
        </p:nvGrpSpPr>
        <p:grpSpPr>
          <a:xfrm>
            <a:off x="5925596" y="3575571"/>
            <a:ext cx="2761225" cy="1112778"/>
            <a:chOff x="5925596" y="3575571"/>
            <a:chExt cx="2761225" cy="1112778"/>
          </a:xfrm>
        </p:grpSpPr>
        <p:sp>
          <p:nvSpPr>
            <p:cNvPr id="2313" name="Google Shape;2313;p38"/>
            <p:cNvSpPr txBox="1"/>
            <p:nvPr/>
          </p:nvSpPr>
          <p:spPr>
            <a:xfrm>
              <a:off x="5925596" y="3575571"/>
              <a:ext cx="2109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Convenient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4" name="Google Shape;2314;p38"/>
            <p:cNvSpPr txBox="1"/>
            <p:nvPr/>
          </p:nvSpPr>
          <p:spPr>
            <a:xfrm>
              <a:off x="5925596" y="3925071"/>
              <a:ext cx="2109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315" name="Google Shape;2315;p38"/>
            <p:cNvGrpSpPr/>
            <p:nvPr/>
          </p:nvGrpSpPr>
          <p:grpSpPr>
            <a:xfrm>
              <a:off x="5925596" y="4444425"/>
              <a:ext cx="2761225" cy="243924"/>
              <a:chOff x="5925596" y="4444425"/>
              <a:chExt cx="2761225" cy="243924"/>
            </a:xfrm>
          </p:grpSpPr>
          <p:grpSp>
            <p:nvGrpSpPr>
              <p:cNvPr id="2316" name="Google Shape;2316;p38"/>
              <p:cNvGrpSpPr/>
              <p:nvPr/>
            </p:nvGrpSpPr>
            <p:grpSpPr>
              <a:xfrm flipH="1">
                <a:off x="6412989" y="4444425"/>
                <a:ext cx="2273832" cy="243924"/>
                <a:chOff x="-383512" y="2743005"/>
                <a:chExt cx="2537759" cy="243900"/>
              </a:xfrm>
            </p:grpSpPr>
            <p:sp>
              <p:nvSpPr>
                <p:cNvPr id="2317" name="Google Shape;2317;p38"/>
                <p:cNvSpPr/>
                <p:nvPr/>
              </p:nvSpPr>
              <p:spPr>
                <a:xfrm>
                  <a:off x="-373554" y="2743005"/>
                  <a:ext cx="25278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38"/>
                <p:cNvSpPr/>
                <p:nvPr/>
              </p:nvSpPr>
              <p:spPr>
                <a:xfrm>
                  <a:off x="-383512" y="2743005"/>
                  <a:ext cx="2283900" cy="243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19" name="Google Shape;2319;p38"/>
              <p:cNvSpPr/>
              <p:nvPr/>
            </p:nvSpPr>
            <p:spPr>
              <a:xfrm flipH="1">
                <a:off x="5925596" y="4450280"/>
                <a:ext cx="487200" cy="23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0575" lIns="0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90</a:t>
                </a:r>
                <a:r>
                  <a:rPr lang="en" sz="12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%</a:t>
                </a:r>
                <a:endParaRPr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2320" name="Google Shape;2320;p38"/>
            <p:cNvSpPr/>
            <p:nvPr/>
          </p:nvSpPr>
          <p:spPr>
            <a:xfrm flipH="1">
              <a:off x="8086187" y="3669525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1" name="Google Shape;2321;p38"/>
          <p:cNvGrpSpPr/>
          <p:nvPr/>
        </p:nvGrpSpPr>
        <p:grpSpPr>
          <a:xfrm>
            <a:off x="3638100" y="1166400"/>
            <a:ext cx="1867800" cy="3516000"/>
            <a:chOff x="3638100" y="1166400"/>
            <a:chExt cx="1867800" cy="3516000"/>
          </a:xfrm>
        </p:grpSpPr>
        <p:grpSp>
          <p:nvGrpSpPr>
            <p:cNvPr id="2322" name="Google Shape;2322;p38"/>
            <p:cNvGrpSpPr/>
            <p:nvPr/>
          </p:nvGrpSpPr>
          <p:grpSpPr>
            <a:xfrm>
              <a:off x="3638100" y="1166400"/>
              <a:ext cx="1867800" cy="3516000"/>
              <a:chOff x="3638100" y="1166400"/>
              <a:chExt cx="1867800" cy="3516000"/>
            </a:xfrm>
          </p:grpSpPr>
          <p:sp>
            <p:nvSpPr>
              <p:cNvPr id="2323" name="Google Shape;2323;p38"/>
              <p:cNvSpPr/>
              <p:nvPr/>
            </p:nvSpPr>
            <p:spPr>
              <a:xfrm>
                <a:off x="3638100" y="1166400"/>
                <a:ext cx="1867800" cy="3516000"/>
              </a:xfrm>
              <a:prstGeom prst="roundRect">
                <a:avLst>
                  <a:gd fmla="val 814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8"/>
              <p:cNvSpPr/>
              <p:nvPr/>
            </p:nvSpPr>
            <p:spPr>
              <a:xfrm>
                <a:off x="3751050" y="1276050"/>
                <a:ext cx="1641900" cy="3296700"/>
              </a:xfrm>
              <a:prstGeom prst="roundRect">
                <a:avLst>
                  <a:gd fmla="val 4501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5" name="Google Shape;2325;p38"/>
            <p:cNvSpPr/>
            <p:nvPr/>
          </p:nvSpPr>
          <p:spPr>
            <a:xfrm>
              <a:off x="3888845" y="2624100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4654680" y="2624100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3888845" y="3631406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4654680" y="3631406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3888845" y="1616794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4654430" y="1616794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1" name="Google Shape;2331;p38"/>
            <p:cNvGrpSpPr/>
            <p:nvPr/>
          </p:nvGrpSpPr>
          <p:grpSpPr>
            <a:xfrm>
              <a:off x="3888900" y="1413442"/>
              <a:ext cx="1366250" cy="3021917"/>
              <a:chOff x="3888900" y="1413442"/>
              <a:chExt cx="1366250" cy="3021917"/>
            </a:xfrm>
          </p:grpSpPr>
          <p:cxnSp>
            <p:nvCxnSpPr>
              <p:cNvPr id="2332" name="Google Shape;2332;p38"/>
              <p:cNvCxnSpPr/>
              <p:nvPr/>
            </p:nvCxnSpPr>
            <p:spPr>
              <a:xfrm>
                <a:off x="3888950" y="2420747"/>
                <a:ext cx="1366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3" name="Google Shape;2333;p38"/>
              <p:cNvCxnSpPr/>
              <p:nvPr/>
            </p:nvCxnSpPr>
            <p:spPr>
              <a:xfrm>
                <a:off x="3888950" y="3428053"/>
                <a:ext cx="1366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4" name="Google Shape;2334;p38"/>
              <p:cNvCxnSpPr/>
              <p:nvPr/>
            </p:nvCxnSpPr>
            <p:spPr>
              <a:xfrm>
                <a:off x="3888950" y="4435358"/>
                <a:ext cx="1366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5" name="Google Shape;2335;p38"/>
              <p:cNvCxnSpPr/>
              <p:nvPr/>
            </p:nvCxnSpPr>
            <p:spPr>
              <a:xfrm>
                <a:off x="3888900" y="1413442"/>
                <a:ext cx="1366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36" name="Google Shape;2336;p38"/>
          <p:cNvGrpSpPr/>
          <p:nvPr/>
        </p:nvGrpSpPr>
        <p:grpSpPr>
          <a:xfrm>
            <a:off x="8220756" y="3803947"/>
            <a:ext cx="331461" cy="331756"/>
            <a:chOff x="5233005" y="1721196"/>
            <a:chExt cx="331461" cy="331756"/>
          </a:xfrm>
        </p:grpSpPr>
        <p:sp>
          <p:nvSpPr>
            <p:cNvPr id="2337" name="Google Shape;2337;p38"/>
            <p:cNvSpPr/>
            <p:nvPr/>
          </p:nvSpPr>
          <p:spPr>
            <a:xfrm>
              <a:off x="5377167" y="1721196"/>
              <a:ext cx="43138" cy="83179"/>
            </a:xfrm>
            <a:custGeom>
              <a:rect b="b" l="l" r="r" t="t"/>
              <a:pathLst>
                <a:path extrusionOk="0" h="4512" w="2340">
                  <a:moveTo>
                    <a:pt x="0" y="0"/>
                  </a:moveTo>
                  <a:lnTo>
                    <a:pt x="0" y="4511"/>
                  </a:lnTo>
                  <a:lnTo>
                    <a:pt x="2339" y="4511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>
              <a:off x="5233005" y="1721196"/>
              <a:ext cx="331461" cy="331756"/>
            </a:xfrm>
            <a:custGeom>
              <a:rect b="b" l="l" r="r" t="t"/>
              <a:pathLst>
                <a:path extrusionOk="0" h="17996" w="17980">
                  <a:moveTo>
                    <a:pt x="5600" y="7621"/>
                  </a:moveTo>
                  <a:cubicBezTo>
                    <a:pt x="6008" y="7621"/>
                    <a:pt x="6354" y="8150"/>
                    <a:pt x="5982" y="8521"/>
                  </a:cubicBezTo>
                  <a:lnTo>
                    <a:pt x="5180" y="9323"/>
                  </a:lnTo>
                  <a:lnTo>
                    <a:pt x="12382" y="9323"/>
                  </a:lnTo>
                  <a:cubicBezTo>
                    <a:pt x="13601" y="9323"/>
                    <a:pt x="14587" y="10309"/>
                    <a:pt x="14587" y="11546"/>
                  </a:cubicBezTo>
                  <a:cubicBezTo>
                    <a:pt x="14587" y="12765"/>
                    <a:pt x="13601" y="13768"/>
                    <a:pt x="12382" y="13768"/>
                  </a:cubicBezTo>
                  <a:lnTo>
                    <a:pt x="12382" y="13751"/>
                  </a:lnTo>
                  <a:lnTo>
                    <a:pt x="8990" y="13751"/>
                  </a:lnTo>
                  <a:cubicBezTo>
                    <a:pt x="8388" y="13668"/>
                    <a:pt x="8388" y="12799"/>
                    <a:pt x="8990" y="12715"/>
                  </a:cubicBezTo>
                  <a:lnTo>
                    <a:pt x="12382" y="12715"/>
                  </a:lnTo>
                  <a:cubicBezTo>
                    <a:pt x="13000" y="12682"/>
                    <a:pt x="13501" y="12164"/>
                    <a:pt x="13501" y="11546"/>
                  </a:cubicBezTo>
                  <a:cubicBezTo>
                    <a:pt x="13501" y="10911"/>
                    <a:pt x="13000" y="10409"/>
                    <a:pt x="12382" y="10376"/>
                  </a:cubicBezTo>
                  <a:lnTo>
                    <a:pt x="5180" y="10376"/>
                  </a:lnTo>
                  <a:lnTo>
                    <a:pt x="5982" y="11178"/>
                  </a:lnTo>
                  <a:cubicBezTo>
                    <a:pt x="6183" y="11379"/>
                    <a:pt x="6183" y="11713"/>
                    <a:pt x="5982" y="11913"/>
                  </a:cubicBezTo>
                  <a:cubicBezTo>
                    <a:pt x="5874" y="12013"/>
                    <a:pt x="5736" y="12064"/>
                    <a:pt x="5600" y="12064"/>
                  </a:cubicBezTo>
                  <a:cubicBezTo>
                    <a:pt x="5464" y="12064"/>
                    <a:pt x="5331" y="12013"/>
                    <a:pt x="5230" y="11913"/>
                  </a:cubicBezTo>
                  <a:lnTo>
                    <a:pt x="3543" y="10226"/>
                  </a:lnTo>
                  <a:cubicBezTo>
                    <a:pt x="3443" y="10125"/>
                    <a:pt x="3376" y="9992"/>
                    <a:pt x="3376" y="9858"/>
                  </a:cubicBezTo>
                  <a:cubicBezTo>
                    <a:pt x="3376" y="9708"/>
                    <a:pt x="3443" y="9574"/>
                    <a:pt x="3543" y="9474"/>
                  </a:cubicBezTo>
                  <a:lnTo>
                    <a:pt x="5230" y="7786"/>
                  </a:lnTo>
                  <a:cubicBezTo>
                    <a:pt x="5347" y="7669"/>
                    <a:pt x="5477" y="7621"/>
                    <a:pt x="5600" y="7621"/>
                  </a:cubicBezTo>
                  <a:close/>
                  <a:moveTo>
                    <a:pt x="519" y="0"/>
                  </a:moveTo>
                  <a:cubicBezTo>
                    <a:pt x="235" y="0"/>
                    <a:pt x="1" y="234"/>
                    <a:pt x="1" y="535"/>
                  </a:cubicBezTo>
                  <a:lnTo>
                    <a:pt x="1" y="17460"/>
                  </a:lnTo>
                  <a:cubicBezTo>
                    <a:pt x="1" y="17744"/>
                    <a:pt x="235" y="17995"/>
                    <a:pt x="519" y="17995"/>
                  </a:cubicBezTo>
                  <a:lnTo>
                    <a:pt x="17461" y="17995"/>
                  </a:lnTo>
                  <a:cubicBezTo>
                    <a:pt x="17745" y="17995"/>
                    <a:pt x="17979" y="17744"/>
                    <a:pt x="17979" y="17460"/>
                  </a:cubicBezTo>
                  <a:lnTo>
                    <a:pt x="17979" y="535"/>
                  </a:lnTo>
                  <a:cubicBezTo>
                    <a:pt x="17979" y="234"/>
                    <a:pt x="17745" y="0"/>
                    <a:pt x="17461" y="0"/>
                  </a:cubicBezTo>
                  <a:lnTo>
                    <a:pt x="11212" y="0"/>
                  </a:lnTo>
                  <a:lnTo>
                    <a:pt x="11212" y="5046"/>
                  </a:lnTo>
                  <a:cubicBezTo>
                    <a:pt x="11212" y="5330"/>
                    <a:pt x="10978" y="5564"/>
                    <a:pt x="10677" y="5564"/>
                  </a:cubicBezTo>
                  <a:lnTo>
                    <a:pt x="7302" y="5564"/>
                  </a:lnTo>
                  <a:cubicBezTo>
                    <a:pt x="7002" y="5564"/>
                    <a:pt x="6768" y="5330"/>
                    <a:pt x="6768" y="5046"/>
                  </a:cubicBezTo>
                  <a:lnTo>
                    <a:pt x="6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9" name="Google Shape;2339;p38"/>
          <p:cNvSpPr/>
          <p:nvPr/>
        </p:nvSpPr>
        <p:spPr>
          <a:xfrm>
            <a:off x="8251874" y="1300951"/>
            <a:ext cx="269225" cy="331498"/>
          </a:xfrm>
          <a:custGeom>
            <a:rect b="b" l="l" r="r" t="t"/>
            <a:pathLst>
              <a:path extrusionOk="0" h="17982" w="14604">
                <a:moveTo>
                  <a:pt x="7296" y="3359"/>
                </a:moveTo>
                <a:cubicBezTo>
                  <a:pt x="7482" y="3359"/>
                  <a:pt x="7670" y="3459"/>
                  <a:pt x="7770" y="3660"/>
                </a:cubicBezTo>
                <a:lnTo>
                  <a:pt x="8689" y="5531"/>
                </a:lnTo>
                <a:lnTo>
                  <a:pt x="10761" y="5832"/>
                </a:lnTo>
                <a:cubicBezTo>
                  <a:pt x="11195" y="5899"/>
                  <a:pt x="11362" y="6416"/>
                  <a:pt x="11061" y="6734"/>
                </a:cubicBezTo>
                <a:lnTo>
                  <a:pt x="11061" y="6751"/>
                </a:lnTo>
                <a:lnTo>
                  <a:pt x="9574" y="8204"/>
                </a:lnTo>
                <a:lnTo>
                  <a:pt x="9909" y="10243"/>
                </a:lnTo>
                <a:cubicBezTo>
                  <a:pt x="9925" y="10276"/>
                  <a:pt x="9925" y="10310"/>
                  <a:pt x="9925" y="10360"/>
                </a:cubicBezTo>
                <a:cubicBezTo>
                  <a:pt x="9925" y="10644"/>
                  <a:pt x="9691" y="10878"/>
                  <a:pt x="9407" y="10878"/>
                </a:cubicBezTo>
                <a:cubicBezTo>
                  <a:pt x="9307" y="10878"/>
                  <a:pt x="9223" y="10861"/>
                  <a:pt x="9157" y="10828"/>
                </a:cubicBezTo>
                <a:lnTo>
                  <a:pt x="7302" y="9842"/>
                </a:lnTo>
                <a:lnTo>
                  <a:pt x="5464" y="10811"/>
                </a:lnTo>
                <a:cubicBezTo>
                  <a:pt x="5381" y="10844"/>
                  <a:pt x="5297" y="10861"/>
                  <a:pt x="5213" y="10861"/>
                </a:cubicBezTo>
                <a:cubicBezTo>
                  <a:pt x="4879" y="10861"/>
                  <a:pt x="4645" y="10577"/>
                  <a:pt x="4695" y="10259"/>
                </a:cubicBezTo>
                <a:lnTo>
                  <a:pt x="5046" y="8188"/>
                </a:lnTo>
                <a:lnTo>
                  <a:pt x="3559" y="6734"/>
                </a:lnTo>
                <a:cubicBezTo>
                  <a:pt x="3409" y="6584"/>
                  <a:pt x="3359" y="6383"/>
                  <a:pt x="3426" y="6183"/>
                </a:cubicBezTo>
                <a:cubicBezTo>
                  <a:pt x="3476" y="5999"/>
                  <a:pt x="3643" y="5865"/>
                  <a:pt x="3843" y="5832"/>
                </a:cubicBezTo>
                <a:lnTo>
                  <a:pt x="5898" y="5531"/>
                </a:lnTo>
                <a:lnTo>
                  <a:pt x="6834" y="3660"/>
                </a:lnTo>
                <a:cubicBezTo>
                  <a:pt x="6926" y="3459"/>
                  <a:pt x="7110" y="3359"/>
                  <a:pt x="7296" y="3359"/>
                </a:cubicBezTo>
                <a:close/>
                <a:moveTo>
                  <a:pt x="535" y="0"/>
                </a:moveTo>
                <a:cubicBezTo>
                  <a:pt x="251" y="0"/>
                  <a:pt x="0" y="234"/>
                  <a:pt x="0" y="518"/>
                </a:cubicBezTo>
                <a:lnTo>
                  <a:pt x="0" y="17461"/>
                </a:lnTo>
                <a:cubicBezTo>
                  <a:pt x="13" y="17762"/>
                  <a:pt x="263" y="17981"/>
                  <a:pt x="539" y="17981"/>
                </a:cubicBezTo>
                <a:cubicBezTo>
                  <a:pt x="615" y="17981"/>
                  <a:pt x="693" y="17965"/>
                  <a:pt x="769" y="17929"/>
                </a:cubicBezTo>
                <a:lnTo>
                  <a:pt x="7302" y="14654"/>
                </a:lnTo>
                <a:lnTo>
                  <a:pt x="13852" y="17929"/>
                </a:lnTo>
                <a:cubicBezTo>
                  <a:pt x="13919" y="17962"/>
                  <a:pt x="14002" y="17979"/>
                  <a:pt x="14086" y="17979"/>
                </a:cubicBezTo>
                <a:cubicBezTo>
                  <a:pt x="14169" y="17979"/>
                  <a:pt x="14269" y="17945"/>
                  <a:pt x="14353" y="17895"/>
                </a:cubicBezTo>
                <a:cubicBezTo>
                  <a:pt x="14520" y="17812"/>
                  <a:pt x="14604" y="17628"/>
                  <a:pt x="14604" y="17461"/>
                </a:cubicBezTo>
                <a:lnTo>
                  <a:pt x="14604" y="518"/>
                </a:lnTo>
                <a:cubicBezTo>
                  <a:pt x="14604" y="234"/>
                  <a:pt x="14370" y="0"/>
                  <a:pt x="140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0" name="Google Shape;2340;p38"/>
          <p:cNvGrpSpPr/>
          <p:nvPr/>
        </p:nvGrpSpPr>
        <p:grpSpPr>
          <a:xfrm>
            <a:off x="8220452" y="2553343"/>
            <a:ext cx="332070" cy="329839"/>
            <a:chOff x="4137376" y="3691049"/>
            <a:chExt cx="332070" cy="329839"/>
          </a:xfrm>
        </p:grpSpPr>
        <p:sp>
          <p:nvSpPr>
            <p:cNvPr id="2341" name="Google Shape;2341;p38"/>
            <p:cNvSpPr/>
            <p:nvPr/>
          </p:nvSpPr>
          <p:spPr>
            <a:xfrm>
              <a:off x="4137376" y="3691049"/>
              <a:ext cx="332070" cy="329839"/>
            </a:xfrm>
            <a:custGeom>
              <a:rect b="b" l="l" r="r" t="t"/>
              <a:pathLst>
                <a:path extrusionOk="0" h="17892" w="18013">
                  <a:moveTo>
                    <a:pt x="8988" y="3869"/>
                  </a:moveTo>
                  <a:cubicBezTo>
                    <a:pt x="11597" y="3869"/>
                    <a:pt x="14102" y="5898"/>
                    <a:pt x="14102" y="8953"/>
                  </a:cubicBezTo>
                  <a:cubicBezTo>
                    <a:pt x="14086" y="11760"/>
                    <a:pt x="11813" y="14015"/>
                    <a:pt x="9023" y="14015"/>
                  </a:cubicBezTo>
                  <a:cubicBezTo>
                    <a:pt x="4512" y="14015"/>
                    <a:pt x="2256" y="8568"/>
                    <a:pt x="5447" y="5360"/>
                  </a:cubicBezTo>
                  <a:cubicBezTo>
                    <a:pt x="6477" y="4330"/>
                    <a:pt x="7744" y="3869"/>
                    <a:pt x="8988" y="3869"/>
                  </a:cubicBezTo>
                  <a:close/>
                  <a:moveTo>
                    <a:pt x="7258" y="1"/>
                  </a:moveTo>
                  <a:cubicBezTo>
                    <a:pt x="7222" y="1"/>
                    <a:pt x="7186" y="5"/>
                    <a:pt x="7152" y="14"/>
                  </a:cubicBezTo>
                  <a:cubicBezTo>
                    <a:pt x="7001" y="47"/>
                    <a:pt x="6884" y="131"/>
                    <a:pt x="6801" y="264"/>
                  </a:cubicBezTo>
                  <a:lnTo>
                    <a:pt x="5882" y="1785"/>
                  </a:lnTo>
                  <a:lnTo>
                    <a:pt x="4127" y="1451"/>
                  </a:lnTo>
                  <a:cubicBezTo>
                    <a:pt x="4096" y="1445"/>
                    <a:pt x="4065" y="1443"/>
                    <a:pt x="4034" y="1443"/>
                  </a:cubicBezTo>
                  <a:cubicBezTo>
                    <a:pt x="3767" y="1443"/>
                    <a:pt x="3522" y="1632"/>
                    <a:pt x="3492" y="1902"/>
                  </a:cubicBezTo>
                  <a:lnTo>
                    <a:pt x="3275" y="3673"/>
                  </a:lnTo>
                  <a:lnTo>
                    <a:pt x="1521" y="4091"/>
                  </a:lnTo>
                  <a:cubicBezTo>
                    <a:pt x="1220" y="4157"/>
                    <a:pt x="1053" y="4458"/>
                    <a:pt x="1136" y="4759"/>
                  </a:cubicBezTo>
                  <a:lnTo>
                    <a:pt x="1654" y="6463"/>
                  </a:lnTo>
                  <a:lnTo>
                    <a:pt x="234" y="7549"/>
                  </a:lnTo>
                  <a:cubicBezTo>
                    <a:pt x="117" y="7633"/>
                    <a:pt x="34" y="7766"/>
                    <a:pt x="17" y="7917"/>
                  </a:cubicBezTo>
                  <a:cubicBezTo>
                    <a:pt x="0" y="8050"/>
                    <a:pt x="50" y="8201"/>
                    <a:pt x="151" y="8318"/>
                  </a:cubicBezTo>
                  <a:lnTo>
                    <a:pt x="1320" y="9671"/>
                  </a:lnTo>
                  <a:lnTo>
                    <a:pt x="451" y="11225"/>
                  </a:lnTo>
                  <a:cubicBezTo>
                    <a:pt x="385" y="11359"/>
                    <a:pt x="368" y="11509"/>
                    <a:pt x="418" y="11643"/>
                  </a:cubicBezTo>
                  <a:cubicBezTo>
                    <a:pt x="451" y="11793"/>
                    <a:pt x="552" y="11910"/>
                    <a:pt x="685" y="11960"/>
                  </a:cubicBezTo>
                  <a:lnTo>
                    <a:pt x="2306" y="12729"/>
                  </a:lnTo>
                  <a:lnTo>
                    <a:pt x="2156" y="14500"/>
                  </a:lnTo>
                  <a:cubicBezTo>
                    <a:pt x="2139" y="14817"/>
                    <a:pt x="2373" y="15068"/>
                    <a:pt x="2674" y="15085"/>
                  </a:cubicBezTo>
                  <a:lnTo>
                    <a:pt x="4461" y="15118"/>
                  </a:lnTo>
                  <a:lnTo>
                    <a:pt x="5046" y="16806"/>
                  </a:lnTo>
                  <a:cubicBezTo>
                    <a:pt x="5123" y="17024"/>
                    <a:pt x="5328" y="17163"/>
                    <a:pt x="5548" y="17163"/>
                  </a:cubicBezTo>
                  <a:cubicBezTo>
                    <a:pt x="5614" y="17163"/>
                    <a:pt x="5682" y="17150"/>
                    <a:pt x="5748" y="17123"/>
                  </a:cubicBezTo>
                  <a:lnTo>
                    <a:pt x="7402" y="16421"/>
                  </a:lnTo>
                  <a:lnTo>
                    <a:pt x="8622" y="17725"/>
                  </a:lnTo>
                  <a:cubicBezTo>
                    <a:pt x="8722" y="17842"/>
                    <a:pt x="8856" y="17892"/>
                    <a:pt x="9006" y="17892"/>
                  </a:cubicBezTo>
                  <a:cubicBezTo>
                    <a:pt x="9157" y="17892"/>
                    <a:pt x="9290" y="17842"/>
                    <a:pt x="9390" y="17725"/>
                  </a:cubicBezTo>
                  <a:lnTo>
                    <a:pt x="10610" y="16421"/>
                  </a:lnTo>
                  <a:lnTo>
                    <a:pt x="12264" y="17123"/>
                  </a:lnTo>
                  <a:cubicBezTo>
                    <a:pt x="12330" y="17150"/>
                    <a:pt x="12398" y="17163"/>
                    <a:pt x="12465" y="17163"/>
                  </a:cubicBezTo>
                  <a:cubicBezTo>
                    <a:pt x="12684" y="17163"/>
                    <a:pt x="12889" y="17024"/>
                    <a:pt x="12966" y="16806"/>
                  </a:cubicBezTo>
                  <a:lnTo>
                    <a:pt x="13551" y="15118"/>
                  </a:lnTo>
                  <a:lnTo>
                    <a:pt x="15339" y="15085"/>
                  </a:lnTo>
                  <a:cubicBezTo>
                    <a:pt x="15656" y="15068"/>
                    <a:pt x="15890" y="14817"/>
                    <a:pt x="15857" y="14500"/>
                  </a:cubicBezTo>
                  <a:lnTo>
                    <a:pt x="15706" y="12729"/>
                  </a:lnTo>
                  <a:lnTo>
                    <a:pt x="17327" y="11960"/>
                  </a:lnTo>
                  <a:cubicBezTo>
                    <a:pt x="17461" y="11910"/>
                    <a:pt x="17561" y="11793"/>
                    <a:pt x="17611" y="11643"/>
                  </a:cubicBezTo>
                  <a:cubicBezTo>
                    <a:pt x="17644" y="11509"/>
                    <a:pt x="17644" y="11359"/>
                    <a:pt x="17561" y="11225"/>
                  </a:cubicBezTo>
                  <a:lnTo>
                    <a:pt x="16709" y="9671"/>
                  </a:lnTo>
                  <a:lnTo>
                    <a:pt x="17878" y="8318"/>
                  </a:lnTo>
                  <a:cubicBezTo>
                    <a:pt x="17962" y="8201"/>
                    <a:pt x="18012" y="8050"/>
                    <a:pt x="17995" y="7917"/>
                  </a:cubicBezTo>
                  <a:cubicBezTo>
                    <a:pt x="17995" y="7766"/>
                    <a:pt x="17929" y="7633"/>
                    <a:pt x="17812" y="7549"/>
                  </a:cubicBezTo>
                  <a:lnTo>
                    <a:pt x="16391" y="6463"/>
                  </a:lnTo>
                  <a:lnTo>
                    <a:pt x="16909" y="4759"/>
                  </a:lnTo>
                  <a:cubicBezTo>
                    <a:pt x="16993" y="4458"/>
                    <a:pt x="16809" y="4157"/>
                    <a:pt x="16525" y="4091"/>
                  </a:cubicBezTo>
                  <a:lnTo>
                    <a:pt x="14771" y="3673"/>
                  </a:lnTo>
                  <a:lnTo>
                    <a:pt x="14553" y="1902"/>
                  </a:lnTo>
                  <a:cubicBezTo>
                    <a:pt x="14523" y="1632"/>
                    <a:pt x="14292" y="1443"/>
                    <a:pt x="14028" y="1443"/>
                  </a:cubicBezTo>
                  <a:cubicBezTo>
                    <a:pt x="13997" y="1443"/>
                    <a:pt x="13966" y="1445"/>
                    <a:pt x="13935" y="1451"/>
                  </a:cubicBezTo>
                  <a:lnTo>
                    <a:pt x="12181" y="1785"/>
                  </a:lnTo>
                  <a:lnTo>
                    <a:pt x="11245" y="264"/>
                  </a:lnTo>
                  <a:cubicBezTo>
                    <a:pt x="11178" y="131"/>
                    <a:pt x="11045" y="47"/>
                    <a:pt x="10911" y="14"/>
                  </a:cubicBezTo>
                  <a:cubicBezTo>
                    <a:pt x="10872" y="5"/>
                    <a:pt x="10833" y="1"/>
                    <a:pt x="10795" y="1"/>
                  </a:cubicBezTo>
                  <a:cubicBezTo>
                    <a:pt x="10685" y="1"/>
                    <a:pt x="10580" y="35"/>
                    <a:pt x="10493" y="97"/>
                  </a:cubicBezTo>
                  <a:lnTo>
                    <a:pt x="9023" y="1116"/>
                  </a:lnTo>
                  <a:lnTo>
                    <a:pt x="7569" y="97"/>
                  </a:lnTo>
                  <a:cubicBezTo>
                    <a:pt x="7470" y="35"/>
                    <a:pt x="7362" y="1"/>
                    <a:pt x="7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4204830" y="3782155"/>
              <a:ext cx="172810" cy="148070"/>
            </a:xfrm>
            <a:custGeom>
              <a:rect b="b" l="l" r="r" t="t"/>
              <a:pathLst>
                <a:path extrusionOk="0" h="8032" w="9374">
                  <a:moveTo>
                    <a:pt x="7057" y="2345"/>
                  </a:moveTo>
                  <a:cubicBezTo>
                    <a:pt x="7466" y="2345"/>
                    <a:pt x="7815" y="2854"/>
                    <a:pt x="7452" y="3242"/>
                  </a:cubicBezTo>
                  <a:lnTo>
                    <a:pt x="7436" y="3242"/>
                  </a:lnTo>
                  <a:lnTo>
                    <a:pt x="5180" y="5515"/>
                  </a:lnTo>
                  <a:cubicBezTo>
                    <a:pt x="5071" y="5623"/>
                    <a:pt x="4934" y="5677"/>
                    <a:pt x="4798" y="5677"/>
                  </a:cubicBezTo>
                  <a:cubicBezTo>
                    <a:pt x="4662" y="5677"/>
                    <a:pt x="4528" y="5623"/>
                    <a:pt x="4428" y="5515"/>
                  </a:cubicBezTo>
                  <a:lnTo>
                    <a:pt x="3292" y="4378"/>
                  </a:lnTo>
                  <a:cubicBezTo>
                    <a:pt x="2906" y="3992"/>
                    <a:pt x="3263" y="3468"/>
                    <a:pt x="3676" y="3468"/>
                  </a:cubicBezTo>
                  <a:cubicBezTo>
                    <a:pt x="3800" y="3468"/>
                    <a:pt x="3929" y="3515"/>
                    <a:pt x="4044" y="3626"/>
                  </a:cubicBezTo>
                  <a:lnTo>
                    <a:pt x="4796" y="4395"/>
                  </a:lnTo>
                  <a:lnTo>
                    <a:pt x="6701" y="2490"/>
                  </a:lnTo>
                  <a:cubicBezTo>
                    <a:pt x="6814" y="2389"/>
                    <a:pt x="6938" y="2345"/>
                    <a:pt x="7057" y="2345"/>
                  </a:cubicBezTo>
                  <a:close/>
                  <a:moveTo>
                    <a:pt x="5364" y="1"/>
                  </a:moveTo>
                  <a:cubicBezTo>
                    <a:pt x="1788" y="1"/>
                    <a:pt x="0" y="4312"/>
                    <a:pt x="2523" y="6851"/>
                  </a:cubicBezTo>
                  <a:cubicBezTo>
                    <a:pt x="3339" y="7667"/>
                    <a:pt x="4343" y="8032"/>
                    <a:pt x="5328" y="8032"/>
                  </a:cubicBezTo>
                  <a:cubicBezTo>
                    <a:pt x="7392" y="8032"/>
                    <a:pt x="9374" y="6431"/>
                    <a:pt x="9374" y="4011"/>
                  </a:cubicBezTo>
                  <a:cubicBezTo>
                    <a:pt x="9357" y="1789"/>
                    <a:pt x="7569" y="1"/>
                    <a:pt x="5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3" name="Google Shape;2343;p38"/>
          <p:cNvSpPr/>
          <p:nvPr/>
        </p:nvSpPr>
        <p:spPr>
          <a:xfrm>
            <a:off x="577279" y="2552559"/>
            <a:ext cx="359483" cy="331406"/>
          </a:xfrm>
          <a:custGeom>
            <a:rect b="b" l="l" r="r" t="t"/>
            <a:pathLst>
              <a:path extrusionOk="0" h="17977" w="19500">
                <a:moveTo>
                  <a:pt x="9658" y="1053"/>
                </a:moveTo>
                <a:cubicBezTo>
                  <a:pt x="9842" y="1053"/>
                  <a:pt x="10009" y="1053"/>
                  <a:pt x="10192" y="1070"/>
                </a:cubicBezTo>
                <a:lnTo>
                  <a:pt x="10176" y="1939"/>
                </a:lnTo>
                <a:cubicBezTo>
                  <a:pt x="10126" y="2231"/>
                  <a:pt x="9887" y="2377"/>
                  <a:pt x="9649" y="2377"/>
                </a:cubicBezTo>
                <a:cubicBezTo>
                  <a:pt x="9411" y="2377"/>
                  <a:pt x="9173" y="2231"/>
                  <a:pt x="9123" y="1939"/>
                </a:cubicBezTo>
                <a:lnTo>
                  <a:pt x="9123" y="1070"/>
                </a:lnTo>
                <a:cubicBezTo>
                  <a:pt x="9307" y="1070"/>
                  <a:pt x="9474" y="1053"/>
                  <a:pt x="9658" y="1053"/>
                </a:cubicBezTo>
                <a:close/>
                <a:moveTo>
                  <a:pt x="6132" y="1872"/>
                </a:moveTo>
                <a:lnTo>
                  <a:pt x="6583" y="2624"/>
                </a:lnTo>
                <a:cubicBezTo>
                  <a:pt x="6814" y="3039"/>
                  <a:pt x="6456" y="3422"/>
                  <a:pt x="6096" y="3422"/>
                </a:cubicBezTo>
                <a:cubicBezTo>
                  <a:pt x="5935" y="3422"/>
                  <a:pt x="5773" y="3345"/>
                  <a:pt x="5664" y="3158"/>
                </a:cubicBezTo>
                <a:lnTo>
                  <a:pt x="5230" y="2407"/>
                </a:lnTo>
                <a:cubicBezTo>
                  <a:pt x="5514" y="2206"/>
                  <a:pt x="5831" y="2022"/>
                  <a:pt x="6132" y="1872"/>
                </a:cubicBezTo>
                <a:close/>
                <a:moveTo>
                  <a:pt x="13150" y="1872"/>
                </a:moveTo>
                <a:cubicBezTo>
                  <a:pt x="13467" y="2022"/>
                  <a:pt x="13768" y="2206"/>
                  <a:pt x="14052" y="2407"/>
                </a:cubicBezTo>
                <a:lnTo>
                  <a:pt x="13634" y="3158"/>
                </a:lnTo>
                <a:cubicBezTo>
                  <a:pt x="13526" y="3345"/>
                  <a:pt x="13362" y="3422"/>
                  <a:pt x="13199" y="3422"/>
                </a:cubicBezTo>
                <a:cubicBezTo>
                  <a:pt x="12836" y="3422"/>
                  <a:pt x="12473" y="3039"/>
                  <a:pt x="12715" y="2624"/>
                </a:cubicBezTo>
                <a:lnTo>
                  <a:pt x="13150" y="1872"/>
                </a:lnTo>
                <a:close/>
                <a:moveTo>
                  <a:pt x="16241" y="4579"/>
                </a:moveTo>
                <a:cubicBezTo>
                  <a:pt x="16425" y="4863"/>
                  <a:pt x="16609" y="5164"/>
                  <a:pt x="16759" y="5481"/>
                </a:cubicBezTo>
                <a:lnTo>
                  <a:pt x="16024" y="5915"/>
                </a:lnTo>
                <a:cubicBezTo>
                  <a:pt x="15926" y="5971"/>
                  <a:pt x="15831" y="5995"/>
                  <a:pt x="15742" y="5995"/>
                </a:cubicBezTo>
                <a:cubicBezTo>
                  <a:pt x="15270" y="5995"/>
                  <a:pt x="14983" y="5309"/>
                  <a:pt x="15489" y="5013"/>
                </a:cubicBezTo>
                <a:lnTo>
                  <a:pt x="16241" y="4579"/>
                </a:lnTo>
                <a:close/>
                <a:moveTo>
                  <a:pt x="3041" y="4579"/>
                </a:moveTo>
                <a:lnTo>
                  <a:pt x="3793" y="5013"/>
                </a:lnTo>
                <a:cubicBezTo>
                  <a:pt x="4044" y="5164"/>
                  <a:pt x="4127" y="5464"/>
                  <a:pt x="3994" y="5732"/>
                </a:cubicBezTo>
                <a:cubicBezTo>
                  <a:pt x="3893" y="5899"/>
                  <a:pt x="3709" y="5999"/>
                  <a:pt x="3526" y="5999"/>
                </a:cubicBezTo>
                <a:cubicBezTo>
                  <a:pt x="3442" y="5999"/>
                  <a:pt x="3342" y="5966"/>
                  <a:pt x="3258" y="5932"/>
                </a:cubicBezTo>
                <a:lnTo>
                  <a:pt x="2523" y="5498"/>
                </a:lnTo>
                <a:cubicBezTo>
                  <a:pt x="2674" y="5180"/>
                  <a:pt x="2841" y="4879"/>
                  <a:pt x="3041" y="4579"/>
                </a:cubicBezTo>
                <a:close/>
                <a:moveTo>
                  <a:pt x="2647" y="8468"/>
                </a:moveTo>
                <a:cubicBezTo>
                  <a:pt x="3156" y="8468"/>
                  <a:pt x="3156" y="9512"/>
                  <a:pt x="2647" y="9512"/>
                </a:cubicBezTo>
                <a:cubicBezTo>
                  <a:pt x="2629" y="9512"/>
                  <a:pt x="2610" y="9511"/>
                  <a:pt x="2590" y="9508"/>
                </a:cubicBezTo>
                <a:lnTo>
                  <a:pt x="1721" y="9508"/>
                </a:lnTo>
                <a:cubicBezTo>
                  <a:pt x="1704" y="9341"/>
                  <a:pt x="1704" y="9157"/>
                  <a:pt x="1704" y="8990"/>
                </a:cubicBezTo>
                <a:cubicBezTo>
                  <a:pt x="1704" y="8823"/>
                  <a:pt x="1704" y="8639"/>
                  <a:pt x="1721" y="8472"/>
                </a:cubicBezTo>
                <a:lnTo>
                  <a:pt x="2590" y="8472"/>
                </a:lnTo>
                <a:cubicBezTo>
                  <a:pt x="2610" y="8469"/>
                  <a:pt x="2629" y="8468"/>
                  <a:pt x="2647" y="8468"/>
                </a:cubicBezTo>
                <a:close/>
                <a:moveTo>
                  <a:pt x="16645" y="8469"/>
                </a:moveTo>
                <a:cubicBezTo>
                  <a:pt x="16660" y="8469"/>
                  <a:pt x="16676" y="8470"/>
                  <a:pt x="16692" y="8472"/>
                </a:cubicBezTo>
                <a:lnTo>
                  <a:pt x="17561" y="8472"/>
                </a:lnTo>
                <a:cubicBezTo>
                  <a:pt x="17578" y="8639"/>
                  <a:pt x="17578" y="8806"/>
                  <a:pt x="17578" y="8990"/>
                </a:cubicBezTo>
                <a:cubicBezTo>
                  <a:pt x="17578" y="9174"/>
                  <a:pt x="17578" y="9341"/>
                  <a:pt x="17561" y="9508"/>
                </a:cubicBezTo>
                <a:lnTo>
                  <a:pt x="16692" y="9508"/>
                </a:lnTo>
                <a:cubicBezTo>
                  <a:pt x="16672" y="9511"/>
                  <a:pt x="16653" y="9512"/>
                  <a:pt x="16634" y="9512"/>
                </a:cubicBezTo>
                <a:cubicBezTo>
                  <a:pt x="16123" y="9512"/>
                  <a:pt x="16127" y="8469"/>
                  <a:pt x="16645" y="8469"/>
                </a:cubicBezTo>
                <a:close/>
                <a:moveTo>
                  <a:pt x="8238" y="5648"/>
                </a:moveTo>
                <a:cubicBezTo>
                  <a:pt x="8522" y="5648"/>
                  <a:pt x="8755" y="5882"/>
                  <a:pt x="8755" y="6183"/>
                </a:cubicBezTo>
                <a:lnTo>
                  <a:pt x="8755" y="8990"/>
                </a:lnTo>
                <a:cubicBezTo>
                  <a:pt x="8755" y="9274"/>
                  <a:pt x="8522" y="9524"/>
                  <a:pt x="8238" y="9524"/>
                </a:cubicBezTo>
                <a:lnTo>
                  <a:pt x="5932" y="9524"/>
                </a:lnTo>
                <a:lnTo>
                  <a:pt x="5932" y="11279"/>
                </a:lnTo>
                <a:lnTo>
                  <a:pt x="8238" y="11279"/>
                </a:lnTo>
                <a:cubicBezTo>
                  <a:pt x="8839" y="11379"/>
                  <a:pt x="8839" y="12231"/>
                  <a:pt x="8238" y="12331"/>
                </a:cubicBezTo>
                <a:lnTo>
                  <a:pt x="5414" y="12331"/>
                </a:lnTo>
                <a:cubicBezTo>
                  <a:pt x="5130" y="12331"/>
                  <a:pt x="4896" y="12098"/>
                  <a:pt x="4879" y="11813"/>
                </a:cubicBezTo>
                <a:lnTo>
                  <a:pt x="4879" y="8990"/>
                </a:lnTo>
                <a:cubicBezTo>
                  <a:pt x="4879" y="8689"/>
                  <a:pt x="5113" y="8455"/>
                  <a:pt x="5414" y="8455"/>
                </a:cubicBezTo>
                <a:lnTo>
                  <a:pt x="7703" y="8455"/>
                </a:lnTo>
                <a:lnTo>
                  <a:pt x="7703" y="6701"/>
                </a:lnTo>
                <a:lnTo>
                  <a:pt x="5414" y="6701"/>
                </a:lnTo>
                <a:cubicBezTo>
                  <a:pt x="4796" y="6617"/>
                  <a:pt x="4796" y="5732"/>
                  <a:pt x="5414" y="5648"/>
                </a:cubicBezTo>
                <a:close/>
                <a:moveTo>
                  <a:pt x="13870" y="5681"/>
                </a:moveTo>
                <a:cubicBezTo>
                  <a:pt x="14123" y="5681"/>
                  <a:pt x="14378" y="5849"/>
                  <a:pt x="14403" y="6183"/>
                </a:cubicBezTo>
                <a:lnTo>
                  <a:pt x="14403" y="8990"/>
                </a:lnTo>
                <a:lnTo>
                  <a:pt x="14403" y="11813"/>
                </a:lnTo>
                <a:cubicBezTo>
                  <a:pt x="14428" y="12189"/>
                  <a:pt x="14152" y="12377"/>
                  <a:pt x="13877" y="12377"/>
                </a:cubicBezTo>
                <a:cubicBezTo>
                  <a:pt x="13601" y="12377"/>
                  <a:pt x="13325" y="12189"/>
                  <a:pt x="13350" y="11813"/>
                </a:cubicBezTo>
                <a:lnTo>
                  <a:pt x="13350" y="9524"/>
                </a:lnTo>
                <a:lnTo>
                  <a:pt x="11045" y="9524"/>
                </a:lnTo>
                <a:cubicBezTo>
                  <a:pt x="10761" y="9524"/>
                  <a:pt x="10527" y="9274"/>
                  <a:pt x="10527" y="8990"/>
                </a:cubicBezTo>
                <a:lnTo>
                  <a:pt x="10527" y="6183"/>
                </a:lnTo>
                <a:cubicBezTo>
                  <a:pt x="10543" y="5849"/>
                  <a:pt x="10798" y="5681"/>
                  <a:pt x="11053" y="5681"/>
                </a:cubicBezTo>
                <a:cubicBezTo>
                  <a:pt x="11308" y="5681"/>
                  <a:pt x="11563" y="5849"/>
                  <a:pt x="11579" y="6183"/>
                </a:cubicBezTo>
                <a:lnTo>
                  <a:pt x="11579" y="8472"/>
                </a:lnTo>
                <a:lnTo>
                  <a:pt x="13350" y="8472"/>
                </a:lnTo>
                <a:lnTo>
                  <a:pt x="13350" y="6183"/>
                </a:lnTo>
                <a:cubicBezTo>
                  <a:pt x="13367" y="5849"/>
                  <a:pt x="13618" y="5681"/>
                  <a:pt x="13870" y="5681"/>
                </a:cubicBezTo>
                <a:close/>
                <a:moveTo>
                  <a:pt x="15746" y="11986"/>
                </a:moveTo>
                <a:cubicBezTo>
                  <a:pt x="15833" y="11986"/>
                  <a:pt x="15927" y="12009"/>
                  <a:pt x="16024" y="12064"/>
                </a:cubicBezTo>
                <a:lnTo>
                  <a:pt x="16759" y="12499"/>
                </a:lnTo>
                <a:cubicBezTo>
                  <a:pt x="16609" y="12816"/>
                  <a:pt x="16425" y="13117"/>
                  <a:pt x="16241" y="13401"/>
                </a:cubicBezTo>
                <a:lnTo>
                  <a:pt x="15489" y="12966"/>
                </a:lnTo>
                <a:cubicBezTo>
                  <a:pt x="14981" y="12684"/>
                  <a:pt x="15271" y="11986"/>
                  <a:pt x="15746" y="11986"/>
                </a:cubicBezTo>
                <a:close/>
                <a:moveTo>
                  <a:pt x="3536" y="11986"/>
                </a:moveTo>
                <a:cubicBezTo>
                  <a:pt x="4011" y="11986"/>
                  <a:pt x="4301" y="12687"/>
                  <a:pt x="3793" y="12983"/>
                </a:cubicBezTo>
                <a:lnTo>
                  <a:pt x="3041" y="13418"/>
                </a:lnTo>
                <a:cubicBezTo>
                  <a:pt x="2841" y="13117"/>
                  <a:pt x="2674" y="12816"/>
                  <a:pt x="2523" y="12499"/>
                </a:cubicBezTo>
                <a:lnTo>
                  <a:pt x="3258" y="12064"/>
                </a:lnTo>
                <a:cubicBezTo>
                  <a:pt x="3355" y="12009"/>
                  <a:pt x="3448" y="11986"/>
                  <a:pt x="3536" y="11986"/>
                </a:cubicBezTo>
                <a:close/>
                <a:moveTo>
                  <a:pt x="6106" y="14563"/>
                </a:moveTo>
                <a:cubicBezTo>
                  <a:pt x="6467" y="14563"/>
                  <a:pt x="6824" y="14948"/>
                  <a:pt x="6583" y="15372"/>
                </a:cubicBezTo>
                <a:lnTo>
                  <a:pt x="6149" y="16108"/>
                </a:lnTo>
                <a:cubicBezTo>
                  <a:pt x="5831" y="15957"/>
                  <a:pt x="5514" y="15773"/>
                  <a:pt x="5230" y="15590"/>
                </a:cubicBezTo>
                <a:lnTo>
                  <a:pt x="5664" y="14838"/>
                </a:lnTo>
                <a:cubicBezTo>
                  <a:pt x="5774" y="14644"/>
                  <a:pt x="5941" y="14563"/>
                  <a:pt x="6106" y="14563"/>
                </a:cubicBezTo>
                <a:close/>
                <a:moveTo>
                  <a:pt x="13186" y="14563"/>
                </a:moveTo>
                <a:cubicBezTo>
                  <a:pt x="13351" y="14563"/>
                  <a:pt x="13519" y="14644"/>
                  <a:pt x="13634" y="14838"/>
                </a:cubicBezTo>
                <a:lnTo>
                  <a:pt x="14052" y="15590"/>
                </a:lnTo>
                <a:cubicBezTo>
                  <a:pt x="13768" y="15773"/>
                  <a:pt x="13467" y="15957"/>
                  <a:pt x="13150" y="16108"/>
                </a:cubicBezTo>
                <a:lnTo>
                  <a:pt x="12715" y="15372"/>
                </a:lnTo>
                <a:cubicBezTo>
                  <a:pt x="12475" y="14948"/>
                  <a:pt x="12824" y="14563"/>
                  <a:pt x="13186" y="14563"/>
                </a:cubicBezTo>
                <a:close/>
                <a:moveTo>
                  <a:pt x="9641" y="15602"/>
                </a:moveTo>
                <a:cubicBezTo>
                  <a:pt x="9879" y="15602"/>
                  <a:pt x="10117" y="15748"/>
                  <a:pt x="10159" y="16041"/>
                </a:cubicBezTo>
                <a:lnTo>
                  <a:pt x="10176" y="16910"/>
                </a:lnTo>
                <a:cubicBezTo>
                  <a:pt x="10009" y="16926"/>
                  <a:pt x="9825" y="16926"/>
                  <a:pt x="9641" y="16926"/>
                </a:cubicBezTo>
                <a:cubicBezTo>
                  <a:pt x="9474" y="16926"/>
                  <a:pt x="9290" y="16926"/>
                  <a:pt x="9123" y="16910"/>
                </a:cubicBezTo>
                <a:lnTo>
                  <a:pt x="9123" y="16041"/>
                </a:lnTo>
                <a:cubicBezTo>
                  <a:pt x="9165" y="15748"/>
                  <a:pt x="9403" y="15602"/>
                  <a:pt x="9641" y="15602"/>
                </a:cubicBezTo>
                <a:close/>
                <a:moveTo>
                  <a:pt x="9703" y="0"/>
                </a:moveTo>
                <a:cubicBezTo>
                  <a:pt x="9682" y="0"/>
                  <a:pt x="9662" y="0"/>
                  <a:pt x="9641" y="1"/>
                </a:cubicBezTo>
                <a:cubicBezTo>
                  <a:pt x="5347" y="1"/>
                  <a:pt x="1654" y="3025"/>
                  <a:pt x="836" y="7235"/>
                </a:cubicBezTo>
                <a:cubicBezTo>
                  <a:pt x="0" y="11446"/>
                  <a:pt x="2256" y="15656"/>
                  <a:pt x="6216" y="17294"/>
                </a:cubicBezTo>
                <a:cubicBezTo>
                  <a:pt x="7331" y="17755"/>
                  <a:pt x="8494" y="17976"/>
                  <a:pt x="9643" y="17976"/>
                </a:cubicBezTo>
                <a:cubicBezTo>
                  <a:pt x="12573" y="17976"/>
                  <a:pt x="15410" y="16537"/>
                  <a:pt x="17126" y="13969"/>
                </a:cubicBezTo>
                <a:cubicBezTo>
                  <a:pt x="19499" y="10410"/>
                  <a:pt x="19031" y="5648"/>
                  <a:pt x="16007" y="2624"/>
                </a:cubicBezTo>
                <a:cubicBezTo>
                  <a:pt x="14334" y="951"/>
                  <a:pt x="12070" y="0"/>
                  <a:pt x="97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4" name="Google Shape;2344;p38"/>
          <p:cNvGrpSpPr/>
          <p:nvPr/>
        </p:nvGrpSpPr>
        <p:grpSpPr>
          <a:xfrm>
            <a:off x="589760" y="1300822"/>
            <a:ext cx="334522" cy="331756"/>
            <a:chOff x="2492845" y="1721196"/>
            <a:chExt cx="334522" cy="331756"/>
          </a:xfrm>
        </p:grpSpPr>
        <p:sp>
          <p:nvSpPr>
            <p:cNvPr id="2345" name="Google Shape;2345;p38"/>
            <p:cNvSpPr/>
            <p:nvPr/>
          </p:nvSpPr>
          <p:spPr>
            <a:xfrm>
              <a:off x="2650243" y="1731040"/>
              <a:ext cx="87198" cy="144788"/>
            </a:xfrm>
            <a:custGeom>
              <a:rect b="b" l="l" r="r" t="t"/>
              <a:pathLst>
                <a:path extrusionOk="0" h="7854" w="4730">
                  <a:moveTo>
                    <a:pt x="2281" y="1"/>
                  </a:moveTo>
                  <a:cubicBezTo>
                    <a:pt x="2005" y="1"/>
                    <a:pt x="1730" y="184"/>
                    <a:pt x="1755" y="552"/>
                  </a:cubicBezTo>
                  <a:lnTo>
                    <a:pt x="1755" y="6066"/>
                  </a:lnTo>
                  <a:lnTo>
                    <a:pt x="953" y="5264"/>
                  </a:lnTo>
                  <a:cubicBezTo>
                    <a:pt x="852" y="5164"/>
                    <a:pt x="719" y="5113"/>
                    <a:pt x="585" y="5113"/>
                  </a:cubicBezTo>
                  <a:cubicBezTo>
                    <a:pt x="451" y="5113"/>
                    <a:pt x="318" y="5164"/>
                    <a:pt x="217" y="5264"/>
                  </a:cubicBezTo>
                  <a:cubicBezTo>
                    <a:pt x="0" y="5464"/>
                    <a:pt x="0" y="5799"/>
                    <a:pt x="217" y="6016"/>
                  </a:cubicBezTo>
                  <a:lnTo>
                    <a:pt x="1905" y="7703"/>
                  </a:lnTo>
                  <a:cubicBezTo>
                    <a:pt x="2005" y="7804"/>
                    <a:pt x="2139" y="7854"/>
                    <a:pt x="2273" y="7854"/>
                  </a:cubicBezTo>
                  <a:cubicBezTo>
                    <a:pt x="2406" y="7854"/>
                    <a:pt x="2540" y="7804"/>
                    <a:pt x="2640" y="7703"/>
                  </a:cubicBezTo>
                  <a:lnTo>
                    <a:pt x="4344" y="6016"/>
                  </a:lnTo>
                  <a:cubicBezTo>
                    <a:pt x="4729" y="5631"/>
                    <a:pt x="4376" y="5099"/>
                    <a:pt x="3964" y="5099"/>
                  </a:cubicBezTo>
                  <a:cubicBezTo>
                    <a:pt x="3839" y="5099"/>
                    <a:pt x="3709" y="5147"/>
                    <a:pt x="3593" y="5264"/>
                  </a:cubicBezTo>
                  <a:lnTo>
                    <a:pt x="2807" y="6066"/>
                  </a:lnTo>
                  <a:lnTo>
                    <a:pt x="2807" y="552"/>
                  </a:lnTo>
                  <a:cubicBezTo>
                    <a:pt x="2832" y="184"/>
                    <a:pt x="2557" y="1"/>
                    <a:pt x="2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2492845" y="1721196"/>
              <a:ext cx="334522" cy="331756"/>
            </a:xfrm>
            <a:custGeom>
              <a:rect b="b" l="l" r="r" t="t"/>
              <a:pathLst>
                <a:path extrusionOk="0" h="17996" w="18146">
                  <a:moveTo>
                    <a:pt x="6583" y="14603"/>
                  </a:moveTo>
                  <a:cubicBezTo>
                    <a:pt x="7619" y="14603"/>
                    <a:pt x="8137" y="15856"/>
                    <a:pt x="7402" y="16592"/>
                  </a:cubicBezTo>
                  <a:cubicBezTo>
                    <a:pt x="7164" y="16830"/>
                    <a:pt x="6871" y="16937"/>
                    <a:pt x="6584" y="16937"/>
                  </a:cubicBezTo>
                  <a:cubicBezTo>
                    <a:pt x="5986" y="16937"/>
                    <a:pt x="5414" y="16473"/>
                    <a:pt x="5414" y="15773"/>
                  </a:cubicBezTo>
                  <a:cubicBezTo>
                    <a:pt x="5414" y="15121"/>
                    <a:pt x="5932" y="14603"/>
                    <a:pt x="6583" y="14603"/>
                  </a:cubicBezTo>
                  <a:close/>
                  <a:moveTo>
                    <a:pt x="15339" y="14603"/>
                  </a:moveTo>
                  <a:cubicBezTo>
                    <a:pt x="16375" y="14603"/>
                    <a:pt x="16893" y="15856"/>
                    <a:pt x="16157" y="16592"/>
                  </a:cubicBezTo>
                  <a:cubicBezTo>
                    <a:pt x="15919" y="16830"/>
                    <a:pt x="15626" y="16937"/>
                    <a:pt x="15339" y="16937"/>
                  </a:cubicBezTo>
                  <a:cubicBezTo>
                    <a:pt x="14741" y="16937"/>
                    <a:pt x="14169" y="16473"/>
                    <a:pt x="14169" y="15773"/>
                  </a:cubicBezTo>
                  <a:cubicBezTo>
                    <a:pt x="14169" y="15121"/>
                    <a:pt x="14687" y="14603"/>
                    <a:pt x="15339" y="14603"/>
                  </a:cubicBezTo>
                  <a:close/>
                  <a:moveTo>
                    <a:pt x="652" y="0"/>
                  </a:moveTo>
                  <a:cubicBezTo>
                    <a:pt x="0" y="33"/>
                    <a:pt x="0" y="1019"/>
                    <a:pt x="652" y="1053"/>
                  </a:cubicBezTo>
                  <a:lnTo>
                    <a:pt x="3275" y="1053"/>
                  </a:lnTo>
                  <a:lnTo>
                    <a:pt x="3425" y="2907"/>
                  </a:lnTo>
                  <a:lnTo>
                    <a:pt x="4044" y="10242"/>
                  </a:lnTo>
                  <a:cubicBezTo>
                    <a:pt x="2958" y="10526"/>
                    <a:pt x="2273" y="11562"/>
                    <a:pt x="2406" y="12665"/>
                  </a:cubicBezTo>
                  <a:cubicBezTo>
                    <a:pt x="2557" y="13768"/>
                    <a:pt x="3492" y="14603"/>
                    <a:pt x="4612" y="14603"/>
                  </a:cubicBezTo>
                  <a:lnTo>
                    <a:pt x="4695" y="14603"/>
                  </a:lnTo>
                  <a:cubicBezTo>
                    <a:pt x="3776" y="16074"/>
                    <a:pt x="4846" y="17995"/>
                    <a:pt x="6583" y="17995"/>
                  </a:cubicBezTo>
                  <a:cubicBezTo>
                    <a:pt x="8321" y="17995"/>
                    <a:pt x="9390" y="16074"/>
                    <a:pt x="8471" y="14603"/>
                  </a:cubicBezTo>
                  <a:lnTo>
                    <a:pt x="13451" y="14603"/>
                  </a:lnTo>
                  <a:cubicBezTo>
                    <a:pt x="12536" y="16084"/>
                    <a:pt x="13608" y="17978"/>
                    <a:pt x="15333" y="17978"/>
                  </a:cubicBezTo>
                  <a:cubicBezTo>
                    <a:pt x="15340" y="17978"/>
                    <a:pt x="15348" y="17978"/>
                    <a:pt x="15355" y="17978"/>
                  </a:cubicBezTo>
                  <a:cubicBezTo>
                    <a:pt x="17110" y="17978"/>
                    <a:pt x="18146" y="16040"/>
                    <a:pt x="17210" y="14570"/>
                  </a:cubicBezTo>
                  <a:cubicBezTo>
                    <a:pt x="17778" y="14369"/>
                    <a:pt x="17628" y="13551"/>
                    <a:pt x="17043" y="13551"/>
                  </a:cubicBezTo>
                  <a:lnTo>
                    <a:pt x="4612" y="13551"/>
                  </a:lnTo>
                  <a:cubicBezTo>
                    <a:pt x="4601" y="13551"/>
                    <a:pt x="4591" y="13551"/>
                    <a:pt x="4580" y="13551"/>
                  </a:cubicBezTo>
                  <a:cubicBezTo>
                    <a:pt x="3926" y="13551"/>
                    <a:pt x="3392" y="13039"/>
                    <a:pt x="3392" y="12381"/>
                  </a:cubicBezTo>
                  <a:cubicBezTo>
                    <a:pt x="3392" y="11733"/>
                    <a:pt x="3911" y="11210"/>
                    <a:pt x="4552" y="11210"/>
                  </a:cubicBezTo>
                  <a:cubicBezTo>
                    <a:pt x="4572" y="11210"/>
                    <a:pt x="4592" y="11210"/>
                    <a:pt x="4612" y="11211"/>
                  </a:cubicBezTo>
                  <a:lnTo>
                    <a:pt x="17026" y="11211"/>
                  </a:lnTo>
                  <a:cubicBezTo>
                    <a:pt x="17294" y="11211"/>
                    <a:pt x="17527" y="10994"/>
                    <a:pt x="17544" y="10727"/>
                  </a:cubicBezTo>
                  <a:lnTo>
                    <a:pt x="18112" y="2824"/>
                  </a:lnTo>
                  <a:cubicBezTo>
                    <a:pt x="18129" y="2523"/>
                    <a:pt x="17895" y="2256"/>
                    <a:pt x="17594" y="2256"/>
                  </a:cubicBezTo>
                  <a:lnTo>
                    <a:pt x="12398" y="2256"/>
                  </a:lnTo>
                  <a:lnTo>
                    <a:pt x="12398" y="4595"/>
                  </a:lnTo>
                  <a:lnTo>
                    <a:pt x="12515" y="4595"/>
                  </a:lnTo>
                  <a:cubicBezTo>
                    <a:pt x="13918" y="4595"/>
                    <a:pt x="14620" y="6299"/>
                    <a:pt x="13618" y="7302"/>
                  </a:cubicBezTo>
                  <a:lnTo>
                    <a:pt x="11930" y="8989"/>
                  </a:lnTo>
                  <a:cubicBezTo>
                    <a:pt x="11621" y="9298"/>
                    <a:pt x="11216" y="9453"/>
                    <a:pt x="10811" y="9453"/>
                  </a:cubicBezTo>
                  <a:cubicBezTo>
                    <a:pt x="10405" y="9453"/>
                    <a:pt x="10000" y="9298"/>
                    <a:pt x="9691" y="8989"/>
                  </a:cubicBezTo>
                  <a:lnTo>
                    <a:pt x="8004" y="7285"/>
                  </a:lnTo>
                  <a:cubicBezTo>
                    <a:pt x="7018" y="6282"/>
                    <a:pt x="7720" y="4595"/>
                    <a:pt x="9123" y="4595"/>
                  </a:cubicBezTo>
                  <a:lnTo>
                    <a:pt x="9240" y="4595"/>
                  </a:lnTo>
                  <a:lnTo>
                    <a:pt x="9240" y="2256"/>
                  </a:lnTo>
                  <a:lnTo>
                    <a:pt x="4428" y="2256"/>
                  </a:lnTo>
                  <a:lnTo>
                    <a:pt x="4278" y="485"/>
                  </a:lnTo>
                  <a:cubicBezTo>
                    <a:pt x="4261" y="217"/>
                    <a:pt x="4027" y="0"/>
                    <a:pt x="3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38"/>
          <p:cNvSpPr/>
          <p:nvPr/>
        </p:nvSpPr>
        <p:spPr>
          <a:xfrm>
            <a:off x="577122" y="3804122"/>
            <a:ext cx="359796" cy="331406"/>
          </a:xfrm>
          <a:custGeom>
            <a:rect b="b" l="l" r="r" t="t"/>
            <a:pathLst>
              <a:path extrusionOk="0" h="17977" w="19517">
                <a:moveTo>
                  <a:pt x="9658" y="3459"/>
                </a:moveTo>
                <a:cubicBezTo>
                  <a:pt x="9896" y="3459"/>
                  <a:pt x="10134" y="3610"/>
                  <a:pt x="10176" y="3911"/>
                </a:cubicBezTo>
                <a:lnTo>
                  <a:pt x="10176" y="5080"/>
                </a:lnTo>
                <a:lnTo>
                  <a:pt x="11346" y="5080"/>
                </a:lnTo>
                <a:cubicBezTo>
                  <a:pt x="11362" y="5079"/>
                  <a:pt x="11377" y="5079"/>
                  <a:pt x="11393" y="5079"/>
                </a:cubicBezTo>
                <a:cubicBezTo>
                  <a:pt x="12082" y="5079"/>
                  <a:pt x="12082" y="6134"/>
                  <a:pt x="11393" y="6134"/>
                </a:cubicBezTo>
                <a:cubicBezTo>
                  <a:pt x="11377" y="6134"/>
                  <a:pt x="11362" y="6134"/>
                  <a:pt x="11346" y="6133"/>
                </a:cubicBezTo>
                <a:lnTo>
                  <a:pt x="9107" y="6133"/>
                </a:lnTo>
                <a:cubicBezTo>
                  <a:pt x="7603" y="6200"/>
                  <a:pt x="7603" y="8405"/>
                  <a:pt x="9107" y="8472"/>
                </a:cubicBezTo>
                <a:lnTo>
                  <a:pt x="10226" y="8472"/>
                </a:lnTo>
                <a:cubicBezTo>
                  <a:pt x="11463" y="8472"/>
                  <a:pt x="12448" y="9458"/>
                  <a:pt x="12448" y="10677"/>
                </a:cubicBezTo>
                <a:cubicBezTo>
                  <a:pt x="12448" y="11914"/>
                  <a:pt x="11463" y="12900"/>
                  <a:pt x="10226" y="12900"/>
                </a:cubicBezTo>
                <a:lnTo>
                  <a:pt x="10193" y="12900"/>
                </a:lnTo>
                <a:lnTo>
                  <a:pt x="10193" y="14069"/>
                </a:lnTo>
                <a:cubicBezTo>
                  <a:pt x="10143" y="14370"/>
                  <a:pt x="9904" y="14520"/>
                  <a:pt x="9666" y="14520"/>
                </a:cubicBezTo>
                <a:cubicBezTo>
                  <a:pt x="9428" y="14520"/>
                  <a:pt x="9190" y="14370"/>
                  <a:pt x="9140" y="14069"/>
                </a:cubicBezTo>
                <a:lnTo>
                  <a:pt x="9140" y="12900"/>
                </a:lnTo>
                <a:lnTo>
                  <a:pt x="7970" y="12900"/>
                </a:lnTo>
                <a:cubicBezTo>
                  <a:pt x="7319" y="12866"/>
                  <a:pt x="7319" y="11897"/>
                  <a:pt x="7970" y="11847"/>
                </a:cubicBezTo>
                <a:lnTo>
                  <a:pt x="10243" y="11847"/>
                </a:lnTo>
                <a:cubicBezTo>
                  <a:pt x="10861" y="11830"/>
                  <a:pt x="11346" y="11312"/>
                  <a:pt x="11346" y="10677"/>
                </a:cubicBezTo>
                <a:cubicBezTo>
                  <a:pt x="11346" y="10059"/>
                  <a:pt x="10861" y="9541"/>
                  <a:pt x="10243" y="9525"/>
                </a:cubicBezTo>
                <a:lnTo>
                  <a:pt x="9107" y="9525"/>
                </a:lnTo>
                <a:cubicBezTo>
                  <a:pt x="7870" y="9508"/>
                  <a:pt x="6884" y="8522"/>
                  <a:pt x="6884" y="7302"/>
                </a:cubicBezTo>
                <a:cubicBezTo>
                  <a:pt x="6884" y="6066"/>
                  <a:pt x="7870" y="5080"/>
                  <a:pt x="9107" y="5080"/>
                </a:cubicBezTo>
                <a:lnTo>
                  <a:pt x="9140" y="5080"/>
                </a:lnTo>
                <a:lnTo>
                  <a:pt x="9140" y="3911"/>
                </a:lnTo>
                <a:cubicBezTo>
                  <a:pt x="9182" y="3610"/>
                  <a:pt x="9420" y="3459"/>
                  <a:pt x="9658" y="3459"/>
                </a:cubicBezTo>
                <a:close/>
                <a:moveTo>
                  <a:pt x="9720" y="0"/>
                </a:moveTo>
                <a:cubicBezTo>
                  <a:pt x="9699" y="0"/>
                  <a:pt x="9679" y="1"/>
                  <a:pt x="9658" y="1"/>
                </a:cubicBezTo>
                <a:cubicBezTo>
                  <a:pt x="5364" y="1"/>
                  <a:pt x="1671" y="3025"/>
                  <a:pt x="836" y="7236"/>
                </a:cubicBezTo>
                <a:cubicBezTo>
                  <a:pt x="0" y="11446"/>
                  <a:pt x="2256" y="15657"/>
                  <a:pt x="6216" y="17294"/>
                </a:cubicBezTo>
                <a:cubicBezTo>
                  <a:pt x="7332" y="17756"/>
                  <a:pt x="8498" y="17977"/>
                  <a:pt x="9650" y="17977"/>
                </a:cubicBezTo>
                <a:cubicBezTo>
                  <a:pt x="12583" y="17977"/>
                  <a:pt x="15428" y="16541"/>
                  <a:pt x="17143" y="13986"/>
                </a:cubicBezTo>
                <a:cubicBezTo>
                  <a:pt x="19516" y="10410"/>
                  <a:pt x="19048" y="5665"/>
                  <a:pt x="16024" y="2624"/>
                </a:cubicBezTo>
                <a:cubicBezTo>
                  <a:pt x="14351" y="951"/>
                  <a:pt x="12087" y="0"/>
                  <a:pt x="97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38"/>
          <p:cNvSpPr/>
          <p:nvPr/>
        </p:nvSpPr>
        <p:spPr>
          <a:xfrm>
            <a:off x="4009404" y="2758697"/>
            <a:ext cx="359482" cy="331406"/>
          </a:xfrm>
          <a:custGeom>
            <a:rect b="b" l="l" r="r" t="t"/>
            <a:pathLst>
              <a:path extrusionOk="0" h="17977" w="19500">
                <a:moveTo>
                  <a:pt x="9658" y="1053"/>
                </a:moveTo>
                <a:cubicBezTo>
                  <a:pt x="9842" y="1053"/>
                  <a:pt x="10009" y="1053"/>
                  <a:pt x="10192" y="1070"/>
                </a:cubicBezTo>
                <a:lnTo>
                  <a:pt x="10176" y="1939"/>
                </a:lnTo>
                <a:cubicBezTo>
                  <a:pt x="10126" y="2231"/>
                  <a:pt x="9887" y="2377"/>
                  <a:pt x="9649" y="2377"/>
                </a:cubicBezTo>
                <a:cubicBezTo>
                  <a:pt x="9411" y="2377"/>
                  <a:pt x="9173" y="2231"/>
                  <a:pt x="9123" y="1939"/>
                </a:cubicBezTo>
                <a:lnTo>
                  <a:pt x="9123" y="1070"/>
                </a:lnTo>
                <a:cubicBezTo>
                  <a:pt x="9307" y="1070"/>
                  <a:pt x="9474" y="1053"/>
                  <a:pt x="9658" y="1053"/>
                </a:cubicBezTo>
                <a:close/>
                <a:moveTo>
                  <a:pt x="6132" y="1872"/>
                </a:moveTo>
                <a:lnTo>
                  <a:pt x="6583" y="2624"/>
                </a:lnTo>
                <a:cubicBezTo>
                  <a:pt x="6814" y="3039"/>
                  <a:pt x="6456" y="3422"/>
                  <a:pt x="6096" y="3422"/>
                </a:cubicBezTo>
                <a:cubicBezTo>
                  <a:pt x="5935" y="3422"/>
                  <a:pt x="5773" y="3345"/>
                  <a:pt x="5664" y="3158"/>
                </a:cubicBezTo>
                <a:lnTo>
                  <a:pt x="5230" y="2407"/>
                </a:lnTo>
                <a:cubicBezTo>
                  <a:pt x="5514" y="2206"/>
                  <a:pt x="5831" y="2022"/>
                  <a:pt x="6132" y="1872"/>
                </a:cubicBezTo>
                <a:close/>
                <a:moveTo>
                  <a:pt x="13150" y="1872"/>
                </a:moveTo>
                <a:cubicBezTo>
                  <a:pt x="13467" y="2022"/>
                  <a:pt x="13768" y="2206"/>
                  <a:pt x="14052" y="2407"/>
                </a:cubicBezTo>
                <a:lnTo>
                  <a:pt x="13634" y="3158"/>
                </a:lnTo>
                <a:cubicBezTo>
                  <a:pt x="13526" y="3345"/>
                  <a:pt x="13362" y="3422"/>
                  <a:pt x="13199" y="3422"/>
                </a:cubicBezTo>
                <a:cubicBezTo>
                  <a:pt x="12836" y="3422"/>
                  <a:pt x="12473" y="3039"/>
                  <a:pt x="12715" y="2624"/>
                </a:cubicBezTo>
                <a:lnTo>
                  <a:pt x="13150" y="1872"/>
                </a:lnTo>
                <a:close/>
                <a:moveTo>
                  <a:pt x="16241" y="4579"/>
                </a:moveTo>
                <a:cubicBezTo>
                  <a:pt x="16425" y="4863"/>
                  <a:pt x="16609" y="5164"/>
                  <a:pt x="16759" y="5481"/>
                </a:cubicBezTo>
                <a:lnTo>
                  <a:pt x="16024" y="5915"/>
                </a:lnTo>
                <a:cubicBezTo>
                  <a:pt x="15926" y="5971"/>
                  <a:pt x="15831" y="5995"/>
                  <a:pt x="15742" y="5995"/>
                </a:cubicBezTo>
                <a:cubicBezTo>
                  <a:pt x="15270" y="5995"/>
                  <a:pt x="14983" y="5309"/>
                  <a:pt x="15489" y="5013"/>
                </a:cubicBezTo>
                <a:lnTo>
                  <a:pt x="16241" y="4579"/>
                </a:lnTo>
                <a:close/>
                <a:moveTo>
                  <a:pt x="3041" y="4579"/>
                </a:moveTo>
                <a:lnTo>
                  <a:pt x="3793" y="5013"/>
                </a:lnTo>
                <a:cubicBezTo>
                  <a:pt x="4044" y="5164"/>
                  <a:pt x="4127" y="5464"/>
                  <a:pt x="3994" y="5732"/>
                </a:cubicBezTo>
                <a:cubicBezTo>
                  <a:pt x="3893" y="5899"/>
                  <a:pt x="3709" y="5999"/>
                  <a:pt x="3526" y="5999"/>
                </a:cubicBezTo>
                <a:cubicBezTo>
                  <a:pt x="3442" y="5999"/>
                  <a:pt x="3342" y="5966"/>
                  <a:pt x="3258" y="5932"/>
                </a:cubicBezTo>
                <a:lnTo>
                  <a:pt x="2523" y="5498"/>
                </a:lnTo>
                <a:cubicBezTo>
                  <a:pt x="2674" y="5180"/>
                  <a:pt x="2841" y="4879"/>
                  <a:pt x="3041" y="4579"/>
                </a:cubicBezTo>
                <a:close/>
                <a:moveTo>
                  <a:pt x="2647" y="8468"/>
                </a:moveTo>
                <a:cubicBezTo>
                  <a:pt x="3156" y="8468"/>
                  <a:pt x="3156" y="9512"/>
                  <a:pt x="2647" y="9512"/>
                </a:cubicBezTo>
                <a:cubicBezTo>
                  <a:pt x="2629" y="9512"/>
                  <a:pt x="2610" y="9511"/>
                  <a:pt x="2590" y="9508"/>
                </a:cubicBezTo>
                <a:lnTo>
                  <a:pt x="1721" y="9508"/>
                </a:lnTo>
                <a:cubicBezTo>
                  <a:pt x="1704" y="9341"/>
                  <a:pt x="1704" y="9157"/>
                  <a:pt x="1704" y="8990"/>
                </a:cubicBezTo>
                <a:cubicBezTo>
                  <a:pt x="1704" y="8823"/>
                  <a:pt x="1704" y="8639"/>
                  <a:pt x="1721" y="8472"/>
                </a:cubicBezTo>
                <a:lnTo>
                  <a:pt x="2590" y="8472"/>
                </a:lnTo>
                <a:cubicBezTo>
                  <a:pt x="2610" y="8469"/>
                  <a:pt x="2629" y="8468"/>
                  <a:pt x="2647" y="8468"/>
                </a:cubicBezTo>
                <a:close/>
                <a:moveTo>
                  <a:pt x="16645" y="8469"/>
                </a:moveTo>
                <a:cubicBezTo>
                  <a:pt x="16660" y="8469"/>
                  <a:pt x="16676" y="8470"/>
                  <a:pt x="16692" y="8472"/>
                </a:cubicBezTo>
                <a:lnTo>
                  <a:pt x="17561" y="8472"/>
                </a:lnTo>
                <a:cubicBezTo>
                  <a:pt x="17578" y="8639"/>
                  <a:pt x="17578" y="8806"/>
                  <a:pt x="17578" y="8990"/>
                </a:cubicBezTo>
                <a:cubicBezTo>
                  <a:pt x="17578" y="9174"/>
                  <a:pt x="17578" y="9341"/>
                  <a:pt x="17561" y="9508"/>
                </a:cubicBezTo>
                <a:lnTo>
                  <a:pt x="16692" y="9508"/>
                </a:lnTo>
                <a:cubicBezTo>
                  <a:pt x="16672" y="9511"/>
                  <a:pt x="16653" y="9512"/>
                  <a:pt x="16634" y="9512"/>
                </a:cubicBezTo>
                <a:cubicBezTo>
                  <a:pt x="16123" y="9512"/>
                  <a:pt x="16127" y="8469"/>
                  <a:pt x="16645" y="8469"/>
                </a:cubicBezTo>
                <a:close/>
                <a:moveTo>
                  <a:pt x="8238" y="5648"/>
                </a:moveTo>
                <a:cubicBezTo>
                  <a:pt x="8522" y="5648"/>
                  <a:pt x="8755" y="5882"/>
                  <a:pt x="8755" y="6183"/>
                </a:cubicBezTo>
                <a:lnTo>
                  <a:pt x="8755" y="8990"/>
                </a:lnTo>
                <a:cubicBezTo>
                  <a:pt x="8755" y="9274"/>
                  <a:pt x="8522" y="9524"/>
                  <a:pt x="8238" y="9524"/>
                </a:cubicBezTo>
                <a:lnTo>
                  <a:pt x="5932" y="9524"/>
                </a:lnTo>
                <a:lnTo>
                  <a:pt x="5932" y="11279"/>
                </a:lnTo>
                <a:lnTo>
                  <a:pt x="8238" y="11279"/>
                </a:lnTo>
                <a:cubicBezTo>
                  <a:pt x="8839" y="11379"/>
                  <a:pt x="8839" y="12231"/>
                  <a:pt x="8238" y="12331"/>
                </a:cubicBezTo>
                <a:lnTo>
                  <a:pt x="5414" y="12331"/>
                </a:lnTo>
                <a:cubicBezTo>
                  <a:pt x="5130" y="12331"/>
                  <a:pt x="4896" y="12098"/>
                  <a:pt x="4879" y="11813"/>
                </a:cubicBezTo>
                <a:lnTo>
                  <a:pt x="4879" y="8990"/>
                </a:lnTo>
                <a:cubicBezTo>
                  <a:pt x="4879" y="8689"/>
                  <a:pt x="5113" y="8455"/>
                  <a:pt x="5414" y="8455"/>
                </a:cubicBezTo>
                <a:lnTo>
                  <a:pt x="7703" y="8455"/>
                </a:lnTo>
                <a:lnTo>
                  <a:pt x="7703" y="6701"/>
                </a:lnTo>
                <a:lnTo>
                  <a:pt x="5414" y="6701"/>
                </a:lnTo>
                <a:cubicBezTo>
                  <a:pt x="4796" y="6617"/>
                  <a:pt x="4796" y="5732"/>
                  <a:pt x="5414" y="5648"/>
                </a:cubicBezTo>
                <a:close/>
                <a:moveTo>
                  <a:pt x="13870" y="5681"/>
                </a:moveTo>
                <a:cubicBezTo>
                  <a:pt x="14123" y="5681"/>
                  <a:pt x="14378" y="5849"/>
                  <a:pt x="14403" y="6183"/>
                </a:cubicBezTo>
                <a:lnTo>
                  <a:pt x="14403" y="8990"/>
                </a:lnTo>
                <a:lnTo>
                  <a:pt x="14403" y="11813"/>
                </a:lnTo>
                <a:cubicBezTo>
                  <a:pt x="14428" y="12189"/>
                  <a:pt x="14152" y="12377"/>
                  <a:pt x="13877" y="12377"/>
                </a:cubicBezTo>
                <a:cubicBezTo>
                  <a:pt x="13601" y="12377"/>
                  <a:pt x="13325" y="12189"/>
                  <a:pt x="13350" y="11813"/>
                </a:cubicBezTo>
                <a:lnTo>
                  <a:pt x="13350" y="9524"/>
                </a:lnTo>
                <a:lnTo>
                  <a:pt x="11045" y="9524"/>
                </a:lnTo>
                <a:cubicBezTo>
                  <a:pt x="10761" y="9524"/>
                  <a:pt x="10527" y="9274"/>
                  <a:pt x="10527" y="8990"/>
                </a:cubicBezTo>
                <a:lnTo>
                  <a:pt x="10527" y="6183"/>
                </a:lnTo>
                <a:cubicBezTo>
                  <a:pt x="10543" y="5849"/>
                  <a:pt x="10798" y="5681"/>
                  <a:pt x="11053" y="5681"/>
                </a:cubicBezTo>
                <a:cubicBezTo>
                  <a:pt x="11308" y="5681"/>
                  <a:pt x="11563" y="5849"/>
                  <a:pt x="11579" y="6183"/>
                </a:cubicBezTo>
                <a:lnTo>
                  <a:pt x="11579" y="8472"/>
                </a:lnTo>
                <a:lnTo>
                  <a:pt x="13350" y="8472"/>
                </a:lnTo>
                <a:lnTo>
                  <a:pt x="13350" y="6183"/>
                </a:lnTo>
                <a:cubicBezTo>
                  <a:pt x="13367" y="5849"/>
                  <a:pt x="13618" y="5681"/>
                  <a:pt x="13870" y="5681"/>
                </a:cubicBezTo>
                <a:close/>
                <a:moveTo>
                  <a:pt x="15746" y="11986"/>
                </a:moveTo>
                <a:cubicBezTo>
                  <a:pt x="15833" y="11986"/>
                  <a:pt x="15927" y="12009"/>
                  <a:pt x="16024" y="12064"/>
                </a:cubicBezTo>
                <a:lnTo>
                  <a:pt x="16759" y="12499"/>
                </a:lnTo>
                <a:cubicBezTo>
                  <a:pt x="16609" y="12816"/>
                  <a:pt x="16425" y="13117"/>
                  <a:pt x="16241" y="13401"/>
                </a:cubicBezTo>
                <a:lnTo>
                  <a:pt x="15489" y="12966"/>
                </a:lnTo>
                <a:cubicBezTo>
                  <a:pt x="14981" y="12684"/>
                  <a:pt x="15271" y="11986"/>
                  <a:pt x="15746" y="11986"/>
                </a:cubicBezTo>
                <a:close/>
                <a:moveTo>
                  <a:pt x="3536" y="11986"/>
                </a:moveTo>
                <a:cubicBezTo>
                  <a:pt x="4011" y="11986"/>
                  <a:pt x="4301" y="12687"/>
                  <a:pt x="3793" y="12983"/>
                </a:cubicBezTo>
                <a:lnTo>
                  <a:pt x="3041" y="13418"/>
                </a:lnTo>
                <a:cubicBezTo>
                  <a:pt x="2841" y="13117"/>
                  <a:pt x="2674" y="12816"/>
                  <a:pt x="2523" y="12499"/>
                </a:cubicBezTo>
                <a:lnTo>
                  <a:pt x="3258" y="12064"/>
                </a:lnTo>
                <a:cubicBezTo>
                  <a:pt x="3355" y="12009"/>
                  <a:pt x="3448" y="11986"/>
                  <a:pt x="3536" y="11986"/>
                </a:cubicBezTo>
                <a:close/>
                <a:moveTo>
                  <a:pt x="6106" y="14563"/>
                </a:moveTo>
                <a:cubicBezTo>
                  <a:pt x="6467" y="14563"/>
                  <a:pt x="6824" y="14948"/>
                  <a:pt x="6583" y="15372"/>
                </a:cubicBezTo>
                <a:lnTo>
                  <a:pt x="6149" y="16108"/>
                </a:lnTo>
                <a:cubicBezTo>
                  <a:pt x="5831" y="15957"/>
                  <a:pt x="5514" y="15773"/>
                  <a:pt x="5230" y="15590"/>
                </a:cubicBezTo>
                <a:lnTo>
                  <a:pt x="5664" y="14838"/>
                </a:lnTo>
                <a:cubicBezTo>
                  <a:pt x="5774" y="14644"/>
                  <a:pt x="5941" y="14563"/>
                  <a:pt x="6106" y="14563"/>
                </a:cubicBezTo>
                <a:close/>
                <a:moveTo>
                  <a:pt x="13186" y="14563"/>
                </a:moveTo>
                <a:cubicBezTo>
                  <a:pt x="13351" y="14563"/>
                  <a:pt x="13519" y="14644"/>
                  <a:pt x="13634" y="14838"/>
                </a:cubicBezTo>
                <a:lnTo>
                  <a:pt x="14052" y="15590"/>
                </a:lnTo>
                <a:cubicBezTo>
                  <a:pt x="13768" y="15773"/>
                  <a:pt x="13467" y="15957"/>
                  <a:pt x="13150" y="16108"/>
                </a:cubicBezTo>
                <a:lnTo>
                  <a:pt x="12715" y="15372"/>
                </a:lnTo>
                <a:cubicBezTo>
                  <a:pt x="12475" y="14948"/>
                  <a:pt x="12824" y="14563"/>
                  <a:pt x="13186" y="14563"/>
                </a:cubicBezTo>
                <a:close/>
                <a:moveTo>
                  <a:pt x="9641" y="15602"/>
                </a:moveTo>
                <a:cubicBezTo>
                  <a:pt x="9879" y="15602"/>
                  <a:pt x="10117" y="15748"/>
                  <a:pt x="10159" y="16041"/>
                </a:cubicBezTo>
                <a:lnTo>
                  <a:pt x="10176" y="16910"/>
                </a:lnTo>
                <a:cubicBezTo>
                  <a:pt x="10009" y="16926"/>
                  <a:pt x="9825" y="16926"/>
                  <a:pt x="9641" y="16926"/>
                </a:cubicBezTo>
                <a:cubicBezTo>
                  <a:pt x="9474" y="16926"/>
                  <a:pt x="9290" y="16926"/>
                  <a:pt x="9123" y="16910"/>
                </a:cubicBezTo>
                <a:lnTo>
                  <a:pt x="9123" y="16041"/>
                </a:lnTo>
                <a:cubicBezTo>
                  <a:pt x="9165" y="15748"/>
                  <a:pt x="9403" y="15602"/>
                  <a:pt x="9641" y="15602"/>
                </a:cubicBezTo>
                <a:close/>
                <a:moveTo>
                  <a:pt x="9703" y="0"/>
                </a:moveTo>
                <a:cubicBezTo>
                  <a:pt x="9682" y="0"/>
                  <a:pt x="9662" y="0"/>
                  <a:pt x="9641" y="1"/>
                </a:cubicBezTo>
                <a:cubicBezTo>
                  <a:pt x="5347" y="1"/>
                  <a:pt x="1654" y="3025"/>
                  <a:pt x="836" y="7235"/>
                </a:cubicBezTo>
                <a:cubicBezTo>
                  <a:pt x="0" y="11446"/>
                  <a:pt x="2256" y="15656"/>
                  <a:pt x="6216" y="17294"/>
                </a:cubicBezTo>
                <a:cubicBezTo>
                  <a:pt x="7331" y="17755"/>
                  <a:pt x="8494" y="17976"/>
                  <a:pt x="9643" y="17976"/>
                </a:cubicBezTo>
                <a:cubicBezTo>
                  <a:pt x="12573" y="17976"/>
                  <a:pt x="15410" y="16537"/>
                  <a:pt x="17126" y="13969"/>
                </a:cubicBezTo>
                <a:cubicBezTo>
                  <a:pt x="19499" y="10410"/>
                  <a:pt x="19031" y="5648"/>
                  <a:pt x="16007" y="2624"/>
                </a:cubicBezTo>
                <a:cubicBezTo>
                  <a:pt x="14334" y="951"/>
                  <a:pt x="12070" y="0"/>
                  <a:pt x="97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9" name="Google Shape;2349;p38"/>
          <p:cNvGrpSpPr/>
          <p:nvPr/>
        </p:nvGrpSpPr>
        <p:grpSpPr>
          <a:xfrm>
            <a:off x="4021884" y="1751216"/>
            <a:ext cx="334522" cy="331756"/>
            <a:chOff x="2492845" y="1721196"/>
            <a:chExt cx="334522" cy="331756"/>
          </a:xfrm>
        </p:grpSpPr>
        <p:sp>
          <p:nvSpPr>
            <p:cNvPr id="2350" name="Google Shape;2350;p38"/>
            <p:cNvSpPr/>
            <p:nvPr/>
          </p:nvSpPr>
          <p:spPr>
            <a:xfrm>
              <a:off x="2650243" y="1731040"/>
              <a:ext cx="87198" cy="144788"/>
            </a:xfrm>
            <a:custGeom>
              <a:rect b="b" l="l" r="r" t="t"/>
              <a:pathLst>
                <a:path extrusionOk="0" h="7854" w="4730">
                  <a:moveTo>
                    <a:pt x="2281" y="1"/>
                  </a:moveTo>
                  <a:cubicBezTo>
                    <a:pt x="2005" y="1"/>
                    <a:pt x="1730" y="184"/>
                    <a:pt x="1755" y="552"/>
                  </a:cubicBezTo>
                  <a:lnTo>
                    <a:pt x="1755" y="6066"/>
                  </a:lnTo>
                  <a:lnTo>
                    <a:pt x="953" y="5264"/>
                  </a:lnTo>
                  <a:cubicBezTo>
                    <a:pt x="852" y="5164"/>
                    <a:pt x="719" y="5113"/>
                    <a:pt x="585" y="5113"/>
                  </a:cubicBezTo>
                  <a:cubicBezTo>
                    <a:pt x="451" y="5113"/>
                    <a:pt x="318" y="5164"/>
                    <a:pt x="217" y="5264"/>
                  </a:cubicBezTo>
                  <a:cubicBezTo>
                    <a:pt x="0" y="5464"/>
                    <a:pt x="0" y="5799"/>
                    <a:pt x="217" y="6016"/>
                  </a:cubicBezTo>
                  <a:lnTo>
                    <a:pt x="1905" y="7703"/>
                  </a:lnTo>
                  <a:cubicBezTo>
                    <a:pt x="2005" y="7804"/>
                    <a:pt x="2139" y="7854"/>
                    <a:pt x="2273" y="7854"/>
                  </a:cubicBezTo>
                  <a:cubicBezTo>
                    <a:pt x="2406" y="7854"/>
                    <a:pt x="2540" y="7804"/>
                    <a:pt x="2640" y="7703"/>
                  </a:cubicBezTo>
                  <a:lnTo>
                    <a:pt x="4344" y="6016"/>
                  </a:lnTo>
                  <a:cubicBezTo>
                    <a:pt x="4729" y="5631"/>
                    <a:pt x="4376" y="5099"/>
                    <a:pt x="3964" y="5099"/>
                  </a:cubicBezTo>
                  <a:cubicBezTo>
                    <a:pt x="3839" y="5099"/>
                    <a:pt x="3709" y="5147"/>
                    <a:pt x="3593" y="5264"/>
                  </a:cubicBezTo>
                  <a:lnTo>
                    <a:pt x="2807" y="6066"/>
                  </a:lnTo>
                  <a:lnTo>
                    <a:pt x="2807" y="552"/>
                  </a:lnTo>
                  <a:cubicBezTo>
                    <a:pt x="2832" y="184"/>
                    <a:pt x="2557" y="1"/>
                    <a:pt x="2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2492845" y="1721196"/>
              <a:ext cx="334522" cy="331756"/>
            </a:xfrm>
            <a:custGeom>
              <a:rect b="b" l="l" r="r" t="t"/>
              <a:pathLst>
                <a:path extrusionOk="0" h="17996" w="18146">
                  <a:moveTo>
                    <a:pt x="6583" y="14603"/>
                  </a:moveTo>
                  <a:cubicBezTo>
                    <a:pt x="7619" y="14603"/>
                    <a:pt x="8137" y="15856"/>
                    <a:pt x="7402" y="16592"/>
                  </a:cubicBezTo>
                  <a:cubicBezTo>
                    <a:pt x="7164" y="16830"/>
                    <a:pt x="6871" y="16937"/>
                    <a:pt x="6584" y="16937"/>
                  </a:cubicBezTo>
                  <a:cubicBezTo>
                    <a:pt x="5986" y="16937"/>
                    <a:pt x="5414" y="16473"/>
                    <a:pt x="5414" y="15773"/>
                  </a:cubicBezTo>
                  <a:cubicBezTo>
                    <a:pt x="5414" y="15121"/>
                    <a:pt x="5932" y="14603"/>
                    <a:pt x="6583" y="14603"/>
                  </a:cubicBezTo>
                  <a:close/>
                  <a:moveTo>
                    <a:pt x="15339" y="14603"/>
                  </a:moveTo>
                  <a:cubicBezTo>
                    <a:pt x="16375" y="14603"/>
                    <a:pt x="16893" y="15856"/>
                    <a:pt x="16157" y="16592"/>
                  </a:cubicBezTo>
                  <a:cubicBezTo>
                    <a:pt x="15919" y="16830"/>
                    <a:pt x="15626" y="16937"/>
                    <a:pt x="15339" y="16937"/>
                  </a:cubicBezTo>
                  <a:cubicBezTo>
                    <a:pt x="14741" y="16937"/>
                    <a:pt x="14169" y="16473"/>
                    <a:pt x="14169" y="15773"/>
                  </a:cubicBezTo>
                  <a:cubicBezTo>
                    <a:pt x="14169" y="15121"/>
                    <a:pt x="14687" y="14603"/>
                    <a:pt x="15339" y="14603"/>
                  </a:cubicBezTo>
                  <a:close/>
                  <a:moveTo>
                    <a:pt x="652" y="0"/>
                  </a:moveTo>
                  <a:cubicBezTo>
                    <a:pt x="0" y="33"/>
                    <a:pt x="0" y="1019"/>
                    <a:pt x="652" y="1053"/>
                  </a:cubicBezTo>
                  <a:lnTo>
                    <a:pt x="3275" y="1053"/>
                  </a:lnTo>
                  <a:lnTo>
                    <a:pt x="3425" y="2907"/>
                  </a:lnTo>
                  <a:lnTo>
                    <a:pt x="4044" y="10242"/>
                  </a:lnTo>
                  <a:cubicBezTo>
                    <a:pt x="2958" y="10526"/>
                    <a:pt x="2273" y="11562"/>
                    <a:pt x="2406" y="12665"/>
                  </a:cubicBezTo>
                  <a:cubicBezTo>
                    <a:pt x="2557" y="13768"/>
                    <a:pt x="3492" y="14603"/>
                    <a:pt x="4612" y="14603"/>
                  </a:cubicBezTo>
                  <a:lnTo>
                    <a:pt x="4695" y="14603"/>
                  </a:lnTo>
                  <a:cubicBezTo>
                    <a:pt x="3776" y="16074"/>
                    <a:pt x="4846" y="17995"/>
                    <a:pt x="6583" y="17995"/>
                  </a:cubicBezTo>
                  <a:cubicBezTo>
                    <a:pt x="8321" y="17995"/>
                    <a:pt x="9390" y="16074"/>
                    <a:pt x="8471" y="14603"/>
                  </a:cubicBezTo>
                  <a:lnTo>
                    <a:pt x="13451" y="14603"/>
                  </a:lnTo>
                  <a:cubicBezTo>
                    <a:pt x="12536" y="16084"/>
                    <a:pt x="13608" y="17978"/>
                    <a:pt x="15333" y="17978"/>
                  </a:cubicBezTo>
                  <a:cubicBezTo>
                    <a:pt x="15340" y="17978"/>
                    <a:pt x="15348" y="17978"/>
                    <a:pt x="15355" y="17978"/>
                  </a:cubicBezTo>
                  <a:cubicBezTo>
                    <a:pt x="17110" y="17978"/>
                    <a:pt x="18146" y="16040"/>
                    <a:pt x="17210" y="14570"/>
                  </a:cubicBezTo>
                  <a:cubicBezTo>
                    <a:pt x="17778" y="14369"/>
                    <a:pt x="17628" y="13551"/>
                    <a:pt x="17043" y="13551"/>
                  </a:cubicBezTo>
                  <a:lnTo>
                    <a:pt x="4612" y="13551"/>
                  </a:lnTo>
                  <a:cubicBezTo>
                    <a:pt x="4601" y="13551"/>
                    <a:pt x="4591" y="13551"/>
                    <a:pt x="4580" y="13551"/>
                  </a:cubicBezTo>
                  <a:cubicBezTo>
                    <a:pt x="3926" y="13551"/>
                    <a:pt x="3392" y="13039"/>
                    <a:pt x="3392" y="12381"/>
                  </a:cubicBezTo>
                  <a:cubicBezTo>
                    <a:pt x="3392" y="11733"/>
                    <a:pt x="3911" y="11210"/>
                    <a:pt x="4552" y="11210"/>
                  </a:cubicBezTo>
                  <a:cubicBezTo>
                    <a:pt x="4572" y="11210"/>
                    <a:pt x="4592" y="11210"/>
                    <a:pt x="4612" y="11211"/>
                  </a:cubicBezTo>
                  <a:lnTo>
                    <a:pt x="17026" y="11211"/>
                  </a:lnTo>
                  <a:cubicBezTo>
                    <a:pt x="17294" y="11211"/>
                    <a:pt x="17527" y="10994"/>
                    <a:pt x="17544" y="10727"/>
                  </a:cubicBezTo>
                  <a:lnTo>
                    <a:pt x="18112" y="2824"/>
                  </a:lnTo>
                  <a:cubicBezTo>
                    <a:pt x="18129" y="2523"/>
                    <a:pt x="17895" y="2256"/>
                    <a:pt x="17594" y="2256"/>
                  </a:cubicBezTo>
                  <a:lnTo>
                    <a:pt x="12398" y="2256"/>
                  </a:lnTo>
                  <a:lnTo>
                    <a:pt x="12398" y="4595"/>
                  </a:lnTo>
                  <a:lnTo>
                    <a:pt x="12515" y="4595"/>
                  </a:lnTo>
                  <a:cubicBezTo>
                    <a:pt x="13918" y="4595"/>
                    <a:pt x="14620" y="6299"/>
                    <a:pt x="13618" y="7302"/>
                  </a:cubicBezTo>
                  <a:lnTo>
                    <a:pt x="11930" y="8989"/>
                  </a:lnTo>
                  <a:cubicBezTo>
                    <a:pt x="11621" y="9298"/>
                    <a:pt x="11216" y="9453"/>
                    <a:pt x="10811" y="9453"/>
                  </a:cubicBezTo>
                  <a:cubicBezTo>
                    <a:pt x="10405" y="9453"/>
                    <a:pt x="10000" y="9298"/>
                    <a:pt x="9691" y="8989"/>
                  </a:cubicBezTo>
                  <a:lnTo>
                    <a:pt x="8004" y="7285"/>
                  </a:lnTo>
                  <a:cubicBezTo>
                    <a:pt x="7018" y="6282"/>
                    <a:pt x="7720" y="4595"/>
                    <a:pt x="9123" y="4595"/>
                  </a:cubicBezTo>
                  <a:lnTo>
                    <a:pt x="9240" y="4595"/>
                  </a:lnTo>
                  <a:lnTo>
                    <a:pt x="9240" y="2256"/>
                  </a:lnTo>
                  <a:lnTo>
                    <a:pt x="4428" y="2256"/>
                  </a:lnTo>
                  <a:lnTo>
                    <a:pt x="4278" y="485"/>
                  </a:lnTo>
                  <a:cubicBezTo>
                    <a:pt x="4261" y="217"/>
                    <a:pt x="4027" y="0"/>
                    <a:pt x="3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2" name="Google Shape;2352;p38"/>
          <p:cNvSpPr/>
          <p:nvPr/>
        </p:nvSpPr>
        <p:spPr>
          <a:xfrm>
            <a:off x="4009247" y="3766003"/>
            <a:ext cx="359796" cy="331406"/>
          </a:xfrm>
          <a:custGeom>
            <a:rect b="b" l="l" r="r" t="t"/>
            <a:pathLst>
              <a:path extrusionOk="0" h="17977" w="19517">
                <a:moveTo>
                  <a:pt x="9658" y="3459"/>
                </a:moveTo>
                <a:cubicBezTo>
                  <a:pt x="9896" y="3459"/>
                  <a:pt x="10134" y="3610"/>
                  <a:pt x="10176" y="3911"/>
                </a:cubicBezTo>
                <a:lnTo>
                  <a:pt x="10176" y="5080"/>
                </a:lnTo>
                <a:lnTo>
                  <a:pt x="11346" y="5080"/>
                </a:lnTo>
                <a:cubicBezTo>
                  <a:pt x="11362" y="5079"/>
                  <a:pt x="11377" y="5079"/>
                  <a:pt x="11393" y="5079"/>
                </a:cubicBezTo>
                <a:cubicBezTo>
                  <a:pt x="12082" y="5079"/>
                  <a:pt x="12082" y="6134"/>
                  <a:pt x="11393" y="6134"/>
                </a:cubicBezTo>
                <a:cubicBezTo>
                  <a:pt x="11377" y="6134"/>
                  <a:pt x="11362" y="6134"/>
                  <a:pt x="11346" y="6133"/>
                </a:cubicBezTo>
                <a:lnTo>
                  <a:pt x="9107" y="6133"/>
                </a:lnTo>
                <a:cubicBezTo>
                  <a:pt x="7603" y="6200"/>
                  <a:pt x="7603" y="8405"/>
                  <a:pt x="9107" y="8472"/>
                </a:cubicBezTo>
                <a:lnTo>
                  <a:pt x="10226" y="8472"/>
                </a:lnTo>
                <a:cubicBezTo>
                  <a:pt x="11463" y="8472"/>
                  <a:pt x="12448" y="9458"/>
                  <a:pt x="12448" y="10677"/>
                </a:cubicBezTo>
                <a:cubicBezTo>
                  <a:pt x="12448" y="11914"/>
                  <a:pt x="11463" y="12900"/>
                  <a:pt x="10226" y="12900"/>
                </a:cubicBezTo>
                <a:lnTo>
                  <a:pt x="10193" y="12900"/>
                </a:lnTo>
                <a:lnTo>
                  <a:pt x="10193" y="14069"/>
                </a:lnTo>
                <a:cubicBezTo>
                  <a:pt x="10143" y="14370"/>
                  <a:pt x="9904" y="14520"/>
                  <a:pt x="9666" y="14520"/>
                </a:cubicBezTo>
                <a:cubicBezTo>
                  <a:pt x="9428" y="14520"/>
                  <a:pt x="9190" y="14370"/>
                  <a:pt x="9140" y="14069"/>
                </a:cubicBezTo>
                <a:lnTo>
                  <a:pt x="9140" y="12900"/>
                </a:lnTo>
                <a:lnTo>
                  <a:pt x="7970" y="12900"/>
                </a:lnTo>
                <a:cubicBezTo>
                  <a:pt x="7319" y="12866"/>
                  <a:pt x="7319" y="11897"/>
                  <a:pt x="7970" y="11847"/>
                </a:cubicBezTo>
                <a:lnTo>
                  <a:pt x="10243" y="11847"/>
                </a:lnTo>
                <a:cubicBezTo>
                  <a:pt x="10861" y="11830"/>
                  <a:pt x="11346" y="11312"/>
                  <a:pt x="11346" y="10677"/>
                </a:cubicBezTo>
                <a:cubicBezTo>
                  <a:pt x="11346" y="10059"/>
                  <a:pt x="10861" y="9541"/>
                  <a:pt x="10243" y="9525"/>
                </a:cubicBezTo>
                <a:lnTo>
                  <a:pt x="9107" y="9525"/>
                </a:lnTo>
                <a:cubicBezTo>
                  <a:pt x="7870" y="9508"/>
                  <a:pt x="6884" y="8522"/>
                  <a:pt x="6884" y="7302"/>
                </a:cubicBezTo>
                <a:cubicBezTo>
                  <a:pt x="6884" y="6066"/>
                  <a:pt x="7870" y="5080"/>
                  <a:pt x="9107" y="5080"/>
                </a:cubicBezTo>
                <a:lnTo>
                  <a:pt x="9140" y="5080"/>
                </a:lnTo>
                <a:lnTo>
                  <a:pt x="9140" y="3911"/>
                </a:lnTo>
                <a:cubicBezTo>
                  <a:pt x="9182" y="3610"/>
                  <a:pt x="9420" y="3459"/>
                  <a:pt x="9658" y="3459"/>
                </a:cubicBezTo>
                <a:close/>
                <a:moveTo>
                  <a:pt x="9720" y="0"/>
                </a:moveTo>
                <a:cubicBezTo>
                  <a:pt x="9699" y="0"/>
                  <a:pt x="9679" y="1"/>
                  <a:pt x="9658" y="1"/>
                </a:cubicBezTo>
                <a:cubicBezTo>
                  <a:pt x="5364" y="1"/>
                  <a:pt x="1671" y="3025"/>
                  <a:pt x="836" y="7236"/>
                </a:cubicBezTo>
                <a:cubicBezTo>
                  <a:pt x="0" y="11446"/>
                  <a:pt x="2256" y="15657"/>
                  <a:pt x="6216" y="17294"/>
                </a:cubicBezTo>
                <a:cubicBezTo>
                  <a:pt x="7332" y="17756"/>
                  <a:pt x="8498" y="17977"/>
                  <a:pt x="9650" y="17977"/>
                </a:cubicBezTo>
                <a:cubicBezTo>
                  <a:pt x="12583" y="17977"/>
                  <a:pt x="15428" y="16541"/>
                  <a:pt x="17143" y="13986"/>
                </a:cubicBezTo>
                <a:cubicBezTo>
                  <a:pt x="19516" y="10410"/>
                  <a:pt x="19048" y="5665"/>
                  <a:pt x="16024" y="2624"/>
                </a:cubicBezTo>
                <a:cubicBezTo>
                  <a:pt x="14351" y="951"/>
                  <a:pt x="12087" y="0"/>
                  <a:pt x="97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3" name="Google Shape;2353;p38"/>
          <p:cNvGrpSpPr/>
          <p:nvPr/>
        </p:nvGrpSpPr>
        <p:grpSpPr>
          <a:xfrm>
            <a:off x="4788999" y="3765827"/>
            <a:ext cx="331461" cy="331756"/>
            <a:chOff x="5233005" y="1721196"/>
            <a:chExt cx="331461" cy="331756"/>
          </a:xfrm>
        </p:grpSpPr>
        <p:sp>
          <p:nvSpPr>
            <p:cNvPr id="2354" name="Google Shape;2354;p38"/>
            <p:cNvSpPr/>
            <p:nvPr/>
          </p:nvSpPr>
          <p:spPr>
            <a:xfrm>
              <a:off x="5377167" y="1721196"/>
              <a:ext cx="43138" cy="83179"/>
            </a:xfrm>
            <a:custGeom>
              <a:rect b="b" l="l" r="r" t="t"/>
              <a:pathLst>
                <a:path extrusionOk="0" h="4512" w="2340">
                  <a:moveTo>
                    <a:pt x="0" y="0"/>
                  </a:moveTo>
                  <a:lnTo>
                    <a:pt x="0" y="4511"/>
                  </a:lnTo>
                  <a:lnTo>
                    <a:pt x="2339" y="4511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5233005" y="1721196"/>
              <a:ext cx="331461" cy="331756"/>
            </a:xfrm>
            <a:custGeom>
              <a:rect b="b" l="l" r="r" t="t"/>
              <a:pathLst>
                <a:path extrusionOk="0" h="17996" w="17980">
                  <a:moveTo>
                    <a:pt x="5600" y="7621"/>
                  </a:moveTo>
                  <a:cubicBezTo>
                    <a:pt x="6008" y="7621"/>
                    <a:pt x="6354" y="8150"/>
                    <a:pt x="5982" y="8521"/>
                  </a:cubicBezTo>
                  <a:lnTo>
                    <a:pt x="5180" y="9323"/>
                  </a:lnTo>
                  <a:lnTo>
                    <a:pt x="12382" y="9323"/>
                  </a:lnTo>
                  <a:cubicBezTo>
                    <a:pt x="13601" y="9323"/>
                    <a:pt x="14587" y="10309"/>
                    <a:pt x="14587" y="11546"/>
                  </a:cubicBezTo>
                  <a:cubicBezTo>
                    <a:pt x="14587" y="12765"/>
                    <a:pt x="13601" y="13768"/>
                    <a:pt x="12382" y="13768"/>
                  </a:cubicBezTo>
                  <a:lnTo>
                    <a:pt x="12382" y="13751"/>
                  </a:lnTo>
                  <a:lnTo>
                    <a:pt x="8990" y="13751"/>
                  </a:lnTo>
                  <a:cubicBezTo>
                    <a:pt x="8388" y="13668"/>
                    <a:pt x="8388" y="12799"/>
                    <a:pt x="8990" y="12715"/>
                  </a:cubicBezTo>
                  <a:lnTo>
                    <a:pt x="12382" y="12715"/>
                  </a:lnTo>
                  <a:cubicBezTo>
                    <a:pt x="13000" y="12682"/>
                    <a:pt x="13501" y="12164"/>
                    <a:pt x="13501" y="11546"/>
                  </a:cubicBezTo>
                  <a:cubicBezTo>
                    <a:pt x="13501" y="10911"/>
                    <a:pt x="13000" y="10409"/>
                    <a:pt x="12382" y="10376"/>
                  </a:cubicBezTo>
                  <a:lnTo>
                    <a:pt x="5180" y="10376"/>
                  </a:lnTo>
                  <a:lnTo>
                    <a:pt x="5982" y="11178"/>
                  </a:lnTo>
                  <a:cubicBezTo>
                    <a:pt x="6183" y="11379"/>
                    <a:pt x="6183" y="11713"/>
                    <a:pt x="5982" y="11913"/>
                  </a:cubicBezTo>
                  <a:cubicBezTo>
                    <a:pt x="5874" y="12013"/>
                    <a:pt x="5736" y="12064"/>
                    <a:pt x="5600" y="12064"/>
                  </a:cubicBezTo>
                  <a:cubicBezTo>
                    <a:pt x="5464" y="12064"/>
                    <a:pt x="5331" y="12013"/>
                    <a:pt x="5230" y="11913"/>
                  </a:cubicBezTo>
                  <a:lnTo>
                    <a:pt x="3543" y="10226"/>
                  </a:lnTo>
                  <a:cubicBezTo>
                    <a:pt x="3443" y="10125"/>
                    <a:pt x="3376" y="9992"/>
                    <a:pt x="3376" y="9858"/>
                  </a:cubicBezTo>
                  <a:cubicBezTo>
                    <a:pt x="3376" y="9708"/>
                    <a:pt x="3443" y="9574"/>
                    <a:pt x="3543" y="9474"/>
                  </a:cubicBezTo>
                  <a:lnTo>
                    <a:pt x="5230" y="7786"/>
                  </a:lnTo>
                  <a:cubicBezTo>
                    <a:pt x="5347" y="7669"/>
                    <a:pt x="5477" y="7621"/>
                    <a:pt x="5600" y="7621"/>
                  </a:cubicBezTo>
                  <a:close/>
                  <a:moveTo>
                    <a:pt x="519" y="0"/>
                  </a:moveTo>
                  <a:cubicBezTo>
                    <a:pt x="235" y="0"/>
                    <a:pt x="1" y="234"/>
                    <a:pt x="1" y="535"/>
                  </a:cubicBezTo>
                  <a:lnTo>
                    <a:pt x="1" y="17460"/>
                  </a:lnTo>
                  <a:cubicBezTo>
                    <a:pt x="1" y="17744"/>
                    <a:pt x="235" y="17995"/>
                    <a:pt x="519" y="17995"/>
                  </a:cubicBezTo>
                  <a:lnTo>
                    <a:pt x="17461" y="17995"/>
                  </a:lnTo>
                  <a:cubicBezTo>
                    <a:pt x="17745" y="17995"/>
                    <a:pt x="17979" y="17744"/>
                    <a:pt x="17979" y="17460"/>
                  </a:cubicBezTo>
                  <a:lnTo>
                    <a:pt x="17979" y="535"/>
                  </a:lnTo>
                  <a:cubicBezTo>
                    <a:pt x="17979" y="234"/>
                    <a:pt x="17745" y="0"/>
                    <a:pt x="17461" y="0"/>
                  </a:cubicBezTo>
                  <a:lnTo>
                    <a:pt x="11212" y="0"/>
                  </a:lnTo>
                  <a:lnTo>
                    <a:pt x="11212" y="5046"/>
                  </a:lnTo>
                  <a:cubicBezTo>
                    <a:pt x="11212" y="5330"/>
                    <a:pt x="10978" y="5564"/>
                    <a:pt x="10677" y="5564"/>
                  </a:cubicBezTo>
                  <a:lnTo>
                    <a:pt x="7302" y="5564"/>
                  </a:lnTo>
                  <a:cubicBezTo>
                    <a:pt x="7002" y="5564"/>
                    <a:pt x="6768" y="5330"/>
                    <a:pt x="6768" y="5046"/>
                  </a:cubicBezTo>
                  <a:lnTo>
                    <a:pt x="6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6" name="Google Shape;2356;p38"/>
          <p:cNvSpPr/>
          <p:nvPr/>
        </p:nvSpPr>
        <p:spPr>
          <a:xfrm>
            <a:off x="4820118" y="1751345"/>
            <a:ext cx="269225" cy="331498"/>
          </a:xfrm>
          <a:custGeom>
            <a:rect b="b" l="l" r="r" t="t"/>
            <a:pathLst>
              <a:path extrusionOk="0" h="17982" w="14604">
                <a:moveTo>
                  <a:pt x="7296" y="3359"/>
                </a:moveTo>
                <a:cubicBezTo>
                  <a:pt x="7482" y="3359"/>
                  <a:pt x="7670" y="3459"/>
                  <a:pt x="7770" y="3660"/>
                </a:cubicBezTo>
                <a:lnTo>
                  <a:pt x="8689" y="5531"/>
                </a:lnTo>
                <a:lnTo>
                  <a:pt x="10761" y="5832"/>
                </a:lnTo>
                <a:cubicBezTo>
                  <a:pt x="11195" y="5899"/>
                  <a:pt x="11362" y="6416"/>
                  <a:pt x="11061" y="6734"/>
                </a:cubicBezTo>
                <a:lnTo>
                  <a:pt x="11061" y="6751"/>
                </a:lnTo>
                <a:lnTo>
                  <a:pt x="9574" y="8204"/>
                </a:lnTo>
                <a:lnTo>
                  <a:pt x="9909" y="10243"/>
                </a:lnTo>
                <a:cubicBezTo>
                  <a:pt x="9925" y="10276"/>
                  <a:pt x="9925" y="10310"/>
                  <a:pt x="9925" y="10360"/>
                </a:cubicBezTo>
                <a:cubicBezTo>
                  <a:pt x="9925" y="10644"/>
                  <a:pt x="9691" y="10878"/>
                  <a:pt x="9407" y="10878"/>
                </a:cubicBezTo>
                <a:cubicBezTo>
                  <a:pt x="9307" y="10878"/>
                  <a:pt x="9223" y="10861"/>
                  <a:pt x="9157" y="10828"/>
                </a:cubicBezTo>
                <a:lnTo>
                  <a:pt x="7302" y="9842"/>
                </a:lnTo>
                <a:lnTo>
                  <a:pt x="5464" y="10811"/>
                </a:lnTo>
                <a:cubicBezTo>
                  <a:pt x="5381" y="10844"/>
                  <a:pt x="5297" y="10861"/>
                  <a:pt x="5213" y="10861"/>
                </a:cubicBezTo>
                <a:cubicBezTo>
                  <a:pt x="4879" y="10861"/>
                  <a:pt x="4645" y="10577"/>
                  <a:pt x="4695" y="10259"/>
                </a:cubicBezTo>
                <a:lnTo>
                  <a:pt x="5046" y="8188"/>
                </a:lnTo>
                <a:lnTo>
                  <a:pt x="3559" y="6734"/>
                </a:lnTo>
                <a:cubicBezTo>
                  <a:pt x="3409" y="6584"/>
                  <a:pt x="3359" y="6383"/>
                  <a:pt x="3426" y="6183"/>
                </a:cubicBezTo>
                <a:cubicBezTo>
                  <a:pt x="3476" y="5999"/>
                  <a:pt x="3643" y="5865"/>
                  <a:pt x="3843" y="5832"/>
                </a:cubicBezTo>
                <a:lnTo>
                  <a:pt x="5898" y="5531"/>
                </a:lnTo>
                <a:lnTo>
                  <a:pt x="6834" y="3660"/>
                </a:lnTo>
                <a:cubicBezTo>
                  <a:pt x="6926" y="3459"/>
                  <a:pt x="7110" y="3359"/>
                  <a:pt x="7296" y="3359"/>
                </a:cubicBezTo>
                <a:close/>
                <a:moveTo>
                  <a:pt x="535" y="0"/>
                </a:moveTo>
                <a:cubicBezTo>
                  <a:pt x="251" y="0"/>
                  <a:pt x="0" y="234"/>
                  <a:pt x="0" y="518"/>
                </a:cubicBezTo>
                <a:lnTo>
                  <a:pt x="0" y="17461"/>
                </a:lnTo>
                <a:cubicBezTo>
                  <a:pt x="13" y="17762"/>
                  <a:pt x="263" y="17981"/>
                  <a:pt x="539" y="17981"/>
                </a:cubicBezTo>
                <a:cubicBezTo>
                  <a:pt x="615" y="17981"/>
                  <a:pt x="693" y="17965"/>
                  <a:pt x="769" y="17929"/>
                </a:cubicBezTo>
                <a:lnTo>
                  <a:pt x="7302" y="14654"/>
                </a:lnTo>
                <a:lnTo>
                  <a:pt x="13852" y="17929"/>
                </a:lnTo>
                <a:cubicBezTo>
                  <a:pt x="13919" y="17962"/>
                  <a:pt x="14002" y="17979"/>
                  <a:pt x="14086" y="17979"/>
                </a:cubicBezTo>
                <a:cubicBezTo>
                  <a:pt x="14169" y="17979"/>
                  <a:pt x="14269" y="17945"/>
                  <a:pt x="14353" y="17895"/>
                </a:cubicBezTo>
                <a:cubicBezTo>
                  <a:pt x="14520" y="17812"/>
                  <a:pt x="14604" y="17628"/>
                  <a:pt x="14604" y="17461"/>
                </a:cubicBezTo>
                <a:lnTo>
                  <a:pt x="14604" y="518"/>
                </a:lnTo>
                <a:cubicBezTo>
                  <a:pt x="14604" y="234"/>
                  <a:pt x="14370" y="0"/>
                  <a:pt x="140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7" name="Google Shape;2357;p38"/>
          <p:cNvGrpSpPr/>
          <p:nvPr/>
        </p:nvGrpSpPr>
        <p:grpSpPr>
          <a:xfrm>
            <a:off x="4788695" y="2759480"/>
            <a:ext cx="332070" cy="329839"/>
            <a:chOff x="4137376" y="3691049"/>
            <a:chExt cx="332070" cy="329839"/>
          </a:xfrm>
        </p:grpSpPr>
        <p:sp>
          <p:nvSpPr>
            <p:cNvPr id="2358" name="Google Shape;2358;p38"/>
            <p:cNvSpPr/>
            <p:nvPr/>
          </p:nvSpPr>
          <p:spPr>
            <a:xfrm>
              <a:off x="4137376" y="3691049"/>
              <a:ext cx="332070" cy="329839"/>
            </a:xfrm>
            <a:custGeom>
              <a:rect b="b" l="l" r="r" t="t"/>
              <a:pathLst>
                <a:path extrusionOk="0" h="17892" w="18013">
                  <a:moveTo>
                    <a:pt x="8988" y="3869"/>
                  </a:moveTo>
                  <a:cubicBezTo>
                    <a:pt x="11597" y="3869"/>
                    <a:pt x="14102" y="5898"/>
                    <a:pt x="14102" y="8953"/>
                  </a:cubicBezTo>
                  <a:cubicBezTo>
                    <a:pt x="14086" y="11760"/>
                    <a:pt x="11813" y="14015"/>
                    <a:pt x="9023" y="14015"/>
                  </a:cubicBezTo>
                  <a:cubicBezTo>
                    <a:pt x="4512" y="14015"/>
                    <a:pt x="2256" y="8568"/>
                    <a:pt x="5447" y="5360"/>
                  </a:cubicBezTo>
                  <a:cubicBezTo>
                    <a:pt x="6477" y="4330"/>
                    <a:pt x="7744" y="3869"/>
                    <a:pt x="8988" y="3869"/>
                  </a:cubicBezTo>
                  <a:close/>
                  <a:moveTo>
                    <a:pt x="7258" y="1"/>
                  </a:moveTo>
                  <a:cubicBezTo>
                    <a:pt x="7222" y="1"/>
                    <a:pt x="7186" y="5"/>
                    <a:pt x="7152" y="14"/>
                  </a:cubicBezTo>
                  <a:cubicBezTo>
                    <a:pt x="7001" y="47"/>
                    <a:pt x="6884" y="131"/>
                    <a:pt x="6801" y="264"/>
                  </a:cubicBezTo>
                  <a:lnTo>
                    <a:pt x="5882" y="1785"/>
                  </a:lnTo>
                  <a:lnTo>
                    <a:pt x="4127" y="1451"/>
                  </a:lnTo>
                  <a:cubicBezTo>
                    <a:pt x="4096" y="1445"/>
                    <a:pt x="4065" y="1443"/>
                    <a:pt x="4034" y="1443"/>
                  </a:cubicBezTo>
                  <a:cubicBezTo>
                    <a:pt x="3767" y="1443"/>
                    <a:pt x="3522" y="1632"/>
                    <a:pt x="3492" y="1902"/>
                  </a:cubicBezTo>
                  <a:lnTo>
                    <a:pt x="3275" y="3673"/>
                  </a:lnTo>
                  <a:lnTo>
                    <a:pt x="1521" y="4091"/>
                  </a:lnTo>
                  <a:cubicBezTo>
                    <a:pt x="1220" y="4157"/>
                    <a:pt x="1053" y="4458"/>
                    <a:pt x="1136" y="4759"/>
                  </a:cubicBezTo>
                  <a:lnTo>
                    <a:pt x="1654" y="6463"/>
                  </a:lnTo>
                  <a:lnTo>
                    <a:pt x="234" y="7549"/>
                  </a:lnTo>
                  <a:cubicBezTo>
                    <a:pt x="117" y="7633"/>
                    <a:pt x="34" y="7766"/>
                    <a:pt x="17" y="7917"/>
                  </a:cubicBezTo>
                  <a:cubicBezTo>
                    <a:pt x="0" y="8050"/>
                    <a:pt x="50" y="8201"/>
                    <a:pt x="151" y="8318"/>
                  </a:cubicBezTo>
                  <a:lnTo>
                    <a:pt x="1320" y="9671"/>
                  </a:lnTo>
                  <a:lnTo>
                    <a:pt x="451" y="11225"/>
                  </a:lnTo>
                  <a:cubicBezTo>
                    <a:pt x="385" y="11359"/>
                    <a:pt x="368" y="11509"/>
                    <a:pt x="418" y="11643"/>
                  </a:cubicBezTo>
                  <a:cubicBezTo>
                    <a:pt x="451" y="11793"/>
                    <a:pt x="552" y="11910"/>
                    <a:pt x="685" y="11960"/>
                  </a:cubicBezTo>
                  <a:lnTo>
                    <a:pt x="2306" y="12729"/>
                  </a:lnTo>
                  <a:lnTo>
                    <a:pt x="2156" y="14500"/>
                  </a:lnTo>
                  <a:cubicBezTo>
                    <a:pt x="2139" y="14817"/>
                    <a:pt x="2373" y="15068"/>
                    <a:pt x="2674" y="15085"/>
                  </a:cubicBezTo>
                  <a:lnTo>
                    <a:pt x="4461" y="15118"/>
                  </a:lnTo>
                  <a:lnTo>
                    <a:pt x="5046" y="16806"/>
                  </a:lnTo>
                  <a:cubicBezTo>
                    <a:pt x="5123" y="17024"/>
                    <a:pt x="5328" y="17163"/>
                    <a:pt x="5548" y="17163"/>
                  </a:cubicBezTo>
                  <a:cubicBezTo>
                    <a:pt x="5614" y="17163"/>
                    <a:pt x="5682" y="17150"/>
                    <a:pt x="5748" y="17123"/>
                  </a:cubicBezTo>
                  <a:lnTo>
                    <a:pt x="7402" y="16421"/>
                  </a:lnTo>
                  <a:lnTo>
                    <a:pt x="8622" y="17725"/>
                  </a:lnTo>
                  <a:cubicBezTo>
                    <a:pt x="8722" y="17842"/>
                    <a:pt x="8856" y="17892"/>
                    <a:pt x="9006" y="17892"/>
                  </a:cubicBezTo>
                  <a:cubicBezTo>
                    <a:pt x="9157" y="17892"/>
                    <a:pt x="9290" y="17842"/>
                    <a:pt x="9390" y="17725"/>
                  </a:cubicBezTo>
                  <a:lnTo>
                    <a:pt x="10610" y="16421"/>
                  </a:lnTo>
                  <a:lnTo>
                    <a:pt x="12264" y="17123"/>
                  </a:lnTo>
                  <a:cubicBezTo>
                    <a:pt x="12330" y="17150"/>
                    <a:pt x="12398" y="17163"/>
                    <a:pt x="12465" y="17163"/>
                  </a:cubicBezTo>
                  <a:cubicBezTo>
                    <a:pt x="12684" y="17163"/>
                    <a:pt x="12889" y="17024"/>
                    <a:pt x="12966" y="16806"/>
                  </a:cubicBezTo>
                  <a:lnTo>
                    <a:pt x="13551" y="15118"/>
                  </a:lnTo>
                  <a:lnTo>
                    <a:pt x="15339" y="15085"/>
                  </a:lnTo>
                  <a:cubicBezTo>
                    <a:pt x="15656" y="15068"/>
                    <a:pt x="15890" y="14817"/>
                    <a:pt x="15857" y="14500"/>
                  </a:cubicBezTo>
                  <a:lnTo>
                    <a:pt x="15706" y="12729"/>
                  </a:lnTo>
                  <a:lnTo>
                    <a:pt x="17327" y="11960"/>
                  </a:lnTo>
                  <a:cubicBezTo>
                    <a:pt x="17461" y="11910"/>
                    <a:pt x="17561" y="11793"/>
                    <a:pt x="17611" y="11643"/>
                  </a:cubicBezTo>
                  <a:cubicBezTo>
                    <a:pt x="17644" y="11509"/>
                    <a:pt x="17644" y="11359"/>
                    <a:pt x="17561" y="11225"/>
                  </a:cubicBezTo>
                  <a:lnTo>
                    <a:pt x="16709" y="9671"/>
                  </a:lnTo>
                  <a:lnTo>
                    <a:pt x="17878" y="8318"/>
                  </a:lnTo>
                  <a:cubicBezTo>
                    <a:pt x="17962" y="8201"/>
                    <a:pt x="18012" y="8050"/>
                    <a:pt x="17995" y="7917"/>
                  </a:cubicBezTo>
                  <a:cubicBezTo>
                    <a:pt x="17995" y="7766"/>
                    <a:pt x="17929" y="7633"/>
                    <a:pt x="17812" y="7549"/>
                  </a:cubicBezTo>
                  <a:lnTo>
                    <a:pt x="16391" y="6463"/>
                  </a:lnTo>
                  <a:lnTo>
                    <a:pt x="16909" y="4759"/>
                  </a:lnTo>
                  <a:cubicBezTo>
                    <a:pt x="16993" y="4458"/>
                    <a:pt x="16809" y="4157"/>
                    <a:pt x="16525" y="4091"/>
                  </a:cubicBezTo>
                  <a:lnTo>
                    <a:pt x="14771" y="3673"/>
                  </a:lnTo>
                  <a:lnTo>
                    <a:pt x="14553" y="1902"/>
                  </a:lnTo>
                  <a:cubicBezTo>
                    <a:pt x="14523" y="1632"/>
                    <a:pt x="14292" y="1443"/>
                    <a:pt x="14028" y="1443"/>
                  </a:cubicBezTo>
                  <a:cubicBezTo>
                    <a:pt x="13997" y="1443"/>
                    <a:pt x="13966" y="1445"/>
                    <a:pt x="13935" y="1451"/>
                  </a:cubicBezTo>
                  <a:lnTo>
                    <a:pt x="12181" y="1785"/>
                  </a:lnTo>
                  <a:lnTo>
                    <a:pt x="11245" y="264"/>
                  </a:lnTo>
                  <a:cubicBezTo>
                    <a:pt x="11178" y="131"/>
                    <a:pt x="11045" y="47"/>
                    <a:pt x="10911" y="14"/>
                  </a:cubicBezTo>
                  <a:cubicBezTo>
                    <a:pt x="10872" y="5"/>
                    <a:pt x="10833" y="1"/>
                    <a:pt x="10795" y="1"/>
                  </a:cubicBezTo>
                  <a:cubicBezTo>
                    <a:pt x="10685" y="1"/>
                    <a:pt x="10580" y="35"/>
                    <a:pt x="10493" y="97"/>
                  </a:cubicBezTo>
                  <a:lnTo>
                    <a:pt x="9023" y="1116"/>
                  </a:lnTo>
                  <a:lnTo>
                    <a:pt x="7569" y="97"/>
                  </a:lnTo>
                  <a:cubicBezTo>
                    <a:pt x="7470" y="35"/>
                    <a:pt x="7362" y="1"/>
                    <a:pt x="7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4204830" y="3782155"/>
              <a:ext cx="172810" cy="148070"/>
            </a:xfrm>
            <a:custGeom>
              <a:rect b="b" l="l" r="r" t="t"/>
              <a:pathLst>
                <a:path extrusionOk="0" h="8032" w="9374">
                  <a:moveTo>
                    <a:pt x="7057" y="2345"/>
                  </a:moveTo>
                  <a:cubicBezTo>
                    <a:pt x="7466" y="2345"/>
                    <a:pt x="7815" y="2854"/>
                    <a:pt x="7452" y="3242"/>
                  </a:cubicBezTo>
                  <a:lnTo>
                    <a:pt x="7436" y="3242"/>
                  </a:lnTo>
                  <a:lnTo>
                    <a:pt x="5180" y="5515"/>
                  </a:lnTo>
                  <a:cubicBezTo>
                    <a:pt x="5071" y="5623"/>
                    <a:pt x="4934" y="5677"/>
                    <a:pt x="4798" y="5677"/>
                  </a:cubicBezTo>
                  <a:cubicBezTo>
                    <a:pt x="4662" y="5677"/>
                    <a:pt x="4528" y="5623"/>
                    <a:pt x="4428" y="5515"/>
                  </a:cubicBezTo>
                  <a:lnTo>
                    <a:pt x="3292" y="4378"/>
                  </a:lnTo>
                  <a:cubicBezTo>
                    <a:pt x="2906" y="3992"/>
                    <a:pt x="3263" y="3468"/>
                    <a:pt x="3676" y="3468"/>
                  </a:cubicBezTo>
                  <a:cubicBezTo>
                    <a:pt x="3800" y="3468"/>
                    <a:pt x="3929" y="3515"/>
                    <a:pt x="4044" y="3626"/>
                  </a:cubicBezTo>
                  <a:lnTo>
                    <a:pt x="4796" y="4395"/>
                  </a:lnTo>
                  <a:lnTo>
                    <a:pt x="6701" y="2490"/>
                  </a:lnTo>
                  <a:cubicBezTo>
                    <a:pt x="6814" y="2389"/>
                    <a:pt x="6938" y="2345"/>
                    <a:pt x="7057" y="2345"/>
                  </a:cubicBezTo>
                  <a:close/>
                  <a:moveTo>
                    <a:pt x="5364" y="1"/>
                  </a:moveTo>
                  <a:cubicBezTo>
                    <a:pt x="1788" y="1"/>
                    <a:pt x="0" y="4312"/>
                    <a:pt x="2523" y="6851"/>
                  </a:cubicBezTo>
                  <a:cubicBezTo>
                    <a:pt x="3339" y="7667"/>
                    <a:pt x="4343" y="8032"/>
                    <a:pt x="5328" y="8032"/>
                  </a:cubicBezTo>
                  <a:cubicBezTo>
                    <a:pt x="7392" y="8032"/>
                    <a:pt x="9374" y="6431"/>
                    <a:pt x="9374" y="4011"/>
                  </a:cubicBezTo>
                  <a:cubicBezTo>
                    <a:pt x="9357" y="1789"/>
                    <a:pt x="7569" y="1"/>
                    <a:pt x="5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4" name="Google Shape;2364;p39"/>
          <p:cNvCxnSpPr>
            <a:endCxn id="2365" idx="2"/>
          </p:cNvCxnSpPr>
          <p:nvPr/>
        </p:nvCxnSpPr>
        <p:spPr>
          <a:xfrm rot="10800000">
            <a:off x="643203" y="2099528"/>
            <a:ext cx="0" cy="315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6" name="Google Shape;2366;p39"/>
          <p:cNvCxnSpPr/>
          <p:nvPr/>
        </p:nvCxnSpPr>
        <p:spPr>
          <a:xfrm rot="10800000">
            <a:off x="3866285" y="2099528"/>
            <a:ext cx="0" cy="315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7" name="Google Shape;2367;p39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grpSp>
        <p:nvGrpSpPr>
          <p:cNvPr id="2368" name="Google Shape;2368;p39"/>
          <p:cNvGrpSpPr/>
          <p:nvPr/>
        </p:nvGrpSpPr>
        <p:grpSpPr>
          <a:xfrm>
            <a:off x="7005217" y="1714494"/>
            <a:ext cx="1579785" cy="2973833"/>
            <a:chOff x="6819000" y="1166400"/>
            <a:chExt cx="1867800" cy="3516000"/>
          </a:xfrm>
        </p:grpSpPr>
        <p:grpSp>
          <p:nvGrpSpPr>
            <p:cNvPr id="2369" name="Google Shape;2369;p39"/>
            <p:cNvGrpSpPr/>
            <p:nvPr/>
          </p:nvGrpSpPr>
          <p:grpSpPr>
            <a:xfrm>
              <a:off x="6819000" y="1166400"/>
              <a:ext cx="1867800" cy="3516000"/>
              <a:chOff x="3638100" y="1166400"/>
              <a:chExt cx="1867800" cy="3516000"/>
            </a:xfrm>
          </p:grpSpPr>
          <p:sp>
            <p:nvSpPr>
              <p:cNvPr id="2370" name="Google Shape;2370;p39"/>
              <p:cNvSpPr/>
              <p:nvPr/>
            </p:nvSpPr>
            <p:spPr>
              <a:xfrm>
                <a:off x="3638100" y="1166400"/>
                <a:ext cx="1867800" cy="3516000"/>
              </a:xfrm>
              <a:prstGeom prst="roundRect">
                <a:avLst>
                  <a:gd fmla="val 814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39"/>
              <p:cNvSpPr/>
              <p:nvPr/>
            </p:nvSpPr>
            <p:spPr>
              <a:xfrm>
                <a:off x="3751050" y="1276050"/>
                <a:ext cx="1641900" cy="3296700"/>
              </a:xfrm>
              <a:prstGeom prst="roundRect">
                <a:avLst>
                  <a:gd fmla="val 4501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2" name="Google Shape;2372;p39"/>
            <p:cNvGrpSpPr/>
            <p:nvPr/>
          </p:nvGrpSpPr>
          <p:grpSpPr>
            <a:xfrm>
              <a:off x="7069775" y="1433533"/>
              <a:ext cx="1366250" cy="2981733"/>
              <a:chOff x="7069775" y="1433533"/>
              <a:chExt cx="1366250" cy="2981733"/>
            </a:xfrm>
          </p:grpSpPr>
          <p:grpSp>
            <p:nvGrpSpPr>
              <p:cNvPr id="2373" name="Google Shape;2373;p39"/>
              <p:cNvGrpSpPr/>
              <p:nvPr/>
            </p:nvGrpSpPr>
            <p:grpSpPr>
              <a:xfrm>
                <a:off x="7069775" y="1433533"/>
                <a:ext cx="1366250" cy="2981733"/>
                <a:chOff x="7069775" y="1433533"/>
                <a:chExt cx="1366250" cy="2981733"/>
              </a:xfrm>
            </p:grpSpPr>
            <p:cxnSp>
              <p:nvCxnSpPr>
                <p:cNvPr id="2374" name="Google Shape;2374;p39"/>
                <p:cNvCxnSpPr/>
                <p:nvPr/>
              </p:nvCxnSpPr>
              <p:spPr>
                <a:xfrm>
                  <a:off x="7069825" y="4415267"/>
                  <a:ext cx="1366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75" name="Google Shape;2375;p39"/>
                <p:cNvCxnSpPr/>
                <p:nvPr/>
              </p:nvCxnSpPr>
              <p:spPr>
                <a:xfrm>
                  <a:off x="7069775" y="1433533"/>
                  <a:ext cx="1366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376" name="Google Shape;2376;p39"/>
              <p:cNvGrpSpPr/>
              <p:nvPr/>
            </p:nvGrpSpPr>
            <p:grpSpPr>
              <a:xfrm>
                <a:off x="7069795" y="1580240"/>
                <a:ext cx="1366210" cy="699661"/>
                <a:chOff x="1198075" y="711200"/>
                <a:chExt cx="1336800" cy="684600"/>
              </a:xfrm>
            </p:grpSpPr>
            <p:sp>
              <p:nvSpPr>
                <p:cNvPr id="2377" name="Google Shape;2377;p39"/>
                <p:cNvSpPr/>
                <p:nvPr/>
              </p:nvSpPr>
              <p:spPr>
                <a:xfrm>
                  <a:off x="1198075" y="711200"/>
                  <a:ext cx="1336800" cy="684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8" name="Google Shape;2378;p39"/>
                <p:cNvSpPr/>
                <p:nvPr/>
              </p:nvSpPr>
              <p:spPr>
                <a:xfrm>
                  <a:off x="1261375" y="777350"/>
                  <a:ext cx="1210200" cy="5523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accent4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79" name="Google Shape;2379;p39"/>
                <p:cNvGrpSpPr/>
                <p:nvPr/>
              </p:nvGrpSpPr>
              <p:grpSpPr>
                <a:xfrm>
                  <a:off x="1261375" y="777350"/>
                  <a:ext cx="1210200" cy="552300"/>
                  <a:chOff x="1261375" y="777350"/>
                  <a:chExt cx="1210200" cy="552300"/>
                </a:xfrm>
              </p:grpSpPr>
              <p:grpSp>
                <p:nvGrpSpPr>
                  <p:cNvPr id="2380" name="Google Shape;2380;p39"/>
                  <p:cNvGrpSpPr/>
                  <p:nvPr/>
                </p:nvGrpSpPr>
                <p:grpSpPr>
                  <a:xfrm>
                    <a:off x="1261375" y="777350"/>
                    <a:ext cx="150900" cy="552300"/>
                    <a:chOff x="1261375" y="777350"/>
                    <a:chExt cx="150900" cy="552300"/>
                  </a:xfrm>
                </p:grpSpPr>
                <p:sp>
                  <p:nvSpPr>
                    <p:cNvPr id="2381" name="Google Shape;2381;p39"/>
                    <p:cNvSpPr/>
                    <p:nvPr/>
                  </p:nvSpPr>
                  <p:spPr>
                    <a:xfrm>
                      <a:off x="1261375" y="1178750"/>
                      <a:ext cx="150900" cy="150900"/>
                    </a:xfrm>
                    <a:prstGeom prst="round1Rect">
                      <a:avLst>
                        <a:gd fmla="val 50000" name="adj"/>
                      </a:avLst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2" name="Google Shape;2382;p39"/>
                    <p:cNvSpPr/>
                    <p:nvPr/>
                  </p:nvSpPr>
                  <p:spPr>
                    <a:xfrm rot="5400000">
                      <a:off x="1261375" y="777350"/>
                      <a:ext cx="150900" cy="150900"/>
                    </a:xfrm>
                    <a:prstGeom prst="round1Rect">
                      <a:avLst>
                        <a:gd fmla="val 50000" name="adj"/>
                      </a:avLst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83" name="Google Shape;2383;p39"/>
                  <p:cNvGrpSpPr/>
                  <p:nvPr/>
                </p:nvGrpSpPr>
                <p:grpSpPr>
                  <a:xfrm flipH="1">
                    <a:off x="2320675" y="777350"/>
                    <a:ext cx="150900" cy="552300"/>
                    <a:chOff x="1261375" y="777350"/>
                    <a:chExt cx="150900" cy="552300"/>
                  </a:xfrm>
                </p:grpSpPr>
                <p:sp>
                  <p:nvSpPr>
                    <p:cNvPr id="2384" name="Google Shape;2384;p39"/>
                    <p:cNvSpPr/>
                    <p:nvPr/>
                  </p:nvSpPr>
                  <p:spPr>
                    <a:xfrm>
                      <a:off x="1261375" y="1178750"/>
                      <a:ext cx="150900" cy="150900"/>
                    </a:xfrm>
                    <a:prstGeom prst="round1Rect">
                      <a:avLst>
                        <a:gd fmla="val 50000" name="adj"/>
                      </a:avLst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5" name="Google Shape;2385;p39"/>
                    <p:cNvSpPr/>
                    <p:nvPr/>
                  </p:nvSpPr>
                  <p:spPr>
                    <a:xfrm rot="5400000">
                      <a:off x="1261375" y="777350"/>
                      <a:ext cx="150900" cy="150900"/>
                    </a:xfrm>
                    <a:prstGeom prst="round1Rect">
                      <a:avLst>
                        <a:gd fmla="val 50000" name="adj"/>
                      </a:avLst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386" name="Google Shape;2386;p39"/>
                <p:cNvSpPr/>
                <p:nvPr/>
              </p:nvSpPr>
              <p:spPr>
                <a:xfrm>
                  <a:off x="1702975" y="890000"/>
                  <a:ext cx="327000" cy="327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87" name="Google Shape;2387;p39"/>
              <p:cNvGrpSpPr/>
              <p:nvPr/>
            </p:nvGrpSpPr>
            <p:grpSpPr>
              <a:xfrm>
                <a:off x="7069804" y="2426607"/>
                <a:ext cx="1366192" cy="424439"/>
                <a:chOff x="7069756" y="2377508"/>
                <a:chExt cx="1366192" cy="424439"/>
              </a:xfrm>
            </p:grpSpPr>
            <p:grpSp>
              <p:nvGrpSpPr>
                <p:cNvPr id="2388" name="Google Shape;2388;p39"/>
                <p:cNvGrpSpPr/>
                <p:nvPr/>
              </p:nvGrpSpPr>
              <p:grpSpPr>
                <a:xfrm>
                  <a:off x="7069756" y="2377508"/>
                  <a:ext cx="424439" cy="424439"/>
                  <a:chOff x="775925" y="1887950"/>
                  <a:chExt cx="462000" cy="462000"/>
                </a:xfrm>
              </p:grpSpPr>
              <p:sp>
                <p:nvSpPr>
                  <p:cNvPr id="2389" name="Google Shape;2389;p39"/>
                  <p:cNvSpPr/>
                  <p:nvPr/>
                </p:nvSpPr>
                <p:spPr>
                  <a:xfrm>
                    <a:off x="775925" y="1887950"/>
                    <a:ext cx="462000" cy="462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0" name="Google Shape;2390;p39"/>
                  <p:cNvSpPr/>
                  <p:nvPr/>
                </p:nvSpPr>
                <p:spPr>
                  <a:xfrm>
                    <a:off x="832925" y="1944950"/>
                    <a:ext cx="348000" cy="348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1" name="Google Shape;2391;p39"/>
                  <p:cNvSpPr/>
                  <p:nvPr/>
                </p:nvSpPr>
                <p:spPr>
                  <a:xfrm>
                    <a:off x="944975" y="2003600"/>
                    <a:ext cx="123900" cy="230701"/>
                  </a:xfrm>
                  <a:prstGeom prst="rect">
                    <a:avLst/>
                  </a:prstGeom>
                </p:spPr>
                <p:txBody>
                  <a:bodyPr>
                    <a:prstTxWarp prst="textPlain"/>
                  </a:bodyPr>
                  <a:lstStyle/>
                  <a:p>
                    <a:pPr lvl="0" algn="ctr"/>
                    <a:r>
                      <a:rPr b="0" i="0">
                        <a:ln>
                          <a:noFill/>
                        </a:ln>
                        <a:solidFill>
                          <a:schemeClr val="lt1"/>
                        </a:solidFill>
                        <a:latin typeface="Roboto;900"/>
                      </a:rPr>
                      <a:t>$</a:t>
                    </a:r>
                  </a:p>
                </p:txBody>
              </p:sp>
            </p:grpSp>
            <p:grpSp>
              <p:nvGrpSpPr>
                <p:cNvPr id="2392" name="Google Shape;2392;p39"/>
                <p:cNvGrpSpPr/>
                <p:nvPr/>
              </p:nvGrpSpPr>
              <p:grpSpPr>
                <a:xfrm>
                  <a:off x="7540633" y="2377508"/>
                  <a:ext cx="424439" cy="424439"/>
                  <a:chOff x="775925" y="1887950"/>
                  <a:chExt cx="462000" cy="462000"/>
                </a:xfrm>
              </p:grpSpPr>
              <p:sp>
                <p:nvSpPr>
                  <p:cNvPr id="2393" name="Google Shape;2393;p39"/>
                  <p:cNvSpPr/>
                  <p:nvPr/>
                </p:nvSpPr>
                <p:spPr>
                  <a:xfrm>
                    <a:off x="775925" y="1887950"/>
                    <a:ext cx="462000" cy="462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4" name="Google Shape;2394;p39"/>
                  <p:cNvSpPr/>
                  <p:nvPr/>
                </p:nvSpPr>
                <p:spPr>
                  <a:xfrm>
                    <a:off x="832925" y="1944950"/>
                    <a:ext cx="348000" cy="348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5" name="Google Shape;2395;p39"/>
                  <p:cNvSpPr/>
                  <p:nvPr/>
                </p:nvSpPr>
                <p:spPr>
                  <a:xfrm>
                    <a:off x="944975" y="2003600"/>
                    <a:ext cx="123900" cy="230701"/>
                  </a:xfrm>
                  <a:prstGeom prst="rect">
                    <a:avLst/>
                  </a:prstGeom>
                </p:spPr>
                <p:txBody>
                  <a:bodyPr>
                    <a:prstTxWarp prst="textPlain"/>
                  </a:bodyPr>
                  <a:lstStyle/>
                  <a:p>
                    <a:pPr lvl="0" algn="ctr"/>
                    <a:r>
                      <a:rPr b="0" i="0">
                        <a:ln>
                          <a:noFill/>
                        </a:ln>
                        <a:solidFill>
                          <a:schemeClr val="lt1"/>
                        </a:solidFill>
                        <a:latin typeface="Roboto;900"/>
                      </a:rPr>
                      <a:t>$</a:t>
                    </a:r>
                  </a:p>
                </p:txBody>
              </p:sp>
            </p:grpSp>
            <p:grpSp>
              <p:nvGrpSpPr>
                <p:cNvPr id="2396" name="Google Shape;2396;p39"/>
                <p:cNvGrpSpPr/>
                <p:nvPr/>
              </p:nvGrpSpPr>
              <p:grpSpPr>
                <a:xfrm>
                  <a:off x="8011509" y="2377508"/>
                  <a:ext cx="424439" cy="424439"/>
                  <a:chOff x="775925" y="1887950"/>
                  <a:chExt cx="462000" cy="462000"/>
                </a:xfrm>
              </p:grpSpPr>
              <p:sp>
                <p:nvSpPr>
                  <p:cNvPr id="2397" name="Google Shape;2397;p39"/>
                  <p:cNvSpPr/>
                  <p:nvPr/>
                </p:nvSpPr>
                <p:spPr>
                  <a:xfrm>
                    <a:off x="775925" y="1887950"/>
                    <a:ext cx="462000" cy="462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8" name="Google Shape;2398;p39"/>
                  <p:cNvSpPr/>
                  <p:nvPr/>
                </p:nvSpPr>
                <p:spPr>
                  <a:xfrm>
                    <a:off x="832925" y="1944950"/>
                    <a:ext cx="348000" cy="348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9" name="Google Shape;2399;p39"/>
                  <p:cNvSpPr/>
                  <p:nvPr/>
                </p:nvSpPr>
                <p:spPr>
                  <a:xfrm>
                    <a:off x="944975" y="2003600"/>
                    <a:ext cx="123900" cy="230701"/>
                  </a:xfrm>
                  <a:prstGeom prst="rect">
                    <a:avLst/>
                  </a:prstGeom>
                </p:spPr>
                <p:txBody>
                  <a:bodyPr>
                    <a:prstTxWarp prst="textPlain"/>
                  </a:bodyPr>
                  <a:lstStyle/>
                  <a:p>
                    <a:pPr lvl="0" algn="ctr"/>
                    <a:r>
                      <a:rPr b="0" i="0">
                        <a:ln>
                          <a:noFill/>
                        </a:ln>
                        <a:solidFill>
                          <a:schemeClr val="lt1"/>
                        </a:solidFill>
                        <a:latin typeface="Roboto;900"/>
                      </a:rPr>
                      <a:t>$</a:t>
                    </a:r>
                  </a:p>
                </p:txBody>
              </p:sp>
            </p:grpSp>
          </p:grpSp>
          <p:grpSp>
            <p:nvGrpSpPr>
              <p:cNvPr id="2400" name="Google Shape;2400;p39"/>
              <p:cNvGrpSpPr/>
              <p:nvPr/>
            </p:nvGrpSpPr>
            <p:grpSpPr>
              <a:xfrm>
                <a:off x="7069795" y="2997753"/>
                <a:ext cx="1366210" cy="699661"/>
                <a:chOff x="1198075" y="711200"/>
                <a:chExt cx="1336800" cy="684600"/>
              </a:xfrm>
            </p:grpSpPr>
            <p:sp>
              <p:nvSpPr>
                <p:cNvPr id="2401" name="Google Shape;2401;p39"/>
                <p:cNvSpPr/>
                <p:nvPr/>
              </p:nvSpPr>
              <p:spPr>
                <a:xfrm>
                  <a:off x="1198075" y="711200"/>
                  <a:ext cx="1336800" cy="684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2" name="Google Shape;2402;p39"/>
                <p:cNvSpPr/>
                <p:nvPr/>
              </p:nvSpPr>
              <p:spPr>
                <a:xfrm>
                  <a:off x="1261375" y="777350"/>
                  <a:ext cx="1210200" cy="552300"/>
                </a:xfrm>
                <a:prstGeom prst="rect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03" name="Google Shape;2403;p39"/>
                <p:cNvGrpSpPr/>
                <p:nvPr/>
              </p:nvGrpSpPr>
              <p:grpSpPr>
                <a:xfrm>
                  <a:off x="1261375" y="777350"/>
                  <a:ext cx="1210200" cy="552300"/>
                  <a:chOff x="1261375" y="777350"/>
                  <a:chExt cx="1210200" cy="552300"/>
                </a:xfrm>
              </p:grpSpPr>
              <p:grpSp>
                <p:nvGrpSpPr>
                  <p:cNvPr id="2404" name="Google Shape;2404;p39"/>
                  <p:cNvGrpSpPr/>
                  <p:nvPr/>
                </p:nvGrpSpPr>
                <p:grpSpPr>
                  <a:xfrm>
                    <a:off x="1261375" y="777350"/>
                    <a:ext cx="150900" cy="552300"/>
                    <a:chOff x="1261375" y="777350"/>
                    <a:chExt cx="150900" cy="552300"/>
                  </a:xfrm>
                </p:grpSpPr>
                <p:sp>
                  <p:nvSpPr>
                    <p:cNvPr id="2405" name="Google Shape;2405;p39"/>
                    <p:cNvSpPr/>
                    <p:nvPr/>
                  </p:nvSpPr>
                  <p:spPr>
                    <a:xfrm>
                      <a:off x="1261375" y="1178750"/>
                      <a:ext cx="150900" cy="150900"/>
                    </a:xfrm>
                    <a:prstGeom prst="round1Rect">
                      <a:avLst>
                        <a:gd fmla="val 50000" name="adj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6" name="Google Shape;2406;p39"/>
                    <p:cNvSpPr/>
                    <p:nvPr/>
                  </p:nvSpPr>
                  <p:spPr>
                    <a:xfrm rot="5400000">
                      <a:off x="1261375" y="777350"/>
                      <a:ext cx="150900" cy="150900"/>
                    </a:xfrm>
                    <a:prstGeom prst="round1Rect">
                      <a:avLst>
                        <a:gd fmla="val 50000" name="adj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07" name="Google Shape;2407;p39"/>
                  <p:cNvGrpSpPr/>
                  <p:nvPr/>
                </p:nvGrpSpPr>
                <p:grpSpPr>
                  <a:xfrm flipH="1">
                    <a:off x="2320675" y="777350"/>
                    <a:ext cx="150900" cy="552300"/>
                    <a:chOff x="1261375" y="777350"/>
                    <a:chExt cx="150900" cy="552300"/>
                  </a:xfrm>
                </p:grpSpPr>
                <p:sp>
                  <p:nvSpPr>
                    <p:cNvPr id="2408" name="Google Shape;2408;p39"/>
                    <p:cNvSpPr/>
                    <p:nvPr/>
                  </p:nvSpPr>
                  <p:spPr>
                    <a:xfrm>
                      <a:off x="1261375" y="1178750"/>
                      <a:ext cx="150900" cy="150900"/>
                    </a:xfrm>
                    <a:prstGeom prst="round1Rect">
                      <a:avLst>
                        <a:gd fmla="val 50000" name="adj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9" name="Google Shape;2409;p39"/>
                    <p:cNvSpPr/>
                    <p:nvPr/>
                  </p:nvSpPr>
                  <p:spPr>
                    <a:xfrm rot="5400000">
                      <a:off x="1261375" y="777350"/>
                      <a:ext cx="150900" cy="150900"/>
                    </a:xfrm>
                    <a:prstGeom prst="round1Rect">
                      <a:avLst>
                        <a:gd fmla="val 50000" name="adj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410" name="Google Shape;2410;p39"/>
                <p:cNvSpPr/>
                <p:nvPr/>
              </p:nvSpPr>
              <p:spPr>
                <a:xfrm>
                  <a:off x="1702975" y="890000"/>
                  <a:ext cx="327000" cy="327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11" name="Google Shape;2411;p39"/>
              <p:cNvGrpSpPr/>
              <p:nvPr/>
            </p:nvGrpSpPr>
            <p:grpSpPr>
              <a:xfrm>
                <a:off x="7069804" y="3844121"/>
                <a:ext cx="1366192" cy="424439"/>
                <a:chOff x="7069756" y="2377508"/>
                <a:chExt cx="1366192" cy="424439"/>
              </a:xfrm>
            </p:grpSpPr>
            <p:grpSp>
              <p:nvGrpSpPr>
                <p:cNvPr id="2412" name="Google Shape;2412;p39"/>
                <p:cNvGrpSpPr/>
                <p:nvPr/>
              </p:nvGrpSpPr>
              <p:grpSpPr>
                <a:xfrm>
                  <a:off x="7069756" y="2377508"/>
                  <a:ext cx="424439" cy="424439"/>
                  <a:chOff x="775925" y="1887950"/>
                  <a:chExt cx="462000" cy="462000"/>
                </a:xfrm>
              </p:grpSpPr>
              <p:sp>
                <p:nvSpPr>
                  <p:cNvPr id="2413" name="Google Shape;2413;p39"/>
                  <p:cNvSpPr/>
                  <p:nvPr/>
                </p:nvSpPr>
                <p:spPr>
                  <a:xfrm>
                    <a:off x="775925" y="1887950"/>
                    <a:ext cx="462000" cy="46200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4" name="Google Shape;2414;p39"/>
                  <p:cNvSpPr/>
                  <p:nvPr/>
                </p:nvSpPr>
                <p:spPr>
                  <a:xfrm>
                    <a:off x="832925" y="1944950"/>
                    <a:ext cx="348000" cy="348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5" name="Google Shape;2415;p39"/>
                  <p:cNvSpPr/>
                  <p:nvPr/>
                </p:nvSpPr>
                <p:spPr>
                  <a:xfrm>
                    <a:off x="944975" y="2003600"/>
                    <a:ext cx="123900" cy="230701"/>
                  </a:xfrm>
                  <a:prstGeom prst="rect">
                    <a:avLst/>
                  </a:prstGeom>
                </p:spPr>
                <p:txBody>
                  <a:bodyPr>
                    <a:prstTxWarp prst="textPlain"/>
                  </a:bodyPr>
                  <a:lstStyle/>
                  <a:p>
                    <a:pPr lvl="0" algn="ctr"/>
                    <a:r>
                      <a:rPr b="0" i="0">
                        <a:ln>
                          <a:noFill/>
                        </a:ln>
                        <a:solidFill>
                          <a:schemeClr val="lt1"/>
                        </a:solidFill>
                        <a:latin typeface="Roboto;900"/>
                      </a:rPr>
                      <a:t>$</a:t>
                    </a:r>
                  </a:p>
                </p:txBody>
              </p:sp>
            </p:grpSp>
            <p:grpSp>
              <p:nvGrpSpPr>
                <p:cNvPr id="2416" name="Google Shape;2416;p39"/>
                <p:cNvGrpSpPr/>
                <p:nvPr/>
              </p:nvGrpSpPr>
              <p:grpSpPr>
                <a:xfrm>
                  <a:off x="7540633" y="2377508"/>
                  <a:ext cx="424439" cy="424439"/>
                  <a:chOff x="775925" y="1887950"/>
                  <a:chExt cx="462000" cy="462000"/>
                </a:xfrm>
              </p:grpSpPr>
              <p:sp>
                <p:nvSpPr>
                  <p:cNvPr id="2417" name="Google Shape;2417;p39"/>
                  <p:cNvSpPr/>
                  <p:nvPr/>
                </p:nvSpPr>
                <p:spPr>
                  <a:xfrm>
                    <a:off x="775925" y="1887950"/>
                    <a:ext cx="462000" cy="462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8" name="Google Shape;2418;p39"/>
                  <p:cNvSpPr/>
                  <p:nvPr/>
                </p:nvSpPr>
                <p:spPr>
                  <a:xfrm>
                    <a:off x="832925" y="1944950"/>
                    <a:ext cx="348000" cy="348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9" name="Google Shape;2419;p39"/>
                  <p:cNvSpPr/>
                  <p:nvPr/>
                </p:nvSpPr>
                <p:spPr>
                  <a:xfrm>
                    <a:off x="944975" y="2003600"/>
                    <a:ext cx="123900" cy="230701"/>
                  </a:xfrm>
                  <a:prstGeom prst="rect">
                    <a:avLst/>
                  </a:prstGeom>
                </p:spPr>
                <p:txBody>
                  <a:bodyPr>
                    <a:prstTxWarp prst="textPlain"/>
                  </a:bodyPr>
                  <a:lstStyle/>
                  <a:p>
                    <a:pPr lvl="0" algn="ctr"/>
                    <a:r>
                      <a:rPr b="0" i="0">
                        <a:ln>
                          <a:noFill/>
                        </a:ln>
                        <a:solidFill>
                          <a:schemeClr val="lt1"/>
                        </a:solidFill>
                        <a:latin typeface="Roboto;900"/>
                      </a:rPr>
                      <a:t>$</a:t>
                    </a:r>
                  </a:p>
                </p:txBody>
              </p:sp>
            </p:grpSp>
            <p:grpSp>
              <p:nvGrpSpPr>
                <p:cNvPr id="2420" name="Google Shape;2420;p39"/>
                <p:cNvGrpSpPr/>
                <p:nvPr/>
              </p:nvGrpSpPr>
              <p:grpSpPr>
                <a:xfrm>
                  <a:off x="8011509" y="2377508"/>
                  <a:ext cx="424439" cy="424439"/>
                  <a:chOff x="775925" y="1887950"/>
                  <a:chExt cx="462000" cy="462000"/>
                </a:xfrm>
              </p:grpSpPr>
              <p:sp>
                <p:nvSpPr>
                  <p:cNvPr id="2421" name="Google Shape;2421;p39"/>
                  <p:cNvSpPr/>
                  <p:nvPr/>
                </p:nvSpPr>
                <p:spPr>
                  <a:xfrm>
                    <a:off x="775925" y="1887950"/>
                    <a:ext cx="462000" cy="4620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2" name="Google Shape;2422;p39"/>
                  <p:cNvSpPr/>
                  <p:nvPr/>
                </p:nvSpPr>
                <p:spPr>
                  <a:xfrm>
                    <a:off x="832925" y="1944950"/>
                    <a:ext cx="348000" cy="348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3" name="Google Shape;2423;p39"/>
                  <p:cNvSpPr/>
                  <p:nvPr/>
                </p:nvSpPr>
                <p:spPr>
                  <a:xfrm>
                    <a:off x="944975" y="2003600"/>
                    <a:ext cx="123900" cy="230701"/>
                  </a:xfrm>
                  <a:prstGeom prst="rect">
                    <a:avLst/>
                  </a:prstGeom>
                </p:spPr>
                <p:txBody>
                  <a:bodyPr>
                    <a:prstTxWarp prst="textPlain"/>
                  </a:bodyPr>
                  <a:lstStyle/>
                  <a:p>
                    <a:pPr lvl="0" algn="ctr"/>
                    <a:r>
                      <a:rPr b="0" i="0">
                        <a:ln>
                          <a:noFill/>
                        </a:ln>
                        <a:solidFill>
                          <a:schemeClr val="lt1"/>
                        </a:solidFill>
                        <a:latin typeface="Roboto;900"/>
                      </a:rPr>
                      <a:t>$</a:t>
                    </a:r>
                  </a:p>
                </p:txBody>
              </p:sp>
            </p:grpSp>
          </p:grpSp>
        </p:grpSp>
      </p:grpSp>
      <p:grpSp>
        <p:nvGrpSpPr>
          <p:cNvPr id="2424" name="Google Shape;2424;p39"/>
          <p:cNvGrpSpPr/>
          <p:nvPr/>
        </p:nvGrpSpPr>
        <p:grpSpPr>
          <a:xfrm>
            <a:off x="3782135" y="1621125"/>
            <a:ext cx="2714897" cy="922200"/>
            <a:chOff x="3782135" y="1621125"/>
            <a:chExt cx="2714897" cy="922200"/>
          </a:xfrm>
        </p:grpSpPr>
        <p:sp>
          <p:nvSpPr>
            <p:cNvPr id="2425" name="Google Shape;2425;p39"/>
            <p:cNvSpPr txBox="1"/>
            <p:nvPr/>
          </p:nvSpPr>
          <p:spPr>
            <a:xfrm>
              <a:off x="4874332" y="1621125"/>
              <a:ext cx="162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Systems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26" name="Google Shape;2426;p39"/>
            <p:cNvSpPr txBox="1"/>
            <p:nvPr/>
          </p:nvSpPr>
          <p:spPr>
            <a:xfrm>
              <a:off x="4874332" y="1970625"/>
              <a:ext cx="1622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we live on it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7" name="Google Shape;2427;p39"/>
            <p:cNvSpPr/>
            <p:nvPr/>
          </p:nvSpPr>
          <p:spPr>
            <a:xfrm flipH="1">
              <a:off x="4164282" y="1715078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8" name="Google Shape;2428;p39"/>
            <p:cNvCxnSpPr>
              <a:stCxn id="2429" idx="3"/>
              <a:endCxn id="2427" idx="3"/>
            </p:cNvCxnSpPr>
            <p:nvPr/>
          </p:nvCxnSpPr>
          <p:spPr>
            <a:xfrm>
              <a:off x="3950435" y="2015378"/>
              <a:ext cx="21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9" name="Google Shape;2429;p39"/>
            <p:cNvSpPr/>
            <p:nvPr/>
          </p:nvSpPr>
          <p:spPr>
            <a:xfrm>
              <a:off x="3782135" y="1931228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0" name="Google Shape;2430;p39"/>
          <p:cNvGrpSpPr/>
          <p:nvPr/>
        </p:nvGrpSpPr>
        <p:grpSpPr>
          <a:xfrm>
            <a:off x="3782135" y="2721624"/>
            <a:ext cx="2714897" cy="922200"/>
            <a:chOff x="3782135" y="2721624"/>
            <a:chExt cx="2714897" cy="922200"/>
          </a:xfrm>
        </p:grpSpPr>
        <p:sp>
          <p:nvSpPr>
            <p:cNvPr id="2431" name="Google Shape;2431;p39"/>
            <p:cNvSpPr txBox="1"/>
            <p:nvPr/>
          </p:nvSpPr>
          <p:spPr>
            <a:xfrm>
              <a:off x="4874332" y="2721624"/>
              <a:ext cx="162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Verification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32" name="Google Shape;2432;p39"/>
            <p:cNvSpPr txBox="1"/>
            <p:nvPr/>
          </p:nvSpPr>
          <p:spPr>
            <a:xfrm>
              <a:off x="4874332" y="3071125"/>
              <a:ext cx="1622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3" name="Google Shape;2433;p39"/>
            <p:cNvSpPr/>
            <p:nvPr/>
          </p:nvSpPr>
          <p:spPr>
            <a:xfrm flipH="1">
              <a:off x="4164282" y="2815573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4" name="Google Shape;2434;p39"/>
            <p:cNvCxnSpPr>
              <a:stCxn id="2435" idx="3"/>
              <a:endCxn id="2433" idx="3"/>
            </p:cNvCxnSpPr>
            <p:nvPr/>
          </p:nvCxnSpPr>
          <p:spPr>
            <a:xfrm>
              <a:off x="3950435" y="3115873"/>
              <a:ext cx="21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5" name="Google Shape;2435;p39"/>
            <p:cNvSpPr/>
            <p:nvPr/>
          </p:nvSpPr>
          <p:spPr>
            <a:xfrm>
              <a:off x="3782135" y="3031723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6" name="Google Shape;2436;p39"/>
          <p:cNvGrpSpPr/>
          <p:nvPr/>
        </p:nvGrpSpPr>
        <p:grpSpPr>
          <a:xfrm>
            <a:off x="3782135" y="3822124"/>
            <a:ext cx="2714897" cy="922201"/>
            <a:chOff x="3782135" y="3822124"/>
            <a:chExt cx="2714897" cy="922201"/>
          </a:xfrm>
        </p:grpSpPr>
        <p:sp>
          <p:nvSpPr>
            <p:cNvPr id="2437" name="Google Shape;2437;p39"/>
            <p:cNvSpPr txBox="1"/>
            <p:nvPr/>
          </p:nvSpPr>
          <p:spPr>
            <a:xfrm>
              <a:off x="4874332" y="3822124"/>
              <a:ext cx="162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security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38" name="Google Shape;2438;p39"/>
            <p:cNvSpPr txBox="1"/>
            <p:nvPr/>
          </p:nvSpPr>
          <p:spPr>
            <a:xfrm>
              <a:off x="4874332" y="4171625"/>
              <a:ext cx="1622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9" name="Google Shape;2439;p39"/>
            <p:cNvSpPr/>
            <p:nvPr/>
          </p:nvSpPr>
          <p:spPr>
            <a:xfrm flipH="1">
              <a:off x="4164282" y="3916069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0" name="Google Shape;2440;p39"/>
            <p:cNvCxnSpPr>
              <a:stCxn id="2441" idx="3"/>
              <a:endCxn id="2439" idx="3"/>
            </p:cNvCxnSpPr>
            <p:nvPr/>
          </p:nvCxnSpPr>
          <p:spPr>
            <a:xfrm>
              <a:off x="3950435" y="4216369"/>
              <a:ext cx="21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1" name="Google Shape;2441;p39"/>
            <p:cNvSpPr/>
            <p:nvPr/>
          </p:nvSpPr>
          <p:spPr>
            <a:xfrm>
              <a:off x="3782135" y="4132219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2" name="Google Shape;2442;p3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digital wallet services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43" name="Google Shape;2443;p39"/>
          <p:cNvGrpSpPr/>
          <p:nvPr/>
        </p:nvGrpSpPr>
        <p:grpSpPr>
          <a:xfrm>
            <a:off x="559053" y="1621125"/>
            <a:ext cx="2714897" cy="922200"/>
            <a:chOff x="559053" y="1621125"/>
            <a:chExt cx="2714897" cy="922200"/>
          </a:xfrm>
        </p:grpSpPr>
        <p:cxnSp>
          <p:nvCxnSpPr>
            <p:cNvPr id="2444" name="Google Shape;2444;p39"/>
            <p:cNvCxnSpPr>
              <a:stCxn id="2365" idx="3"/>
              <a:endCxn id="2445" idx="3"/>
            </p:cNvCxnSpPr>
            <p:nvPr/>
          </p:nvCxnSpPr>
          <p:spPr>
            <a:xfrm>
              <a:off x="727353" y="2015378"/>
              <a:ext cx="21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6" name="Google Shape;2446;p39"/>
            <p:cNvSpPr txBox="1"/>
            <p:nvPr/>
          </p:nvSpPr>
          <p:spPr>
            <a:xfrm>
              <a:off x="1651250" y="1621125"/>
              <a:ext cx="162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Technology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47" name="Google Shape;2447;p39"/>
            <p:cNvSpPr txBox="1"/>
            <p:nvPr/>
          </p:nvSpPr>
          <p:spPr>
            <a:xfrm>
              <a:off x="1651250" y="1970625"/>
              <a:ext cx="1622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5" name="Google Shape;2445;p39"/>
            <p:cNvSpPr/>
            <p:nvPr/>
          </p:nvSpPr>
          <p:spPr>
            <a:xfrm flipH="1">
              <a:off x="941200" y="1715078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>
              <a:off x="559053" y="1931228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8" name="Google Shape;2448;p39"/>
          <p:cNvGrpSpPr/>
          <p:nvPr/>
        </p:nvGrpSpPr>
        <p:grpSpPr>
          <a:xfrm>
            <a:off x="559053" y="2721624"/>
            <a:ext cx="2714897" cy="922200"/>
            <a:chOff x="559053" y="2721624"/>
            <a:chExt cx="2714897" cy="922200"/>
          </a:xfrm>
        </p:grpSpPr>
        <p:cxnSp>
          <p:nvCxnSpPr>
            <p:cNvPr id="2449" name="Google Shape;2449;p39"/>
            <p:cNvCxnSpPr>
              <a:stCxn id="2450" idx="3"/>
              <a:endCxn id="2451" idx="3"/>
            </p:cNvCxnSpPr>
            <p:nvPr/>
          </p:nvCxnSpPr>
          <p:spPr>
            <a:xfrm>
              <a:off x="727353" y="3115873"/>
              <a:ext cx="21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2" name="Google Shape;2452;p39"/>
            <p:cNvSpPr txBox="1"/>
            <p:nvPr/>
          </p:nvSpPr>
          <p:spPr>
            <a:xfrm>
              <a:off x="1651250" y="2721624"/>
              <a:ext cx="162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Payments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53" name="Google Shape;2453;p39"/>
            <p:cNvSpPr txBox="1"/>
            <p:nvPr/>
          </p:nvSpPr>
          <p:spPr>
            <a:xfrm>
              <a:off x="1651250" y="3071125"/>
              <a:ext cx="1622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 and is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1" name="Google Shape;2451;p39"/>
            <p:cNvSpPr/>
            <p:nvPr/>
          </p:nvSpPr>
          <p:spPr>
            <a:xfrm flipH="1">
              <a:off x="941200" y="2815573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559053" y="3031723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4" name="Google Shape;2454;p39"/>
          <p:cNvGrpSpPr/>
          <p:nvPr/>
        </p:nvGrpSpPr>
        <p:grpSpPr>
          <a:xfrm>
            <a:off x="559053" y="3822124"/>
            <a:ext cx="2714897" cy="922201"/>
            <a:chOff x="559053" y="3822124"/>
            <a:chExt cx="2714897" cy="922201"/>
          </a:xfrm>
        </p:grpSpPr>
        <p:sp>
          <p:nvSpPr>
            <p:cNvPr id="2455" name="Google Shape;2455;p39"/>
            <p:cNvSpPr txBox="1"/>
            <p:nvPr/>
          </p:nvSpPr>
          <p:spPr>
            <a:xfrm>
              <a:off x="1651250" y="3822124"/>
              <a:ext cx="1622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Digital wallet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56" name="Google Shape;2456;p39"/>
            <p:cNvSpPr txBox="1"/>
            <p:nvPr/>
          </p:nvSpPr>
          <p:spPr>
            <a:xfrm>
              <a:off x="1651250" y="4171625"/>
              <a:ext cx="1622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7" name="Google Shape;2457;p39"/>
            <p:cNvSpPr/>
            <p:nvPr/>
          </p:nvSpPr>
          <p:spPr>
            <a:xfrm flipH="1">
              <a:off x="941200" y="3916069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8" name="Google Shape;2458;p39"/>
            <p:cNvCxnSpPr>
              <a:stCxn id="2459" idx="3"/>
              <a:endCxn id="2457" idx="3"/>
            </p:cNvCxnSpPr>
            <p:nvPr/>
          </p:nvCxnSpPr>
          <p:spPr>
            <a:xfrm>
              <a:off x="727353" y="4216369"/>
              <a:ext cx="213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9" name="Google Shape;2459;p39"/>
            <p:cNvSpPr/>
            <p:nvPr/>
          </p:nvSpPr>
          <p:spPr>
            <a:xfrm>
              <a:off x="559053" y="4132219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39"/>
          <p:cNvGrpSpPr/>
          <p:nvPr/>
        </p:nvGrpSpPr>
        <p:grpSpPr>
          <a:xfrm>
            <a:off x="4315498" y="2946247"/>
            <a:ext cx="298169" cy="339253"/>
            <a:chOff x="1529350" y="258825"/>
            <a:chExt cx="423475" cy="481825"/>
          </a:xfrm>
        </p:grpSpPr>
        <p:sp>
          <p:nvSpPr>
            <p:cNvPr id="2461" name="Google Shape;2461;p39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62" name="Google Shape;2462;p39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63" name="Google Shape;2463;p39"/>
          <p:cNvGrpSpPr/>
          <p:nvPr/>
        </p:nvGrpSpPr>
        <p:grpSpPr>
          <a:xfrm>
            <a:off x="4294295" y="1845742"/>
            <a:ext cx="340573" cy="339271"/>
            <a:chOff x="2085450" y="842250"/>
            <a:chExt cx="483700" cy="481850"/>
          </a:xfrm>
        </p:grpSpPr>
        <p:sp>
          <p:nvSpPr>
            <p:cNvPr id="2464" name="Google Shape;2464;p39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65" name="Google Shape;2465;p39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66" name="Google Shape;2466;p39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67" name="Google Shape;2467;p39"/>
          <p:cNvGrpSpPr/>
          <p:nvPr/>
        </p:nvGrpSpPr>
        <p:grpSpPr>
          <a:xfrm>
            <a:off x="1071847" y="1845751"/>
            <a:ext cx="339306" cy="339253"/>
            <a:chOff x="2685825" y="840375"/>
            <a:chExt cx="481900" cy="481825"/>
          </a:xfrm>
        </p:grpSpPr>
        <p:sp>
          <p:nvSpPr>
            <p:cNvPr id="2468" name="Google Shape;2468;p39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69" name="Google Shape;2469;p39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70" name="Google Shape;2470;p39"/>
          <p:cNvGrpSpPr/>
          <p:nvPr/>
        </p:nvGrpSpPr>
        <p:grpSpPr>
          <a:xfrm>
            <a:off x="1122234" y="4046743"/>
            <a:ext cx="238531" cy="339253"/>
            <a:chOff x="3342725" y="2620775"/>
            <a:chExt cx="338775" cy="481825"/>
          </a:xfrm>
        </p:grpSpPr>
        <p:sp>
          <p:nvSpPr>
            <p:cNvPr id="2471" name="Google Shape;2471;p39"/>
            <p:cNvSpPr/>
            <p:nvPr/>
          </p:nvSpPr>
          <p:spPr>
            <a:xfrm>
              <a:off x="3342725" y="2620775"/>
              <a:ext cx="338775" cy="56475"/>
            </a:xfrm>
            <a:custGeom>
              <a:rect b="b" l="l" r="r" t="t"/>
              <a:pathLst>
                <a:path extrusionOk="0" h="2259" w="13551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3342725" y="2705450"/>
              <a:ext cx="338775" cy="284225"/>
            </a:xfrm>
            <a:custGeom>
              <a:rect b="b" l="l" r="r" t="t"/>
              <a:pathLst>
                <a:path extrusionOk="0" h="11369" w="13551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73" name="Google Shape;2473;p39"/>
            <p:cNvSpPr/>
            <p:nvPr/>
          </p:nvSpPr>
          <p:spPr>
            <a:xfrm>
              <a:off x="3342725" y="3017875"/>
              <a:ext cx="338775" cy="84725"/>
            </a:xfrm>
            <a:custGeom>
              <a:rect b="b" l="l" r="r" t="t"/>
              <a:pathLst>
                <a:path extrusionOk="0" h="3389" w="13551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74" name="Google Shape;2474;p39"/>
          <p:cNvSpPr/>
          <p:nvPr/>
        </p:nvSpPr>
        <p:spPr>
          <a:xfrm>
            <a:off x="4304641" y="4032638"/>
            <a:ext cx="319882" cy="36746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5" name="Google Shape;2475;p39"/>
          <p:cNvGrpSpPr/>
          <p:nvPr/>
        </p:nvGrpSpPr>
        <p:grpSpPr>
          <a:xfrm>
            <a:off x="1056944" y="2933545"/>
            <a:ext cx="369112" cy="364657"/>
            <a:chOff x="-59869425" y="4102225"/>
            <a:chExt cx="319025" cy="315175"/>
          </a:xfrm>
        </p:grpSpPr>
        <p:sp>
          <p:nvSpPr>
            <p:cNvPr id="2476" name="Google Shape;2476;p39"/>
            <p:cNvSpPr/>
            <p:nvPr/>
          </p:nvSpPr>
          <p:spPr>
            <a:xfrm>
              <a:off x="-59869425" y="4102225"/>
              <a:ext cx="149675" cy="256825"/>
            </a:xfrm>
            <a:custGeom>
              <a:rect b="b" l="l" r="r" t="t"/>
              <a:pathLst>
                <a:path extrusionOk="0" h="10273" w="5987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-59811125" y="4322075"/>
              <a:ext cx="201650" cy="95325"/>
            </a:xfrm>
            <a:custGeom>
              <a:rect b="b" l="l" r="r" t="t"/>
              <a:pathLst>
                <a:path extrusionOk="0" h="3813" w="8066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-59700075" y="4102225"/>
              <a:ext cx="149675" cy="256525"/>
            </a:xfrm>
            <a:custGeom>
              <a:rect b="b" l="l" r="r" t="t"/>
              <a:pathLst>
                <a:path extrusionOk="0" h="10261" w="5987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-59742600" y="4187375"/>
              <a:ext cx="63025" cy="144950"/>
            </a:xfrm>
            <a:custGeom>
              <a:rect b="b" l="l" r="r" t="t"/>
              <a:pathLst>
                <a:path extrusionOk="0" h="5798" w="2521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40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2485" name="Google Shape;2485;p4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Excerpt from digital payments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86" name="Google Shape;2486;p40"/>
          <p:cNvGrpSpPr/>
          <p:nvPr/>
        </p:nvGrpSpPr>
        <p:grpSpPr>
          <a:xfrm>
            <a:off x="455550" y="1634575"/>
            <a:ext cx="8232975" cy="1513917"/>
            <a:chOff x="455550" y="1634575"/>
            <a:chExt cx="8232975" cy="1513917"/>
          </a:xfrm>
        </p:grpSpPr>
        <p:grpSp>
          <p:nvGrpSpPr>
            <p:cNvPr id="2487" name="Google Shape;2487;p40"/>
            <p:cNvGrpSpPr/>
            <p:nvPr/>
          </p:nvGrpSpPr>
          <p:grpSpPr>
            <a:xfrm>
              <a:off x="5197148" y="1634575"/>
              <a:ext cx="3491377" cy="722550"/>
              <a:chOff x="5197148" y="1634575"/>
              <a:chExt cx="3491377" cy="722550"/>
            </a:xfrm>
          </p:grpSpPr>
          <p:sp>
            <p:nvSpPr>
              <p:cNvPr id="2488" name="Google Shape;2488;p40"/>
              <p:cNvSpPr txBox="1"/>
              <p:nvPr/>
            </p:nvSpPr>
            <p:spPr>
              <a:xfrm>
                <a:off x="5892225" y="1634575"/>
                <a:ext cx="27963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Cinema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489" name="Google Shape;2489;p40"/>
              <p:cNvSpPr txBox="1"/>
              <p:nvPr/>
            </p:nvSpPr>
            <p:spPr>
              <a:xfrm>
                <a:off x="5892225" y="1974025"/>
                <a:ext cx="2796300" cy="38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90" name="Google Shape;2490;p40"/>
              <p:cNvSpPr/>
              <p:nvPr/>
            </p:nvSpPr>
            <p:spPr>
              <a:xfrm flipH="1">
                <a:off x="5197148" y="1727160"/>
                <a:ext cx="587700" cy="587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491" name="Google Shape;2491;p40"/>
            <p:cNvGrpSpPr/>
            <p:nvPr/>
          </p:nvGrpSpPr>
          <p:grpSpPr>
            <a:xfrm>
              <a:off x="5197148" y="2425942"/>
              <a:ext cx="3491377" cy="722550"/>
              <a:chOff x="5197148" y="2425942"/>
              <a:chExt cx="3491377" cy="722550"/>
            </a:xfrm>
          </p:grpSpPr>
          <p:sp>
            <p:nvSpPr>
              <p:cNvPr id="2492" name="Google Shape;2492;p40"/>
              <p:cNvSpPr txBox="1"/>
              <p:nvPr/>
            </p:nvSpPr>
            <p:spPr>
              <a:xfrm>
                <a:off x="5892225" y="2765392"/>
                <a:ext cx="2796300" cy="38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93" name="Google Shape;2493;p40"/>
              <p:cNvSpPr txBox="1"/>
              <p:nvPr/>
            </p:nvSpPr>
            <p:spPr>
              <a:xfrm>
                <a:off x="5892225" y="2425942"/>
                <a:ext cx="27963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Music Products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494" name="Google Shape;2494;p40"/>
              <p:cNvSpPr/>
              <p:nvPr/>
            </p:nvSpPr>
            <p:spPr>
              <a:xfrm flipH="1">
                <a:off x="5197148" y="2518320"/>
                <a:ext cx="587700" cy="5877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2495" name="Google Shape;2495;p40"/>
            <p:cNvCxnSpPr>
              <a:stCxn id="2496" idx="3"/>
              <a:endCxn id="2490" idx="3"/>
            </p:cNvCxnSpPr>
            <p:nvPr/>
          </p:nvCxnSpPr>
          <p:spPr>
            <a:xfrm flipH="1" rot="10800000">
              <a:off x="3946852" y="2020890"/>
              <a:ext cx="1250400" cy="395700"/>
            </a:xfrm>
            <a:prstGeom prst="bentConnector3">
              <a:avLst>
                <a:gd fmla="val 49996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7" name="Google Shape;2497;p40"/>
            <p:cNvCxnSpPr>
              <a:stCxn id="2496" idx="3"/>
              <a:endCxn id="2494" idx="3"/>
            </p:cNvCxnSpPr>
            <p:nvPr/>
          </p:nvCxnSpPr>
          <p:spPr>
            <a:xfrm>
              <a:off x="3946852" y="2416590"/>
              <a:ext cx="1250400" cy="395700"/>
            </a:xfrm>
            <a:prstGeom prst="bentConnector3">
              <a:avLst>
                <a:gd fmla="val 49996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98" name="Google Shape;2498;p40"/>
            <p:cNvGrpSpPr/>
            <p:nvPr/>
          </p:nvGrpSpPr>
          <p:grpSpPr>
            <a:xfrm>
              <a:off x="455550" y="2030275"/>
              <a:ext cx="4200600" cy="722549"/>
              <a:chOff x="455550" y="2030275"/>
              <a:chExt cx="4200600" cy="722549"/>
            </a:xfrm>
          </p:grpSpPr>
          <p:sp>
            <p:nvSpPr>
              <p:cNvPr id="2499" name="Google Shape;2499;p40"/>
              <p:cNvSpPr txBox="1"/>
              <p:nvPr/>
            </p:nvSpPr>
            <p:spPr>
              <a:xfrm flipH="1">
                <a:off x="455550" y="2030275"/>
                <a:ext cx="27963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Entertainment</a:t>
                </a:r>
                <a:endParaRPr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00" name="Google Shape;2500;p40"/>
              <p:cNvSpPr txBox="1"/>
              <p:nvPr/>
            </p:nvSpPr>
            <p:spPr>
              <a:xfrm flipH="1">
                <a:off x="455550" y="2369724"/>
                <a:ext cx="2796300" cy="38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</a:t>
                </a:r>
                <a:b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96" name="Google Shape;2496;p40"/>
              <p:cNvSpPr/>
              <p:nvPr/>
            </p:nvSpPr>
            <p:spPr>
              <a:xfrm>
                <a:off x="3359152" y="2122740"/>
                <a:ext cx="587700" cy="5877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01" name="Google Shape;2501;p40"/>
              <p:cNvSpPr/>
              <p:nvPr/>
            </p:nvSpPr>
            <p:spPr>
              <a:xfrm>
                <a:off x="4487850" y="2332440"/>
                <a:ext cx="168300" cy="1683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2" name="Google Shape;2502;p40"/>
          <p:cNvGrpSpPr/>
          <p:nvPr/>
        </p:nvGrpSpPr>
        <p:grpSpPr>
          <a:xfrm>
            <a:off x="455550" y="3217308"/>
            <a:ext cx="8232975" cy="1513917"/>
            <a:chOff x="455550" y="3217308"/>
            <a:chExt cx="8232975" cy="1513917"/>
          </a:xfrm>
        </p:grpSpPr>
        <p:grpSp>
          <p:nvGrpSpPr>
            <p:cNvPr id="2503" name="Google Shape;2503;p40"/>
            <p:cNvGrpSpPr/>
            <p:nvPr/>
          </p:nvGrpSpPr>
          <p:grpSpPr>
            <a:xfrm>
              <a:off x="5197148" y="3217308"/>
              <a:ext cx="3491377" cy="722550"/>
              <a:chOff x="5197148" y="3217308"/>
              <a:chExt cx="3491377" cy="722550"/>
            </a:xfrm>
          </p:grpSpPr>
          <p:sp>
            <p:nvSpPr>
              <p:cNvPr id="2504" name="Google Shape;2504;p40"/>
              <p:cNvSpPr txBox="1"/>
              <p:nvPr/>
            </p:nvSpPr>
            <p:spPr>
              <a:xfrm>
                <a:off x="5892225" y="3217308"/>
                <a:ext cx="27963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Clothes</a:t>
                </a:r>
                <a:endParaRPr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05" name="Google Shape;2505;p40"/>
              <p:cNvSpPr txBox="1"/>
              <p:nvPr/>
            </p:nvSpPr>
            <p:spPr>
              <a:xfrm>
                <a:off x="5892225" y="3556758"/>
                <a:ext cx="2796300" cy="38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mostly of hydrogen and also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06" name="Google Shape;2506;p40"/>
              <p:cNvSpPr/>
              <p:nvPr/>
            </p:nvSpPr>
            <p:spPr>
              <a:xfrm flipH="1">
                <a:off x="5197148" y="3309692"/>
                <a:ext cx="587700" cy="5877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507" name="Google Shape;2507;p40"/>
            <p:cNvGrpSpPr/>
            <p:nvPr/>
          </p:nvGrpSpPr>
          <p:grpSpPr>
            <a:xfrm>
              <a:off x="5197148" y="4008675"/>
              <a:ext cx="3491377" cy="722550"/>
              <a:chOff x="5197148" y="4008675"/>
              <a:chExt cx="3491377" cy="722550"/>
            </a:xfrm>
          </p:grpSpPr>
          <p:sp>
            <p:nvSpPr>
              <p:cNvPr id="2508" name="Google Shape;2508;p40"/>
              <p:cNvSpPr txBox="1"/>
              <p:nvPr/>
            </p:nvSpPr>
            <p:spPr>
              <a:xfrm>
                <a:off x="5892225" y="4008675"/>
                <a:ext cx="27963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Decoration</a:t>
                </a:r>
                <a:endParaRPr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09" name="Google Shape;2509;p40"/>
              <p:cNvSpPr txBox="1"/>
              <p:nvPr/>
            </p:nvSpPr>
            <p:spPr>
              <a:xfrm>
                <a:off x="5892225" y="4348125"/>
                <a:ext cx="2796300" cy="38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giant. It's the fourth-brightest object in the night sky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10" name="Google Shape;2510;p40"/>
              <p:cNvSpPr/>
              <p:nvPr/>
            </p:nvSpPr>
            <p:spPr>
              <a:xfrm flipH="1">
                <a:off x="5197148" y="4101064"/>
                <a:ext cx="587700" cy="5877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511" name="Google Shape;2511;p40"/>
            <p:cNvGrpSpPr/>
            <p:nvPr/>
          </p:nvGrpSpPr>
          <p:grpSpPr>
            <a:xfrm>
              <a:off x="455550" y="3613002"/>
              <a:ext cx="3491302" cy="722549"/>
              <a:chOff x="455550" y="3613002"/>
              <a:chExt cx="3491302" cy="722549"/>
            </a:xfrm>
          </p:grpSpPr>
          <p:sp>
            <p:nvSpPr>
              <p:cNvPr id="2512" name="Google Shape;2512;p40"/>
              <p:cNvSpPr txBox="1"/>
              <p:nvPr/>
            </p:nvSpPr>
            <p:spPr>
              <a:xfrm flipH="1">
                <a:off x="455550" y="3952451"/>
                <a:ext cx="2796300" cy="38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13" name="Google Shape;2513;p40"/>
              <p:cNvSpPr txBox="1"/>
              <p:nvPr/>
            </p:nvSpPr>
            <p:spPr>
              <a:xfrm flipH="1">
                <a:off x="455550" y="3613002"/>
                <a:ext cx="27963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Shopping</a:t>
                </a:r>
                <a:endParaRPr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14" name="Google Shape;2514;p40"/>
              <p:cNvSpPr/>
              <p:nvPr/>
            </p:nvSpPr>
            <p:spPr>
              <a:xfrm>
                <a:off x="3359152" y="3705378"/>
                <a:ext cx="587700" cy="5877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2515" name="Google Shape;2515;p40"/>
            <p:cNvCxnSpPr>
              <a:stCxn id="2514" idx="3"/>
              <a:endCxn id="2506" idx="3"/>
            </p:cNvCxnSpPr>
            <p:nvPr/>
          </p:nvCxnSpPr>
          <p:spPr>
            <a:xfrm flipH="1" rot="10800000">
              <a:off x="3946852" y="3603528"/>
              <a:ext cx="1250400" cy="395700"/>
            </a:xfrm>
            <a:prstGeom prst="bentConnector3">
              <a:avLst>
                <a:gd fmla="val 49996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6" name="Google Shape;2516;p40"/>
            <p:cNvCxnSpPr>
              <a:stCxn id="2514" idx="3"/>
              <a:endCxn id="2510" idx="3"/>
            </p:cNvCxnSpPr>
            <p:nvPr/>
          </p:nvCxnSpPr>
          <p:spPr>
            <a:xfrm>
              <a:off x="3946852" y="3999228"/>
              <a:ext cx="1250400" cy="395700"/>
            </a:xfrm>
            <a:prstGeom prst="bentConnector3">
              <a:avLst>
                <a:gd fmla="val 49996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7" name="Google Shape;2517;p40"/>
            <p:cNvSpPr/>
            <p:nvPr/>
          </p:nvSpPr>
          <p:spPr>
            <a:xfrm>
              <a:off x="4487850" y="3915078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8" name="Google Shape;2518;p40"/>
          <p:cNvGrpSpPr/>
          <p:nvPr/>
        </p:nvGrpSpPr>
        <p:grpSpPr>
          <a:xfrm>
            <a:off x="5313369" y="4216811"/>
            <a:ext cx="355258" cy="356205"/>
            <a:chOff x="-47892800" y="3937700"/>
            <a:chExt cx="300100" cy="300900"/>
          </a:xfrm>
        </p:grpSpPr>
        <p:sp>
          <p:nvSpPr>
            <p:cNvPr id="2519" name="Google Shape;2519;p40"/>
            <p:cNvSpPr/>
            <p:nvPr/>
          </p:nvSpPr>
          <p:spPr>
            <a:xfrm>
              <a:off x="-47858150" y="3937700"/>
              <a:ext cx="70900" cy="44150"/>
            </a:xfrm>
            <a:custGeom>
              <a:rect b="b" l="l" r="r" t="t"/>
              <a:pathLst>
                <a:path extrusionOk="0" h="1766" w="2836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-47892800" y="3991275"/>
              <a:ext cx="141000" cy="105550"/>
            </a:xfrm>
            <a:custGeom>
              <a:rect b="b" l="l" r="r" t="t"/>
              <a:pathLst>
                <a:path extrusionOk="0" h="4222" w="564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0"/>
            <p:cNvSpPr/>
            <p:nvPr/>
          </p:nvSpPr>
          <p:spPr>
            <a:xfrm>
              <a:off x="-47773875" y="3956600"/>
              <a:ext cx="119750" cy="89025"/>
            </a:xfrm>
            <a:custGeom>
              <a:rect b="b" l="l" r="r" t="t"/>
              <a:pathLst>
                <a:path extrusionOk="0" h="3561" w="479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0"/>
            <p:cNvSpPr/>
            <p:nvPr/>
          </p:nvSpPr>
          <p:spPr>
            <a:xfrm>
              <a:off x="-47699050" y="4043250"/>
              <a:ext cx="71700" cy="70900"/>
            </a:xfrm>
            <a:custGeom>
              <a:rect b="b" l="l" r="r" t="t"/>
              <a:pathLst>
                <a:path extrusionOk="0" h="2836" w="2868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0"/>
            <p:cNvSpPr/>
            <p:nvPr/>
          </p:nvSpPr>
          <p:spPr>
            <a:xfrm>
              <a:off x="-47770725" y="4124375"/>
              <a:ext cx="178025" cy="114225"/>
            </a:xfrm>
            <a:custGeom>
              <a:rect b="b" l="l" r="r" t="t"/>
              <a:pathLst>
                <a:path extrusionOk="0" h="4569" w="7121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-47830575" y="41322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-47785675" y="4112375"/>
              <a:ext cx="37825" cy="36250"/>
            </a:xfrm>
            <a:custGeom>
              <a:rect b="b" l="l" r="r" t="t"/>
              <a:pathLst>
                <a:path extrusionOk="0" h="1450" w="1513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-47892800" y="4112750"/>
              <a:ext cx="37825" cy="36250"/>
            </a:xfrm>
            <a:custGeom>
              <a:rect b="b" l="l" r="r" t="t"/>
              <a:pathLst>
                <a:path extrusionOk="0" h="1450" w="1513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7" name="Google Shape;2527;p40"/>
          <p:cNvGrpSpPr/>
          <p:nvPr/>
        </p:nvGrpSpPr>
        <p:grpSpPr>
          <a:xfrm>
            <a:off x="5312887" y="2634444"/>
            <a:ext cx="356221" cy="355451"/>
            <a:chOff x="-13512225" y="4080275"/>
            <a:chExt cx="353675" cy="352875"/>
          </a:xfrm>
        </p:grpSpPr>
        <p:sp>
          <p:nvSpPr>
            <p:cNvPr id="2528" name="Google Shape;2528;p40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0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0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0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0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0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0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0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0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0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0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9" name="Google Shape;2539;p40"/>
          <p:cNvGrpSpPr/>
          <p:nvPr/>
        </p:nvGrpSpPr>
        <p:grpSpPr>
          <a:xfrm>
            <a:off x="5312887" y="1844481"/>
            <a:ext cx="356221" cy="353059"/>
            <a:chOff x="-12643475" y="4081850"/>
            <a:chExt cx="353675" cy="350500"/>
          </a:xfrm>
        </p:grpSpPr>
        <p:sp>
          <p:nvSpPr>
            <p:cNvPr id="2540" name="Google Shape;2540;p40"/>
            <p:cNvSpPr/>
            <p:nvPr/>
          </p:nvSpPr>
          <p:spPr>
            <a:xfrm>
              <a:off x="-12552125" y="4262400"/>
              <a:ext cx="22875" cy="20125"/>
            </a:xfrm>
            <a:custGeom>
              <a:rect b="b" l="l" r="r" t="t"/>
              <a:pathLst>
                <a:path extrusionOk="0" h="805" w="915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0"/>
            <p:cNvSpPr/>
            <p:nvPr/>
          </p:nvSpPr>
          <p:spPr>
            <a:xfrm>
              <a:off x="-12480450" y="4241725"/>
              <a:ext cx="69350" cy="47275"/>
            </a:xfrm>
            <a:custGeom>
              <a:rect b="b" l="l" r="r" t="t"/>
              <a:pathLst>
                <a:path extrusionOk="0" h="1891" w="2774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0"/>
            <p:cNvSpPr/>
            <p:nvPr/>
          </p:nvSpPr>
          <p:spPr>
            <a:xfrm>
              <a:off x="-12643475" y="4081850"/>
              <a:ext cx="353675" cy="350500"/>
            </a:xfrm>
            <a:custGeom>
              <a:rect b="b" l="l" r="r" t="t"/>
              <a:pathLst>
                <a:path extrusionOk="0" h="14020" w="14147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0"/>
            <p:cNvSpPr/>
            <p:nvPr/>
          </p:nvSpPr>
          <p:spPr>
            <a:xfrm>
              <a:off x="-12493050" y="4319900"/>
              <a:ext cx="22875" cy="20900"/>
            </a:xfrm>
            <a:custGeom>
              <a:rect b="b" l="l" r="r" t="t"/>
              <a:pathLst>
                <a:path extrusionOk="0" h="836" w="915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4" name="Google Shape;2544;p40"/>
          <p:cNvGrpSpPr/>
          <p:nvPr/>
        </p:nvGrpSpPr>
        <p:grpSpPr>
          <a:xfrm>
            <a:off x="5333119" y="3426207"/>
            <a:ext cx="315757" cy="354670"/>
            <a:chOff x="-8191825" y="3174500"/>
            <a:chExt cx="313500" cy="352100"/>
          </a:xfrm>
        </p:grpSpPr>
        <p:sp>
          <p:nvSpPr>
            <p:cNvPr id="2545" name="Google Shape;2545;p40"/>
            <p:cNvSpPr/>
            <p:nvPr/>
          </p:nvSpPr>
          <p:spPr>
            <a:xfrm>
              <a:off x="-8191825" y="3486400"/>
              <a:ext cx="310350" cy="40200"/>
            </a:xfrm>
            <a:custGeom>
              <a:rect b="b" l="l" r="r" t="t"/>
              <a:pathLst>
                <a:path extrusionOk="0" h="1608" w="12414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0"/>
            <p:cNvSpPr/>
            <p:nvPr/>
          </p:nvSpPr>
          <p:spPr>
            <a:xfrm>
              <a:off x="-8188675" y="3318650"/>
              <a:ext cx="310350" cy="146500"/>
            </a:xfrm>
            <a:custGeom>
              <a:rect b="b" l="l" r="r" t="t"/>
              <a:pathLst>
                <a:path extrusionOk="0" h="5860" w="12414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0"/>
            <p:cNvSpPr/>
            <p:nvPr/>
          </p:nvSpPr>
          <p:spPr>
            <a:xfrm>
              <a:off x="-8169775" y="3174500"/>
              <a:ext cx="267825" cy="129975"/>
            </a:xfrm>
            <a:custGeom>
              <a:rect b="b" l="l" r="r" t="t"/>
              <a:pathLst>
                <a:path extrusionOk="0" h="5199" w="10713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8" name="Google Shape;2548;p40"/>
          <p:cNvGrpSpPr/>
          <p:nvPr/>
        </p:nvGrpSpPr>
        <p:grpSpPr>
          <a:xfrm>
            <a:off x="3474891" y="2239104"/>
            <a:ext cx="356221" cy="354973"/>
            <a:chOff x="-13947000" y="3212800"/>
            <a:chExt cx="353675" cy="352400"/>
          </a:xfrm>
        </p:grpSpPr>
        <p:sp>
          <p:nvSpPr>
            <p:cNvPr id="2549" name="Google Shape;2549;p40"/>
            <p:cNvSpPr/>
            <p:nvPr/>
          </p:nvSpPr>
          <p:spPr>
            <a:xfrm>
              <a:off x="-13947000" y="3212800"/>
              <a:ext cx="229225" cy="268125"/>
            </a:xfrm>
            <a:custGeom>
              <a:rect b="b" l="l" r="r" t="t"/>
              <a:pathLst>
                <a:path extrusionOk="0" h="10725" w="9169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0"/>
            <p:cNvSpPr/>
            <p:nvPr/>
          </p:nvSpPr>
          <p:spPr>
            <a:xfrm>
              <a:off x="-13821775" y="3295600"/>
              <a:ext cx="228450" cy="269600"/>
            </a:xfrm>
            <a:custGeom>
              <a:rect b="b" l="l" r="r" t="t"/>
              <a:pathLst>
                <a:path extrusionOk="0" h="10784" w="9138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1" name="Google Shape;2551;p40"/>
          <p:cNvGrpSpPr/>
          <p:nvPr/>
        </p:nvGrpSpPr>
        <p:grpSpPr>
          <a:xfrm>
            <a:off x="3468923" y="3815583"/>
            <a:ext cx="368157" cy="367290"/>
            <a:chOff x="-62154300" y="3743950"/>
            <a:chExt cx="318200" cy="317450"/>
          </a:xfrm>
        </p:grpSpPr>
        <p:sp>
          <p:nvSpPr>
            <p:cNvPr id="2552" name="Google Shape;2552;p40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0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41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2559" name="Google Shape;2559;p4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Financial services comparison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60" name="Google Shape;2560;p41"/>
          <p:cNvGrpSpPr/>
          <p:nvPr/>
        </p:nvGrpSpPr>
        <p:grpSpPr>
          <a:xfrm>
            <a:off x="456752" y="1714525"/>
            <a:ext cx="8229909" cy="1367130"/>
            <a:chOff x="456752" y="1714525"/>
            <a:chExt cx="8229909" cy="1367130"/>
          </a:xfrm>
        </p:grpSpPr>
        <p:grpSp>
          <p:nvGrpSpPr>
            <p:cNvPr id="2561" name="Google Shape;2561;p41"/>
            <p:cNvGrpSpPr/>
            <p:nvPr/>
          </p:nvGrpSpPr>
          <p:grpSpPr>
            <a:xfrm>
              <a:off x="456752" y="1714535"/>
              <a:ext cx="2041698" cy="1367120"/>
              <a:chOff x="456752" y="1714535"/>
              <a:chExt cx="2041698" cy="1367120"/>
            </a:xfrm>
          </p:grpSpPr>
          <p:sp>
            <p:nvSpPr>
              <p:cNvPr id="2562" name="Google Shape;2562;p41"/>
              <p:cNvSpPr/>
              <p:nvPr/>
            </p:nvSpPr>
            <p:spPr>
              <a:xfrm>
                <a:off x="456752" y="1714535"/>
                <a:ext cx="2041698" cy="1367120"/>
              </a:xfrm>
              <a:custGeom>
                <a:rect b="b" l="l" r="r" t="t"/>
                <a:pathLst>
                  <a:path extrusionOk="0" h="39302" w="58699">
                    <a:moveTo>
                      <a:pt x="55522" y="0"/>
                    </a:moveTo>
                    <a:lnTo>
                      <a:pt x="3076" y="136"/>
                    </a:lnTo>
                    <a:cubicBezTo>
                      <a:pt x="1352" y="136"/>
                      <a:pt x="0" y="1521"/>
                      <a:pt x="0" y="3211"/>
                    </a:cubicBezTo>
                    <a:lnTo>
                      <a:pt x="68" y="35989"/>
                    </a:lnTo>
                    <a:cubicBezTo>
                      <a:pt x="68" y="37827"/>
                      <a:pt x="1522" y="39302"/>
                      <a:pt x="3351" y="39302"/>
                    </a:cubicBezTo>
                    <a:cubicBezTo>
                      <a:pt x="3372" y="39302"/>
                      <a:pt x="3393" y="39301"/>
                      <a:pt x="3413" y="39301"/>
                    </a:cubicBezTo>
                    <a:lnTo>
                      <a:pt x="55386" y="39166"/>
                    </a:lnTo>
                    <a:cubicBezTo>
                      <a:pt x="57211" y="39166"/>
                      <a:pt x="58698" y="37679"/>
                      <a:pt x="58698" y="35854"/>
                    </a:cubicBezTo>
                    <a:lnTo>
                      <a:pt x="58631" y="3076"/>
                    </a:lnTo>
                    <a:cubicBezTo>
                      <a:pt x="58597" y="1386"/>
                      <a:pt x="57211" y="0"/>
                      <a:pt x="55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41"/>
              <p:cNvSpPr/>
              <p:nvPr/>
            </p:nvSpPr>
            <p:spPr>
              <a:xfrm>
                <a:off x="1955356" y="2696064"/>
                <a:ext cx="249217" cy="212502"/>
              </a:xfrm>
              <a:custGeom>
                <a:rect b="b" l="l" r="r" t="t"/>
                <a:pathLst>
                  <a:path extrusionOk="0" h="6109" w="7165">
                    <a:moveTo>
                      <a:pt x="4090" y="0"/>
                    </a:moveTo>
                    <a:cubicBezTo>
                      <a:pt x="1353" y="0"/>
                      <a:pt x="1" y="3312"/>
                      <a:pt x="1961" y="5204"/>
                    </a:cubicBezTo>
                    <a:cubicBezTo>
                      <a:pt x="2585" y="5829"/>
                      <a:pt x="3352" y="6108"/>
                      <a:pt x="4102" y="6108"/>
                    </a:cubicBezTo>
                    <a:cubicBezTo>
                      <a:pt x="5668" y="6108"/>
                      <a:pt x="7165" y="4891"/>
                      <a:pt x="7165" y="3041"/>
                    </a:cubicBezTo>
                    <a:cubicBezTo>
                      <a:pt x="7131" y="1352"/>
                      <a:pt x="5779" y="0"/>
                      <a:pt x="4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41"/>
              <p:cNvSpPr/>
              <p:nvPr/>
            </p:nvSpPr>
            <p:spPr>
              <a:xfrm>
                <a:off x="2087008" y="2696064"/>
                <a:ext cx="248034" cy="212258"/>
              </a:xfrm>
              <a:custGeom>
                <a:rect b="b" l="l" r="r" t="t"/>
                <a:pathLst>
                  <a:path extrusionOk="0" h="6102" w="7131">
                    <a:moveTo>
                      <a:pt x="4056" y="0"/>
                    </a:moveTo>
                    <a:cubicBezTo>
                      <a:pt x="1352" y="0"/>
                      <a:pt x="1" y="3278"/>
                      <a:pt x="1927" y="5204"/>
                    </a:cubicBezTo>
                    <a:cubicBezTo>
                      <a:pt x="2547" y="5824"/>
                      <a:pt x="3308" y="6101"/>
                      <a:pt x="4054" y="6101"/>
                    </a:cubicBezTo>
                    <a:cubicBezTo>
                      <a:pt x="5624" y="6101"/>
                      <a:pt x="7131" y="4874"/>
                      <a:pt x="7131" y="3041"/>
                    </a:cubicBezTo>
                    <a:cubicBezTo>
                      <a:pt x="7131" y="1352"/>
                      <a:pt x="5745" y="0"/>
                      <a:pt x="40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41"/>
              <p:cNvSpPr/>
              <p:nvPr/>
            </p:nvSpPr>
            <p:spPr>
              <a:xfrm>
                <a:off x="628369" y="1913192"/>
                <a:ext cx="383199" cy="265688"/>
              </a:xfrm>
              <a:custGeom>
                <a:rect b="b" l="l" r="r" t="t"/>
                <a:pathLst>
                  <a:path extrusionOk="0" h="7638" w="11017">
                    <a:moveTo>
                      <a:pt x="9225" y="0"/>
                    </a:moveTo>
                    <a:lnTo>
                      <a:pt x="1757" y="34"/>
                    </a:lnTo>
                    <a:cubicBezTo>
                      <a:pt x="777" y="34"/>
                      <a:pt x="0" y="845"/>
                      <a:pt x="0" y="1825"/>
                    </a:cubicBezTo>
                    <a:lnTo>
                      <a:pt x="0" y="5880"/>
                    </a:lnTo>
                    <a:cubicBezTo>
                      <a:pt x="0" y="6860"/>
                      <a:pt x="811" y="7637"/>
                      <a:pt x="1791" y="7637"/>
                    </a:cubicBezTo>
                    <a:lnTo>
                      <a:pt x="9225" y="7604"/>
                    </a:lnTo>
                    <a:cubicBezTo>
                      <a:pt x="10205" y="7604"/>
                      <a:pt x="11016" y="6826"/>
                      <a:pt x="11016" y="5846"/>
                    </a:cubicBezTo>
                    <a:lnTo>
                      <a:pt x="10983" y="1791"/>
                    </a:lnTo>
                    <a:cubicBezTo>
                      <a:pt x="10983" y="811"/>
                      <a:pt x="10205" y="0"/>
                      <a:pt x="92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41"/>
              <p:cNvSpPr/>
              <p:nvPr/>
            </p:nvSpPr>
            <p:spPr>
              <a:xfrm>
                <a:off x="2014139" y="1910792"/>
                <a:ext cx="318573" cy="144706"/>
              </a:xfrm>
              <a:custGeom>
                <a:rect b="b" l="l" r="r" t="t"/>
                <a:pathLst>
                  <a:path extrusionOk="0" h="4160" w="9159">
                    <a:moveTo>
                      <a:pt x="7123" y="1"/>
                    </a:moveTo>
                    <a:cubicBezTo>
                      <a:pt x="7103" y="1"/>
                      <a:pt x="7083" y="1"/>
                      <a:pt x="7063" y="2"/>
                    </a:cubicBezTo>
                    <a:lnTo>
                      <a:pt x="2062" y="2"/>
                    </a:lnTo>
                    <a:cubicBezTo>
                      <a:pt x="913" y="2"/>
                      <a:pt x="1" y="948"/>
                      <a:pt x="1" y="2097"/>
                    </a:cubicBezTo>
                    <a:cubicBezTo>
                      <a:pt x="1" y="3226"/>
                      <a:pt x="914" y="4159"/>
                      <a:pt x="2036" y="4159"/>
                    </a:cubicBezTo>
                    <a:cubicBezTo>
                      <a:pt x="2056" y="4159"/>
                      <a:pt x="2076" y="4159"/>
                      <a:pt x="2096" y="4158"/>
                    </a:cubicBezTo>
                    <a:lnTo>
                      <a:pt x="7063" y="4158"/>
                    </a:lnTo>
                    <a:cubicBezTo>
                      <a:pt x="8212" y="4158"/>
                      <a:pt x="9158" y="3212"/>
                      <a:pt x="9158" y="2063"/>
                    </a:cubicBezTo>
                    <a:cubicBezTo>
                      <a:pt x="9158" y="934"/>
                      <a:pt x="8245" y="1"/>
                      <a:pt x="7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41"/>
              <p:cNvSpPr/>
              <p:nvPr/>
            </p:nvSpPr>
            <p:spPr>
              <a:xfrm>
                <a:off x="628369" y="2707821"/>
                <a:ext cx="968553" cy="50577"/>
              </a:xfrm>
              <a:custGeom>
                <a:rect b="b" l="l" r="r" t="t"/>
                <a:pathLst>
                  <a:path extrusionOk="0" h="1454" w="27846">
                    <a:moveTo>
                      <a:pt x="27846" y="0"/>
                    </a:moveTo>
                    <a:lnTo>
                      <a:pt x="1" y="68"/>
                    </a:lnTo>
                    <a:lnTo>
                      <a:pt x="35" y="1453"/>
                    </a:lnTo>
                    <a:lnTo>
                      <a:pt x="27846" y="1386"/>
                    </a:lnTo>
                    <a:lnTo>
                      <a:pt x="278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41"/>
              <p:cNvSpPr/>
              <p:nvPr/>
            </p:nvSpPr>
            <p:spPr>
              <a:xfrm>
                <a:off x="628369" y="2814785"/>
                <a:ext cx="685285" cy="49395"/>
              </a:xfrm>
              <a:custGeom>
                <a:rect b="b" l="l" r="r" t="t"/>
                <a:pathLst>
                  <a:path extrusionOk="0" h="1420" w="19702">
                    <a:moveTo>
                      <a:pt x="19702" y="0"/>
                    </a:moveTo>
                    <a:lnTo>
                      <a:pt x="1" y="34"/>
                    </a:lnTo>
                    <a:lnTo>
                      <a:pt x="1" y="1419"/>
                    </a:lnTo>
                    <a:lnTo>
                      <a:pt x="19702" y="1352"/>
                    </a:lnTo>
                    <a:lnTo>
                      <a:pt x="197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41"/>
              <p:cNvSpPr/>
              <p:nvPr/>
            </p:nvSpPr>
            <p:spPr>
              <a:xfrm>
                <a:off x="1464054" y="1935524"/>
                <a:ext cx="483129" cy="48212"/>
              </a:xfrm>
              <a:custGeom>
                <a:rect b="b" l="l" r="r" t="t"/>
                <a:pathLst>
                  <a:path extrusionOk="0" h="1386" w="13890">
                    <a:moveTo>
                      <a:pt x="1" y="0"/>
                    </a:moveTo>
                    <a:lnTo>
                      <a:pt x="1" y="1386"/>
                    </a:lnTo>
                    <a:lnTo>
                      <a:pt x="13889" y="1386"/>
                    </a:lnTo>
                    <a:lnTo>
                      <a:pt x="138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41"/>
              <p:cNvSpPr/>
              <p:nvPr/>
            </p:nvSpPr>
            <p:spPr>
              <a:xfrm>
                <a:off x="628369" y="2547411"/>
                <a:ext cx="825526" cy="9797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dk1"/>
                    </a:solidFill>
                    <a:latin typeface="Roboto"/>
                  </a:rPr>
                  <a:t>CREDIT CARD</a:t>
                </a:r>
              </a:p>
            </p:txBody>
          </p:sp>
        </p:grpSp>
        <p:grpSp>
          <p:nvGrpSpPr>
            <p:cNvPr id="2571" name="Google Shape;2571;p41"/>
            <p:cNvGrpSpPr/>
            <p:nvPr/>
          </p:nvGrpSpPr>
          <p:grpSpPr>
            <a:xfrm>
              <a:off x="2679288" y="1714525"/>
              <a:ext cx="1881900" cy="1367100"/>
              <a:chOff x="2679288" y="1714525"/>
              <a:chExt cx="1881900" cy="1367100"/>
            </a:xfrm>
          </p:grpSpPr>
          <p:sp>
            <p:nvSpPr>
              <p:cNvPr id="2572" name="Google Shape;2572;p41"/>
              <p:cNvSpPr/>
              <p:nvPr/>
            </p:nvSpPr>
            <p:spPr>
              <a:xfrm>
                <a:off x="2679288" y="1714525"/>
                <a:ext cx="1881900" cy="1367100"/>
              </a:xfrm>
              <a:prstGeom prst="roundRect">
                <a:avLst>
                  <a:gd fmla="val 9439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41"/>
              <p:cNvSpPr txBox="1"/>
              <p:nvPr/>
            </p:nvSpPr>
            <p:spPr>
              <a:xfrm flipH="1">
                <a:off x="2820899" y="1885648"/>
                <a:ext cx="1598677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Old Service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74" name="Google Shape;2574;p41"/>
              <p:cNvSpPr txBox="1"/>
              <p:nvPr/>
            </p:nvSpPr>
            <p:spPr>
              <a:xfrm flipH="1">
                <a:off x="2820899" y="2266195"/>
                <a:ext cx="1598677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75" name="Google Shape;2575;p41"/>
            <p:cNvGrpSpPr/>
            <p:nvPr/>
          </p:nvGrpSpPr>
          <p:grpSpPr>
            <a:xfrm>
              <a:off x="4742025" y="1714525"/>
              <a:ext cx="1881900" cy="1367100"/>
              <a:chOff x="4742025" y="1714525"/>
              <a:chExt cx="1881900" cy="1367100"/>
            </a:xfrm>
          </p:grpSpPr>
          <p:sp>
            <p:nvSpPr>
              <p:cNvPr id="2576" name="Google Shape;2576;p41"/>
              <p:cNvSpPr/>
              <p:nvPr/>
            </p:nvSpPr>
            <p:spPr>
              <a:xfrm>
                <a:off x="4742025" y="1714525"/>
                <a:ext cx="1881900" cy="1367100"/>
              </a:xfrm>
              <a:prstGeom prst="roundRect">
                <a:avLst>
                  <a:gd fmla="val 9439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41"/>
              <p:cNvSpPr txBox="1"/>
              <p:nvPr/>
            </p:nvSpPr>
            <p:spPr>
              <a:xfrm flipH="1">
                <a:off x="4883636" y="1885648"/>
                <a:ext cx="1598677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Manual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78" name="Google Shape;2578;p41"/>
              <p:cNvSpPr txBox="1"/>
              <p:nvPr/>
            </p:nvSpPr>
            <p:spPr>
              <a:xfrm flipH="1">
                <a:off x="4883636" y="2266195"/>
                <a:ext cx="1598677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 and is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79" name="Google Shape;2579;p41"/>
            <p:cNvGrpSpPr/>
            <p:nvPr/>
          </p:nvGrpSpPr>
          <p:grpSpPr>
            <a:xfrm>
              <a:off x="6804762" y="1714525"/>
              <a:ext cx="1881900" cy="1367100"/>
              <a:chOff x="6804762" y="1714525"/>
              <a:chExt cx="1881900" cy="1367100"/>
            </a:xfrm>
          </p:grpSpPr>
          <p:sp>
            <p:nvSpPr>
              <p:cNvPr id="2580" name="Google Shape;2580;p41"/>
              <p:cNvSpPr/>
              <p:nvPr/>
            </p:nvSpPr>
            <p:spPr>
              <a:xfrm>
                <a:off x="6804762" y="1714525"/>
                <a:ext cx="1881900" cy="1367100"/>
              </a:xfrm>
              <a:prstGeom prst="roundRect">
                <a:avLst>
                  <a:gd fmla="val 9439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41"/>
              <p:cNvSpPr txBox="1"/>
              <p:nvPr/>
            </p:nvSpPr>
            <p:spPr>
              <a:xfrm flipH="1">
                <a:off x="6946373" y="1885648"/>
                <a:ext cx="1598677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Late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82" name="Google Shape;2582;p41"/>
              <p:cNvSpPr txBox="1"/>
              <p:nvPr/>
            </p:nvSpPr>
            <p:spPr>
              <a:xfrm flipH="1">
                <a:off x="6946373" y="2266195"/>
                <a:ext cx="1598677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83" name="Google Shape;2583;p41"/>
          <p:cNvGrpSpPr/>
          <p:nvPr/>
        </p:nvGrpSpPr>
        <p:grpSpPr>
          <a:xfrm>
            <a:off x="456752" y="3321235"/>
            <a:ext cx="8229909" cy="1367120"/>
            <a:chOff x="456752" y="3321235"/>
            <a:chExt cx="8229909" cy="1367120"/>
          </a:xfrm>
        </p:grpSpPr>
        <p:grpSp>
          <p:nvGrpSpPr>
            <p:cNvPr id="2584" name="Google Shape;2584;p41"/>
            <p:cNvGrpSpPr/>
            <p:nvPr/>
          </p:nvGrpSpPr>
          <p:grpSpPr>
            <a:xfrm>
              <a:off x="456752" y="3321235"/>
              <a:ext cx="2041698" cy="1367120"/>
              <a:chOff x="456752" y="1714535"/>
              <a:chExt cx="2041698" cy="1367120"/>
            </a:xfrm>
          </p:grpSpPr>
          <p:sp>
            <p:nvSpPr>
              <p:cNvPr id="2585" name="Google Shape;2585;p41"/>
              <p:cNvSpPr/>
              <p:nvPr/>
            </p:nvSpPr>
            <p:spPr>
              <a:xfrm>
                <a:off x="456752" y="1714535"/>
                <a:ext cx="2041698" cy="1367120"/>
              </a:xfrm>
              <a:custGeom>
                <a:rect b="b" l="l" r="r" t="t"/>
                <a:pathLst>
                  <a:path extrusionOk="0" h="39302" w="58699">
                    <a:moveTo>
                      <a:pt x="55522" y="0"/>
                    </a:moveTo>
                    <a:lnTo>
                      <a:pt x="3076" y="136"/>
                    </a:lnTo>
                    <a:cubicBezTo>
                      <a:pt x="1352" y="136"/>
                      <a:pt x="0" y="1521"/>
                      <a:pt x="0" y="3211"/>
                    </a:cubicBezTo>
                    <a:lnTo>
                      <a:pt x="68" y="35989"/>
                    </a:lnTo>
                    <a:cubicBezTo>
                      <a:pt x="68" y="37827"/>
                      <a:pt x="1522" y="39302"/>
                      <a:pt x="3351" y="39302"/>
                    </a:cubicBezTo>
                    <a:cubicBezTo>
                      <a:pt x="3372" y="39302"/>
                      <a:pt x="3393" y="39301"/>
                      <a:pt x="3413" y="39301"/>
                    </a:cubicBezTo>
                    <a:lnTo>
                      <a:pt x="55386" y="39166"/>
                    </a:lnTo>
                    <a:cubicBezTo>
                      <a:pt x="57211" y="39166"/>
                      <a:pt x="58698" y="37679"/>
                      <a:pt x="58698" y="35854"/>
                    </a:cubicBezTo>
                    <a:lnTo>
                      <a:pt x="58631" y="3076"/>
                    </a:lnTo>
                    <a:cubicBezTo>
                      <a:pt x="58597" y="1386"/>
                      <a:pt x="57211" y="0"/>
                      <a:pt x="555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41"/>
              <p:cNvSpPr/>
              <p:nvPr/>
            </p:nvSpPr>
            <p:spPr>
              <a:xfrm>
                <a:off x="1955356" y="2696064"/>
                <a:ext cx="249217" cy="212502"/>
              </a:xfrm>
              <a:custGeom>
                <a:rect b="b" l="l" r="r" t="t"/>
                <a:pathLst>
                  <a:path extrusionOk="0" h="6109" w="7165">
                    <a:moveTo>
                      <a:pt x="4090" y="0"/>
                    </a:moveTo>
                    <a:cubicBezTo>
                      <a:pt x="1353" y="0"/>
                      <a:pt x="1" y="3312"/>
                      <a:pt x="1961" y="5204"/>
                    </a:cubicBezTo>
                    <a:cubicBezTo>
                      <a:pt x="2585" y="5829"/>
                      <a:pt x="3352" y="6108"/>
                      <a:pt x="4102" y="6108"/>
                    </a:cubicBezTo>
                    <a:cubicBezTo>
                      <a:pt x="5668" y="6108"/>
                      <a:pt x="7165" y="4891"/>
                      <a:pt x="7165" y="3041"/>
                    </a:cubicBezTo>
                    <a:cubicBezTo>
                      <a:pt x="7131" y="1352"/>
                      <a:pt x="5779" y="0"/>
                      <a:pt x="4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41"/>
              <p:cNvSpPr/>
              <p:nvPr/>
            </p:nvSpPr>
            <p:spPr>
              <a:xfrm>
                <a:off x="2087008" y="2696064"/>
                <a:ext cx="248034" cy="212258"/>
              </a:xfrm>
              <a:custGeom>
                <a:rect b="b" l="l" r="r" t="t"/>
                <a:pathLst>
                  <a:path extrusionOk="0" h="6102" w="7131">
                    <a:moveTo>
                      <a:pt x="4056" y="0"/>
                    </a:moveTo>
                    <a:cubicBezTo>
                      <a:pt x="1352" y="0"/>
                      <a:pt x="1" y="3278"/>
                      <a:pt x="1927" y="5204"/>
                    </a:cubicBezTo>
                    <a:cubicBezTo>
                      <a:pt x="2547" y="5824"/>
                      <a:pt x="3308" y="6101"/>
                      <a:pt x="4054" y="6101"/>
                    </a:cubicBezTo>
                    <a:cubicBezTo>
                      <a:pt x="5624" y="6101"/>
                      <a:pt x="7131" y="4874"/>
                      <a:pt x="7131" y="3041"/>
                    </a:cubicBezTo>
                    <a:cubicBezTo>
                      <a:pt x="7131" y="1352"/>
                      <a:pt x="5745" y="0"/>
                      <a:pt x="40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41"/>
              <p:cNvSpPr/>
              <p:nvPr/>
            </p:nvSpPr>
            <p:spPr>
              <a:xfrm>
                <a:off x="628369" y="1913192"/>
                <a:ext cx="383199" cy="265688"/>
              </a:xfrm>
              <a:custGeom>
                <a:rect b="b" l="l" r="r" t="t"/>
                <a:pathLst>
                  <a:path extrusionOk="0" h="7638" w="11017">
                    <a:moveTo>
                      <a:pt x="9225" y="0"/>
                    </a:moveTo>
                    <a:lnTo>
                      <a:pt x="1757" y="34"/>
                    </a:lnTo>
                    <a:cubicBezTo>
                      <a:pt x="777" y="34"/>
                      <a:pt x="0" y="845"/>
                      <a:pt x="0" y="1825"/>
                    </a:cubicBezTo>
                    <a:lnTo>
                      <a:pt x="0" y="5880"/>
                    </a:lnTo>
                    <a:cubicBezTo>
                      <a:pt x="0" y="6860"/>
                      <a:pt x="811" y="7637"/>
                      <a:pt x="1791" y="7637"/>
                    </a:cubicBezTo>
                    <a:lnTo>
                      <a:pt x="9225" y="7604"/>
                    </a:lnTo>
                    <a:cubicBezTo>
                      <a:pt x="10205" y="7604"/>
                      <a:pt x="11016" y="6826"/>
                      <a:pt x="11016" y="5846"/>
                    </a:cubicBezTo>
                    <a:lnTo>
                      <a:pt x="10983" y="1791"/>
                    </a:lnTo>
                    <a:cubicBezTo>
                      <a:pt x="10983" y="811"/>
                      <a:pt x="10205" y="0"/>
                      <a:pt x="92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41"/>
              <p:cNvSpPr/>
              <p:nvPr/>
            </p:nvSpPr>
            <p:spPr>
              <a:xfrm>
                <a:off x="2014139" y="1910792"/>
                <a:ext cx="318573" cy="144706"/>
              </a:xfrm>
              <a:custGeom>
                <a:rect b="b" l="l" r="r" t="t"/>
                <a:pathLst>
                  <a:path extrusionOk="0" h="4160" w="9159">
                    <a:moveTo>
                      <a:pt x="7123" y="1"/>
                    </a:moveTo>
                    <a:cubicBezTo>
                      <a:pt x="7103" y="1"/>
                      <a:pt x="7083" y="1"/>
                      <a:pt x="7063" y="2"/>
                    </a:cubicBezTo>
                    <a:lnTo>
                      <a:pt x="2062" y="2"/>
                    </a:lnTo>
                    <a:cubicBezTo>
                      <a:pt x="913" y="2"/>
                      <a:pt x="1" y="948"/>
                      <a:pt x="1" y="2097"/>
                    </a:cubicBezTo>
                    <a:cubicBezTo>
                      <a:pt x="1" y="3226"/>
                      <a:pt x="914" y="4159"/>
                      <a:pt x="2036" y="4159"/>
                    </a:cubicBezTo>
                    <a:cubicBezTo>
                      <a:pt x="2056" y="4159"/>
                      <a:pt x="2076" y="4159"/>
                      <a:pt x="2096" y="4158"/>
                    </a:cubicBezTo>
                    <a:lnTo>
                      <a:pt x="7063" y="4158"/>
                    </a:lnTo>
                    <a:cubicBezTo>
                      <a:pt x="8212" y="4158"/>
                      <a:pt x="9158" y="3212"/>
                      <a:pt x="9158" y="2063"/>
                    </a:cubicBezTo>
                    <a:cubicBezTo>
                      <a:pt x="9158" y="934"/>
                      <a:pt x="8245" y="1"/>
                      <a:pt x="7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41"/>
              <p:cNvSpPr/>
              <p:nvPr/>
            </p:nvSpPr>
            <p:spPr>
              <a:xfrm>
                <a:off x="628369" y="2707821"/>
                <a:ext cx="968553" cy="50577"/>
              </a:xfrm>
              <a:custGeom>
                <a:rect b="b" l="l" r="r" t="t"/>
                <a:pathLst>
                  <a:path extrusionOk="0" h="1454" w="27846">
                    <a:moveTo>
                      <a:pt x="27846" y="0"/>
                    </a:moveTo>
                    <a:lnTo>
                      <a:pt x="1" y="68"/>
                    </a:lnTo>
                    <a:lnTo>
                      <a:pt x="35" y="1453"/>
                    </a:lnTo>
                    <a:lnTo>
                      <a:pt x="27846" y="1386"/>
                    </a:lnTo>
                    <a:lnTo>
                      <a:pt x="278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41"/>
              <p:cNvSpPr/>
              <p:nvPr/>
            </p:nvSpPr>
            <p:spPr>
              <a:xfrm>
                <a:off x="628369" y="2814785"/>
                <a:ext cx="685285" cy="49395"/>
              </a:xfrm>
              <a:custGeom>
                <a:rect b="b" l="l" r="r" t="t"/>
                <a:pathLst>
                  <a:path extrusionOk="0" h="1420" w="19702">
                    <a:moveTo>
                      <a:pt x="19702" y="0"/>
                    </a:moveTo>
                    <a:lnTo>
                      <a:pt x="1" y="34"/>
                    </a:lnTo>
                    <a:lnTo>
                      <a:pt x="1" y="1419"/>
                    </a:lnTo>
                    <a:lnTo>
                      <a:pt x="19702" y="1352"/>
                    </a:lnTo>
                    <a:lnTo>
                      <a:pt x="197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41"/>
              <p:cNvSpPr/>
              <p:nvPr/>
            </p:nvSpPr>
            <p:spPr>
              <a:xfrm>
                <a:off x="1464054" y="1935524"/>
                <a:ext cx="483129" cy="48212"/>
              </a:xfrm>
              <a:custGeom>
                <a:rect b="b" l="l" r="r" t="t"/>
                <a:pathLst>
                  <a:path extrusionOk="0" h="1386" w="13890">
                    <a:moveTo>
                      <a:pt x="1" y="0"/>
                    </a:moveTo>
                    <a:lnTo>
                      <a:pt x="1" y="1386"/>
                    </a:lnTo>
                    <a:lnTo>
                      <a:pt x="13889" y="1386"/>
                    </a:lnTo>
                    <a:lnTo>
                      <a:pt x="138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41"/>
              <p:cNvSpPr/>
              <p:nvPr/>
            </p:nvSpPr>
            <p:spPr>
              <a:xfrm>
                <a:off x="628369" y="2547411"/>
                <a:ext cx="1025364" cy="9797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dk1"/>
                    </a:solidFill>
                    <a:latin typeface="Roboto"/>
                  </a:rPr>
                  <a:t>DIGITAL WALLET</a:t>
                </a:r>
              </a:p>
            </p:txBody>
          </p:sp>
        </p:grpSp>
        <p:grpSp>
          <p:nvGrpSpPr>
            <p:cNvPr id="2594" name="Google Shape;2594;p41"/>
            <p:cNvGrpSpPr/>
            <p:nvPr/>
          </p:nvGrpSpPr>
          <p:grpSpPr>
            <a:xfrm>
              <a:off x="2679288" y="3321255"/>
              <a:ext cx="1881900" cy="1367100"/>
              <a:chOff x="2679288" y="3321255"/>
              <a:chExt cx="1881900" cy="1367100"/>
            </a:xfrm>
          </p:grpSpPr>
          <p:sp>
            <p:nvSpPr>
              <p:cNvPr id="2595" name="Google Shape;2595;p41"/>
              <p:cNvSpPr/>
              <p:nvPr/>
            </p:nvSpPr>
            <p:spPr>
              <a:xfrm>
                <a:off x="2679288" y="3321255"/>
                <a:ext cx="1881900" cy="1367100"/>
              </a:xfrm>
              <a:prstGeom prst="roundRect">
                <a:avLst>
                  <a:gd fmla="val 9439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41"/>
              <p:cNvSpPr txBox="1"/>
              <p:nvPr/>
            </p:nvSpPr>
            <p:spPr>
              <a:xfrm flipH="1">
                <a:off x="2820899" y="3492378"/>
                <a:ext cx="1598677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</a:t>
                </a: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ew service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597" name="Google Shape;2597;p41"/>
              <p:cNvSpPr txBox="1"/>
              <p:nvPr/>
            </p:nvSpPr>
            <p:spPr>
              <a:xfrm flipH="1">
                <a:off x="2820899" y="3872926"/>
                <a:ext cx="1598677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fourth-largest planet of them all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98" name="Google Shape;2598;p41"/>
            <p:cNvGrpSpPr/>
            <p:nvPr/>
          </p:nvGrpSpPr>
          <p:grpSpPr>
            <a:xfrm>
              <a:off x="4742025" y="3321255"/>
              <a:ext cx="1881900" cy="1367100"/>
              <a:chOff x="4742025" y="3321255"/>
              <a:chExt cx="1881900" cy="1367100"/>
            </a:xfrm>
          </p:grpSpPr>
          <p:sp>
            <p:nvSpPr>
              <p:cNvPr id="2599" name="Google Shape;2599;p41"/>
              <p:cNvSpPr/>
              <p:nvPr/>
            </p:nvSpPr>
            <p:spPr>
              <a:xfrm>
                <a:off x="4742025" y="3321255"/>
                <a:ext cx="1881900" cy="1367100"/>
              </a:xfrm>
              <a:prstGeom prst="roundRect">
                <a:avLst>
                  <a:gd fmla="val 9439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41"/>
              <p:cNvSpPr txBox="1"/>
              <p:nvPr/>
            </p:nvSpPr>
            <p:spPr>
              <a:xfrm flipH="1">
                <a:off x="4883636" y="3492378"/>
                <a:ext cx="1598677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Automatic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01" name="Google Shape;2601;p41"/>
              <p:cNvSpPr txBox="1"/>
              <p:nvPr/>
            </p:nvSpPr>
            <p:spPr>
              <a:xfrm flipH="1">
                <a:off x="4883636" y="3872926"/>
                <a:ext cx="1598677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02" name="Google Shape;2602;p41"/>
            <p:cNvGrpSpPr/>
            <p:nvPr/>
          </p:nvGrpSpPr>
          <p:grpSpPr>
            <a:xfrm>
              <a:off x="6804762" y="3321255"/>
              <a:ext cx="1881900" cy="1367100"/>
              <a:chOff x="6804762" y="3321255"/>
              <a:chExt cx="1881900" cy="1367100"/>
            </a:xfrm>
          </p:grpSpPr>
          <p:sp>
            <p:nvSpPr>
              <p:cNvPr id="2603" name="Google Shape;2603;p41"/>
              <p:cNvSpPr/>
              <p:nvPr/>
            </p:nvSpPr>
            <p:spPr>
              <a:xfrm>
                <a:off x="6804762" y="3321255"/>
                <a:ext cx="1881900" cy="1367100"/>
              </a:xfrm>
              <a:prstGeom prst="roundRect">
                <a:avLst>
                  <a:gd fmla="val 9439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41"/>
              <p:cNvSpPr txBox="1"/>
              <p:nvPr/>
            </p:nvSpPr>
            <p:spPr>
              <a:xfrm flipH="1">
                <a:off x="6946373" y="3492378"/>
                <a:ext cx="1598677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Fast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05" name="Google Shape;2605;p41"/>
              <p:cNvSpPr txBox="1"/>
              <p:nvPr/>
            </p:nvSpPr>
            <p:spPr>
              <a:xfrm flipH="1">
                <a:off x="6946373" y="3872926"/>
                <a:ext cx="1598677" cy="6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42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grpSp>
        <p:nvGrpSpPr>
          <p:cNvPr id="2611" name="Google Shape;2611;p42"/>
          <p:cNvGrpSpPr/>
          <p:nvPr/>
        </p:nvGrpSpPr>
        <p:grpSpPr>
          <a:xfrm>
            <a:off x="456996" y="1621125"/>
            <a:ext cx="8229279" cy="743401"/>
            <a:chOff x="456996" y="1621125"/>
            <a:chExt cx="8229279" cy="743401"/>
          </a:xfrm>
        </p:grpSpPr>
        <p:cxnSp>
          <p:nvCxnSpPr>
            <p:cNvPr id="2612" name="Google Shape;2612;p42"/>
            <p:cNvCxnSpPr/>
            <p:nvPr/>
          </p:nvCxnSpPr>
          <p:spPr>
            <a:xfrm>
              <a:off x="3915067" y="2015378"/>
              <a:ext cx="131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13" name="Google Shape;2613;p42"/>
            <p:cNvGrpSpPr/>
            <p:nvPr/>
          </p:nvGrpSpPr>
          <p:grpSpPr>
            <a:xfrm>
              <a:off x="456996" y="1621125"/>
              <a:ext cx="3458070" cy="743401"/>
              <a:chOff x="456996" y="1621125"/>
              <a:chExt cx="3458070" cy="743401"/>
            </a:xfrm>
          </p:grpSpPr>
          <p:sp>
            <p:nvSpPr>
              <p:cNvPr id="2614" name="Google Shape;2614;p42"/>
              <p:cNvSpPr txBox="1"/>
              <p:nvPr/>
            </p:nvSpPr>
            <p:spPr>
              <a:xfrm flipH="1">
                <a:off x="456996" y="1621125"/>
                <a:ext cx="2574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Mobile</a:t>
                </a:r>
                <a:endParaRPr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15" name="Google Shape;2615;p42"/>
              <p:cNvSpPr txBox="1"/>
              <p:nvPr/>
            </p:nvSpPr>
            <p:spPr>
              <a:xfrm flipH="1">
                <a:off x="456996" y="1970626"/>
                <a:ext cx="2574900" cy="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16" name="Google Shape;2616;p42"/>
              <p:cNvSpPr/>
              <p:nvPr/>
            </p:nvSpPr>
            <p:spPr>
              <a:xfrm>
                <a:off x="3314467" y="1715078"/>
                <a:ext cx="600600" cy="6006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7" name="Google Shape;2617;p42"/>
            <p:cNvGrpSpPr/>
            <p:nvPr/>
          </p:nvGrpSpPr>
          <p:grpSpPr>
            <a:xfrm>
              <a:off x="5228933" y="1621125"/>
              <a:ext cx="3457342" cy="743401"/>
              <a:chOff x="5228933" y="1621125"/>
              <a:chExt cx="3457342" cy="743401"/>
            </a:xfrm>
          </p:grpSpPr>
          <p:sp>
            <p:nvSpPr>
              <p:cNvPr id="2618" name="Google Shape;2618;p42"/>
              <p:cNvSpPr txBox="1"/>
              <p:nvPr/>
            </p:nvSpPr>
            <p:spPr>
              <a:xfrm>
                <a:off x="6111375" y="1621125"/>
                <a:ext cx="2574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Mobile app</a:t>
                </a:r>
                <a:endParaRPr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19" name="Google Shape;2619;p42"/>
              <p:cNvSpPr txBox="1"/>
              <p:nvPr/>
            </p:nvSpPr>
            <p:spPr>
              <a:xfrm>
                <a:off x="6111375" y="1970626"/>
                <a:ext cx="2574900" cy="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fourth-largest planet of them all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20" name="Google Shape;2620;p42"/>
              <p:cNvSpPr/>
              <p:nvPr/>
            </p:nvSpPr>
            <p:spPr>
              <a:xfrm flipH="1">
                <a:off x="5228933" y="1715078"/>
                <a:ext cx="600600" cy="6006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1" name="Google Shape;2621;p42"/>
            <p:cNvSpPr/>
            <p:nvPr/>
          </p:nvSpPr>
          <p:spPr>
            <a:xfrm>
              <a:off x="4487917" y="1931228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2" name="Google Shape;2622;p42"/>
          <p:cNvGrpSpPr/>
          <p:nvPr/>
        </p:nvGrpSpPr>
        <p:grpSpPr>
          <a:xfrm>
            <a:off x="456996" y="2412341"/>
            <a:ext cx="8229279" cy="743401"/>
            <a:chOff x="456996" y="2412341"/>
            <a:chExt cx="8229279" cy="743401"/>
          </a:xfrm>
        </p:grpSpPr>
        <p:cxnSp>
          <p:nvCxnSpPr>
            <p:cNvPr id="2623" name="Google Shape;2623;p42"/>
            <p:cNvCxnSpPr/>
            <p:nvPr/>
          </p:nvCxnSpPr>
          <p:spPr>
            <a:xfrm>
              <a:off x="3915067" y="2806591"/>
              <a:ext cx="131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24" name="Google Shape;2624;p42"/>
            <p:cNvGrpSpPr/>
            <p:nvPr/>
          </p:nvGrpSpPr>
          <p:grpSpPr>
            <a:xfrm>
              <a:off x="456996" y="2412341"/>
              <a:ext cx="3458070" cy="743401"/>
              <a:chOff x="456996" y="2412341"/>
              <a:chExt cx="3458070" cy="743401"/>
            </a:xfrm>
          </p:grpSpPr>
          <p:sp>
            <p:nvSpPr>
              <p:cNvPr id="2625" name="Google Shape;2625;p42"/>
              <p:cNvSpPr txBox="1"/>
              <p:nvPr/>
            </p:nvSpPr>
            <p:spPr>
              <a:xfrm flipH="1">
                <a:off x="456996" y="2412341"/>
                <a:ext cx="2574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Tablet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26" name="Google Shape;2626;p42"/>
              <p:cNvSpPr txBox="1"/>
              <p:nvPr/>
            </p:nvSpPr>
            <p:spPr>
              <a:xfrm flipH="1">
                <a:off x="456996" y="2761842"/>
                <a:ext cx="2574900" cy="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27" name="Google Shape;2627;p42"/>
              <p:cNvSpPr/>
              <p:nvPr/>
            </p:nvSpPr>
            <p:spPr>
              <a:xfrm>
                <a:off x="3314467" y="2506291"/>
                <a:ext cx="600600" cy="600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8" name="Google Shape;2628;p42"/>
            <p:cNvGrpSpPr/>
            <p:nvPr/>
          </p:nvGrpSpPr>
          <p:grpSpPr>
            <a:xfrm>
              <a:off x="5228933" y="2412341"/>
              <a:ext cx="3457342" cy="743401"/>
              <a:chOff x="5228933" y="2412341"/>
              <a:chExt cx="3457342" cy="743401"/>
            </a:xfrm>
          </p:grpSpPr>
          <p:sp>
            <p:nvSpPr>
              <p:cNvPr id="2629" name="Google Shape;2629;p42"/>
              <p:cNvSpPr txBox="1"/>
              <p:nvPr/>
            </p:nvSpPr>
            <p:spPr>
              <a:xfrm>
                <a:off x="6111375" y="2412341"/>
                <a:ext cx="2574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Tablet extension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30" name="Google Shape;2630;p42"/>
              <p:cNvSpPr txBox="1"/>
              <p:nvPr/>
            </p:nvSpPr>
            <p:spPr>
              <a:xfrm>
                <a:off x="6111375" y="2761842"/>
                <a:ext cx="2574900" cy="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31" name="Google Shape;2631;p42"/>
              <p:cNvSpPr/>
              <p:nvPr/>
            </p:nvSpPr>
            <p:spPr>
              <a:xfrm flipH="1">
                <a:off x="5228933" y="2506291"/>
                <a:ext cx="600600" cy="600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2" name="Google Shape;2632;p42"/>
            <p:cNvSpPr/>
            <p:nvPr/>
          </p:nvSpPr>
          <p:spPr>
            <a:xfrm>
              <a:off x="4487917" y="2722441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3" name="Google Shape;2633;p42"/>
          <p:cNvGrpSpPr/>
          <p:nvPr/>
        </p:nvGrpSpPr>
        <p:grpSpPr>
          <a:xfrm>
            <a:off x="456996" y="3203558"/>
            <a:ext cx="8229279" cy="743401"/>
            <a:chOff x="456996" y="3203558"/>
            <a:chExt cx="8229279" cy="743401"/>
          </a:xfrm>
        </p:grpSpPr>
        <p:cxnSp>
          <p:nvCxnSpPr>
            <p:cNvPr id="2634" name="Google Shape;2634;p42"/>
            <p:cNvCxnSpPr/>
            <p:nvPr/>
          </p:nvCxnSpPr>
          <p:spPr>
            <a:xfrm>
              <a:off x="3915067" y="3597805"/>
              <a:ext cx="131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35" name="Google Shape;2635;p42"/>
            <p:cNvGrpSpPr/>
            <p:nvPr/>
          </p:nvGrpSpPr>
          <p:grpSpPr>
            <a:xfrm>
              <a:off x="456996" y="3203558"/>
              <a:ext cx="3458070" cy="743401"/>
              <a:chOff x="456996" y="3203558"/>
              <a:chExt cx="3458070" cy="743401"/>
            </a:xfrm>
          </p:grpSpPr>
          <p:sp>
            <p:nvSpPr>
              <p:cNvPr id="2636" name="Google Shape;2636;p42"/>
              <p:cNvSpPr txBox="1"/>
              <p:nvPr/>
            </p:nvSpPr>
            <p:spPr>
              <a:xfrm flipH="1">
                <a:off x="456996" y="3203558"/>
                <a:ext cx="2574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Personal computer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37" name="Google Shape;2637;p42"/>
              <p:cNvSpPr txBox="1"/>
              <p:nvPr/>
            </p:nvSpPr>
            <p:spPr>
              <a:xfrm flipH="1">
                <a:off x="456996" y="3553059"/>
                <a:ext cx="2574900" cy="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one where we live 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38" name="Google Shape;2638;p42"/>
              <p:cNvSpPr/>
              <p:nvPr/>
            </p:nvSpPr>
            <p:spPr>
              <a:xfrm>
                <a:off x="3314467" y="3297505"/>
                <a:ext cx="600600" cy="600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9" name="Google Shape;2639;p42"/>
            <p:cNvGrpSpPr/>
            <p:nvPr/>
          </p:nvGrpSpPr>
          <p:grpSpPr>
            <a:xfrm>
              <a:off x="5228933" y="3203558"/>
              <a:ext cx="3457342" cy="743401"/>
              <a:chOff x="5228933" y="3203558"/>
              <a:chExt cx="3457342" cy="743401"/>
            </a:xfrm>
          </p:grpSpPr>
          <p:sp>
            <p:nvSpPr>
              <p:cNvPr id="2640" name="Google Shape;2640;p42"/>
              <p:cNvSpPr txBox="1"/>
              <p:nvPr/>
            </p:nvSpPr>
            <p:spPr>
              <a:xfrm>
                <a:off x="6111375" y="3203558"/>
                <a:ext cx="2574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Wallet software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41" name="Google Shape;2641;p42"/>
              <p:cNvSpPr txBox="1"/>
              <p:nvPr/>
            </p:nvSpPr>
            <p:spPr>
              <a:xfrm>
                <a:off x="6111375" y="3553059"/>
                <a:ext cx="2574900" cy="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42" name="Google Shape;2642;p42"/>
              <p:cNvSpPr/>
              <p:nvPr/>
            </p:nvSpPr>
            <p:spPr>
              <a:xfrm flipH="1">
                <a:off x="5228933" y="3297505"/>
                <a:ext cx="600600" cy="600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43" name="Google Shape;2643;p42"/>
            <p:cNvSpPr/>
            <p:nvPr/>
          </p:nvSpPr>
          <p:spPr>
            <a:xfrm>
              <a:off x="4487917" y="3513655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4" name="Google Shape;2644;p42"/>
          <p:cNvGrpSpPr/>
          <p:nvPr/>
        </p:nvGrpSpPr>
        <p:grpSpPr>
          <a:xfrm>
            <a:off x="456996" y="3994774"/>
            <a:ext cx="8229279" cy="743401"/>
            <a:chOff x="456996" y="3994774"/>
            <a:chExt cx="8229279" cy="743401"/>
          </a:xfrm>
        </p:grpSpPr>
        <p:cxnSp>
          <p:nvCxnSpPr>
            <p:cNvPr id="2645" name="Google Shape;2645;p42"/>
            <p:cNvCxnSpPr/>
            <p:nvPr/>
          </p:nvCxnSpPr>
          <p:spPr>
            <a:xfrm>
              <a:off x="3915067" y="4389019"/>
              <a:ext cx="131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6" name="Google Shape;2646;p42"/>
            <p:cNvGrpSpPr/>
            <p:nvPr/>
          </p:nvGrpSpPr>
          <p:grpSpPr>
            <a:xfrm>
              <a:off x="456996" y="3994774"/>
              <a:ext cx="3458070" cy="743401"/>
              <a:chOff x="456996" y="3994774"/>
              <a:chExt cx="3458070" cy="743401"/>
            </a:xfrm>
          </p:grpSpPr>
          <p:sp>
            <p:nvSpPr>
              <p:cNvPr id="2647" name="Google Shape;2647;p42"/>
              <p:cNvSpPr txBox="1"/>
              <p:nvPr/>
            </p:nvSpPr>
            <p:spPr>
              <a:xfrm flipH="1">
                <a:off x="456996" y="3994774"/>
                <a:ext cx="2574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Smart watch</a:t>
                </a:r>
                <a:endParaRPr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48" name="Google Shape;2648;p42"/>
              <p:cNvSpPr txBox="1"/>
              <p:nvPr/>
            </p:nvSpPr>
            <p:spPr>
              <a:xfrm flipH="1">
                <a:off x="456996" y="4344275"/>
                <a:ext cx="2574900" cy="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49" name="Google Shape;2649;p42"/>
              <p:cNvSpPr/>
              <p:nvPr/>
            </p:nvSpPr>
            <p:spPr>
              <a:xfrm>
                <a:off x="3314467" y="4088719"/>
                <a:ext cx="600600" cy="6006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0" name="Google Shape;2650;p42"/>
            <p:cNvGrpSpPr/>
            <p:nvPr/>
          </p:nvGrpSpPr>
          <p:grpSpPr>
            <a:xfrm>
              <a:off x="5228933" y="3994774"/>
              <a:ext cx="3457342" cy="743401"/>
              <a:chOff x="5228933" y="3994774"/>
              <a:chExt cx="3457342" cy="743401"/>
            </a:xfrm>
          </p:grpSpPr>
          <p:sp>
            <p:nvSpPr>
              <p:cNvPr id="2651" name="Google Shape;2651;p42"/>
              <p:cNvSpPr txBox="1"/>
              <p:nvPr/>
            </p:nvSpPr>
            <p:spPr>
              <a:xfrm>
                <a:off x="6111375" y="3994774"/>
                <a:ext cx="25749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Smart watch app</a:t>
                </a:r>
                <a:endParaRPr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652" name="Google Shape;2652;p42"/>
              <p:cNvSpPr txBox="1"/>
              <p:nvPr/>
            </p:nvSpPr>
            <p:spPr>
              <a:xfrm>
                <a:off x="6111375" y="4344275"/>
                <a:ext cx="2574900" cy="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no longer considered the ninth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53" name="Google Shape;2653;p42"/>
              <p:cNvSpPr/>
              <p:nvPr/>
            </p:nvSpPr>
            <p:spPr>
              <a:xfrm flipH="1">
                <a:off x="5228933" y="4088719"/>
                <a:ext cx="600600" cy="6006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4" name="Google Shape;2654;p42"/>
            <p:cNvSpPr/>
            <p:nvPr/>
          </p:nvSpPr>
          <p:spPr>
            <a:xfrm>
              <a:off x="4487917" y="4304869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5" name="Google Shape;2655;p42"/>
          <p:cNvGrpSpPr/>
          <p:nvPr/>
        </p:nvGrpSpPr>
        <p:grpSpPr>
          <a:xfrm>
            <a:off x="3445140" y="4219393"/>
            <a:ext cx="339253" cy="339253"/>
            <a:chOff x="3271200" y="1435075"/>
            <a:chExt cx="481825" cy="481825"/>
          </a:xfrm>
        </p:grpSpPr>
        <p:sp>
          <p:nvSpPr>
            <p:cNvPr id="2656" name="Google Shape;2656;p42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58" name="Google Shape;2658;p42"/>
          <p:cNvGrpSpPr/>
          <p:nvPr/>
        </p:nvGrpSpPr>
        <p:grpSpPr>
          <a:xfrm>
            <a:off x="5362793" y="3431365"/>
            <a:ext cx="332881" cy="332881"/>
            <a:chOff x="6239925" y="2032450"/>
            <a:chExt cx="472775" cy="472775"/>
          </a:xfrm>
        </p:grpSpPr>
        <p:sp>
          <p:nvSpPr>
            <p:cNvPr id="2659" name="Google Shape;2659;p42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1" name="Google Shape;2661;p42"/>
          <p:cNvGrpSpPr/>
          <p:nvPr/>
        </p:nvGrpSpPr>
        <p:grpSpPr>
          <a:xfrm>
            <a:off x="5359607" y="2636965"/>
            <a:ext cx="339253" cy="339253"/>
            <a:chOff x="1492675" y="2027925"/>
            <a:chExt cx="481825" cy="481825"/>
          </a:xfrm>
        </p:grpSpPr>
        <p:sp>
          <p:nvSpPr>
            <p:cNvPr id="2662" name="Google Shape;2662;p42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7" name="Google Shape;2667;p42"/>
          <p:cNvGrpSpPr/>
          <p:nvPr/>
        </p:nvGrpSpPr>
        <p:grpSpPr>
          <a:xfrm>
            <a:off x="3495501" y="1845751"/>
            <a:ext cx="238531" cy="339253"/>
            <a:chOff x="3342725" y="2620775"/>
            <a:chExt cx="338775" cy="481825"/>
          </a:xfrm>
        </p:grpSpPr>
        <p:sp>
          <p:nvSpPr>
            <p:cNvPr id="2668" name="Google Shape;2668;p42"/>
            <p:cNvSpPr/>
            <p:nvPr/>
          </p:nvSpPr>
          <p:spPr>
            <a:xfrm>
              <a:off x="3342725" y="2620775"/>
              <a:ext cx="338775" cy="56475"/>
            </a:xfrm>
            <a:custGeom>
              <a:rect b="b" l="l" r="r" t="t"/>
              <a:pathLst>
                <a:path extrusionOk="0" h="2259" w="13551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3342725" y="2705450"/>
              <a:ext cx="338775" cy="284225"/>
            </a:xfrm>
            <a:custGeom>
              <a:rect b="b" l="l" r="r" t="t"/>
              <a:pathLst>
                <a:path extrusionOk="0" h="11369" w="13551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3342725" y="3017875"/>
              <a:ext cx="338775" cy="84725"/>
            </a:xfrm>
            <a:custGeom>
              <a:rect b="b" l="l" r="r" t="t"/>
              <a:pathLst>
                <a:path extrusionOk="0" h="3389" w="13551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71" name="Google Shape;2671;p42"/>
          <p:cNvGrpSpPr/>
          <p:nvPr/>
        </p:nvGrpSpPr>
        <p:grpSpPr>
          <a:xfrm>
            <a:off x="5390085" y="1845751"/>
            <a:ext cx="278296" cy="339253"/>
            <a:chOff x="3907325" y="2620775"/>
            <a:chExt cx="395250" cy="481825"/>
          </a:xfrm>
        </p:grpSpPr>
        <p:sp>
          <p:nvSpPr>
            <p:cNvPr id="2672" name="Google Shape;2672;p42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76" name="Google Shape;2676;p42"/>
          <p:cNvGrpSpPr/>
          <p:nvPr/>
        </p:nvGrpSpPr>
        <p:grpSpPr>
          <a:xfrm>
            <a:off x="3445140" y="3438784"/>
            <a:ext cx="339253" cy="318042"/>
            <a:chOff x="5049725" y="2635825"/>
            <a:chExt cx="481825" cy="451700"/>
          </a:xfrm>
        </p:grpSpPr>
        <p:sp>
          <p:nvSpPr>
            <p:cNvPr id="2677" name="Google Shape;2677;p42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80" name="Google Shape;2680;p42"/>
          <p:cNvGrpSpPr/>
          <p:nvPr/>
        </p:nvGrpSpPr>
        <p:grpSpPr>
          <a:xfrm>
            <a:off x="5351940" y="4211726"/>
            <a:ext cx="354586" cy="354586"/>
            <a:chOff x="-30735200" y="3192625"/>
            <a:chExt cx="292225" cy="292225"/>
          </a:xfrm>
        </p:grpSpPr>
        <p:sp>
          <p:nvSpPr>
            <p:cNvPr id="2681" name="Google Shape;2681;p42"/>
            <p:cNvSpPr/>
            <p:nvPr/>
          </p:nvSpPr>
          <p:spPr>
            <a:xfrm>
              <a:off x="-30665100" y="3192625"/>
              <a:ext cx="175650" cy="223700"/>
            </a:xfrm>
            <a:custGeom>
              <a:rect b="b" l="l" r="r" t="t"/>
              <a:pathLst>
                <a:path extrusionOk="0" h="8948" w="7026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-30615475" y="3278475"/>
              <a:ext cx="52775" cy="52000"/>
            </a:xfrm>
            <a:custGeom>
              <a:rect b="b" l="l" r="r" t="t"/>
              <a:pathLst>
                <a:path extrusionOk="0" h="2080" w="2111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-30528850" y="3296575"/>
              <a:ext cx="85875" cy="25250"/>
            </a:xfrm>
            <a:custGeom>
              <a:rect b="b" l="l" r="r" t="t"/>
              <a:pathLst>
                <a:path extrusionOk="0" h="1010" w="3435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-30546175" y="3338325"/>
              <a:ext cx="85875" cy="26025"/>
            </a:xfrm>
            <a:custGeom>
              <a:rect b="b" l="l" r="r" t="t"/>
              <a:pathLst>
                <a:path extrusionOk="0" h="1041" w="3435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-30546175" y="3381650"/>
              <a:ext cx="67750" cy="26025"/>
            </a:xfrm>
            <a:custGeom>
              <a:rect b="b" l="l" r="r" t="t"/>
              <a:pathLst>
                <a:path extrusionOk="0" h="1041" w="271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-30546175" y="3424175"/>
              <a:ext cx="51225" cy="26025"/>
            </a:xfrm>
            <a:custGeom>
              <a:rect b="b" l="l" r="r" t="t"/>
              <a:pathLst>
                <a:path extrusionOk="0" h="1041" w="2049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-30735200" y="3209325"/>
              <a:ext cx="174075" cy="275525"/>
            </a:xfrm>
            <a:custGeom>
              <a:rect b="b" l="l" r="r" t="t"/>
              <a:pathLst>
                <a:path extrusionOk="0" h="11021" w="6963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8" name="Google Shape;2688;p42"/>
          <p:cNvGrpSpPr/>
          <p:nvPr/>
        </p:nvGrpSpPr>
        <p:grpSpPr>
          <a:xfrm>
            <a:off x="3437481" y="2628258"/>
            <a:ext cx="354572" cy="356668"/>
            <a:chOff x="1636025" y="3220325"/>
            <a:chExt cx="267925" cy="268575"/>
          </a:xfrm>
        </p:grpSpPr>
        <p:sp>
          <p:nvSpPr>
            <p:cNvPr id="2689" name="Google Shape;2689;p42"/>
            <p:cNvSpPr/>
            <p:nvPr/>
          </p:nvSpPr>
          <p:spPr>
            <a:xfrm>
              <a:off x="1636025" y="3220325"/>
              <a:ext cx="267925" cy="268575"/>
            </a:xfrm>
            <a:custGeom>
              <a:rect b="b" l="l" r="r" t="t"/>
              <a:pathLst>
                <a:path extrusionOk="0" h="10743" w="10717">
                  <a:moveTo>
                    <a:pt x="1234" y="5058"/>
                  </a:moveTo>
                  <a:cubicBezTo>
                    <a:pt x="1393" y="5058"/>
                    <a:pt x="1548" y="5182"/>
                    <a:pt x="1548" y="5360"/>
                  </a:cubicBezTo>
                  <a:cubicBezTo>
                    <a:pt x="1548" y="5551"/>
                    <a:pt x="1405" y="5693"/>
                    <a:pt x="1239" y="5693"/>
                  </a:cubicBezTo>
                  <a:cubicBezTo>
                    <a:pt x="953" y="5693"/>
                    <a:pt x="810" y="5336"/>
                    <a:pt x="1024" y="5146"/>
                  </a:cubicBezTo>
                  <a:cubicBezTo>
                    <a:pt x="1085" y="5085"/>
                    <a:pt x="1160" y="5058"/>
                    <a:pt x="1234" y="5058"/>
                  </a:cubicBezTo>
                  <a:close/>
                  <a:moveTo>
                    <a:pt x="1281" y="6310"/>
                  </a:moveTo>
                  <a:cubicBezTo>
                    <a:pt x="1677" y="6310"/>
                    <a:pt x="1677" y="6934"/>
                    <a:pt x="1281" y="6934"/>
                  </a:cubicBezTo>
                  <a:cubicBezTo>
                    <a:pt x="1268" y="6934"/>
                    <a:pt x="1253" y="6933"/>
                    <a:pt x="1239" y="6932"/>
                  </a:cubicBezTo>
                  <a:cubicBezTo>
                    <a:pt x="858" y="6908"/>
                    <a:pt x="858" y="6360"/>
                    <a:pt x="1239" y="6313"/>
                  </a:cubicBezTo>
                  <a:cubicBezTo>
                    <a:pt x="1253" y="6311"/>
                    <a:pt x="1268" y="6310"/>
                    <a:pt x="1281" y="6310"/>
                  </a:cubicBezTo>
                  <a:close/>
                  <a:moveTo>
                    <a:pt x="1245" y="7567"/>
                  </a:moveTo>
                  <a:cubicBezTo>
                    <a:pt x="1400" y="7567"/>
                    <a:pt x="1548" y="7694"/>
                    <a:pt x="1548" y="7884"/>
                  </a:cubicBezTo>
                  <a:cubicBezTo>
                    <a:pt x="1548" y="8051"/>
                    <a:pt x="1405" y="8194"/>
                    <a:pt x="1239" y="8194"/>
                  </a:cubicBezTo>
                  <a:cubicBezTo>
                    <a:pt x="953" y="8194"/>
                    <a:pt x="810" y="7861"/>
                    <a:pt x="1024" y="7670"/>
                  </a:cubicBezTo>
                  <a:cubicBezTo>
                    <a:pt x="1088" y="7599"/>
                    <a:pt x="1167" y="7567"/>
                    <a:pt x="1245" y="7567"/>
                  </a:cubicBezTo>
                  <a:close/>
                  <a:moveTo>
                    <a:pt x="9182" y="3810"/>
                  </a:moveTo>
                  <a:cubicBezTo>
                    <a:pt x="9332" y="3810"/>
                    <a:pt x="9455" y="3944"/>
                    <a:pt x="9455" y="4098"/>
                  </a:cubicBezTo>
                  <a:lnTo>
                    <a:pt x="9455" y="9170"/>
                  </a:lnTo>
                  <a:cubicBezTo>
                    <a:pt x="9455" y="9337"/>
                    <a:pt x="9312" y="9480"/>
                    <a:pt x="9145" y="9480"/>
                  </a:cubicBezTo>
                  <a:lnTo>
                    <a:pt x="2811" y="9480"/>
                  </a:lnTo>
                  <a:cubicBezTo>
                    <a:pt x="2644" y="9480"/>
                    <a:pt x="2501" y="9337"/>
                    <a:pt x="2501" y="9170"/>
                  </a:cubicBezTo>
                  <a:lnTo>
                    <a:pt x="2501" y="4098"/>
                  </a:lnTo>
                  <a:cubicBezTo>
                    <a:pt x="2501" y="3931"/>
                    <a:pt x="2644" y="3812"/>
                    <a:pt x="2811" y="3812"/>
                  </a:cubicBezTo>
                  <a:lnTo>
                    <a:pt x="9145" y="3812"/>
                  </a:lnTo>
                  <a:cubicBezTo>
                    <a:pt x="9157" y="3810"/>
                    <a:pt x="9170" y="3810"/>
                    <a:pt x="9182" y="3810"/>
                  </a:cubicBezTo>
                  <a:close/>
                  <a:moveTo>
                    <a:pt x="7306" y="0"/>
                  </a:moveTo>
                  <a:cubicBezTo>
                    <a:pt x="7285" y="0"/>
                    <a:pt x="7262" y="1"/>
                    <a:pt x="7240" y="2"/>
                  </a:cubicBezTo>
                  <a:lnTo>
                    <a:pt x="4097" y="2"/>
                  </a:lnTo>
                  <a:cubicBezTo>
                    <a:pt x="3715" y="49"/>
                    <a:pt x="3715" y="597"/>
                    <a:pt x="4097" y="645"/>
                  </a:cubicBezTo>
                  <a:lnTo>
                    <a:pt x="7240" y="645"/>
                  </a:lnTo>
                  <a:cubicBezTo>
                    <a:pt x="7255" y="643"/>
                    <a:pt x="7269" y="643"/>
                    <a:pt x="7282" y="643"/>
                  </a:cubicBezTo>
                  <a:cubicBezTo>
                    <a:pt x="7678" y="643"/>
                    <a:pt x="7678" y="1266"/>
                    <a:pt x="7282" y="1266"/>
                  </a:cubicBezTo>
                  <a:cubicBezTo>
                    <a:pt x="7269" y="1266"/>
                    <a:pt x="7255" y="1266"/>
                    <a:pt x="7240" y="1264"/>
                  </a:cubicBezTo>
                  <a:lnTo>
                    <a:pt x="5978" y="1264"/>
                  </a:lnTo>
                  <a:cubicBezTo>
                    <a:pt x="5454" y="1264"/>
                    <a:pt x="5025" y="1693"/>
                    <a:pt x="5025" y="2217"/>
                  </a:cubicBezTo>
                  <a:lnTo>
                    <a:pt x="5025" y="2526"/>
                  </a:lnTo>
                  <a:lnTo>
                    <a:pt x="953" y="2526"/>
                  </a:lnTo>
                  <a:cubicBezTo>
                    <a:pt x="429" y="2526"/>
                    <a:pt x="0" y="2931"/>
                    <a:pt x="0" y="3455"/>
                  </a:cubicBezTo>
                  <a:lnTo>
                    <a:pt x="0" y="9790"/>
                  </a:lnTo>
                  <a:cubicBezTo>
                    <a:pt x="0" y="10313"/>
                    <a:pt x="429" y="10742"/>
                    <a:pt x="953" y="10742"/>
                  </a:cubicBezTo>
                  <a:lnTo>
                    <a:pt x="9788" y="10742"/>
                  </a:lnTo>
                  <a:cubicBezTo>
                    <a:pt x="10312" y="10718"/>
                    <a:pt x="10717" y="10313"/>
                    <a:pt x="10717" y="9790"/>
                  </a:cubicBezTo>
                  <a:lnTo>
                    <a:pt x="10717" y="3455"/>
                  </a:lnTo>
                  <a:cubicBezTo>
                    <a:pt x="10717" y="2945"/>
                    <a:pt x="10311" y="2525"/>
                    <a:pt x="9806" y="2525"/>
                  </a:cubicBezTo>
                  <a:cubicBezTo>
                    <a:pt x="9792" y="2525"/>
                    <a:pt x="9778" y="2526"/>
                    <a:pt x="9764" y="2526"/>
                  </a:cubicBezTo>
                  <a:lnTo>
                    <a:pt x="5668" y="2526"/>
                  </a:lnTo>
                  <a:lnTo>
                    <a:pt x="5668" y="2217"/>
                  </a:lnTo>
                  <a:cubicBezTo>
                    <a:pt x="5668" y="2026"/>
                    <a:pt x="5811" y="1883"/>
                    <a:pt x="5978" y="1883"/>
                  </a:cubicBezTo>
                  <a:lnTo>
                    <a:pt x="7240" y="1883"/>
                  </a:lnTo>
                  <a:cubicBezTo>
                    <a:pt x="7270" y="1885"/>
                    <a:pt x="7299" y="1886"/>
                    <a:pt x="7327" y="1886"/>
                  </a:cubicBezTo>
                  <a:cubicBezTo>
                    <a:pt x="8528" y="1886"/>
                    <a:pt x="8521" y="0"/>
                    <a:pt x="7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1714025" y="3331100"/>
              <a:ext cx="142900" cy="110750"/>
            </a:xfrm>
            <a:custGeom>
              <a:rect b="b" l="l" r="r" t="t"/>
              <a:pathLst>
                <a:path extrusionOk="0" h="4430" w="5716">
                  <a:moveTo>
                    <a:pt x="0" y="0"/>
                  </a:moveTo>
                  <a:lnTo>
                    <a:pt x="0" y="4430"/>
                  </a:lnTo>
                  <a:lnTo>
                    <a:pt x="5716" y="4430"/>
                  </a:lnTo>
                  <a:lnTo>
                    <a:pt x="5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1" name="Google Shape;2691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Digital wallet devices X d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igital wallet systems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43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2697" name="Google Shape;2697;p4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What's in the digital wallet?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98" name="Google Shape;2698;p43"/>
          <p:cNvGrpSpPr/>
          <p:nvPr/>
        </p:nvGrpSpPr>
        <p:grpSpPr>
          <a:xfrm>
            <a:off x="6227841" y="1629611"/>
            <a:ext cx="2271120" cy="762302"/>
            <a:chOff x="6227841" y="1629611"/>
            <a:chExt cx="2271120" cy="762302"/>
          </a:xfrm>
        </p:grpSpPr>
        <p:sp>
          <p:nvSpPr>
            <p:cNvPr id="2699" name="Google Shape;2699;p43"/>
            <p:cNvSpPr/>
            <p:nvPr/>
          </p:nvSpPr>
          <p:spPr>
            <a:xfrm flipH="1">
              <a:off x="6227841" y="1723896"/>
              <a:ext cx="585300" cy="5877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43"/>
            <p:cNvSpPr txBox="1"/>
            <p:nvPr/>
          </p:nvSpPr>
          <p:spPr>
            <a:xfrm flipH="1">
              <a:off x="6884661" y="1937713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1" name="Google Shape;2701;p43"/>
            <p:cNvSpPr txBox="1"/>
            <p:nvPr/>
          </p:nvSpPr>
          <p:spPr>
            <a:xfrm>
              <a:off x="6884361" y="1629611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Student card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02" name="Google Shape;2702;p43"/>
          <p:cNvGrpSpPr/>
          <p:nvPr/>
        </p:nvGrpSpPr>
        <p:grpSpPr>
          <a:xfrm>
            <a:off x="6227841" y="2420775"/>
            <a:ext cx="2271120" cy="762298"/>
            <a:chOff x="6227841" y="2420775"/>
            <a:chExt cx="2271120" cy="762298"/>
          </a:xfrm>
        </p:grpSpPr>
        <p:sp>
          <p:nvSpPr>
            <p:cNvPr id="2703" name="Google Shape;2703;p43"/>
            <p:cNvSpPr/>
            <p:nvPr/>
          </p:nvSpPr>
          <p:spPr>
            <a:xfrm flipH="1">
              <a:off x="6227841" y="2515040"/>
              <a:ext cx="585300" cy="5877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4" name="Google Shape;2704;p43"/>
            <p:cNvSpPr txBox="1"/>
            <p:nvPr/>
          </p:nvSpPr>
          <p:spPr>
            <a:xfrm flipH="1">
              <a:off x="6884661" y="272887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5" name="Google Shape;2705;p43"/>
            <p:cNvSpPr txBox="1"/>
            <p:nvPr/>
          </p:nvSpPr>
          <p:spPr>
            <a:xfrm>
              <a:off x="6884361" y="2420775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Gym card</a:t>
              </a:r>
              <a:endParaRPr sz="18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06" name="Google Shape;2706;p43"/>
          <p:cNvGrpSpPr/>
          <p:nvPr/>
        </p:nvGrpSpPr>
        <p:grpSpPr>
          <a:xfrm>
            <a:off x="6227841" y="3211934"/>
            <a:ext cx="2271120" cy="762298"/>
            <a:chOff x="6227841" y="3211934"/>
            <a:chExt cx="2271120" cy="762298"/>
          </a:xfrm>
        </p:grpSpPr>
        <p:sp>
          <p:nvSpPr>
            <p:cNvPr id="2707" name="Google Shape;2707;p43"/>
            <p:cNvSpPr/>
            <p:nvPr/>
          </p:nvSpPr>
          <p:spPr>
            <a:xfrm flipH="1">
              <a:off x="6227841" y="3306201"/>
              <a:ext cx="585300" cy="587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8" name="Google Shape;2708;p43"/>
            <p:cNvSpPr txBox="1"/>
            <p:nvPr/>
          </p:nvSpPr>
          <p:spPr>
            <a:xfrm flipH="1">
              <a:off x="6884661" y="352003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9" name="Google Shape;2709;p43"/>
            <p:cNvSpPr txBox="1"/>
            <p:nvPr/>
          </p:nvSpPr>
          <p:spPr>
            <a:xfrm>
              <a:off x="6884361" y="3211934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Tickets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10" name="Google Shape;2710;p43"/>
          <p:cNvGrpSpPr/>
          <p:nvPr/>
        </p:nvGrpSpPr>
        <p:grpSpPr>
          <a:xfrm>
            <a:off x="6227841" y="4003093"/>
            <a:ext cx="2271120" cy="762302"/>
            <a:chOff x="6227841" y="4003093"/>
            <a:chExt cx="2271120" cy="762302"/>
          </a:xfrm>
        </p:grpSpPr>
        <p:sp>
          <p:nvSpPr>
            <p:cNvPr id="2711" name="Google Shape;2711;p43"/>
            <p:cNvSpPr/>
            <p:nvPr/>
          </p:nvSpPr>
          <p:spPr>
            <a:xfrm flipH="1">
              <a:off x="6227841" y="4097345"/>
              <a:ext cx="585300" cy="5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43"/>
            <p:cNvSpPr txBox="1"/>
            <p:nvPr/>
          </p:nvSpPr>
          <p:spPr>
            <a:xfrm flipH="1">
              <a:off x="6884661" y="4311196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natural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3" name="Google Shape;2713;p43"/>
            <p:cNvSpPr txBox="1"/>
            <p:nvPr/>
          </p:nvSpPr>
          <p:spPr>
            <a:xfrm>
              <a:off x="6884361" y="4003093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Other IDs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14" name="Google Shape;2714;p43"/>
          <p:cNvGrpSpPr/>
          <p:nvPr/>
        </p:nvGrpSpPr>
        <p:grpSpPr>
          <a:xfrm>
            <a:off x="3270843" y="4001970"/>
            <a:ext cx="2271170" cy="762301"/>
            <a:chOff x="3270843" y="4001970"/>
            <a:chExt cx="2271170" cy="762301"/>
          </a:xfrm>
        </p:grpSpPr>
        <p:sp>
          <p:nvSpPr>
            <p:cNvPr id="2715" name="Google Shape;2715;p43"/>
            <p:cNvSpPr/>
            <p:nvPr/>
          </p:nvSpPr>
          <p:spPr>
            <a:xfrm flipH="1">
              <a:off x="3270843" y="4097345"/>
              <a:ext cx="585300" cy="587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6" name="Google Shape;2716;p43"/>
            <p:cNvSpPr txBox="1"/>
            <p:nvPr/>
          </p:nvSpPr>
          <p:spPr>
            <a:xfrm flipH="1">
              <a:off x="3927413" y="431007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7" name="Google Shape;2717;p43"/>
            <p:cNvSpPr txBox="1"/>
            <p:nvPr/>
          </p:nvSpPr>
          <p:spPr>
            <a:xfrm flipH="1">
              <a:off x="3927413" y="400197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Loyalty card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18" name="Google Shape;2718;p43"/>
          <p:cNvGrpSpPr/>
          <p:nvPr/>
        </p:nvGrpSpPr>
        <p:grpSpPr>
          <a:xfrm>
            <a:off x="3270843" y="3211197"/>
            <a:ext cx="2271120" cy="762297"/>
            <a:chOff x="3270843" y="3211197"/>
            <a:chExt cx="2271120" cy="762297"/>
          </a:xfrm>
        </p:grpSpPr>
        <p:sp>
          <p:nvSpPr>
            <p:cNvPr id="2719" name="Google Shape;2719;p43"/>
            <p:cNvSpPr/>
            <p:nvPr/>
          </p:nvSpPr>
          <p:spPr>
            <a:xfrm flipH="1">
              <a:off x="3270843" y="3306212"/>
              <a:ext cx="585300" cy="58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20" name="Google Shape;2720;p43"/>
            <p:cNvSpPr txBox="1"/>
            <p:nvPr/>
          </p:nvSpPr>
          <p:spPr>
            <a:xfrm flipH="1">
              <a:off x="3927363" y="3519294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1" name="Google Shape;2721;p43"/>
            <p:cNvSpPr txBox="1"/>
            <p:nvPr/>
          </p:nvSpPr>
          <p:spPr>
            <a:xfrm flipH="1">
              <a:off x="3927363" y="3211197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Health ins. card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22" name="Google Shape;2722;p43"/>
          <p:cNvGrpSpPr/>
          <p:nvPr/>
        </p:nvGrpSpPr>
        <p:grpSpPr>
          <a:xfrm>
            <a:off x="3270893" y="2420400"/>
            <a:ext cx="2271120" cy="762297"/>
            <a:chOff x="3270893" y="2420400"/>
            <a:chExt cx="2271120" cy="762297"/>
          </a:xfrm>
        </p:grpSpPr>
        <p:sp>
          <p:nvSpPr>
            <p:cNvPr id="2723" name="Google Shape;2723;p43"/>
            <p:cNvSpPr/>
            <p:nvPr/>
          </p:nvSpPr>
          <p:spPr>
            <a:xfrm flipH="1">
              <a:off x="3270893" y="2515040"/>
              <a:ext cx="585300" cy="5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24" name="Google Shape;2724;p43"/>
            <p:cNvSpPr txBox="1"/>
            <p:nvPr/>
          </p:nvSpPr>
          <p:spPr>
            <a:xfrm flipH="1">
              <a:off x="3927413" y="2728497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5" name="Google Shape;2725;p43"/>
            <p:cNvSpPr txBox="1"/>
            <p:nvPr/>
          </p:nvSpPr>
          <p:spPr>
            <a:xfrm flipH="1">
              <a:off x="3927413" y="242040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Driver license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26" name="Google Shape;2726;p43"/>
          <p:cNvGrpSpPr/>
          <p:nvPr/>
        </p:nvGrpSpPr>
        <p:grpSpPr>
          <a:xfrm>
            <a:off x="3270843" y="1629611"/>
            <a:ext cx="2271170" cy="762301"/>
            <a:chOff x="3270843" y="1629611"/>
            <a:chExt cx="2271170" cy="762301"/>
          </a:xfrm>
        </p:grpSpPr>
        <p:sp>
          <p:nvSpPr>
            <p:cNvPr id="2727" name="Google Shape;2727;p43"/>
            <p:cNvSpPr txBox="1"/>
            <p:nvPr/>
          </p:nvSpPr>
          <p:spPr>
            <a:xfrm flipH="1">
              <a:off x="3927413" y="1937712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 from 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8" name="Google Shape;2728;p43"/>
            <p:cNvSpPr/>
            <p:nvPr/>
          </p:nvSpPr>
          <p:spPr>
            <a:xfrm flipH="1">
              <a:off x="3270843" y="1723896"/>
              <a:ext cx="585300" cy="587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29" name="Google Shape;2729;p43"/>
            <p:cNvSpPr txBox="1"/>
            <p:nvPr/>
          </p:nvSpPr>
          <p:spPr>
            <a:xfrm flipH="1">
              <a:off x="3927413" y="1629611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Bank account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0" name="Google Shape;2730;p43"/>
          <p:cNvGrpSpPr/>
          <p:nvPr/>
        </p:nvGrpSpPr>
        <p:grpSpPr>
          <a:xfrm>
            <a:off x="645039" y="1723922"/>
            <a:ext cx="1939976" cy="3085783"/>
            <a:chOff x="3513116" y="1723922"/>
            <a:chExt cx="1939976" cy="3085783"/>
          </a:xfrm>
        </p:grpSpPr>
        <p:grpSp>
          <p:nvGrpSpPr>
            <p:cNvPr id="2731" name="Google Shape;2731;p43"/>
            <p:cNvGrpSpPr/>
            <p:nvPr/>
          </p:nvGrpSpPr>
          <p:grpSpPr>
            <a:xfrm>
              <a:off x="3513116" y="1723922"/>
              <a:ext cx="1444901" cy="2961338"/>
              <a:chOff x="4540250" y="506875"/>
              <a:chExt cx="2086500" cy="4276300"/>
            </a:xfrm>
          </p:grpSpPr>
          <p:sp>
            <p:nvSpPr>
              <p:cNvPr id="2732" name="Google Shape;2732;p43"/>
              <p:cNvSpPr/>
              <p:nvPr/>
            </p:nvSpPr>
            <p:spPr>
              <a:xfrm>
                <a:off x="4540250" y="506875"/>
                <a:ext cx="2086500" cy="4276300"/>
              </a:xfrm>
              <a:custGeom>
                <a:rect b="b" l="l" r="r" t="t"/>
                <a:pathLst>
                  <a:path extrusionOk="0" h="171052" w="83460">
                    <a:moveTo>
                      <a:pt x="12711" y="0"/>
                    </a:moveTo>
                    <a:cubicBezTo>
                      <a:pt x="5705" y="0"/>
                      <a:pt x="39" y="5666"/>
                      <a:pt x="39" y="12672"/>
                    </a:cubicBezTo>
                    <a:lnTo>
                      <a:pt x="1" y="158379"/>
                    </a:lnTo>
                    <a:cubicBezTo>
                      <a:pt x="1" y="165347"/>
                      <a:pt x="5667" y="171013"/>
                      <a:pt x="12672" y="171013"/>
                    </a:cubicBezTo>
                    <a:lnTo>
                      <a:pt x="70787" y="171051"/>
                    </a:lnTo>
                    <a:cubicBezTo>
                      <a:pt x="70811" y="171051"/>
                      <a:pt x="70834" y="171051"/>
                      <a:pt x="70857" y="171051"/>
                    </a:cubicBezTo>
                    <a:cubicBezTo>
                      <a:pt x="77831" y="171051"/>
                      <a:pt x="83459" y="165362"/>
                      <a:pt x="83459" y="158418"/>
                    </a:cubicBezTo>
                    <a:lnTo>
                      <a:pt x="83459" y="12710"/>
                    </a:lnTo>
                    <a:cubicBezTo>
                      <a:pt x="83459" y="5704"/>
                      <a:pt x="77793" y="38"/>
                      <a:pt x="70825" y="38"/>
                    </a:cubicBezTo>
                    <a:lnTo>
                      <a:pt x="127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43"/>
              <p:cNvSpPr/>
              <p:nvPr/>
            </p:nvSpPr>
            <p:spPr>
              <a:xfrm>
                <a:off x="4636450" y="636075"/>
                <a:ext cx="1894100" cy="3998750"/>
              </a:xfrm>
              <a:custGeom>
                <a:rect b="b" l="l" r="r" t="t"/>
                <a:pathLst>
                  <a:path extrusionOk="0" h="159950" w="75764">
                    <a:moveTo>
                      <a:pt x="8882" y="0"/>
                    </a:moveTo>
                    <a:cubicBezTo>
                      <a:pt x="3982" y="0"/>
                      <a:pt x="0" y="3943"/>
                      <a:pt x="0" y="8844"/>
                    </a:cubicBezTo>
                    <a:lnTo>
                      <a:pt x="0" y="151067"/>
                    </a:lnTo>
                    <a:cubicBezTo>
                      <a:pt x="0" y="155968"/>
                      <a:pt x="3943" y="159911"/>
                      <a:pt x="8844" y="159949"/>
                    </a:cubicBezTo>
                    <a:lnTo>
                      <a:pt x="66844" y="159949"/>
                    </a:lnTo>
                    <a:cubicBezTo>
                      <a:pt x="71744" y="159949"/>
                      <a:pt x="75725" y="156006"/>
                      <a:pt x="75725" y="151106"/>
                    </a:cubicBezTo>
                    <a:lnTo>
                      <a:pt x="75764" y="8882"/>
                    </a:lnTo>
                    <a:cubicBezTo>
                      <a:pt x="75764" y="4005"/>
                      <a:pt x="71820" y="38"/>
                      <a:pt x="66952" y="38"/>
                    </a:cubicBezTo>
                    <a:cubicBezTo>
                      <a:pt x="66929" y="38"/>
                      <a:pt x="66905" y="38"/>
                      <a:pt x="66882" y="39"/>
                    </a:cubicBezTo>
                    <a:lnTo>
                      <a:pt x="55626" y="39"/>
                    </a:lnTo>
                    <a:cubicBezTo>
                      <a:pt x="54057" y="39"/>
                      <a:pt x="52832" y="1340"/>
                      <a:pt x="52870" y="2910"/>
                    </a:cubicBezTo>
                    <a:lnTo>
                      <a:pt x="52870" y="4939"/>
                    </a:lnTo>
                    <a:cubicBezTo>
                      <a:pt x="52908" y="6470"/>
                      <a:pt x="51683" y="7772"/>
                      <a:pt x="50152" y="7810"/>
                    </a:cubicBezTo>
                    <a:lnTo>
                      <a:pt x="28177" y="7810"/>
                    </a:lnTo>
                    <a:cubicBezTo>
                      <a:pt x="26646" y="7772"/>
                      <a:pt x="25421" y="6470"/>
                      <a:pt x="25459" y="4939"/>
                    </a:cubicBezTo>
                    <a:lnTo>
                      <a:pt x="25459" y="2872"/>
                    </a:lnTo>
                    <a:cubicBezTo>
                      <a:pt x="25497" y="1302"/>
                      <a:pt x="24272" y="39"/>
                      <a:pt x="227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4" name="Google Shape;2734;p43"/>
              <p:cNvGrpSpPr/>
              <p:nvPr/>
            </p:nvGrpSpPr>
            <p:grpSpPr>
              <a:xfrm>
                <a:off x="5107800" y="1699400"/>
                <a:ext cx="985850" cy="977475"/>
                <a:chOff x="5107800" y="1699400"/>
                <a:chExt cx="985850" cy="977475"/>
              </a:xfrm>
            </p:grpSpPr>
            <p:grpSp>
              <p:nvGrpSpPr>
                <p:cNvPr id="2735" name="Google Shape;2735;p43"/>
                <p:cNvGrpSpPr/>
                <p:nvPr/>
              </p:nvGrpSpPr>
              <p:grpSpPr>
                <a:xfrm>
                  <a:off x="5203525" y="1808250"/>
                  <a:ext cx="781950" cy="747725"/>
                  <a:chOff x="5203525" y="1808250"/>
                  <a:chExt cx="781950" cy="747725"/>
                </a:xfrm>
              </p:grpSpPr>
              <p:sp>
                <p:nvSpPr>
                  <p:cNvPr id="2736" name="Google Shape;2736;p43"/>
                  <p:cNvSpPr/>
                  <p:nvPr/>
                </p:nvSpPr>
                <p:spPr>
                  <a:xfrm>
                    <a:off x="5203525" y="1808250"/>
                    <a:ext cx="781950" cy="747725"/>
                  </a:xfrm>
                  <a:custGeom>
                    <a:rect b="b" l="l" r="r" t="t"/>
                    <a:pathLst>
                      <a:path extrusionOk="0" h="29909" w="31278">
                        <a:moveTo>
                          <a:pt x="16183" y="0"/>
                        </a:moveTo>
                        <a:cubicBezTo>
                          <a:pt x="15996" y="0"/>
                          <a:pt x="15808" y="4"/>
                          <a:pt x="15620" y="11"/>
                        </a:cubicBezTo>
                        <a:cubicBezTo>
                          <a:pt x="9571" y="202"/>
                          <a:pt x="4250" y="4030"/>
                          <a:pt x="2144" y="9696"/>
                        </a:cubicBezTo>
                        <a:cubicBezTo>
                          <a:pt x="0" y="15362"/>
                          <a:pt x="1532" y="21756"/>
                          <a:pt x="5934" y="25890"/>
                        </a:cubicBezTo>
                        <a:cubicBezTo>
                          <a:pt x="8772" y="28532"/>
                          <a:pt x="12438" y="29908"/>
                          <a:pt x="16153" y="29908"/>
                        </a:cubicBezTo>
                        <a:cubicBezTo>
                          <a:pt x="18252" y="29908"/>
                          <a:pt x="20367" y="29469"/>
                          <a:pt x="22358" y="28570"/>
                        </a:cubicBezTo>
                        <a:cubicBezTo>
                          <a:pt x="27832" y="26044"/>
                          <a:pt x="31278" y="20492"/>
                          <a:pt x="31087" y="14444"/>
                        </a:cubicBezTo>
                        <a:cubicBezTo>
                          <a:pt x="30825" y="6363"/>
                          <a:pt x="24202" y="0"/>
                          <a:pt x="1618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7" name="Google Shape;2737;p43"/>
                  <p:cNvSpPr/>
                  <p:nvPr/>
                </p:nvSpPr>
                <p:spPr>
                  <a:xfrm>
                    <a:off x="5238925" y="1906950"/>
                    <a:ext cx="660625" cy="561500"/>
                  </a:xfrm>
                  <a:custGeom>
                    <a:rect b="b" l="l" r="r" t="t"/>
                    <a:pathLst>
                      <a:path extrusionOk="0" h="22460" w="26425">
                        <a:moveTo>
                          <a:pt x="14941" y="0"/>
                        </a:moveTo>
                        <a:cubicBezTo>
                          <a:pt x="14823" y="0"/>
                          <a:pt x="14705" y="2"/>
                          <a:pt x="14587" y="6"/>
                        </a:cubicBezTo>
                        <a:cubicBezTo>
                          <a:pt x="4595" y="350"/>
                          <a:pt x="1" y="12601"/>
                          <a:pt x="7313" y="19416"/>
                        </a:cubicBezTo>
                        <a:cubicBezTo>
                          <a:pt x="9570" y="21519"/>
                          <a:pt x="12266" y="22459"/>
                          <a:pt x="14903" y="22459"/>
                        </a:cubicBezTo>
                        <a:cubicBezTo>
                          <a:pt x="20809" y="22459"/>
                          <a:pt x="26425" y="17747"/>
                          <a:pt x="26187" y="10840"/>
                        </a:cubicBezTo>
                        <a:cubicBezTo>
                          <a:pt x="25961" y="4757"/>
                          <a:pt x="20949" y="0"/>
                          <a:pt x="14941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8" name="Google Shape;2738;p43"/>
                  <p:cNvSpPr/>
                  <p:nvPr/>
                </p:nvSpPr>
                <p:spPr>
                  <a:xfrm>
                    <a:off x="5497350" y="2003750"/>
                    <a:ext cx="200050" cy="335000"/>
                  </a:xfrm>
                  <a:custGeom>
                    <a:rect b="b" l="l" r="r" t="t"/>
                    <a:pathLst>
                      <a:path extrusionOk="0" h="13400" w="8002">
                        <a:moveTo>
                          <a:pt x="3293" y="3216"/>
                        </a:moveTo>
                        <a:lnTo>
                          <a:pt x="3369" y="5743"/>
                        </a:lnTo>
                        <a:cubicBezTo>
                          <a:pt x="2527" y="5513"/>
                          <a:pt x="1914" y="5169"/>
                          <a:pt x="1876" y="4556"/>
                        </a:cubicBezTo>
                        <a:cubicBezTo>
                          <a:pt x="1876" y="3944"/>
                          <a:pt x="2259" y="3408"/>
                          <a:pt x="3293" y="3216"/>
                        </a:cubicBezTo>
                        <a:close/>
                        <a:moveTo>
                          <a:pt x="4594" y="7734"/>
                        </a:moveTo>
                        <a:cubicBezTo>
                          <a:pt x="5475" y="7925"/>
                          <a:pt x="6087" y="8232"/>
                          <a:pt x="6126" y="8921"/>
                        </a:cubicBezTo>
                        <a:cubicBezTo>
                          <a:pt x="6126" y="9533"/>
                          <a:pt x="5705" y="10031"/>
                          <a:pt x="4671" y="10222"/>
                        </a:cubicBezTo>
                        <a:lnTo>
                          <a:pt x="4594" y="7734"/>
                        </a:lnTo>
                        <a:close/>
                        <a:moveTo>
                          <a:pt x="4326" y="1"/>
                        </a:moveTo>
                        <a:lnTo>
                          <a:pt x="3178" y="77"/>
                        </a:lnTo>
                        <a:lnTo>
                          <a:pt x="3216" y="1647"/>
                        </a:lnTo>
                        <a:cubicBezTo>
                          <a:pt x="1034" y="1953"/>
                          <a:pt x="0" y="3255"/>
                          <a:pt x="77" y="4709"/>
                        </a:cubicBezTo>
                        <a:cubicBezTo>
                          <a:pt x="115" y="6700"/>
                          <a:pt x="1838" y="7121"/>
                          <a:pt x="3408" y="7466"/>
                        </a:cubicBezTo>
                        <a:lnTo>
                          <a:pt x="3522" y="10299"/>
                        </a:lnTo>
                        <a:cubicBezTo>
                          <a:pt x="2489" y="10261"/>
                          <a:pt x="1493" y="9916"/>
                          <a:pt x="651" y="9342"/>
                        </a:cubicBezTo>
                        <a:lnTo>
                          <a:pt x="39" y="10797"/>
                        </a:lnTo>
                        <a:cubicBezTo>
                          <a:pt x="1061" y="11454"/>
                          <a:pt x="2224" y="11833"/>
                          <a:pt x="3393" y="11833"/>
                        </a:cubicBezTo>
                        <a:cubicBezTo>
                          <a:pt x="3449" y="11833"/>
                          <a:pt x="3505" y="11832"/>
                          <a:pt x="3561" y="11830"/>
                        </a:cubicBezTo>
                        <a:lnTo>
                          <a:pt x="3637" y="13400"/>
                        </a:lnTo>
                        <a:lnTo>
                          <a:pt x="4786" y="13362"/>
                        </a:lnTo>
                        <a:lnTo>
                          <a:pt x="4747" y="11792"/>
                        </a:lnTo>
                        <a:cubicBezTo>
                          <a:pt x="6968" y="11486"/>
                          <a:pt x="8002" y="10184"/>
                          <a:pt x="7963" y="8729"/>
                        </a:cubicBezTo>
                        <a:cubicBezTo>
                          <a:pt x="7887" y="6738"/>
                          <a:pt x="6126" y="6317"/>
                          <a:pt x="4556" y="5973"/>
                        </a:cubicBezTo>
                        <a:lnTo>
                          <a:pt x="4441" y="3102"/>
                        </a:lnTo>
                        <a:lnTo>
                          <a:pt x="4441" y="3102"/>
                        </a:lnTo>
                        <a:cubicBezTo>
                          <a:pt x="5245" y="3178"/>
                          <a:pt x="6049" y="3408"/>
                          <a:pt x="6777" y="3791"/>
                        </a:cubicBezTo>
                        <a:lnTo>
                          <a:pt x="7312" y="2374"/>
                        </a:lnTo>
                        <a:cubicBezTo>
                          <a:pt x="6432" y="1876"/>
                          <a:pt x="5398" y="1608"/>
                          <a:pt x="4403" y="1608"/>
                        </a:cubicBezTo>
                        <a:lnTo>
                          <a:pt x="432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739" name="Google Shape;2739;p43"/>
                <p:cNvSpPr/>
                <p:nvPr/>
              </p:nvSpPr>
              <p:spPr>
                <a:xfrm>
                  <a:off x="5170025" y="1752025"/>
                  <a:ext cx="864275" cy="858550"/>
                </a:xfrm>
                <a:custGeom>
                  <a:rect b="b" l="l" r="r" t="t"/>
                  <a:pathLst>
                    <a:path extrusionOk="0" h="34342" w="34571">
                      <a:moveTo>
                        <a:pt x="17381" y="1"/>
                      </a:moveTo>
                      <a:lnTo>
                        <a:pt x="16233" y="78"/>
                      </a:lnTo>
                      <a:cubicBezTo>
                        <a:pt x="16041" y="116"/>
                        <a:pt x="15850" y="116"/>
                        <a:pt x="15658" y="116"/>
                      </a:cubicBezTo>
                      <a:lnTo>
                        <a:pt x="15084" y="192"/>
                      </a:lnTo>
                      <a:cubicBezTo>
                        <a:pt x="14701" y="269"/>
                        <a:pt x="14318" y="307"/>
                        <a:pt x="13936" y="384"/>
                      </a:cubicBezTo>
                      <a:cubicBezTo>
                        <a:pt x="13170" y="537"/>
                        <a:pt x="12404" y="767"/>
                        <a:pt x="11638" y="1035"/>
                      </a:cubicBezTo>
                      <a:cubicBezTo>
                        <a:pt x="10873" y="1341"/>
                        <a:pt x="10145" y="1647"/>
                        <a:pt x="9418" y="2030"/>
                      </a:cubicBezTo>
                      <a:cubicBezTo>
                        <a:pt x="9035" y="2221"/>
                        <a:pt x="8691" y="2451"/>
                        <a:pt x="8346" y="2681"/>
                      </a:cubicBezTo>
                      <a:cubicBezTo>
                        <a:pt x="7963" y="2872"/>
                        <a:pt x="7619" y="3102"/>
                        <a:pt x="7312" y="3370"/>
                      </a:cubicBezTo>
                      <a:cubicBezTo>
                        <a:pt x="5896" y="4365"/>
                        <a:pt x="4671" y="5629"/>
                        <a:pt x="3675" y="7007"/>
                      </a:cubicBezTo>
                      <a:cubicBezTo>
                        <a:pt x="2604" y="8462"/>
                        <a:pt x="1761" y="10070"/>
                        <a:pt x="1187" y="11754"/>
                      </a:cubicBezTo>
                      <a:cubicBezTo>
                        <a:pt x="0" y="15276"/>
                        <a:pt x="0" y="19104"/>
                        <a:pt x="1187" y="22588"/>
                      </a:cubicBezTo>
                      <a:cubicBezTo>
                        <a:pt x="1378" y="23048"/>
                        <a:pt x="1493" y="23469"/>
                        <a:pt x="1685" y="23890"/>
                      </a:cubicBezTo>
                      <a:cubicBezTo>
                        <a:pt x="1876" y="24273"/>
                        <a:pt x="2068" y="24694"/>
                        <a:pt x="2259" y="25077"/>
                      </a:cubicBezTo>
                      <a:cubicBezTo>
                        <a:pt x="2374" y="25306"/>
                        <a:pt x="2450" y="25498"/>
                        <a:pt x="2604" y="25689"/>
                      </a:cubicBezTo>
                      <a:lnTo>
                        <a:pt x="2948" y="26225"/>
                      </a:lnTo>
                      <a:lnTo>
                        <a:pt x="3293" y="26799"/>
                      </a:lnTo>
                      <a:lnTo>
                        <a:pt x="3675" y="27335"/>
                      </a:lnTo>
                      <a:cubicBezTo>
                        <a:pt x="4173" y="28025"/>
                        <a:pt x="4747" y="28714"/>
                        <a:pt x="5360" y="29326"/>
                      </a:cubicBezTo>
                      <a:cubicBezTo>
                        <a:pt x="5973" y="29939"/>
                        <a:pt x="6623" y="30475"/>
                        <a:pt x="7312" y="30972"/>
                      </a:cubicBezTo>
                      <a:cubicBezTo>
                        <a:pt x="7657" y="31240"/>
                        <a:pt x="8002" y="31470"/>
                        <a:pt x="8346" y="31700"/>
                      </a:cubicBezTo>
                      <a:cubicBezTo>
                        <a:pt x="8729" y="31891"/>
                        <a:pt x="9073" y="32121"/>
                        <a:pt x="9418" y="32351"/>
                      </a:cubicBezTo>
                      <a:cubicBezTo>
                        <a:pt x="10145" y="32695"/>
                        <a:pt x="10911" y="33040"/>
                        <a:pt x="11677" y="33308"/>
                      </a:cubicBezTo>
                      <a:cubicBezTo>
                        <a:pt x="12404" y="33576"/>
                        <a:pt x="13170" y="33805"/>
                        <a:pt x="13974" y="33959"/>
                      </a:cubicBezTo>
                      <a:cubicBezTo>
                        <a:pt x="14357" y="34035"/>
                        <a:pt x="14739" y="34073"/>
                        <a:pt x="15122" y="34150"/>
                      </a:cubicBezTo>
                      <a:lnTo>
                        <a:pt x="15697" y="34226"/>
                      </a:lnTo>
                      <a:cubicBezTo>
                        <a:pt x="15888" y="34265"/>
                        <a:pt x="16079" y="34265"/>
                        <a:pt x="16271" y="34265"/>
                      </a:cubicBezTo>
                      <a:lnTo>
                        <a:pt x="17381" y="34341"/>
                      </a:lnTo>
                      <a:cubicBezTo>
                        <a:pt x="17764" y="34341"/>
                        <a:pt x="18147" y="34265"/>
                        <a:pt x="18530" y="34265"/>
                      </a:cubicBezTo>
                      <a:cubicBezTo>
                        <a:pt x="19257" y="34226"/>
                        <a:pt x="19984" y="34150"/>
                        <a:pt x="20673" y="34035"/>
                      </a:cubicBezTo>
                      <a:cubicBezTo>
                        <a:pt x="25536" y="33078"/>
                        <a:pt x="29708" y="30130"/>
                        <a:pt x="32235" y="25881"/>
                      </a:cubicBezTo>
                      <a:cubicBezTo>
                        <a:pt x="33077" y="24464"/>
                        <a:pt x="33728" y="22933"/>
                        <a:pt x="34111" y="21325"/>
                      </a:cubicBezTo>
                      <a:cubicBezTo>
                        <a:pt x="34264" y="20751"/>
                        <a:pt x="34379" y="20138"/>
                        <a:pt x="34417" y="19526"/>
                      </a:cubicBezTo>
                      <a:cubicBezTo>
                        <a:pt x="34456" y="19296"/>
                        <a:pt x="34532" y="19028"/>
                        <a:pt x="34532" y="18836"/>
                      </a:cubicBezTo>
                      <a:lnTo>
                        <a:pt x="34532" y="18224"/>
                      </a:lnTo>
                      <a:cubicBezTo>
                        <a:pt x="34570" y="17879"/>
                        <a:pt x="34570" y="17611"/>
                        <a:pt x="34570" y="17420"/>
                      </a:cubicBezTo>
                      <a:lnTo>
                        <a:pt x="34570" y="17152"/>
                      </a:lnTo>
                      <a:cubicBezTo>
                        <a:pt x="34570" y="17152"/>
                        <a:pt x="34532" y="17229"/>
                        <a:pt x="34532" y="17420"/>
                      </a:cubicBezTo>
                      <a:cubicBezTo>
                        <a:pt x="34532" y="17611"/>
                        <a:pt x="34494" y="17879"/>
                        <a:pt x="34494" y="18224"/>
                      </a:cubicBezTo>
                      <a:cubicBezTo>
                        <a:pt x="34456" y="18415"/>
                        <a:pt x="34456" y="18568"/>
                        <a:pt x="34456" y="18836"/>
                      </a:cubicBezTo>
                      <a:cubicBezTo>
                        <a:pt x="34417" y="19066"/>
                        <a:pt x="34379" y="19258"/>
                        <a:pt x="34341" y="19526"/>
                      </a:cubicBezTo>
                      <a:cubicBezTo>
                        <a:pt x="34264" y="20138"/>
                        <a:pt x="34149" y="20712"/>
                        <a:pt x="33958" y="21287"/>
                      </a:cubicBezTo>
                      <a:cubicBezTo>
                        <a:pt x="33575" y="22895"/>
                        <a:pt x="32924" y="24426"/>
                        <a:pt x="32082" y="25804"/>
                      </a:cubicBezTo>
                      <a:cubicBezTo>
                        <a:pt x="29594" y="29977"/>
                        <a:pt x="25421" y="32887"/>
                        <a:pt x="20635" y="33805"/>
                      </a:cubicBezTo>
                      <a:cubicBezTo>
                        <a:pt x="19908" y="33920"/>
                        <a:pt x="19180" y="33997"/>
                        <a:pt x="18491" y="34035"/>
                      </a:cubicBezTo>
                      <a:cubicBezTo>
                        <a:pt x="18108" y="34073"/>
                        <a:pt x="17726" y="34112"/>
                        <a:pt x="17381" y="34112"/>
                      </a:cubicBezTo>
                      <a:lnTo>
                        <a:pt x="16233" y="34035"/>
                      </a:lnTo>
                      <a:cubicBezTo>
                        <a:pt x="16079" y="33997"/>
                        <a:pt x="15888" y="33997"/>
                        <a:pt x="15697" y="33997"/>
                      </a:cubicBezTo>
                      <a:lnTo>
                        <a:pt x="15122" y="33920"/>
                      </a:lnTo>
                      <a:cubicBezTo>
                        <a:pt x="14739" y="33844"/>
                        <a:pt x="14357" y="33805"/>
                        <a:pt x="13974" y="33729"/>
                      </a:cubicBezTo>
                      <a:cubicBezTo>
                        <a:pt x="13208" y="33537"/>
                        <a:pt x="12442" y="33346"/>
                        <a:pt x="11715" y="33078"/>
                      </a:cubicBezTo>
                      <a:cubicBezTo>
                        <a:pt x="10949" y="32772"/>
                        <a:pt x="10222" y="32465"/>
                        <a:pt x="9495" y="32121"/>
                      </a:cubicBezTo>
                      <a:cubicBezTo>
                        <a:pt x="9150" y="31891"/>
                        <a:pt x="8805" y="31700"/>
                        <a:pt x="8461" y="31470"/>
                      </a:cubicBezTo>
                      <a:cubicBezTo>
                        <a:pt x="8078" y="31279"/>
                        <a:pt x="7734" y="31011"/>
                        <a:pt x="7427" y="30781"/>
                      </a:cubicBezTo>
                      <a:cubicBezTo>
                        <a:pt x="6049" y="29786"/>
                        <a:pt x="4824" y="28561"/>
                        <a:pt x="3829" y="27182"/>
                      </a:cubicBezTo>
                      <a:lnTo>
                        <a:pt x="3446" y="26646"/>
                      </a:lnTo>
                      <a:lnTo>
                        <a:pt x="3101" y="26072"/>
                      </a:lnTo>
                      <a:lnTo>
                        <a:pt x="2757" y="25536"/>
                      </a:lnTo>
                      <a:cubicBezTo>
                        <a:pt x="2642" y="25345"/>
                        <a:pt x="2565" y="25153"/>
                        <a:pt x="2450" y="24962"/>
                      </a:cubicBezTo>
                      <a:lnTo>
                        <a:pt x="1876" y="23775"/>
                      </a:lnTo>
                      <a:lnTo>
                        <a:pt x="1417" y="22512"/>
                      </a:lnTo>
                      <a:cubicBezTo>
                        <a:pt x="230" y="19028"/>
                        <a:pt x="230" y="15276"/>
                        <a:pt x="1417" y="11792"/>
                      </a:cubicBezTo>
                      <a:cubicBezTo>
                        <a:pt x="1953" y="10146"/>
                        <a:pt x="2757" y="8538"/>
                        <a:pt x="3829" y="7160"/>
                      </a:cubicBezTo>
                      <a:cubicBezTo>
                        <a:pt x="4824" y="5743"/>
                        <a:pt x="6011" y="4518"/>
                        <a:pt x="7427" y="3561"/>
                      </a:cubicBezTo>
                      <a:cubicBezTo>
                        <a:pt x="7734" y="3293"/>
                        <a:pt x="8078" y="3064"/>
                        <a:pt x="8423" y="2834"/>
                      </a:cubicBezTo>
                      <a:cubicBezTo>
                        <a:pt x="8767" y="2643"/>
                        <a:pt x="9112" y="2413"/>
                        <a:pt x="9495" y="2221"/>
                      </a:cubicBezTo>
                      <a:cubicBezTo>
                        <a:pt x="10911" y="1456"/>
                        <a:pt x="12404" y="920"/>
                        <a:pt x="13974" y="575"/>
                      </a:cubicBezTo>
                      <a:cubicBezTo>
                        <a:pt x="14318" y="499"/>
                        <a:pt x="14739" y="460"/>
                        <a:pt x="15084" y="384"/>
                      </a:cubicBezTo>
                      <a:lnTo>
                        <a:pt x="15658" y="307"/>
                      </a:lnTo>
                      <a:cubicBezTo>
                        <a:pt x="15850" y="269"/>
                        <a:pt x="16041" y="269"/>
                        <a:pt x="16233" y="269"/>
                      </a:cubicBezTo>
                      <a:lnTo>
                        <a:pt x="17343" y="192"/>
                      </a:lnTo>
                      <a:cubicBezTo>
                        <a:pt x="17726" y="192"/>
                        <a:pt x="18108" y="231"/>
                        <a:pt x="18453" y="231"/>
                      </a:cubicBezTo>
                      <a:cubicBezTo>
                        <a:pt x="19180" y="269"/>
                        <a:pt x="19908" y="346"/>
                        <a:pt x="20597" y="499"/>
                      </a:cubicBezTo>
                      <a:cubicBezTo>
                        <a:pt x="25382" y="1379"/>
                        <a:pt x="29555" y="4289"/>
                        <a:pt x="32082" y="8462"/>
                      </a:cubicBezTo>
                      <a:cubicBezTo>
                        <a:pt x="32924" y="9878"/>
                        <a:pt x="33537" y="11409"/>
                        <a:pt x="33958" y="12979"/>
                      </a:cubicBezTo>
                      <a:cubicBezTo>
                        <a:pt x="34111" y="13592"/>
                        <a:pt x="34226" y="14166"/>
                        <a:pt x="34302" y="14740"/>
                      </a:cubicBezTo>
                      <a:cubicBezTo>
                        <a:pt x="34341" y="15008"/>
                        <a:pt x="34417" y="15238"/>
                        <a:pt x="34417" y="15468"/>
                      </a:cubicBezTo>
                      <a:cubicBezTo>
                        <a:pt x="34417" y="15697"/>
                        <a:pt x="34456" y="15889"/>
                        <a:pt x="34456" y="16080"/>
                      </a:cubicBezTo>
                      <a:cubicBezTo>
                        <a:pt x="34494" y="16386"/>
                        <a:pt x="34494" y="16693"/>
                        <a:pt x="34494" y="16884"/>
                      </a:cubicBezTo>
                      <a:cubicBezTo>
                        <a:pt x="34532" y="17075"/>
                        <a:pt x="34532" y="17152"/>
                        <a:pt x="34532" y="17152"/>
                      </a:cubicBezTo>
                      <a:cubicBezTo>
                        <a:pt x="34532" y="17152"/>
                        <a:pt x="34532" y="17114"/>
                        <a:pt x="34532" y="16922"/>
                      </a:cubicBezTo>
                      <a:cubicBezTo>
                        <a:pt x="34532" y="16693"/>
                        <a:pt x="34532" y="16425"/>
                        <a:pt x="34532" y="16080"/>
                      </a:cubicBezTo>
                      <a:lnTo>
                        <a:pt x="34532" y="15506"/>
                      </a:lnTo>
                      <a:cubicBezTo>
                        <a:pt x="34494" y="15238"/>
                        <a:pt x="34456" y="15046"/>
                        <a:pt x="34417" y="14778"/>
                      </a:cubicBezTo>
                      <a:cubicBezTo>
                        <a:pt x="34341" y="14166"/>
                        <a:pt x="34226" y="13592"/>
                        <a:pt x="34073" y="13017"/>
                      </a:cubicBezTo>
                      <a:cubicBezTo>
                        <a:pt x="33690" y="11409"/>
                        <a:pt x="33077" y="9840"/>
                        <a:pt x="32235" y="8423"/>
                      </a:cubicBezTo>
                      <a:cubicBezTo>
                        <a:pt x="29326" y="3523"/>
                        <a:pt x="24196" y="384"/>
                        <a:pt x="18491" y="39"/>
                      </a:cubicBezTo>
                      <a:cubicBezTo>
                        <a:pt x="18147" y="39"/>
                        <a:pt x="17764" y="1"/>
                        <a:pt x="173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43"/>
                <p:cNvSpPr/>
                <p:nvPr/>
              </p:nvSpPr>
              <p:spPr>
                <a:xfrm>
                  <a:off x="5107800" y="1699400"/>
                  <a:ext cx="985850" cy="977475"/>
                </a:xfrm>
                <a:custGeom>
                  <a:rect b="b" l="l" r="r" t="t"/>
                  <a:pathLst>
                    <a:path extrusionOk="0" h="39099" w="39434">
                      <a:moveTo>
                        <a:pt x="19793" y="0"/>
                      </a:moveTo>
                      <a:lnTo>
                        <a:pt x="18492" y="39"/>
                      </a:lnTo>
                      <a:cubicBezTo>
                        <a:pt x="18300" y="77"/>
                        <a:pt x="18071" y="77"/>
                        <a:pt x="17841" y="115"/>
                      </a:cubicBezTo>
                      <a:lnTo>
                        <a:pt x="17190" y="192"/>
                      </a:lnTo>
                      <a:cubicBezTo>
                        <a:pt x="16769" y="268"/>
                        <a:pt x="16310" y="307"/>
                        <a:pt x="15889" y="421"/>
                      </a:cubicBezTo>
                      <a:cubicBezTo>
                        <a:pt x="14089" y="804"/>
                        <a:pt x="12328" y="1455"/>
                        <a:pt x="10720" y="2297"/>
                      </a:cubicBezTo>
                      <a:cubicBezTo>
                        <a:pt x="10299" y="2527"/>
                        <a:pt x="9878" y="2757"/>
                        <a:pt x="9495" y="3025"/>
                      </a:cubicBezTo>
                      <a:cubicBezTo>
                        <a:pt x="9265" y="3140"/>
                        <a:pt x="9074" y="3254"/>
                        <a:pt x="8883" y="3408"/>
                      </a:cubicBezTo>
                      <a:lnTo>
                        <a:pt x="8308" y="3829"/>
                      </a:lnTo>
                      <a:cubicBezTo>
                        <a:pt x="7504" y="4403"/>
                        <a:pt x="6777" y="5054"/>
                        <a:pt x="6088" y="5705"/>
                      </a:cubicBezTo>
                      <a:cubicBezTo>
                        <a:pt x="5399" y="6432"/>
                        <a:pt x="4748" y="7198"/>
                        <a:pt x="4174" y="7963"/>
                      </a:cubicBezTo>
                      <a:lnTo>
                        <a:pt x="3714" y="8576"/>
                      </a:lnTo>
                      <a:lnTo>
                        <a:pt x="3331" y="9227"/>
                      </a:lnTo>
                      <a:lnTo>
                        <a:pt x="2910" y="9878"/>
                      </a:lnTo>
                      <a:lnTo>
                        <a:pt x="2719" y="10222"/>
                      </a:lnTo>
                      <a:lnTo>
                        <a:pt x="2566" y="10528"/>
                      </a:lnTo>
                      <a:lnTo>
                        <a:pt x="1877" y="11945"/>
                      </a:lnTo>
                      <a:lnTo>
                        <a:pt x="1341" y="13361"/>
                      </a:lnTo>
                      <a:cubicBezTo>
                        <a:pt x="1" y="17381"/>
                        <a:pt x="1" y="21707"/>
                        <a:pt x="1341" y="25727"/>
                      </a:cubicBezTo>
                      <a:lnTo>
                        <a:pt x="1877" y="27182"/>
                      </a:lnTo>
                      <a:cubicBezTo>
                        <a:pt x="2106" y="27641"/>
                        <a:pt x="2336" y="28062"/>
                        <a:pt x="2566" y="28560"/>
                      </a:cubicBezTo>
                      <a:lnTo>
                        <a:pt x="2719" y="28904"/>
                      </a:lnTo>
                      <a:lnTo>
                        <a:pt x="2910" y="29211"/>
                      </a:lnTo>
                      <a:lnTo>
                        <a:pt x="3331" y="29862"/>
                      </a:lnTo>
                      <a:lnTo>
                        <a:pt x="3714" y="30512"/>
                      </a:lnTo>
                      <a:lnTo>
                        <a:pt x="4174" y="31125"/>
                      </a:lnTo>
                      <a:lnTo>
                        <a:pt x="4595" y="31737"/>
                      </a:lnTo>
                      <a:lnTo>
                        <a:pt x="4825" y="32005"/>
                      </a:lnTo>
                      <a:lnTo>
                        <a:pt x="5093" y="32312"/>
                      </a:lnTo>
                      <a:cubicBezTo>
                        <a:pt x="5437" y="32656"/>
                        <a:pt x="5743" y="33039"/>
                        <a:pt x="6088" y="33384"/>
                      </a:cubicBezTo>
                      <a:cubicBezTo>
                        <a:pt x="6777" y="34073"/>
                        <a:pt x="7543" y="34685"/>
                        <a:pt x="8308" y="35260"/>
                      </a:cubicBezTo>
                      <a:lnTo>
                        <a:pt x="8883" y="35719"/>
                      </a:lnTo>
                      <a:cubicBezTo>
                        <a:pt x="9074" y="35834"/>
                        <a:pt x="9304" y="35987"/>
                        <a:pt x="9495" y="36102"/>
                      </a:cubicBezTo>
                      <a:cubicBezTo>
                        <a:pt x="9916" y="36331"/>
                        <a:pt x="10299" y="36599"/>
                        <a:pt x="10720" y="36829"/>
                      </a:cubicBezTo>
                      <a:cubicBezTo>
                        <a:pt x="12366" y="37671"/>
                        <a:pt x="14089" y="38284"/>
                        <a:pt x="15889" y="38705"/>
                      </a:cubicBezTo>
                      <a:cubicBezTo>
                        <a:pt x="16348" y="38782"/>
                        <a:pt x="16769" y="38858"/>
                        <a:pt x="17228" y="38935"/>
                      </a:cubicBezTo>
                      <a:lnTo>
                        <a:pt x="17879" y="39011"/>
                      </a:lnTo>
                      <a:cubicBezTo>
                        <a:pt x="18071" y="39050"/>
                        <a:pt x="18300" y="39050"/>
                        <a:pt x="18530" y="39050"/>
                      </a:cubicBezTo>
                      <a:lnTo>
                        <a:pt x="19832" y="39088"/>
                      </a:lnTo>
                      <a:cubicBezTo>
                        <a:pt x="19916" y="39096"/>
                        <a:pt x="20000" y="39099"/>
                        <a:pt x="20084" y="39099"/>
                      </a:cubicBezTo>
                      <a:cubicBezTo>
                        <a:pt x="20421" y="39099"/>
                        <a:pt x="20758" y="39050"/>
                        <a:pt x="21095" y="39050"/>
                      </a:cubicBezTo>
                      <a:cubicBezTo>
                        <a:pt x="21937" y="39011"/>
                        <a:pt x="22741" y="38896"/>
                        <a:pt x="23584" y="38743"/>
                      </a:cubicBezTo>
                      <a:cubicBezTo>
                        <a:pt x="23966" y="38705"/>
                        <a:pt x="24349" y="38590"/>
                        <a:pt x="24770" y="38475"/>
                      </a:cubicBezTo>
                      <a:cubicBezTo>
                        <a:pt x="25153" y="38399"/>
                        <a:pt x="25536" y="38284"/>
                        <a:pt x="25919" y="38169"/>
                      </a:cubicBezTo>
                      <a:lnTo>
                        <a:pt x="27029" y="37786"/>
                      </a:lnTo>
                      <a:lnTo>
                        <a:pt x="27565" y="37557"/>
                      </a:lnTo>
                      <a:lnTo>
                        <a:pt x="28063" y="37327"/>
                      </a:lnTo>
                      <a:lnTo>
                        <a:pt x="29096" y="36829"/>
                      </a:lnTo>
                      <a:cubicBezTo>
                        <a:pt x="29441" y="36676"/>
                        <a:pt x="29747" y="36485"/>
                        <a:pt x="30054" y="36293"/>
                      </a:cubicBezTo>
                      <a:cubicBezTo>
                        <a:pt x="30360" y="36102"/>
                        <a:pt x="30666" y="35910"/>
                        <a:pt x="30972" y="35719"/>
                      </a:cubicBezTo>
                      <a:lnTo>
                        <a:pt x="31815" y="35106"/>
                      </a:lnTo>
                      <a:cubicBezTo>
                        <a:pt x="33767" y="33575"/>
                        <a:pt x="35452" y="31699"/>
                        <a:pt x="36715" y="29517"/>
                      </a:cubicBezTo>
                      <a:cubicBezTo>
                        <a:pt x="37710" y="27909"/>
                        <a:pt x="38438" y="26148"/>
                        <a:pt x="38859" y="24310"/>
                      </a:cubicBezTo>
                      <a:cubicBezTo>
                        <a:pt x="38935" y="23928"/>
                        <a:pt x="39050" y="23583"/>
                        <a:pt x="39089" y="23238"/>
                      </a:cubicBezTo>
                      <a:cubicBezTo>
                        <a:pt x="39165" y="22894"/>
                        <a:pt x="39203" y="22588"/>
                        <a:pt x="39242" y="22281"/>
                      </a:cubicBezTo>
                      <a:cubicBezTo>
                        <a:pt x="39280" y="22013"/>
                        <a:pt x="39318" y="21707"/>
                        <a:pt x="39356" y="21477"/>
                      </a:cubicBezTo>
                      <a:cubicBezTo>
                        <a:pt x="39395" y="21209"/>
                        <a:pt x="39395" y="20980"/>
                        <a:pt x="39395" y="20788"/>
                      </a:cubicBezTo>
                      <a:cubicBezTo>
                        <a:pt x="39433" y="20406"/>
                        <a:pt x="39433" y="20061"/>
                        <a:pt x="39433" y="19870"/>
                      </a:cubicBezTo>
                      <a:lnTo>
                        <a:pt x="39433" y="19563"/>
                      </a:lnTo>
                      <a:cubicBezTo>
                        <a:pt x="39433" y="19563"/>
                        <a:pt x="39395" y="19640"/>
                        <a:pt x="39395" y="19870"/>
                      </a:cubicBezTo>
                      <a:cubicBezTo>
                        <a:pt x="39356" y="20099"/>
                        <a:pt x="39356" y="20406"/>
                        <a:pt x="39318" y="20788"/>
                      </a:cubicBezTo>
                      <a:cubicBezTo>
                        <a:pt x="39318" y="20980"/>
                        <a:pt x="39318" y="21209"/>
                        <a:pt x="39280" y="21477"/>
                      </a:cubicBezTo>
                      <a:cubicBezTo>
                        <a:pt x="39280" y="21707"/>
                        <a:pt x="39203" y="21975"/>
                        <a:pt x="39165" y="22281"/>
                      </a:cubicBezTo>
                      <a:cubicBezTo>
                        <a:pt x="39127" y="22588"/>
                        <a:pt x="39050" y="22894"/>
                        <a:pt x="39012" y="23238"/>
                      </a:cubicBezTo>
                      <a:cubicBezTo>
                        <a:pt x="38935" y="23583"/>
                        <a:pt x="38859" y="23966"/>
                        <a:pt x="38744" y="24310"/>
                      </a:cubicBezTo>
                      <a:cubicBezTo>
                        <a:pt x="38285" y="26110"/>
                        <a:pt x="37557" y="27871"/>
                        <a:pt x="36600" y="29479"/>
                      </a:cubicBezTo>
                      <a:cubicBezTo>
                        <a:pt x="35337" y="31584"/>
                        <a:pt x="33652" y="33460"/>
                        <a:pt x="31661" y="34953"/>
                      </a:cubicBezTo>
                      <a:lnTo>
                        <a:pt x="30819" y="35604"/>
                      </a:lnTo>
                      <a:cubicBezTo>
                        <a:pt x="30551" y="35796"/>
                        <a:pt x="30245" y="35987"/>
                        <a:pt x="29939" y="36140"/>
                      </a:cubicBezTo>
                      <a:cubicBezTo>
                        <a:pt x="29594" y="36331"/>
                        <a:pt x="29288" y="36561"/>
                        <a:pt x="28982" y="36714"/>
                      </a:cubicBezTo>
                      <a:lnTo>
                        <a:pt x="27948" y="37174"/>
                      </a:lnTo>
                      <a:lnTo>
                        <a:pt x="27450" y="37403"/>
                      </a:lnTo>
                      <a:lnTo>
                        <a:pt x="26914" y="37633"/>
                      </a:lnTo>
                      <a:lnTo>
                        <a:pt x="25804" y="38016"/>
                      </a:lnTo>
                      <a:cubicBezTo>
                        <a:pt x="25459" y="38131"/>
                        <a:pt x="25077" y="38207"/>
                        <a:pt x="24694" y="38322"/>
                      </a:cubicBezTo>
                      <a:cubicBezTo>
                        <a:pt x="24273" y="38437"/>
                        <a:pt x="23890" y="38514"/>
                        <a:pt x="23507" y="38590"/>
                      </a:cubicBezTo>
                      <a:cubicBezTo>
                        <a:pt x="22703" y="38743"/>
                        <a:pt x="21861" y="38820"/>
                        <a:pt x="21057" y="38858"/>
                      </a:cubicBezTo>
                      <a:cubicBezTo>
                        <a:pt x="20636" y="38896"/>
                        <a:pt x="20215" y="38935"/>
                        <a:pt x="19793" y="38935"/>
                      </a:cubicBezTo>
                      <a:lnTo>
                        <a:pt x="18492" y="38858"/>
                      </a:lnTo>
                      <a:cubicBezTo>
                        <a:pt x="18300" y="38820"/>
                        <a:pt x="18071" y="38820"/>
                        <a:pt x="17879" y="38820"/>
                      </a:cubicBezTo>
                      <a:lnTo>
                        <a:pt x="17228" y="38705"/>
                      </a:lnTo>
                      <a:cubicBezTo>
                        <a:pt x="16769" y="38629"/>
                        <a:pt x="16348" y="38590"/>
                        <a:pt x="15927" y="38514"/>
                      </a:cubicBezTo>
                      <a:cubicBezTo>
                        <a:pt x="14127" y="38093"/>
                        <a:pt x="12405" y="37480"/>
                        <a:pt x="10797" y="36638"/>
                      </a:cubicBezTo>
                      <a:cubicBezTo>
                        <a:pt x="10414" y="36408"/>
                        <a:pt x="9993" y="36140"/>
                        <a:pt x="9610" y="35910"/>
                      </a:cubicBezTo>
                      <a:cubicBezTo>
                        <a:pt x="9419" y="35796"/>
                        <a:pt x="9189" y="35681"/>
                        <a:pt x="8997" y="35528"/>
                      </a:cubicBezTo>
                      <a:lnTo>
                        <a:pt x="8423" y="35106"/>
                      </a:lnTo>
                      <a:cubicBezTo>
                        <a:pt x="7658" y="34532"/>
                        <a:pt x="6930" y="33920"/>
                        <a:pt x="6241" y="33231"/>
                      </a:cubicBezTo>
                      <a:lnTo>
                        <a:pt x="5246" y="32159"/>
                      </a:lnTo>
                      <a:lnTo>
                        <a:pt x="5016" y="31891"/>
                      </a:lnTo>
                      <a:lnTo>
                        <a:pt x="4786" y="31584"/>
                      </a:lnTo>
                      <a:lnTo>
                        <a:pt x="4327" y="31010"/>
                      </a:lnTo>
                      <a:lnTo>
                        <a:pt x="3906" y="30398"/>
                      </a:lnTo>
                      <a:lnTo>
                        <a:pt x="3485" y="29747"/>
                      </a:lnTo>
                      <a:lnTo>
                        <a:pt x="3102" y="29134"/>
                      </a:lnTo>
                      <a:lnTo>
                        <a:pt x="2910" y="28790"/>
                      </a:lnTo>
                      <a:lnTo>
                        <a:pt x="2757" y="28445"/>
                      </a:lnTo>
                      <a:lnTo>
                        <a:pt x="2106" y="27105"/>
                      </a:lnTo>
                      <a:cubicBezTo>
                        <a:pt x="1915" y="26607"/>
                        <a:pt x="1762" y="26148"/>
                        <a:pt x="1570" y="25650"/>
                      </a:cubicBezTo>
                      <a:cubicBezTo>
                        <a:pt x="920" y="23698"/>
                        <a:pt x="613" y="21631"/>
                        <a:pt x="575" y="19563"/>
                      </a:cubicBezTo>
                      <a:cubicBezTo>
                        <a:pt x="613" y="17458"/>
                        <a:pt x="920" y="15429"/>
                        <a:pt x="1570" y="13438"/>
                      </a:cubicBezTo>
                      <a:lnTo>
                        <a:pt x="2106" y="12021"/>
                      </a:lnTo>
                      <a:lnTo>
                        <a:pt x="2757" y="10643"/>
                      </a:lnTo>
                      <a:lnTo>
                        <a:pt x="2910" y="10299"/>
                      </a:lnTo>
                      <a:lnTo>
                        <a:pt x="3102" y="9992"/>
                      </a:lnTo>
                      <a:lnTo>
                        <a:pt x="3485" y="9342"/>
                      </a:lnTo>
                      <a:lnTo>
                        <a:pt x="3906" y="8691"/>
                      </a:lnTo>
                      <a:lnTo>
                        <a:pt x="4327" y="8116"/>
                      </a:lnTo>
                      <a:cubicBezTo>
                        <a:pt x="4939" y="7313"/>
                        <a:pt x="5552" y="6547"/>
                        <a:pt x="6241" y="5858"/>
                      </a:cubicBezTo>
                      <a:cubicBezTo>
                        <a:pt x="6930" y="5207"/>
                        <a:pt x="7658" y="4556"/>
                        <a:pt x="8462" y="3982"/>
                      </a:cubicBezTo>
                      <a:lnTo>
                        <a:pt x="9036" y="3561"/>
                      </a:lnTo>
                      <a:cubicBezTo>
                        <a:pt x="9227" y="3446"/>
                        <a:pt x="9419" y="3331"/>
                        <a:pt x="9610" y="3178"/>
                      </a:cubicBezTo>
                      <a:cubicBezTo>
                        <a:pt x="10031" y="2948"/>
                        <a:pt x="10414" y="2680"/>
                        <a:pt x="10835" y="2489"/>
                      </a:cubicBezTo>
                      <a:cubicBezTo>
                        <a:pt x="11639" y="2029"/>
                        <a:pt x="12481" y="1685"/>
                        <a:pt x="13362" y="1379"/>
                      </a:cubicBezTo>
                      <a:cubicBezTo>
                        <a:pt x="14204" y="1034"/>
                        <a:pt x="15046" y="804"/>
                        <a:pt x="15927" y="613"/>
                      </a:cubicBezTo>
                      <a:cubicBezTo>
                        <a:pt x="16348" y="498"/>
                        <a:pt x="16807" y="460"/>
                        <a:pt x="17228" y="383"/>
                      </a:cubicBezTo>
                      <a:lnTo>
                        <a:pt x="17879" y="307"/>
                      </a:lnTo>
                      <a:cubicBezTo>
                        <a:pt x="18109" y="268"/>
                        <a:pt x="18300" y="268"/>
                        <a:pt x="18530" y="268"/>
                      </a:cubicBezTo>
                      <a:lnTo>
                        <a:pt x="19793" y="192"/>
                      </a:lnTo>
                      <a:cubicBezTo>
                        <a:pt x="20253" y="192"/>
                        <a:pt x="20674" y="230"/>
                        <a:pt x="21057" y="230"/>
                      </a:cubicBezTo>
                      <a:cubicBezTo>
                        <a:pt x="21899" y="268"/>
                        <a:pt x="22703" y="383"/>
                        <a:pt x="23507" y="498"/>
                      </a:cubicBezTo>
                      <a:cubicBezTo>
                        <a:pt x="23928" y="575"/>
                        <a:pt x="24311" y="651"/>
                        <a:pt x="24694" y="766"/>
                      </a:cubicBezTo>
                      <a:cubicBezTo>
                        <a:pt x="25077" y="881"/>
                        <a:pt x="25459" y="957"/>
                        <a:pt x="25842" y="1072"/>
                      </a:cubicBezTo>
                      <a:lnTo>
                        <a:pt x="26914" y="1493"/>
                      </a:lnTo>
                      <a:lnTo>
                        <a:pt x="27450" y="1685"/>
                      </a:lnTo>
                      <a:lnTo>
                        <a:pt x="27986" y="1915"/>
                      </a:lnTo>
                      <a:lnTo>
                        <a:pt x="28982" y="2412"/>
                      </a:lnTo>
                      <a:cubicBezTo>
                        <a:pt x="29326" y="2565"/>
                        <a:pt x="29632" y="2757"/>
                        <a:pt x="29939" y="2948"/>
                      </a:cubicBezTo>
                      <a:cubicBezTo>
                        <a:pt x="30245" y="3140"/>
                        <a:pt x="30551" y="3331"/>
                        <a:pt x="30858" y="3522"/>
                      </a:cubicBezTo>
                      <a:lnTo>
                        <a:pt x="31700" y="4097"/>
                      </a:lnTo>
                      <a:cubicBezTo>
                        <a:pt x="33690" y="5590"/>
                        <a:pt x="35337" y="7466"/>
                        <a:pt x="36638" y="9610"/>
                      </a:cubicBezTo>
                      <a:cubicBezTo>
                        <a:pt x="37595" y="11217"/>
                        <a:pt x="38323" y="12940"/>
                        <a:pt x="38782" y="14778"/>
                      </a:cubicBezTo>
                      <a:cubicBezTo>
                        <a:pt x="38897" y="15122"/>
                        <a:pt x="38974" y="15467"/>
                        <a:pt x="39050" y="15811"/>
                      </a:cubicBezTo>
                      <a:cubicBezTo>
                        <a:pt x="39089" y="16194"/>
                        <a:pt x="39127" y="16501"/>
                        <a:pt x="39203" y="16769"/>
                      </a:cubicBezTo>
                      <a:cubicBezTo>
                        <a:pt x="39242" y="17075"/>
                        <a:pt x="39280" y="17343"/>
                        <a:pt x="39318" y="17611"/>
                      </a:cubicBezTo>
                      <a:cubicBezTo>
                        <a:pt x="39318" y="17841"/>
                        <a:pt x="39356" y="18070"/>
                        <a:pt x="39356" y="18262"/>
                      </a:cubicBezTo>
                      <a:cubicBezTo>
                        <a:pt x="39395" y="18683"/>
                        <a:pt x="39395" y="18989"/>
                        <a:pt x="39395" y="19219"/>
                      </a:cubicBezTo>
                      <a:cubicBezTo>
                        <a:pt x="39433" y="19410"/>
                        <a:pt x="39433" y="19525"/>
                        <a:pt x="39433" y="19525"/>
                      </a:cubicBezTo>
                      <a:cubicBezTo>
                        <a:pt x="39433" y="19525"/>
                        <a:pt x="39433" y="19487"/>
                        <a:pt x="39433" y="19257"/>
                      </a:cubicBezTo>
                      <a:cubicBezTo>
                        <a:pt x="39395" y="19027"/>
                        <a:pt x="39395" y="18721"/>
                        <a:pt x="39395" y="18338"/>
                      </a:cubicBezTo>
                      <a:cubicBezTo>
                        <a:pt x="39356" y="18108"/>
                        <a:pt x="39356" y="17879"/>
                        <a:pt x="39356" y="17649"/>
                      </a:cubicBezTo>
                      <a:cubicBezTo>
                        <a:pt x="39318" y="17381"/>
                        <a:pt x="39280" y="17113"/>
                        <a:pt x="39242" y="16807"/>
                      </a:cubicBezTo>
                      <a:cubicBezTo>
                        <a:pt x="39203" y="16501"/>
                        <a:pt x="39127" y="16194"/>
                        <a:pt x="39089" y="15850"/>
                      </a:cubicBezTo>
                      <a:cubicBezTo>
                        <a:pt x="39050" y="15505"/>
                        <a:pt x="38935" y="15161"/>
                        <a:pt x="38859" y="14778"/>
                      </a:cubicBezTo>
                      <a:cubicBezTo>
                        <a:pt x="38399" y="12940"/>
                        <a:pt x="37710" y="11179"/>
                        <a:pt x="36715" y="9571"/>
                      </a:cubicBezTo>
                      <a:cubicBezTo>
                        <a:pt x="35452" y="7427"/>
                        <a:pt x="33767" y="5513"/>
                        <a:pt x="31776" y="4020"/>
                      </a:cubicBezTo>
                      <a:lnTo>
                        <a:pt x="30934" y="3369"/>
                      </a:lnTo>
                      <a:cubicBezTo>
                        <a:pt x="30628" y="3178"/>
                        <a:pt x="30322" y="2986"/>
                        <a:pt x="30015" y="2795"/>
                      </a:cubicBezTo>
                      <a:cubicBezTo>
                        <a:pt x="29709" y="2642"/>
                        <a:pt x="29403" y="2412"/>
                        <a:pt x="29058" y="2259"/>
                      </a:cubicBezTo>
                      <a:lnTo>
                        <a:pt x="28063" y="1761"/>
                      </a:lnTo>
                      <a:lnTo>
                        <a:pt x="27527" y="1532"/>
                      </a:lnTo>
                      <a:lnTo>
                        <a:pt x="26991" y="1340"/>
                      </a:lnTo>
                      <a:lnTo>
                        <a:pt x="25881" y="919"/>
                      </a:lnTo>
                      <a:cubicBezTo>
                        <a:pt x="25498" y="804"/>
                        <a:pt x="25115" y="728"/>
                        <a:pt x="24732" y="613"/>
                      </a:cubicBezTo>
                      <a:cubicBezTo>
                        <a:pt x="24349" y="498"/>
                        <a:pt x="23966" y="383"/>
                        <a:pt x="23545" y="345"/>
                      </a:cubicBezTo>
                      <a:cubicBezTo>
                        <a:pt x="22741" y="192"/>
                        <a:pt x="21899" y="77"/>
                        <a:pt x="21057" y="39"/>
                      </a:cubicBezTo>
                      <a:cubicBezTo>
                        <a:pt x="20636" y="39"/>
                        <a:pt x="20215" y="0"/>
                        <a:pt x="197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41" name="Google Shape;2741;p43"/>
              <p:cNvSpPr/>
              <p:nvPr/>
            </p:nvSpPr>
            <p:spPr>
              <a:xfrm>
                <a:off x="5271475" y="3590225"/>
                <a:ext cx="570450" cy="488525"/>
              </a:xfrm>
              <a:custGeom>
                <a:rect b="b" l="l" r="r" t="t"/>
                <a:pathLst>
                  <a:path extrusionOk="0" h="19541" w="22818">
                    <a:moveTo>
                      <a:pt x="13055" y="513"/>
                    </a:moveTo>
                    <a:cubicBezTo>
                      <a:pt x="18185" y="513"/>
                      <a:pt x="22320" y="4648"/>
                      <a:pt x="22358" y="9778"/>
                    </a:cubicBezTo>
                    <a:cubicBezTo>
                      <a:pt x="22358" y="15378"/>
                      <a:pt x="17758" y="19082"/>
                      <a:pt x="12980" y="19082"/>
                    </a:cubicBezTo>
                    <a:cubicBezTo>
                      <a:pt x="10704" y="19082"/>
                      <a:pt x="8387" y="18241"/>
                      <a:pt x="6509" y="16363"/>
                    </a:cubicBezTo>
                    <a:cubicBezTo>
                      <a:pt x="651" y="10505"/>
                      <a:pt x="4786" y="513"/>
                      <a:pt x="13055" y="513"/>
                    </a:cubicBezTo>
                    <a:close/>
                    <a:moveTo>
                      <a:pt x="12987" y="1"/>
                    </a:moveTo>
                    <a:cubicBezTo>
                      <a:pt x="10589" y="1"/>
                      <a:pt x="8146" y="893"/>
                      <a:pt x="6164" y="2887"/>
                    </a:cubicBezTo>
                    <a:cubicBezTo>
                      <a:pt x="0" y="9051"/>
                      <a:pt x="4365" y="19540"/>
                      <a:pt x="13055" y="19540"/>
                    </a:cubicBezTo>
                    <a:cubicBezTo>
                      <a:pt x="18453" y="19540"/>
                      <a:pt x="22817" y="15176"/>
                      <a:pt x="22817" y="9778"/>
                    </a:cubicBezTo>
                    <a:cubicBezTo>
                      <a:pt x="22817" y="3900"/>
                      <a:pt x="18000" y="1"/>
                      <a:pt x="12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43"/>
              <p:cNvSpPr/>
              <p:nvPr/>
            </p:nvSpPr>
            <p:spPr>
              <a:xfrm>
                <a:off x="5491600" y="3746600"/>
                <a:ext cx="236425" cy="176150"/>
              </a:xfrm>
              <a:custGeom>
                <a:rect b="b" l="l" r="r" t="t"/>
                <a:pathLst>
                  <a:path extrusionOk="0" h="7046" w="9457">
                    <a:moveTo>
                      <a:pt x="8232" y="1"/>
                    </a:moveTo>
                    <a:lnTo>
                      <a:pt x="3944" y="4442"/>
                    </a:lnTo>
                    <a:lnTo>
                      <a:pt x="1341" y="2145"/>
                    </a:lnTo>
                    <a:lnTo>
                      <a:pt x="1" y="3485"/>
                    </a:lnTo>
                    <a:lnTo>
                      <a:pt x="3752" y="7045"/>
                    </a:lnTo>
                    <a:lnTo>
                      <a:pt x="9457" y="1379"/>
                    </a:lnTo>
                    <a:lnTo>
                      <a:pt x="8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43"/>
              <p:cNvSpPr/>
              <p:nvPr/>
            </p:nvSpPr>
            <p:spPr>
              <a:xfrm>
                <a:off x="4936488" y="3243175"/>
                <a:ext cx="1294025" cy="6725"/>
              </a:xfrm>
              <a:custGeom>
                <a:rect b="b" l="l" r="r" t="t"/>
                <a:pathLst>
                  <a:path extrusionOk="0" h="269" w="51761">
                    <a:moveTo>
                      <a:pt x="25881" y="1"/>
                    </a:moveTo>
                    <a:cubicBezTo>
                      <a:pt x="11601" y="1"/>
                      <a:pt x="1" y="77"/>
                      <a:pt x="1" y="154"/>
                    </a:cubicBezTo>
                    <a:cubicBezTo>
                      <a:pt x="1" y="192"/>
                      <a:pt x="11601" y="269"/>
                      <a:pt x="25881" y="269"/>
                    </a:cubicBezTo>
                    <a:cubicBezTo>
                      <a:pt x="40161" y="269"/>
                      <a:pt x="51761" y="192"/>
                      <a:pt x="51761" y="154"/>
                    </a:cubicBezTo>
                    <a:cubicBezTo>
                      <a:pt x="51761" y="39"/>
                      <a:pt x="40199" y="1"/>
                      <a:pt x="25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43"/>
              <p:cNvSpPr/>
              <p:nvPr/>
            </p:nvSpPr>
            <p:spPr>
              <a:xfrm>
                <a:off x="5091538" y="3356125"/>
                <a:ext cx="983925" cy="5750"/>
              </a:xfrm>
              <a:custGeom>
                <a:rect b="b" l="l" r="r" t="t"/>
                <a:pathLst>
                  <a:path extrusionOk="0" h="230" w="39357">
                    <a:moveTo>
                      <a:pt x="19679" y="0"/>
                    </a:moveTo>
                    <a:cubicBezTo>
                      <a:pt x="8806" y="0"/>
                      <a:pt x="1" y="39"/>
                      <a:pt x="1" y="115"/>
                    </a:cubicBezTo>
                    <a:cubicBezTo>
                      <a:pt x="1" y="192"/>
                      <a:pt x="8806" y="230"/>
                      <a:pt x="19679" y="230"/>
                    </a:cubicBezTo>
                    <a:cubicBezTo>
                      <a:pt x="30551" y="230"/>
                      <a:pt x="39356" y="192"/>
                      <a:pt x="39356" y="115"/>
                    </a:cubicBezTo>
                    <a:cubicBezTo>
                      <a:pt x="39356" y="39"/>
                      <a:pt x="30551" y="0"/>
                      <a:pt x="19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43"/>
              <p:cNvSpPr/>
              <p:nvPr/>
            </p:nvSpPr>
            <p:spPr>
              <a:xfrm>
                <a:off x="5110594" y="1029051"/>
                <a:ext cx="945813" cy="90376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dk1"/>
                    </a:solidFill>
                    <a:latin typeface="Roboto"/>
                  </a:rPr>
                  <a:t>DIGITAL WALLET</a:t>
                </a:r>
              </a:p>
            </p:txBody>
          </p:sp>
          <p:sp>
            <p:nvSpPr>
              <p:cNvPr id="2746" name="Google Shape;2746;p43"/>
              <p:cNvSpPr/>
              <p:nvPr/>
            </p:nvSpPr>
            <p:spPr>
              <a:xfrm>
                <a:off x="5334162" y="2911340"/>
                <a:ext cx="498677" cy="210333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dk1"/>
                    </a:solidFill>
                    <a:latin typeface="Roboto"/>
                  </a:rPr>
                  <a:t>$$$$</a:t>
                </a:r>
              </a:p>
            </p:txBody>
          </p:sp>
        </p:grpSp>
        <p:grpSp>
          <p:nvGrpSpPr>
            <p:cNvPr id="2747" name="Google Shape;2747;p43"/>
            <p:cNvGrpSpPr/>
            <p:nvPr/>
          </p:nvGrpSpPr>
          <p:grpSpPr>
            <a:xfrm>
              <a:off x="4571996" y="2149221"/>
              <a:ext cx="881095" cy="2660484"/>
              <a:chOff x="6065850" y="976725"/>
              <a:chExt cx="1321775" cy="3991125"/>
            </a:xfrm>
          </p:grpSpPr>
          <p:sp>
            <p:nvSpPr>
              <p:cNvPr id="2748" name="Google Shape;2748;p43"/>
              <p:cNvSpPr/>
              <p:nvPr/>
            </p:nvSpPr>
            <p:spPr>
              <a:xfrm>
                <a:off x="6707100" y="4526650"/>
                <a:ext cx="203900" cy="183775"/>
              </a:xfrm>
              <a:custGeom>
                <a:rect b="b" l="l" r="r" t="t"/>
                <a:pathLst>
                  <a:path extrusionOk="0" h="7351" w="8156">
                    <a:moveTo>
                      <a:pt x="8155" y="0"/>
                    </a:moveTo>
                    <a:lnTo>
                      <a:pt x="192" y="306"/>
                    </a:lnTo>
                    <a:lnTo>
                      <a:pt x="1" y="4862"/>
                    </a:lnTo>
                    <a:lnTo>
                      <a:pt x="5131" y="7351"/>
                    </a:lnTo>
                    <a:lnTo>
                      <a:pt x="8002" y="5589"/>
                    </a:lnTo>
                    <a:lnTo>
                      <a:pt x="8155" y="0"/>
                    </a:lnTo>
                    <a:close/>
                  </a:path>
                </a:pathLst>
              </a:custGeom>
              <a:solidFill>
                <a:srgbClr val="A76D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43"/>
              <p:cNvSpPr/>
              <p:nvPr/>
            </p:nvSpPr>
            <p:spPr>
              <a:xfrm>
                <a:off x="6694675" y="4633825"/>
                <a:ext cx="440275" cy="153175"/>
              </a:xfrm>
              <a:custGeom>
                <a:rect b="b" l="l" r="r" t="t"/>
                <a:pathLst>
                  <a:path extrusionOk="0" h="6127" w="17611">
                    <a:moveTo>
                      <a:pt x="307" y="1"/>
                    </a:moveTo>
                    <a:lnTo>
                      <a:pt x="0" y="5858"/>
                    </a:lnTo>
                    <a:lnTo>
                      <a:pt x="17611" y="6126"/>
                    </a:lnTo>
                    <a:cubicBezTo>
                      <a:pt x="17534" y="4442"/>
                      <a:pt x="8691" y="767"/>
                      <a:pt x="8691" y="767"/>
                    </a:cubicBezTo>
                    <a:lnTo>
                      <a:pt x="8691" y="269"/>
                    </a:lnTo>
                    <a:cubicBezTo>
                      <a:pt x="7429" y="784"/>
                      <a:pt x="6093" y="1044"/>
                      <a:pt x="4763" y="1044"/>
                    </a:cubicBezTo>
                    <a:cubicBezTo>
                      <a:pt x="3228" y="1044"/>
                      <a:pt x="1701" y="698"/>
                      <a:pt x="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43"/>
              <p:cNvSpPr/>
              <p:nvPr/>
            </p:nvSpPr>
            <p:spPr>
              <a:xfrm>
                <a:off x="6441050" y="4390725"/>
                <a:ext cx="195250" cy="344575"/>
              </a:xfrm>
              <a:custGeom>
                <a:rect b="b" l="l" r="r" t="t"/>
                <a:pathLst>
                  <a:path extrusionOk="0" h="13783" w="7810">
                    <a:moveTo>
                      <a:pt x="7810" y="1"/>
                    </a:moveTo>
                    <a:lnTo>
                      <a:pt x="0" y="116"/>
                    </a:lnTo>
                    <a:lnTo>
                      <a:pt x="115" y="13783"/>
                    </a:lnTo>
                    <a:lnTo>
                      <a:pt x="6432" y="13324"/>
                    </a:lnTo>
                    <a:lnTo>
                      <a:pt x="7810" y="1"/>
                    </a:lnTo>
                    <a:close/>
                  </a:path>
                </a:pathLst>
              </a:custGeom>
              <a:solidFill>
                <a:srgbClr val="A76D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43"/>
              <p:cNvSpPr/>
              <p:nvPr/>
            </p:nvSpPr>
            <p:spPr>
              <a:xfrm>
                <a:off x="6361600" y="4656800"/>
                <a:ext cx="266100" cy="311050"/>
              </a:xfrm>
              <a:custGeom>
                <a:rect b="b" l="l" r="r" t="t"/>
                <a:pathLst>
                  <a:path extrusionOk="0" h="12442" w="10644">
                    <a:moveTo>
                      <a:pt x="9801" y="1"/>
                    </a:moveTo>
                    <a:cubicBezTo>
                      <a:pt x="9801" y="1"/>
                      <a:pt x="7652" y="1496"/>
                      <a:pt x="5612" y="1496"/>
                    </a:cubicBezTo>
                    <a:cubicBezTo>
                      <a:pt x="4733" y="1496"/>
                      <a:pt x="3874" y="1218"/>
                      <a:pt x="3216" y="422"/>
                    </a:cubicBezTo>
                    <a:lnTo>
                      <a:pt x="2680" y="1723"/>
                    </a:lnTo>
                    <a:lnTo>
                      <a:pt x="154" y="10873"/>
                    </a:lnTo>
                    <a:cubicBezTo>
                      <a:pt x="1" y="11486"/>
                      <a:pt x="307" y="12098"/>
                      <a:pt x="881" y="12366"/>
                    </a:cubicBezTo>
                    <a:cubicBezTo>
                      <a:pt x="1018" y="12416"/>
                      <a:pt x="1162" y="12441"/>
                      <a:pt x="1309" y="12441"/>
                    </a:cubicBezTo>
                    <a:cubicBezTo>
                      <a:pt x="1613" y="12441"/>
                      <a:pt x="1924" y="12331"/>
                      <a:pt x="2183" y="12098"/>
                    </a:cubicBezTo>
                    <a:cubicBezTo>
                      <a:pt x="3982" y="10414"/>
                      <a:pt x="10643" y="4135"/>
                      <a:pt x="10605" y="3293"/>
                    </a:cubicBezTo>
                    <a:lnTo>
                      <a:pt x="10567" y="1034"/>
                    </a:lnTo>
                    <a:cubicBezTo>
                      <a:pt x="10567" y="575"/>
                      <a:pt x="10261" y="154"/>
                      <a:pt x="9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43"/>
              <p:cNvSpPr/>
              <p:nvPr/>
            </p:nvSpPr>
            <p:spPr>
              <a:xfrm>
                <a:off x="6699450" y="2641175"/>
                <a:ext cx="402000" cy="1972575"/>
              </a:xfrm>
              <a:custGeom>
                <a:rect b="b" l="l" r="r" t="t"/>
                <a:pathLst>
                  <a:path extrusionOk="0" h="78903" w="16080">
                    <a:moveTo>
                      <a:pt x="11256" y="0"/>
                    </a:moveTo>
                    <a:lnTo>
                      <a:pt x="1" y="2833"/>
                    </a:lnTo>
                    <a:lnTo>
                      <a:pt x="345" y="25612"/>
                    </a:lnTo>
                    <a:cubicBezTo>
                      <a:pt x="345" y="25612"/>
                      <a:pt x="690" y="42763"/>
                      <a:pt x="575" y="46745"/>
                    </a:cubicBezTo>
                    <a:cubicBezTo>
                      <a:pt x="460" y="51836"/>
                      <a:pt x="1" y="78788"/>
                      <a:pt x="1" y="78788"/>
                    </a:cubicBezTo>
                    <a:lnTo>
                      <a:pt x="8959" y="78903"/>
                    </a:lnTo>
                    <a:cubicBezTo>
                      <a:pt x="8959" y="78903"/>
                      <a:pt x="11945" y="54095"/>
                      <a:pt x="12251" y="50726"/>
                    </a:cubicBezTo>
                    <a:cubicBezTo>
                      <a:pt x="12711" y="45060"/>
                      <a:pt x="14127" y="33192"/>
                      <a:pt x="15199" y="25000"/>
                    </a:cubicBezTo>
                    <a:cubicBezTo>
                      <a:pt x="16080" y="18415"/>
                      <a:pt x="14434" y="8499"/>
                      <a:pt x="14434" y="8499"/>
                    </a:cubicBezTo>
                    <a:lnTo>
                      <a:pt x="10758" y="1915"/>
                    </a:lnTo>
                    <a:lnTo>
                      <a:pt x="10605" y="383"/>
                    </a:lnTo>
                    <a:lnTo>
                      <a:pt x="11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43"/>
              <p:cNvSpPr/>
              <p:nvPr/>
            </p:nvSpPr>
            <p:spPr>
              <a:xfrm>
                <a:off x="6306100" y="2624900"/>
                <a:ext cx="444100" cy="1997475"/>
              </a:xfrm>
              <a:custGeom>
                <a:rect b="b" l="l" r="r" t="t"/>
                <a:pathLst>
                  <a:path extrusionOk="0" h="79899" w="17764">
                    <a:moveTo>
                      <a:pt x="5092" y="1"/>
                    </a:moveTo>
                    <a:lnTo>
                      <a:pt x="4632" y="2604"/>
                    </a:lnTo>
                    <a:cubicBezTo>
                      <a:pt x="4632" y="2604"/>
                      <a:pt x="0" y="14051"/>
                      <a:pt x="153" y="17381"/>
                    </a:cubicBezTo>
                    <a:cubicBezTo>
                      <a:pt x="574" y="26761"/>
                      <a:pt x="1761" y="50841"/>
                      <a:pt x="1761" y="50841"/>
                    </a:cubicBezTo>
                    <a:lnTo>
                      <a:pt x="4709" y="79707"/>
                    </a:lnTo>
                    <a:lnTo>
                      <a:pt x="13246" y="79898"/>
                    </a:lnTo>
                    <a:lnTo>
                      <a:pt x="16079" y="24655"/>
                    </a:lnTo>
                    <a:lnTo>
                      <a:pt x="17764" y="3331"/>
                    </a:lnTo>
                    <a:lnTo>
                      <a:pt x="50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43"/>
              <p:cNvSpPr/>
              <p:nvPr/>
            </p:nvSpPr>
            <p:spPr>
              <a:xfrm>
                <a:off x="6358725" y="2816325"/>
                <a:ext cx="201025" cy="77300"/>
              </a:xfrm>
              <a:custGeom>
                <a:rect b="b" l="l" r="r" t="t"/>
                <a:pathLst>
                  <a:path extrusionOk="0" h="3092" w="8041">
                    <a:moveTo>
                      <a:pt x="8040" y="0"/>
                    </a:moveTo>
                    <a:cubicBezTo>
                      <a:pt x="8040" y="0"/>
                      <a:pt x="7734" y="383"/>
                      <a:pt x="7083" y="919"/>
                    </a:cubicBezTo>
                    <a:cubicBezTo>
                      <a:pt x="6739" y="1264"/>
                      <a:pt x="6356" y="1532"/>
                      <a:pt x="5935" y="1761"/>
                    </a:cubicBezTo>
                    <a:cubicBezTo>
                      <a:pt x="5437" y="2068"/>
                      <a:pt x="4939" y="2297"/>
                      <a:pt x="4365" y="2489"/>
                    </a:cubicBezTo>
                    <a:cubicBezTo>
                      <a:pt x="3829" y="2680"/>
                      <a:pt x="3255" y="2795"/>
                      <a:pt x="2681" y="2872"/>
                    </a:cubicBezTo>
                    <a:cubicBezTo>
                      <a:pt x="2221" y="2910"/>
                      <a:pt x="1723" y="2910"/>
                      <a:pt x="1226" y="2910"/>
                    </a:cubicBezTo>
                    <a:cubicBezTo>
                      <a:pt x="577" y="2842"/>
                      <a:pt x="111" y="2712"/>
                      <a:pt x="18" y="2712"/>
                    </a:cubicBezTo>
                    <a:cubicBezTo>
                      <a:pt x="6" y="2712"/>
                      <a:pt x="1" y="2714"/>
                      <a:pt x="1" y="2718"/>
                    </a:cubicBezTo>
                    <a:cubicBezTo>
                      <a:pt x="77" y="2795"/>
                      <a:pt x="192" y="2833"/>
                      <a:pt x="307" y="2833"/>
                    </a:cubicBezTo>
                    <a:cubicBezTo>
                      <a:pt x="460" y="2910"/>
                      <a:pt x="575" y="2910"/>
                      <a:pt x="728" y="2948"/>
                    </a:cubicBezTo>
                    <a:cubicBezTo>
                      <a:pt x="919" y="2986"/>
                      <a:pt x="1111" y="3025"/>
                      <a:pt x="1264" y="3063"/>
                    </a:cubicBezTo>
                    <a:cubicBezTo>
                      <a:pt x="1513" y="3082"/>
                      <a:pt x="1752" y="3092"/>
                      <a:pt x="1991" y="3092"/>
                    </a:cubicBezTo>
                    <a:cubicBezTo>
                      <a:pt x="2231" y="3092"/>
                      <a:pt x="2470" y="3082"/>
                      <a:pt x="2719" y="3063"/>
                    </a:cubicBezTo>
                    <a:cubicBezTo>
                      <a:pt x="3293" y="3025"/>
                      <a:pt x="3906" y="2910"/>
                      <a:pt x="4442" y="2718"/>
                    </a:cubicBezTo>
                    <a:cubicBezTo>
                      <a:pt x="5016" y="2527"/>
                      <a:pt x="5552" y="2259"/>
                      <a:pt x="6088" y="1953"/>
                    </a:cubicBezTo>
                    <a:cubicBezTo>
                      <a:pt x="6471" y="1685"/>
                      <a:pt x="6853" y="1379"/>
                      <a:pt x="7236" y="1072"/>
                    </a:cubicBezTo>
                    <a:cubicBezTo>
                      <a:pt x="7351" y="919"/>
                      <a:pt x="7504" y="804"/>
                      <a:pt x="7619" y="651"/>
                    </a:cubicBezTo>
                    <a:cubicBezTo>
                      <a:pt x="7696" y="536"/>
                      <a:pt x="7772" y="421"/>
                      <a:pt x="7849" y="307"/>
                    </a:cubicBezTo>
                    <a:cubicBezTo>
                      <a:pt x="7964" y="230"/>
                      <a:pt x="8002" y="115"/>
                      <a:pt x="804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43"/>
              <p:cNvSpPr/>
              <p:nvPr/>
            </p:nvSpPr>
            <p:spPr>
              <a:xfrm>
                <a:off x="6937775" y="2778025"/>
                <a:ext cx="117750" cy="90950"/>
              </a:xfrm>
              <a:custGeom>
                <a:rect b="b" l="l" r="r" t="t"/>
                <a:pathLst>
                  <a:path extrusionOk="0" h="3638" w="4710">
                    <a:moveTo>
                      <a:pt x="0" y="1"/>
                    </a:moveTo>
                    <a:cubicBezTo>
                      <a:pt x="77" y="269"/>
                      <a:pt x="230" y="537"/>
                      <a:pt x="421" y="805"/>
                    </a:cubicBezTo>
                    <a:cubicBezTo>
                      <a:pt x="804" y="1417"/>
                      <a:pt x="1302" y="1953"/>
                      <a:pt x="1915" y="2413"/>
                    </a:cubicBezTo>
                    <a:cubicBezTo>
                      <a:pt x="2489" y="2872"/>
                      <a:pt x="3101" y="3217"/>
                      <a:pt x="3829" y="3446"/>
                    </a:cubicBezTo>
                    <a:cubicBezTo>
                      <a:pt x="4097" y="3561"/>
                      <a:pt x="4403" y="3638"/>
                      <a:pt x="4709" y="3638"/>
                    </a:cubicBezTo>
                    <a:cubicBezTo>
                      <a:pt x="3752" y="3293"/>
                      <a:pt x="2833" y="2834"/>
                      <a:pt x="2029" y="2260"/>
                    </a:cubicBezTo>
                    <a:cubicBezTo>
                      <a:pt x="1225" y="1571"/>
                      <a:pt x="575" y="843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43"/>
              <p:cNvSpPr/>
              <p:nvPr/>
            </p:nvSpPr>
            <p:spPr>
              <a:xfrm>
                <a:off x="6414250" y="1776925"/>
                <a:ext cx="511100" cy="937975"/>
              </a:xfrm>
              <a:custGeom>
                <a:rect b="b" l="l" r="r" t="t"/>
                <a:pathLst>
                  <a:path extrusionOk="0" h="37519" w="20444">
                    <a:moveTo>
                      <a:pt x="15735" y="0"/>
                    </a:moveTo>
                    <a:lnTo>
                      <a:pt x="5628" y="804"/>
                    </a:lnTo>
                    <a:lnTo>
                      <a:pt x="0" y="16539"/>
                    </a:lnTo>
                    <a:lnTo>
                      <a:pt x="2335" y="37518"/>
                    </a:lnTo>
                    <a:lnTo>
                      <a:pt x="20444" y="37518"/>
                    </a:lnTo>
                    <a:lnTo>
                      <a:pt x="17228" y="26110"/>
                    </a:lnTo>
                    <a:lnTo>
                      <a:pt x="19640" y="2833"/>
                    </a:lnTo>
                    <a:lnTo>
                      <a:pt x="157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43"/>
              <p:cNvSpPr/>
              <p:nvPr/>
            </p:nvSpPr>
            <p:spPr>
              <a:xfrm>
                <a:off x="6065850" y="1736725"/>
                <a:ext cx="612575" cy="1440450"/>
              </a:xfrm>
              <a:custGeom>
                <a:rect b="b" l="l" r="r" t="t"/>
                <a:pathLst>
                  <a:path extrusionOk="0" h="57618" w="24503">
                    <a:moveTo>
                      <a:pt x="20636" y="0"/>
                    </a:moveTo>
                    <a:cubicBezTo>
                      <a:pt x="19794" y="0"/>
                      <a:pt x="19143" y="1455"/>
                      <a:pt x="18683" y="2144"/>
                    </a:cubicBezTo>
                    <a:lnTo>
                      <a:pt x="18262" y="2833"/>
                    </a:lnTo>
                    <a:cubicBezTo>
                      <a:pt x="18262" y="2833"/>
                      <a:pt x="10950" y="6241"/>
                      <a:pt x="9419" y="8040"/>
                    </a:cubicBezTo>
                    <a:cubicBezTo>
                      <a:pt x="7849" y="9801"/>
                      <a:pt x="1" y="30934"/>
                      <a:pt x="537" y="33613"/>
                    </a:cubicBezTo>
                    <a:cubicBezTo>
                      <a:pt x="958" y="35642"/>
                      <a:pt x="5399" y="39203"/>
                      <a:pt x="8002" y="41040"/>
                    </a:cubicBezTo>
                    <a:lnTo>
                      <a:pt x="8002" y="41002"/>
                    </a:lnTo>
                    <a:cubicBezTo>
                      <a:pt x="8002" y="41002"/>
                      <a:pt x="8040" y="45941"/>
                      <a:pt x="9112" y="48391"/>
                    </a:cubicBezTo>
                    <a:cubicBezTo>
                      <a:pt x="11639" y="54057"/>
                      <a:pt x="22550" y="57617"/>
                      <a:pt x="22550" y="57617"/>
                    </a:cubicBezTo>
                    <a:cubicBezTo>
                      <a:pt x="22550" y="57617"/>
                      <a:pt x="23928" y="51645"/>
                      <a:pt x="24273" y="48544"/>
                    </a:cubicBezTo>
                    <a:cubicBezTo>
                      <a:pt x="24502" y="46170"/>
                      <a:pt x="24388" y="28292"/>
                      <a:pt x="24311" y="20061"/>
                    </a:cubicBezTo>
                    <a:cubicBezTo>
                      <a:pt x="24273" y="17419"/>
                      <a:pt x="23813" y="14778"/>
                      <a:pt x="22933" y="12289"/>
                    </a:cubicBezTo>
                    <a:cubicBezTo>
                      <a:pt x="21976" y="9571"/>
                      <a:pt x="21095" y="4326"/>
                      <a:pt x="20904" y="3178"/>
                    </a:cubicBezTo>
                    <a:lnTo>
                      <a:pt x="20751" y="996"/>
                    </a:lnTo>
                    <a:lnTo>
                      <a:pt x="20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43"/>
              <p:cNvSpPr/>
              <p:nvPr/>
            </p:nvSpPr>
            <p:spPr>
              <a:xfrm>
                <a:off x="6782725" y="1742475"/>
                <a:ext cx="604900" cy="1402150"/>
              </a:xfrm>
              <a:custGeom>
                <a:rect b="b" l="l" r="r" t="t"/>
                <a:pathLst>
                  <a:path extrusionOk="0" h="56086" w="24196">
                    <a:moveTo>
                      <a:pt x="728" y="0"/>
                    </a:moveTo>
                    <a:lnTo>
                      <a:pt x="0" y="995"/>
                    </a:lnTo>
                    <a:cubicBezTo>
                      <a:pt x="0" y="995"/>
                      <a:pt x="1570" y="2412"/>
                      <a:pt x="1761" y="3867"/>
                    </a:cubicBezTo>
                    <a:cubicBezTo>
                      <a:pt x="1915" y="4671"/>
                      <a:pt x="2374" y="7887"/>
                      <a:pt x="1685" y="9992"/>
                    </a:cubicBezTo>
                    <a:cubicBezTo>
                      <a:pt x="957" y="12174"/>
                      <a:pt x="575" y="14471"/>
                      <a:pt x="460" y="16768"/>
                    </a:cubicBezTo>
                    <a:cubicBezTo>
                      <a:pt x="268" y="21515"/>
                      <a:pt x="39" y="29364"/>
                      <a:pt x="651" y="32158"/>
                    </a:cubicBezTo>
                    <a:cubicBezTo>
                      <a:pt x="1532" y="36255"/>
                      <a:pt x="4212" y="56086"/>
                      <a:pt x="4212" y="56086"/>
                    </a:cubicBezTo>
                    <a:cubicBezTo>
                      <a:pt x="4212" y="56086"/>
                      <a:pt x="10414" y="51989"/>
                      <a:pt x="11945" y="49884"/>
                    </a:cubicBezTo>
                    <a:cubicBezTo>
                      <a:pt x="13783" y="47433"/>
                      <a:pt x="13170" y="42725"/>
                      <a:pt x="11409" y="37939"/>
                    </a:cubicBezTo>
                    <a:lnTo>
                      <a:pt x="11409" y="37939"/>
                    </a:lnTo>
                    <a:cubicBezTo>
                      <a:pt x="11600" y="38016"/>
                      <a:pt x="11792" y="38092"/>
                      <a:pt x="11945" y="38131"/>
                    </a:cubicBezTo>
                    <a:cubicBezTo>
                      <a:pt x="13628" y="38520"/>
                      <a:pt x="14795" y="38918"/>
                      <a:pt x="15931" y="38918"/>
                    </a:cubicBezTo>
                    <a:cubicBezTo>
                      <a:pt x="17249" y="38918"/>
                      <a:pt x="18526" y="38383"/>
                      <a:pt x="20520" y="36676"/>
                    </a:cubicBezTo>
                    <a:cubicBezTo>
                      <a:pt x="24196" y="33537"/>
                      <a:pt x="21822" y="28521"/>
                      <a:pt x="21822" y="28521"/>
                    </a:cubicBezTo>
                    <a:cubicBezTo>
                      <a:pt x="21822" y="28521"/>
                      <a:pt x="16769" y="14356"/>
                      <a:pt x="15199" y="9916"/>
                    </a:cubicBezTo>
                    <a:cubicBezTo>
                      <a:pt x="13821" y="6011"/>
                      <a:pt x="10873" y="5092"/>
                      <a:pt x="10873" y="5092"/>
                    </a:cubicBezTo>
                    <a:lnTo>
                      <a:pt x="3982" y="2527"/>
                    </a:lnTo>
                    <a:cubicBezTo>
                      <a:pt x="3714" y="1455"/>
                      <a:pt x="2412" y="574"/>
                      <a:pt x="1379" y="268"/>
                    </a:cubicBez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43"/>
              <p:cNvSpPr/>
              <p:nvPr/>
            </p:nvSpPr>
            <p:spPr>
              <a:xfrm>
                <a:off x="6315650" y="1886025"/>
                <a:ext cx="205800" cy="100600"/>
              </a:xfrm>
              <a:custGeom>
                <a:rect b="b" l="l" r="r" t="t"/>
                <a:pathLst>
                  <a:path extrusionOk="0" h="4024" w="8232">
                    <a:moveTo>
                      <a:pt x="8232" y="1"/>
                    </a:moveTo>
                    <a:cubicBezTo>
                      <a:pt x="8117" y="1"/>
                      <a:pt x="8002" y="39"/>
                      <a:pt x="7887" y="77"/>
                    </a:cubicBezTo>
                    <a:cubicBezTo>
                      <a:pt x="7658" y="116"/>
                      <a:pt x="7313" y="192"/>
                      <a:pt x="6930" y="307"/>
                    </a:cubicBezTo>
                    <a:cubicBezTo>
                      <a:pt x="5858" y="613"/>
                      <a:pt x="4863" y="996"/>
                      <a:pt x="3868" y="1494"/>
                    </a:cubicBezTo>
                    <a:cubicBezTo>
                      <a:pt x="2872" y="1953"/>
                      <a:pt x="1953" y="2527"/>
                      <a:pt x="1073" y="3178"/>
                    </a:cubicBezTo>
                    <a:cubicBezTo>
                      <a:pt x="728" y="3408"/>
                      <a:pt x="460" y="3599"/>
                      <a:pt x="269" y="3752"/>
                    </a:cubicBezTo>
                    <a:cubicBezTo>
                      <a:pt x="192" y="3829"/>
                      <a:pt x="77" y="3906"/>
                      <a:pt x="1" y="4020"/>
                    </a:cubicBezTo>
                    <a:cubicBezTo>
                      <a:pt x="3" y="4023"/>
                      <a:pt x="6" y="4024"/>
                      <a:pt x="11" y="4024"/>
                    </a:cubicBezTo>
                    <a:cubicBezTo>
                      <a:pt x="88" y="4024"/>
                      <a:pt x="499" y="3727"/>
                      <a:pt x="1149" y="3293"/>
                    </a:cubicBezTo>
                    <a:cubicBezTo>
                      <a:pt x="2030" y="2681"/>
                      <a:pt x="2987" y="2145"/>
                      <a:pt x="3944" y="1647"/>
                    </a:cubicBezTo>
                    <a:cubicBezTo>
                      <a:pt x="4940" y="1187"/>
                      <a:pt x="5935" y="766"/>
                      <a:pt x="6969" y="460"/>
                    </a:cubicBezTo>
                    <a:cubicBezTo>
                      <a:pt x="7773" y="192"/>
                      <a:pt x="8232" y="39"/>
                      <a:pt x="82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43"/>
              <p:cNvSpPr/>
              <p:nvPr/>
            </p:nvSpPr>
            <p:spPr>
              <a:xfrm>
                <a:off x="6920550" y="1881250"/>
                <a:ext cx="147400" cy="80425"/>
              </a:xfrm>
              <a:custGeom>
                <a:rect b="b" l="l" r="r" t="t"/>
                <a:pathLst>
                  <a:path extrusionOk="0" h="3217" w="5896">
                    <a:moveTo>
                      <a:pt x="0" y="0"/>
                    </a:moveTo>
                    <a:cubicBezTo>
                      <a:pt x="307" y="153"/>
                      <a:pt x="574" y="307"/>
                      <a:pt x="881" y="421"/>
                    </a:cubicBezTo>
                    <a:cubicBezTo>
                      <a:pt x="1646" y="728"/>
                      <a:pt x="2336" y="1072"/>
                      <a:pt x="3025" y="1455"/>
                    </a:cubicBezTo>
                    <a:cubicBezTo>
                      <a:pt x="3867" y="1876"/>
                      <a:pt x="4594" y="2336"/>
                      <a:pt x="5054" y="2680"/>
                    </a:cubicBezTo>
                    <a:cubicBezTo>
                      <a:pt x="5322" y="2872"/>
                      <a:pt x="5590" y="3063"/>
                      <a:pt x="5896" y="3216"/>
                    </a:cubicBezTo>
                    <a:cubicBezTo>
                      <a:pt x="5666" y="2986"/>
                      <a:pt x="5398" y="2757"/>
                      <a:pt x="5130" y="2565"/>
                    </a:cubicBezTo>
                    <a:cubicBezTo>
                      <a:pt x="4518" y="2106"/>
                      <a:pt x="3829" y="1646"/>
                      <a:pt x="3140" y="1264"/>
                    </a:cubicBezTo>
                    <a:cubicBezTo>
                      <a:pt x="2450" y="881"/>
                      <a:pt x="1723" y="536"/>
                      <a:pt x="957" y="268"/>
                    </a:cubicBezTo>
                    <a:cubicBezTo>
                      <a:pt x="651" y="153"/>
                      <a:pt x="345" y="39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43"/>
              <p:cNvSpPr/>
              <p:nvPr/>
            </p:nvSpPr>
            <p:spPr>
              <a:xfrm>
                <a:off x="6376925" y="2708175"/>
                <a:ext cx="167500" cy="163675"/>
              </a:xfrm>
              <a:custGeom>
                <a:rect b="b" l="l" r="r" t="t"/>
                <a:pathLst>
                  <a:path extrusionOk="0" h="6547" w="6700">
                    <a:moveTo>
                      <a:pt x="6700" y="0"/>
                    </a:moveTo>
                    <a:cubicBezTo>
                      <a:pt x="6661" y="0"/>
                      <a:pt x="6623" y="575"/>
                      <a:pt x="6355" y="1417"/>
                    </a:cubicBezTo>
                    <a:cubicBezTo>
                      <a:pt x="6279" y="1646"/>
                      <a:pt x="6164" y="1876"/>
                      <a:pt x="6087" y="2106"/>
                    </a:cubicBezTo>
                    <a:cubicBezTo>
                      <a:pt x="5972" y="2374"/>
                      <a:pt x="5819" y="2642"/>
                      <a:pt x="5704" y="2872"/>
                    </a:cubicBezTo>
                    <a:cubicBezTo>
                      <a:pt x="5322" y="3446"/>
                      <a:pt x="4939" y="3943"/>
                      <a:pt x="4479" y="4403"/>
                    </a:cubicBezTo>
                    <a:cubicBezTo>
                      <a:pt x="3982" y="4862"/>
                      <a:pt x="3484" y="5245"/>
                      <a:pt x="2910" y="5590"/>
                    </a:cubicBezTo>
                    <a:cubicBezTo>
                      <a:pt x="2680" y="5743"/>
                      <a:pt x="2412" y="5858"/>
                      <a:pt x="2144" y="5973"/>
                    </a:cubicBezTo>
                    <a:cubicBezTo>
                      <a:pt x="1914" y="6049"/>
                      <a:pt x="1685" y="6164"/>
                      <a:pt x="1455" y="6240"/>
                    </a:cubicBezTo>
                    <a:cubicBezTo>
                      <a:pt x="574" y="6470"/>
                      <a:pt x="0" y="6508"/>
                      <a:pt x="0" y="6547"/>
                    </a:cubicBezTo>
                    <a:lnTo>
                      <a:pt x="421" y="6547"/>
                    </a:lnTo>
                    <a:cubicBezTo>
                      <a:pt x="574" y="6547"/>
                      <a:pt x="727" y="6508"/>
                      <a:pt x="881" y="6470"/>
                    </a:cubicBezTo>
                    <a:cubicBezTo>
                      <a:pt x="1110" y="6470"/>
                      <a:pt x="1302" y="6394"/>
                      <a:pt x="1493" y="6355"/>
                    </a:cubicBezTo>
                    <a:cubicBezTo>
                      <a:pt x="1761" y="6279"/>
                      <a:pt x="1991" y="6202"/>
                      <a:pt x="2221" y="6126"/>
                    </a:cubicBezTo>
                    <a:cubicBezTo>
                      <a:pt x="2489" y="6011"/>
                      <a:pt x="2756" y="5896"/>
                      <a:pt x="3024" y="5743"/>
                    </a:cubicBezTo>
                    <a:cubicBezTo>
                      <a:pt x="3599" y="5437"/>
                      <a:pt x="4135" y="5015"/>
                      <a:pt x="4594" y="4556"/>
                    </a:cubicBezTo>
                    <a:cubicBezTo>
                      <a:pt x="5092" y="4097"/>
                      <a:pt x="5475" y="3561"/>
                      <a:pt x="5819" y="2986"/>
                    </a:cubicBezTo>
                    <a:cubicBezTo>
                      <a:pt x="5972" y="2718"/>
                      <a:pt x="6087" y="2450"/>
                      <a:pt x="6202" y="2221"/>
                    </a:cubicBezTo>
                    <a:cubicBezTo>
                      <a:pt x="6317" y="1953"/>
                      <a:pt x="6393" y="1723"/>
                      <a:pt x="6470" y="1493"/>
                    </a:cubicBezTo>
                    <a:cubicBezTo>
                      <a:pt x="6547" y="1302"/>
                      <a:pt x="6585" y="1072"/>
                      <a:pt x="6623" y="881"/>
                    </a:cubicBezTo>
                    <a:cubicBezTo>
                      <a:pt x="6661" y="728"/>
                      <a:pt x="6661" y="575"/>
                      <a:pt x="6700" y="421"/>
                    </a:cubicBezTo>
                    <a:cubicBezTo>
                      <a:pt x="6700" y="268"/>
                      <a:pt x="6700" y="115"/>
                      <a:pt x="67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43"/>
              <p:cNvSpPr/>
              <p:nvPr/>
            </p:nvSpPr>
            <p:spPr>
              <a:xfrm>
                <a:off x="6302250" y="1957800"/>
                <a:ext cx="25875" cy="120625"/>
              </a:xfrm>
              <a:custGeom>
                <a:rect b="b" l="l" r="r" t="t"/>
                <a:pathLst>
                  <a:path extrusionOk="0" h="4825" w="1035">
                    <a:moveTo>
                      <a:pt x="1" y="1"/>
                    </a:moveTo>
                    <a:cubicBezTo>
                      <a:pt x="77" y="805"/>
                      <a:pt x="192" y="1609"/>
                      <a:pt x="422" y="2413"/>
                    </a:cubicBezTo>
                    <a:cubicBezTo>
                      <a:pt x="537" y="3217"/>
                      <a:pt x="767" y="4021"/>
                      <a:pt x="1035" y="4825"/>
                    </a:cubicBezTo>
                    <a:cubicBezTo>
                      <a:pt x="920" y="3982"/>
                      <a:pt x="805" y="3178"/>
                      <a:pt x="613" y="2375"/>
                    </a:cubicBezTo>
                    <a:cubicBezTo>
                      <a:pt x="460" y="1571"/>
                      <a:pt x="231" y="76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43"/>
              <p:cNvSpPr/>
              <p:nvPr/>
            </p:nvSpPr>
            <p:spPr>
              <a:xfrm>
                <a:off x="7052625" y="1944400"/>
                <a:ext cx="59350" cy="103400"/>
              </a:xfrm>
              <a:custGeom>
                <a:rect b="b" l="l" r="r" t="t"/>
                <a:pathLst>
                  <a:path extrusionOk="0" h="4136" w="2374">
                    <a:moveTo>
                      <a:pt x="2336" y="1"/>
                    </a:moveTo>
                    <a:lnTo>
                      <a:pt x="2336" y="1"/>
                    </a:lnTo>
                    <a:cubicBezTo>
                      <a:pt x="2144" y="116"/>
                      <a:pt x="1953" y="269"/>
                      <a:pt x="1800" y="460"/>
                    </a:cubicBezTo>
                    <a:cubicBezTo>
                      <a:pt x="1417" y="881"/>
                      <a:pt x="1072" y="1341"/>
                      <a:pt x="804" y="1877"/>
                    </a:cubicBezTo>
                    <a:cubicBezTo>
                      <a:pt x="536" y="2375"/>
                      <a:pt x="307" y="2872"/>
                      <a:pt x="154" y="3446"/>
                    </a:cubicBezTo>
                    <a:cubicBezTo>
                      <a:pt x="77" y="3676"/>
                      <a:pt x="0" y="3906"/>
                      <a:pt x="0" y="4136"/>
                    </a:cubicBezTo>
                    <a:cubicBezTo>
                      <a:pt x="307" y="3408"/>
                      <a:pt x="613" y="2681"/>
                      <a:pt x="957" y="1953"/>
                    </a:cubicBezTo>
                    <a:cubicBezTo>
                      <a:pt x="1608" y="805"/>
                      <a:pt x="2374" y="39"/>
                      <a:pt x="2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43"/>
              <p:cNvSpPr/>
              <p:nvPr/>
            </p:nvSpPr>
            <p:spPr>
              <a:xfrm>
                <a:off x="6955000" y="2284175"/>
                <a:ext cx="301500" cy="174225"/>
              </a:xfrm>
              <a:custGeom>
                <a:rect b="b" l="l" r="r" t="t"/>
                <a:pathLst>
                  <a:path extrusionOk="0" h="6969" w="12060">
                    <a:moveTo>
                      <a:pt x="0" y="1"/>
                    </a:moveTo>
                    <a:cubicBezTo>
                      <a:pt x="154" y="39"/>
                      <a:pt x="345" y="77"/>
                      <a:pt x="536" y="115"/>
                    </a:cubicBezTo>
                    <a:cubicBezTo>
                      <a:pt x="690" y="154"/>
                      <a:pt x="919" y="192"/>
                      <a:pt x="1149" y="269"/>
                    </a:cubicBezTo>
                    <a:cubicBezTo>
                      <a:pt x="1417" y="345"/>
                      <a:pt x="1685" y="383"/>
                      <a:pt x="1991" y="498"/>
                    </a:cubicBezTo>
                    <a:cubicBezTo>
                      <a:pt x="2719" y="690"/>
                      <a:pt x="3446" y="958"/>
                      <a:pt x="4135" y="1226"/>
                    </a:cubicBezTo>
                    <a:cubicBezTo>
                      <a:pt x="5858" y="1915"/>
                      <a:pt x="7466" y="2834"/>
                      <a:pt x="8921" y="3982"/>
                    </a:cubicBezTo>
                    <a:cubicBezTo>
                      <a:pt x="9533" y="4442"/>
                      <a:pt x="10069" y="4939"/>
                      <a:pt x="10605" y="5475"/>
                    </a:cubicBezTo>
                    <a:cubicBezTo>
                      <a:pt x="10873" y="5667"/>
                      <a:pt x="11064" y="5896"/>
                      <a:pt x="11218" y="6088"/>
                    </a:cubicBezTo>
                    <a:cubicBezTo>
                      <a:pt x="11409" y="6241"/>
                      <a:pt x="11562" y="6432"/>
                      <a:pt x="11677" y="6547"/>
                    </a:cubicBezTo>
                    <a:cubicBezTo>
                      <a:pt x="11792" y="6700"/>
                      <a:pt x="11945" y="6853"/>
                      <a:pt x="12060" y="6968"/>
                    </a:cubicBezTo>
                    <a:cubicBezTo>
                      <a:pt x="11983" y="6815"/>
                      <a:pt x="11830" y="6662"/>
                      <a:pt x="11715" y="6509"/>
                    </a:cubicBezTo>
                    <a:cubicBezTo>
                      <a:pt x="11600" y="6356"/>
                      <a:pt x="11447" y="6203"/>
                      <a:pt x="11294" y="6011"/>
                    </a:cubicBezTo>
                    <a:cubicBezTo>
                      <a:pt x="11103" y="5820"/>
                      <a:pt x="10911" y="5590"/>
                      <a:pt x="10682" y="5360"/>
                    </a:cubicBezTo>
                    <a:cubicBezTo>
                      <a:pt x="10184" y="4824"/>
                      <a:pt x="9610" y="4327"/>
                      <a:pt x="8997" y="3829"/>
                    </a:cubicBezTo>
                    <a:cubicBezTo>
                      <a:pt x="8270" y="3255"/>
                      <a:pt x="7504" y="2757"/>
                      <a:pt x="6700" y="2259"/>
                    </a:cubicBezTo>
                    <a:cubicBezTo>
                      <a:pt x="5896" y="1800"/>
                      <a:pt x="5054" y="1417"/>
                      <a:pt x="4212" y="1073"/>
                    </a:cubicBezTo>
                    <a:cubicBezTo>
                      <a:pt x="3484" y="766"/>
                      <a:pt x="2757" y="537"/>
                      <a:pt x="2029" y="345"/>
                    </a:cubicBezTo>
                    <a:cubicBezTo>
                      <a:pt x="1723" y="269"/>
                      <a:pt x="1417" y="230"/>
                      <a:pt x="1187" y="154"/>
                    </a:cubicBezTo>
                    <a:cubicBezTo>
                      <a:pt x="958" y="115"/>
                      <a:pt x="728" y="77"/>
                      <a:pt x="536" y="39"/>
                    </a:cubicBezTo>
                    <a:cubicBezTo>
                      <a:pt x="345" y="1"/>
                      <a:pt x="154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43"/>
              <p:cNvSpPr/>
              <p:nvPr/>
            </p:nvSpPr>
            <p:spPr>
              <a:xfrm>
                <a:off x="7040175" y="2122425"/>
                <a:ext cx="22050" cy="191450"/>
              </a:xfrm>
              <a:custGeom>
                <a:rect b="b" l="l" r="r" t="t"/>
                <a:pathLst>
                  <a:path extrusionOk="0" h="7658" w="882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1264"/>
                      <a:pt x="154" y="2527"/>
                      <a:pt x="345" y="3829"/>
                    </a:cubicBezTo>
                    <a:cubicBezTo>
                      <a:pt x="575" y="5935"/>
                      <a:pt x="843" y="7657"/>
                      <a:pt x="881" y="7657"/>
                    </a:cubicBezTo>
                    <a:cubicBezTo>
                      <a:pt x="843" y="6356"/>
                      <a:pt x="728" y="5092"/>
                      <a:pt x="537" y="3829"/>
                    </a:cubicBezTo>
                    <a:cubicBezTo>
                      <a:pt x="422" y="2527"/>
                      <a:pt x="230" y="1264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43"/>
              <p:cNvSpPr/>
              <p:nvPr/>
            </p:nvSpPr>
            <p:spPr>
              <a:xfrm>
                <a:off x="6883225" y="2424875"/>
                <a:ext cx="187600" cy="267050"/>
              </a:xfrm>
              <a:custGeom>
                <a:rect b="b" l="l" r="r" t="t"/>
                <a:pathLst>
                  <a:path extrusionOk="0" h="10682" w="7504">
                    <a:moveTo>
                      <a:pt x="0" y="0"/>
                    </a:moveTo>
                    <a:lnTo>
                      <a:pt x="0" y="0"/>
                    </a:lnTo>
                    <a:cubicBezTo>
                      <a:pt x="153" y="77"/>
                      <a:pt x="306" y="153"/>
                      <a:pt x="498" y="230"/>
                    </a:cubicBezTo>
                    <a:cubicBezTo>
                      <a:pt x="919" y="421"/>
                      <a:pt x="1302" y="689"/>
                      <a:pt x="1646" y="1034"/>
                    </a:cubicBezTo>
                    <a:cubicBezTo>
                      <a:pt x="2106" y="1608"/>
                      <a:pt x="2412" y="2259"/>
                      <a:pt x="2489" y="2948"/>
                    </a:cubicBezTo>
                    <a:cubicBezTo>
                      <a:pt x="2565" y="3369"/>
                      <a:pt x="2642" y="3790"/>
                      <a:pt x="2718" y="4212"/>
                    </a:cubicBezTo>
                    <a:cubicBezTo>
                      <a:pt x="2833" y="4671"/>
                      <a:pt x="2986" y="5092"/>
                      <a:pt x="3139" y="5551"/>
                    </a:cubicBezTo>
                    <a:cubicBezTo>
                      <a:pt x="3407" y="6394"/>
                      <a:pt x="3829" y="7198"/>
                      <a:pt x="4365" y="7925"/>
                    </a:cubicBezTo>
                    <a:cubicBezTo>
                      <a:pt x="4786" y="8538"/>
                      <a:pt x="5283" y="9074"/>
                      <a:pt x="5858" y="9533"/>
                    </a:cubicBezTo>
                    <a:cubicBezTo>
                      <a:pt x="6202" y="9839"/>
                      <a:pt x="6585" y="10145"/>
                      <a:pt x="7006" y="10413"/>
                    </a:cubicBezTo>
                    <a:cubicBezTo>
                      <a:pt x="7159" y="10490"/>
                      <a:pt x="7312" y="10605"/>
                      <a:pt x="7504" y="10681"/>
                    </a:cubicBezTo>
                    <a:cubicBezTo>
                      <a:pt x="7351" y="10528"/>
                      <a:pt x="7236" y="10413"/>
                      <a:pt x="7083" y="10299"/>
                    </a:cubicBezTo>
                    <a:cubicBezTo>
                      <a:pt x="6776" y="10107"/>
                      <a:pt x="6432" y="9801"/>
                      <a:pt x="5934" y="9380"/>
                    </a:cubicBezTo>
                    <a:cubicBezTo>
                      <a:pt x="4747" y="8346"/>
                      <a:pt x="3829" y="6968"/>
                      <a:pt x="3331" y="5475"/>
                    </a:cubicBezTo>
                    <a:cubicBezTo>
                      <a:pt x="3178" y="5054"/>
                      <a:pt x="3025" y="4594"/>
                      <a:pt x="2910" y="4173"/>
                    </a:cubicBezTo>
                    <a:cubicBezTo>
                      <a:pt x="2833" y="3752"/>
                      <a:pt x="2757" y="3331"/>
                      <a:pt x="2680" y="2910"/>
                    </a:cubicBezTo>
                    <a:cubicBezTo>
                      <a:pt x="2565" y="2182"/>
                      <a:pt x="2259" y="1493"/>
                      <a:pt x="1761" y="957"/>
                    </a:cubicBezTo>
                    <a:cubicBezTo>
                      <a:pt x="1378" y="613"/>
                      <a:pt x="996" y="345"/>
                      <a:pt x="536" y="153"/>
                    </a:cubicBezTo>
                    <a:cubicBezTo>
                      <a:pt x="345" y="77"/>
                      <a:pt x="192" y="39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43"/>
              <p:cNvSpPr/>
              <p:nvPr/>
            </p:nvSpPr>
            <p:spPr>
              <a:xfrm>
                <a:off x="6330975" y="2689975"/>
                <a:ext cx="204850" cy="165600"/>
              </a:xfrm>
              <a:custGeom>
                <a:rect b="b" l="l" r="r" t="t"/>
                <a:pathLst>
                  <a:path extrusionOk="0" h="6624" w="8194">
                    <a:moveTo>
                      <a:pt x="4020" y="1"/>
                    </a:moveTo>
                    <a:cubicBezTo>
                      <a:pt x="4020" y="1"/>
                      <a:pt x="0" y="1724"/>
                      <a:pt x="1302" y="3829"/>
                    </a:cubicBezTo>
                    <a:cubicBezTo>
                      <a:pt x="2068" y="4901"/>
                      <a:pt x="2987" y="5858"/>
                      <a:pt x="4059" y="6624"/>
                    </a:cubicBezTo>
                    <a:cubicBezTo>
                      <a:pt x="5973" y="5552"/>
                      <a:pt x="7274" y="4403"/>
                      <a:pt x="8193" y="2298"/>
                    </a:cubicBezTo>
                    <a:lnTo>
                      <a:pt x="4020" y="1"/>
                    </a:lnTo>
                    <a:close/>
                  </a:path>
                </a:pathLst>
              </a:custGeom>
              <a:solidFill>
                <a:srgbClr val="A76D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43"/>
              <p:cNvSpPr/>
              <p:nvPr/>
            </p:nvSpPr>
            <p:spPr>
              <a:xfrm>
                <a:off x="6265900" y="2150175"/>
                <a:ext cx="190475" cy="641275"/>
              </a:xfrm>
              <a:custGeom>
                <a:rect b="b" l="l" r="r" t="t"/>
                <a:pathLst>
                  <a:path extrusionOk="0" h="25651" w="7619">
                    <a:moveTo>
                      <a:pt x="0" y="24502"/>
                    </a:moveTo>
                    <a:lnTo>
                      <a:pt x="0" y="24502"/>
                    </a:lnTo>
                    <a:cubicBezTo>
                      <a:pt x="0" y="24503"/>
                      <a:pt x="91" y="24554"/>
                      <a:pt x="271" y="24650"/>
                    </a:cubicBezTo>
                    <a:lnTo>
                      <a:pt x="271" y="24650"/>
                    </a:lnTo>
                    <a:cubicBezTo>
                      <a:pt x="258" y="24639"/>
                      <a:pt x="244" y="24628"/>
                      <a:pt x="230" y="24617"/>
                    </a:cubicBezTo>
                    <a:cubicBezTo>
                      <a:pt x="153" y="24579"/>
                      <a:pt x="77" y="24541"/>
                      <a:pt x="0" y="24502"/>
                    </a:cubicBezTo>
                    <a:close/>
                    <a:moveTo>
                      <a:pt x="2986" y="1"/>
                    </a:moveTo>
                    <a:cubicBezTo>
                      <a:pt x="2948" y="77"/>
                      <a:pt x="2948" y="154"/>
                      <a:pt x="2948" y="231"/>
                    </a:cubicBezTo>
                    <a:lnTo>
                      <a:pt x="2871" y="996"/>
                    </a:lnTo>
                    <a:cubicBezTo>
                      <a:pt x="2833" y="1647"/>
                      <a:pt x="2795" y="2566"/>
                      <a:pt x="2718" y="3753"/>
                    </a:cubicBezTo>
                    <a:cubicBezTo>
                      <a:pt x="2642" y="4940"/>
                      <a:pt x="2565" y="6318"/>
                      <a:pt x="2450" y="7887"/>
                    </a:cubicBezTo>
                    <a:cubicBezTo>
                      <a:pt x="2412" y="8691"/>
                      <a:pt x="2374" y="9534"/>
                      <a:pt x="2297" y="10414"/>
                    </a:cubicBezTo>
                    <a:cubicBezTo>
                      <a:pt x="2259" y="11295"/>
                      <a:pt x="2297" y="12213"/>
                      <a:pt x="2374" y="13132"/>
                    </a:cubicBezTo>
                    <a:cubicBezTo>
                      <a:pt x="2642" y="13553"/>
                      <a:pt x="2948" y="13974"/>
                      <a:pt x="3254" y="14396"/>
                    </a:cubicBezTo>
                    <a:cubicBezTo>
                      <a:pt x="3407" y="14625"/>
                      <a:pt x="3561" y="14855"/>
                      <a:pt x="3714" y="15046"/>
                    </a:cubicBezTo>
                    <a:cubicBezTo>
                      <a:pt x="3867" y="15276"/>
                      <a:pt x="4020" y="15468"/>
                      <a:pt x="4211" y="15659"/>
                    </a:cubicBezTo>
                    <a:cubicBezTo>
                      <a:pt x="4556" y="16157"/>
                      <a:pt x="4900" y="16693"/>
                      <a:pt x="5168" y="17229"/>
                    </a:cubicBezTo>
                    <a:cubicBezTo>
                      <a:pt x="5475" y="17726"/>
                      <a:pt x="5858" y="18224"/>
                      <a:pt x="6240" y="18645"/>
                    </a:cubicBezTo>
                    <a:cubicBezTo>
                      <a:pt x="6508" y="18836"/>
                      <a:pt x="6738" y="19066"/>
                      <a:pt x="6968" y="19296"/>
                    </a:cubicBezTo>
                    <a:cubicBezTo>
                      <a:pt x="7159" y="19526"/>
                      <a:pt x="7312" y="19794"/>
                      <a:pt x="7389" y="20100"/>
                    </a:cubicBezTo>
                    <a:cubicBezTo>
                      <a:pt x="7389" y="20368"/>
                      <a:pt x="7312" y="20674"/>
                      <a:pt x="7159" y="20904"/>
                    </a:cubicBezTo>
                    <a:cubicBezTo>
                      <a:pt x="7006" y="21133"/>
                      <a:pt x="6815" y="21325"/>
                      <a:pt x="6547" y="21478"/>
                    </a:cubicBezTo>
                    <a:cubicBezTo>
                      <a:pt x="5628" y="21937"/>
                      <a:pt x="4824" y="22550"/>
                      <a:pt x="4173" y="23316"/>
                    </a:cubicBezTo>
                    <a:cubicBezTo>
                      <a:pt x="3654" y="23946"/>
                      <a:pt x="3278" y="24685"/>
                      <a:pt x="3151" y="25496"/>
                    </a:cubicBezTo>
                    <a:lnTo>
                      <a:pt x="3151" y="25496"/>
                    </a:lnTo>
                    <a:cubicBezTo>
                      <a:pt x="2355" y="25455"/>
                      <a:pt x="1523" y="25264"/>
                      <a:pt x="804" y="24924"/>
                    </a:cubicBezTo>
                    <a:cubicBezTo>
                      <a:pt x="579" y="24811"/>
                      <a:pt x="402" y="24719"/>
                      <a:pt x="271" y="24650"/>
                    </a:cubicBezTo>
                    <a:lnTo>
                      <a:pt x="271" y="24650"/>
                    </a:lnTo>
                    <a:cubicBezTo>
                      <a:pt x="449" y="24787"/>
                      <a:pt x="627" y="24894"/>
                      <a:pt x="804" y="25000"/>
                    </a:cubicBezTo>
                    <a:cubicBezTo>
                      <a:pt x="1570" y="25345"/>
                      <a:pt x="2374" y="25574"/>
                      <a:pt x="3216" y="25651"/>
                    </a:cubicBezTo>
                    <a:lnTo>
                      <a:pt x="3293" y="25651"/>
                    </a:lnTo>
                    <a:lnTo>
                      <a:pt x="3293" y="25574"/>
                    </a:lnTo>
                    <a:cubicBezTo>
                      <a:pt x="3407" y="24770"/>
                      <a:pt x="3790" y="24043"/>
                      <a:pt x="4326" y="23430"/>
                    </a:cubicBezTo>
                    <a:cubicBezTo>
                      <a:pt x="4977" y="22665"/>
                      <a:pt x="5781" y="22052"/>
                      <a:pt x="6662" y="21669"/>
                    </a:cubicBezTo>
                    <a:cubicBezTo>
                      <a:pt x="6930" y="21478"/>
                      <a:pt x="7159" y="21248"/>
                      <a:pt x="7312" y="20980"/>
                    </a:cubicBezTo>
                    <a:cubicBezTo>
                      <a:pt x="7427" y="20865"/>
                      <a:pt x="7465" y="20712"/>
                      <a:pt x="7542" y="20559"/>
                    </a:cubicBezTo>
                    <a:cubicBezTo>
                      <a:pt x="7580" y="20406"/>
                      <a:pt x="7619" y="20253"/>
                      <a:pt x="7580" y="20100"/>
                    </a:cubicBezTo>
                    <a:cubicBezTo>
                      <a:pt x="7504" y="19755"/>
                      <a:pt x="7351" y="19449"/>
                      <a:pt x="7121" y="19219"/>
                    </a:cubicBezTo>
                    <a:cubicBezTo>
                      <a:pt x="6891" y="18951"/>
                      <a:pt x="6662" y="18722"/>
                      <a:pt x="6394" y="18530"/>
                    </a:cubicBezTo>
                    <a:cubicBezTo>
                      <a:pt x="5972" y="18109"/>
                      <a:pt x="5628" y="17611"/>
                      <a:pt x="5360" y="17114"/>
                    </a:cubicBezTo>
                    <a:cubicBezTo>
                      <a:pt x="5054" y="16578"/>
                      <a:pt x="4747" y="16080"/>
                      <a:pt x="4403" y="15582"/>
                    </a:cubicBezTo>
                    <a:cubicBezTo>
                      <a:pt x="4250" y="15391"/>
                      <a:pt x="4097" y="15161"/>
                      <a:pt x="3905" y="14970"/>
                    </a:cubicBezTo>
                    <a:cubicBezTo>
                      <a:pt x="3714" y="14778"/>
                      <a:pt x="3561" y="14549"/>
                      <a:pt x="3407" y="14357"/>
                    </a:cubicBezTo>
                    <a:cubicBezTo>
                      <a:pt x="3139" y="13936"/>
                      <a:pt x="2833" y="13477"/>
                      <a:pt x="2565" y="13056"/>
                    </a:cubicBezTo>
                    <a:lnTo>
                      <a:pt x="2565" y="13132"/>
                    </a:lnTo>
                    <a:cubicBezTo>
                      <a:pt x="2489" y="12213"/>
                      <a:pt x="2450" y="11295"/>
                      <a:pt x="2489" y="10414"/>
                    </a:cubicBezTo>
                    <a:cubicBezTo>
                      <a:pt x="2527" y="9534"/>
                      <a:pt x="2565" y="8691"/>
                      <a:pt x="2603" y="7926"/>
                    </a:cubicBezTo>
                    <a:cubicBezTo>
                      <a:pt x="2680" y="6356"/>
                      <a:pt x="2757" y="4901"/>
                      <a:pt x="2833" y="3753"/>
                    </a:cubicBezTo>
                    <a:cubicBezTo>
                      <a:pt x="2871" y="2604"/>
                      <a:pt x="2910" y="1647"/>
                      <a:pt x="2948" y="996"/>
                    </a:cubicBezTo>
                    <a:cubicBezTo>
                      <a:pt x="2986" y="690"/>
                      <a:pt x="2986" y="422"/>
                      <a:pt x="2986" y="231"/>
                    </a:cubicBezTo>
                    <a:cubicBezTo>
                      <a:pt x="2986" y="154"/>
                      <a:pt x="2986" y="77"/>
                      <a:pt x="29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43"/>
              <p:cNvSpPr/>
              <p:nvPr/>
            </p:nvSpPr>
            <p:spPr>
              <a:xfrm>
                <a:off x="6804725" y="1804675"/>
                <a:ext cx="107225" cy="724550"/>
              </a:xfrm>
              <a:custGeom>
                <a:rect b="b" l="l" r="r" t="t"/>
                <a:pathLst>
                  <a:path extrusionOk="0" h="28982" w="4289">
                    <a:moveTo>
                      <a:pt x="2949" y="1"/>
                    </a:moveTo>
                    <a:cubicBezTo>
                      <a:pt x="2949" y="77"/>
                      <a:pt x="2987" y="192"/>
                      <a:pt x="2987" y="269"/>
                    </a:cubicBezTo>
                    <a:cubicBezTo>
                      <a:pt x="3064" y="498"/>
                      <a:pt x="3140" y="766"/>
                      <a:pt x="3217" y="1111"/>
                    </a:cubicBezTo>
                    <a:cubicBezTo>
                      <a:pt x="3332" y="1532"/>
                      <a:pt x="3446" y="1991"/>
                      <a:pt x="3523" y="2451"/>
                    </a:cubicBezTo>
                    <a:cubicBezTo>
                      <a:pt x="3638" y="2948"/>
                      <a:pt x="3676" y="3561"/>
                      <a:pt x="3753" y="4212"/>
                    </a:cubicBezTo>
                    <a:cubicBezTo>
                      <a:pt x="4097" y="7696"/>
                      <a:pt x="4021" y="11218"/>
                      <a:pt x="3561" y="14663"/>
                    </a:cubicBezTo>
                    <a:cubicBezTo>
                      <a:pt x="3178" y="18109"/>
                      <a:pt x="2451" y="21554"/>
                      <a:pt x="1494" y="24885"/>
                    </a:cubicBezTo>
                    <a:cubicBezTo>
                      <a:pt x="1264" y="25536"/>
                      <a:pt x="1073" y="26110"/>
                      <a:pt x="920" y="26608"/>
                    </a:cubicBezTo>
                    <a:cubicBezTo>
                      <a:pt x="728" y="27105"/>
                      <a:pt x="575" y="27565"/>
                      <a:pt x="422" y="27871"/>
                    </a:cubicBezTo>
                    <a:lnTo>
                      <a:pt x="77" y="28675"/>
                    </a:lnTo>
                    <a:cubicBezTo>
                      <a:pt x="39" y="28752"/>
                      <a:pt x="1" y="28866"/>
                      <a:pt x="1" y="28981"/>
                    </a:cubicBezTo>
                    <a:cubicBezTo>
                      <a:pt x="39" y="28866"/>
                      <a:pt x="77" y="28790"/>
                      <a:pt x="116" y="28713"/>
                    </a:cubicBezTo>
                    <a:lnTo>
                      <a:pt x="499" y="27909"/>
                    </a:lnTo>
                    <a:cubicBezTo>
                      <a:pt x="652" y="27603"/>
                      <a:pt x="805" y="27144"/>
                      <a:pt x="1035" y="26646"/>
                    </a:cubicBezTo>
                    <a:cubicBezTo>
                      <a:pt x="1226" y="26148"/>
                      <a:pt x="1417" y="25574"/>
                      <a:pt x="1609" y="24961"/>
                    </a:cubicBezTo>
                    <a:cubicBezTo>
                      <a:pt x="2642" y="21592"/>
                      <a:pt x="3370" y="18147"/>
                      <a:pt x="3791" y="14701"/>
                    </a:cubicBezTo>
                    <a:cubicBezTo>
                      <a:pt x="4212" y="11218"/>
                      <a:pt x="4289" y="7696"/>
                      <a:pt x="3906" y="4212"/>
                    </a:cubicBezTo>
                    <a:cubicBezTo>
                      <a:pt x="3829" y="3561"/>
                      <a:pt x="3753" y="2948"/>
                      <a:pt x="3638" y="2412"/>
                    </a:cubicBezTo>
                    <a:cubicBezTo>
                      <a:pt x="3561" y="1953"/>
                      <a:pt x="3446" y="1532"/>
                      <a:pt x="3332" y="1072"/>
                    </a:cubicBezTo>
                    <a:cubicBezTo>
                      <a:pt x="3217" y="728"/>
                      <a:pt x="3102" y="460"/>
                      <a:pt x="3064" y="269"/>
                    </a:cubicBezTo>
                    <a:cubicBezTo>
                      <a:pt x="3025" y="154"/>
                      <a:pt x="2987" y="77"/>
                      <a:pt x="29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43"/>
              <p:cNvSpPr/>
              <p:nvPr/>
            </p:nvSpPr>
            <p:spPr>
              <a:xfrm>
                <a:off x="6888950" y="2205625"/>
                <a:ext cx="45975" cy="108250"/>
              </a:xfrm>
              <a:custGeom>
                <a:rect b="b" l="l" r="r" t="t"/>
                <a:pathLst>
                  <a:path extrusionOk="0" h="4330" w="1839">
                    <a:moveTo>
                      <a:pt x="238" y="0"/>
                    </a:moveTo>
                    <a:cubicBezTo>
                      <a:pt x="210" y="0"/>
                      <a:pt x="182" y="1"/>
                      <a:pt x="154" y="3"/>
                    </a:cubicBezTo>
                    <a:lnTo>
                      <a:pt x="1" y="3372"/>
                    </a:lnTo>
                    <a:lnTo>
                      <a:pt x="1838" y="4329"/>
                    </a:lnTo>
                    <a:cubicBezTo>
                      <a:pt x="1571" y="3602"/>
                      <a:pt x="1417" y="2836"/>
                      <a:pt x="1417" y="2109"/>
                    </a:cubicBezTo>
                    <a:cubicBezTo>
                      <a:pt x="1417" y="1650"/>
                      <a:pt x="1379" y="1190"/>
                      <a:pt x="1226" y="731"/>
                    </a:cubicBezTo>
                    <a:cubicBezTo>
                      <a:pt x="1081" y="297"/>
                      <a:pt x="698" y="0"/>
                      <a:pt x="238" y="0"/>
                    </a:cubicBezTo>
                    <a:close/>
                  </a:path>
                </a:pathLst>
              </a:custGeom>
              <a:solidFill>
                <a:srgbClr val="A76D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43"/>
              <p:cNvSpPr/>
              <p:nvPr/>
            </p:nvSpPr>
            <p:spPr>
              <a:xfrm>
                <a:off x="6711000" y="2107025"/>
                <a:ext cx="186525" cy="329450"/>
              </a:xfrm>
              <a:custGeom>
                <a:rect b="b" l="l" r="r" t="t"/>
                <a:pathLst>
                  <a:path extrusionOk="0" h="13178" w="7461">
                    <a:moveTo>
                      <a:pt x="6955" y="0"/>
                    </a:moveTo>
                    <a:cubicBezTo>
                      <a:pt x="6934" y="0"/>
                      <a:pt x="6912" y="1"/>
                      <a:pt x="6889" y="4"/>
                    </a:cubicBezTo>
                    <a:lnTo>
                      <a:pt x="649" y="1038"/>
                    </a:lnTo>
                    <a:cubicBezTo>
                      <a:pt x="419" y="1038"/>
                      <a:pt x="228" y="1268"/>
                      <a:pt x="228" y="1497"/>
                    </a:cubicBezTo>
                    <a:lnTo>
                      <a:pt x="36" y="12676"/>
                    </a:lnTo>
                    <a:cubicBezTo>
                      <a:pt x="1" y="12960"/>
                      <a:pt x="228" y="13178"/>
                      <a:pt x="506" y="13178"/>
                    </a:cubicBezTo>
                    <a:cubicBezTo>
                      <a:pt x="528" y="13178"/>
                      <a:pt x="550" y="13177"/>
                      <a:pt x="572" y="13174"/>
                    </a:cubicBezTo>
                    <a:lnTo>
                      <a:pt x="6430" y="12561"/>
                    </a:lnTo>
                    <a:cubicBezTo>
                      <a:pt x="6698" y="12561"/>
                      <a:pt x="6889" y="12331"/>
                      <a:pt x="6889" y="12102"/>
                    </a:cubicBezTo>
                    <a:lnTo>
                      <a:pt x="7425" y="540"/>
                    </a:lnTo>
                    <a:cubicBezTo>
                      <a:pt x="7461" y="221"/>
                      <a:pt x="7233" y="0"/>
                      <a:pt x="6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43"/>
              <p:cNvSpPr/>
              <p:nvPr/>
            </p:nvSpPr>
            <p:spPr>
              <a:xfrm>
                <a:off x="6794200" y="2171250"/>
                <a:ext cx="20125" cy="19525"/>
              </a:xfrm>
              <a:custGeom>
                <a:rect b="b" l="l" r="r" t="t"/>
                <a:pathLst>
                  <a:path extrusionOk="0" h="781" w="805">
                    <a:moveTo>
                      <a:pt x="460" y="0"/>
                    </a:moveTo>
                    <a:cubicBezTo>
                      <a:pt x="269" y="0"/>
                      <a:pt x="77" y="115"/>
                      <a:pt x="39" y="306"/>
                    </a:cubicBezTo>
                    <a:cubicBezTo>
                      <a:pt x="1" y="460"/>
                      <a:pt x="39" y="613"/>
                      <a:pt x="192" y="728"/>
                    </a:cubicBezTo>
                    <a:cubicBezTo>
                      <a:pt x="261" y="762"/>
                      <a:pt x="330" y="781"/>
                      <a:pt x="399" y="781"/>
                    </a:cubicBezTo>
                    <a:cubicBezTo>
                      <a:pt x="483" y="781"/>
                      <a:pt x="567" y="753"/>
                      <a:pt x="652" y="689"/>
                    </a:cubicBezTo>
                    <a:cubicBezTo>
                      <a:pt x="766" y="574"/>
                      <a:pt x="805" y="421"/>
                      <a:pt x="766" y="268"/>
                    </a:cubicBezTo>
                    <a:cubicBezTo>
                      <a:pt x="728" y="115"/>
                      <a:pt x="613" y="0"/>
                      <a:pt x="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43"/>
              <p:cNvSpPr/>
              <p:nvPr/>
            </p:nvSpPr>
            <p:spPr>
              <a:xfrm>
                <a:off x="6739650" y="2233975"/>
                <a:ext cx="238350" cy="193800"/>
              </a:xfrm>
              <a:custGeom>
                <a:rect b="b" l="l" r="r" t="t"/>
                <a:pathLst>
                  <a:path extrusionOk="0" h="7752" w="9534">
                    <a:moveTo>
                      <a:pt x="3399" y="1"/>
                    </a:moveTo>
                    <a:cubicBezTo>
                      <a:pt x="2119" y="1"/>
                      <a:pt x="2412" y="784"/>
                      <a:pt x="2412" y="784"/>
                    </a:cubicBezTo>
                    <a:lnTo>
                      <a:pt x="5437" y="2391"/>
                    </a:lnTo>
                    <a:lnTo>
                      <a:pt x="5935" y="3272"/>
                    </a:lnTo>
                    <a:lnTo>
                      <a:pt x="5935" y="3272"/>
                    </a:lnTo>
                    <a:lnTo>
                      <a:pt x="3484" y="2621"/>
                    </a:lnTo>
                    <a:lnTo>
                      <a:pt x="1073" y="1664"/>
                    </a:lnTo>
                    <a:cubicBezTo>
                      <a:pt x="981" y="1618"/>
                      <a:pt x="883" y="1597"/>
                      <a:pt x="786" y="1597"/>
                    </a:cubicBezTo>
                    <a:cubicBezTo>
                      <a:pt x="558" y="1597"/>
                      <a:pt x="338" y="1717"/>
                      <a:pt x="230" y="1932"/>
                    </a:cubicBezTo>
                    <a:cubicBezTo>
                      <a:pt x="1" y="2277"/>
                      <a:pt x="115" y="2736"/>
                      <a:pt x="498" y="2927"/>
                    </a:cubicBezTo>
                    <a:lnTo>
                      <a:pt x="3140" y="4344"/>
                    </a:lnTo>
                    <a:lnTo>
                      <a:pt x="5169" y="5033"/>
                    </a:lnTo>
                    <a:lnTo>
                      <a:pt x="5054" y="5492"/>
                    </a:lnTo>
                    <a:lnTo>
                      <a:pt x="3752" y="5492"/>
                    </a:lnTo>
                    <a:lnTo>
                      <a:pt x="1685" y="4459"/>
                    </a:lnTo>
                    <a:cubicBezTo>
                      <a:pt x="1603" y="4412"/>
                      <a:pt x="1514" y="4390"/>
                      <a:pt x="1425" y="4390"/>
                    </a:cubicBezTo>
                    <a:cubicBezTo>
                      <a:pt x="1224" y="4390"/>
                      <a:pt x="1026" y="4502"/>
                      <a:pt x="919" y="4688"/>
                    </a:cubicBezTo>
                    <a:cubicBezTo>
                      <a:pt x="805" y="4880"/>
                      <a:pt x="843" y="5148"/>
                      <a:pt x="996" y="5339"/>
                    </a:cubicBezTo>
                    <a:lnTo>
                      <a:pt x="1226" y="5607"/>
                    </a:lnTo>
                    <a:lnTo>
                      <a:pt x="1226" y="5684"/>
                    </a:lnTo>
                    <a:cubicBezTo>
                      <a:pt x="1149" y="6105"/>
                      <a:pt x="1341" y="6488"/>
                      <a:pt x="1723" y="6718"/>
                    </a:cubicBezTo>
                    <a:lnTo>
                      <a:pt x="3523" y="7751"/>
                    </a:lnTo>
                    <a:lnTo>
                      <a:pt x="6853" y="7751"/>
                    </a:lnTo>
                    <a:cubicBezTo>
                      <a:pt x="8500" y="7100"/>
                      <a:pt x="9150" y="6450"/>
                      <a:pt x="9380" y="4880"/>
                    </a:cubicBezTo>
                    <a:cubicBezTo>
                      <a:pt x="9533" y="4076"/>
                      <a:pt x="9380" y="3195"/>
                      <a:pt x="8921" y="2506"/>
                    </a:cubicBezTo>
                    <a:lnTo>
                      <a:pt x="7083" y="1090"/>
                    </a:lnTo>
                    <a:cubicBezTo>
                      <a:pt x="7083" y="1090"/>
                      <a:pt x="3867" y="18"/>
                      <a:pt x="3752" y="18"/>
                    </a:cubicBezTo>
                    <a:cubicBezTo>
                      <a:pt x="3623" y="6"/>
                      <a:pt x="3505" y="1"/>
                      <a:pt x="3399" y="1"/>
                    </a:cubicBezTo>
                    <a:close/>
                  </a:path>
                </a:pathLst>
              </a:custGeom>
              <a:solidFill>
                <a:srgbClr val="A76D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43"/>
              <p:cNvSpPr/>
              <p:nvPr/>
            </p:nvSpPr>
            <p:spPr>
              <a:xfrm>
                <a:off x="6856425" y="2241100"/>
                <a:ext cx="106250" cy="55550"/>
              </a:xfrm>
              <a:custGeom>
                <a:rect b="b" l="l" r="r" t="t"/>
                <a:pathLst>
                  <a:path extrusionOk="0" h="2222" w="4250">
                    <a:moveTo>
                      <a:pt x="0" y="1"/>
                    </a:moveTo>
                    <a:lnTo>
                      <a:pt x="0" y="1"/>
                    </a:lnTo>
                    <a:cubicBezTo>
                      <a:pt x="728" y="345"/>
                      <a:pt x="1493" y="652"/>
                      <a:pt x="2297" y="843"/>
                    </a:cubicBezTo>
                    <a:lnTo>
                      <a:pt x="2412" y="920"/>
                    </a:lnTo>
                    <a:lnTo>
                      <a:pt x="2374" y="920"/>
                    </a:lnTo>
                    <a:cubicBezTo>
                      <a:pt x="2948" y="1379"/>
                      <a:pt x="3599" y="1838"/>
                      <a:pt x="4250" y="2221"/>
                    </a:cubicBezTo>
                    <a:cubicBezTo>
                      <a:pt x="3675" y="1685"/>
                      <a:pt x="3101" y="1149"/>
                      <a:pt x="2450" y="728"/>
                    </a:cubicBezTo>
                    <a:lnTo>
                      <a:pt x="2336" y="690"/>
                    </a:lnTo>
                    <a:cubicBezTo>
                      <a:pt x="1570" y="384"/>
                      <a:pt x="804" y="192"/>
                      <a:pt x="0" y="1"/>
                    </a:cubicBezTo>
                    <a:close/>
                  </a:path>
                </a:pathLst>
              </a:custGeom>
              <a:solidFill>
                <a:srgbClr val="824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43"/>
              <p:cNvSpPr/>
              <p:nvPr/>
            </p:nvSpPr>
            <p:spPr>
              <a:xfrm>
                <a:off x="6771225" y="2377025"/>
                <a:ext cx="115850" cy="33275"/>
              </a:xfrm>
              <a:custGeom>
                <a:rect b="b" l="l" r="r" t="t"/>
                <a:pathLst>
                  <a:path extrusionOk="0" h="1331" w="4634">
                    <a:moveTo>
                      <a:pt x="1" y="0"/>
                    </a:moveTo>
                    <a:cubicBezTo>
                      <a:pt x="192" y="153"/>
                      <a:pt x="384" y="268"/>
                      <a:pt x="614" y="383"/>
                    </a:cubicBezTo>
                    <a:lnTo>
                      <a:pt x="1303" y="766"/>
                    </a:lnTo>
                    <a:cubicBezTo>
                      <a:pt x="1571" y="919"/>
                      <a:pt x="1877" y="1072"/>
                      <a:pt x="2183" y="1187"/>
                    </a:cubicBezTo>
                    <a:cubicBezTo>
                      <a:pt x="2470" y="1283"/>
                      <a:pt x="2777" y="1330"/>
                      <a:pt x="3083" y="1330"/>
                    </a:cubicBezTo>
                    <a:cubicBezTo>
                      <a:pt x="3389" y="1330"/>
                      <a:pt x="3695" y="1283"/>
                      <a:pt x="3982" y="1187"/>
                    </a:cubicBezTo>
                    <a:cubicBezTo>
                      <a:pt x="4212" y="1149"/>
                      <a:pt x="4442" y="1072"/>
                      <a:pt x="4633" y="919"/>
                    </a:cubicBezTo>
                    <a:lnTo>
                      <a:pt x="4633" y="919"/>
                    </a:lnTo>
                    <a:cubicBezTo>
                      <a:pt x="4404" y="957"/>
                      <a:pt x="4174" y="996"/>
                      <a:pt x="3944" y="1072"/>
                    </a:cubicBezTo>
                    <a:cubicBezTo>
                      <a:pt x="3692" y="1139"/>
                      <a:pt x="3441" y="1170"/>
                      <a:pt x="3192" y="1170"/>
                    </a:cubicBezTo>
                    <a:cubicBezTo>
                      <a:pt x="2874" y="1170"/>
                      <a:pt x="2561" y="1120"/>
                      <a:pt x="2260" y="1034"/>
                    </a:cubicBezTo>
                    <a:cubicBezTo>
                      <a:pt x="1953" y="919"/>
                      <a:pt x="1685" y="766"/>
                      <a:pt x="1379" y="613"/>
                    </a:cubicBezTo>
                    <a:lnTo>
                      <a:pt x="690" y="268"/>
                    </a:lnTo>
                    <a:cubicBezTo>
                      <a:pt x="460" y="153"/>
                      <a:pt x="231" y="38"/>
                      <a:pt x="1" y="0"/>
                    </a:cubicBezTo>
                    <a:close/>
                  </a:path>
                </a:pathLst>
              </a:custGeom>
              <a:solidFill>
                <a:srgbClr val="824E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43"/>
              <p:cNvSpPr/>
              <p:nvPr/>
            </p:nvSpPr>
            <p:spPr>
              <a:xfrm>
                <a:off x="6516650" y="1800850"/>
                <a:ext cx="153150" cy="719750"/>
              </a:xfrm>
              <a:custGeom>
                <a:rect b="b" l="l" r="r" t="t"/>
                <a:pathLst>
                  <a:path extrusionOk="0" h="28790" w="6126">
                    <a:moveTo>
                      <a:pt x="383" y="0"/>
                    </a:moveTo>
                    <a:cubicBezTo>
                      <a:pt x="383" y="77"/>
                      <a:pt x="345" y="192"/>
                      <a:pt x="345" y="307"/>
                    </a:cubicBezTo>
                    <a:cubicBezTo>
                      <a:pt x="307" y="498"/>
                      <a:pt x="268" y="804"/>
                      <a:pt x="230" y="1149"/>
                    </a:cubicBezTo>
                    <a:cubicBezTo>
                      <a:pt x="192" y="1340"/>
                      <a:pt x="154" y="1532"/>
                      <a:pt x="115" y="1761"/>
                    </a:cubicBezTo>
                    <a:cubicBezTo>
                      <a:pt x="115" y="1991"/>
                      <a:pt x="77" y="2259"/>
                      <a:pt x="77" y="2527"/>
                    </a:cubicBezTo>
                    <a:cubicBezTo>
                      <a:pt x="39" y="3063"/>
                      <a:pt x="39" y="3637"/>
                      <a:pt x="39" y="4326"/>
                    </a:cubicBezTo>
                    <a:cubicBezTo>
                      <a:pt x="39" y="4671"/>
                      <a:pt x="0" y="5016"/>
                      <a:pt x="39" y="5398"/>
                    </a:cubicBezTo>
                    <a:cubicBezTo>
                      <a:pt x="39" y="5743"/>
                      <a:pt x="77" y="6126"/>
                      <a:pt x="77" y="6509"/>
                    </a:cubicBezTo>
                    <a:cubicBezTo>
                      <a:pt x="115" y="7313"/>
                      <a:pt x="230" y="8155"/>
                      <a:pt x="345" y="9035"/>
                    </a:cubicBezTo>
                    <a:cubicBezTo>
                      <a:pt x="575" y="10950"/>
                      <a:pt x="919" y="12864"/>
                      <a:pt x="1379" y="14740"/>
                    </a:cubicBezTo>
                    <a:cubicBezTo>
                      <a:pt x="2183" y="18147"/>
                      <a:pt x="3216" y="21478"/>
                      <a:pt x="4441" y="24770"/>
                    </a:cubicBezTo>
                    <a:cubicBezTo>
                      <a:pt x="4939" y="26033"/>
                      <a:pt x="5360" y="27029"/>
                      <a:pt x="5628" y="27718"/>
                    </a:cubicBezTo>
                    <a:lnTo>
                      <a:pt x="6011" y="28522"/>
                    </a:lnTo>
                    <a:cubicBezTo>
                      <a:pt x="6011" y="28598"/>
                      <a:pt x="6088" y="28713"/>
                      <a:pt x="6126" y="28790"/>
                    </a:cubicBezTo>
                    <a:cubicBezTo>
                      <a:pt x="6088" y="28675"/>
                      <a:pt x="6088" y="28598"/>
                      <a:pt x="6049" y="28483"/>
                    </a:cubicBezTo>
                    <a:cubicBezTo>
                      <a:pt x="5973" y="28292"/>
                      <a:pt x="5858" y="28024"/>
                      <a:pt x="5743" y="27679"/>
                    </a:cubicBezTo>
                    <a:cubicBezTo>
                      <a:pt x="5437" y="26990"/>
                      <a:pt x="5092" y="25957"/>
                      <a:pt x="4595" y="24693"/>
                    </a:cubicBezTo>
                    <a:cubicBezTo>
                      <a:pt x="3408" y="21439"/>
                      <a:pt x="2412" y="18070"/>
                      <a:pt x="1570" y="14663"/>
                    </a:cubicBezTo>
                    <a:cubicBezTo>
                      <a:pt x="1111" y="12672"/>
                      <a:pt x="766" y="10758"/>
                      <a:pt x="536" y="8997"/>
                    </a:cubicBezTo>
                    <a:cubicBezTo>
                      <a:pt x="422" y="8117"/>
                      <a:pt x="307" y="7313"/>
                      <a:pt x="268" y="6509"/>
                    </a:cubicBezTo>
                    <a:cubicBezTo>
                      <a:pt x="268" y="6126"/>
                      <a:pt x="192" y="5743"/>
                      <a:pt x="192" y="5360"/>
                    </a:cubicBezTo>
                    <a:lnTo>
                      <a:pt x="192" y="4326"/>
                    </a:lnTo>
                    <a:cubicBezTo>
                      <a:pt x="154" y="3637"/>
                      <a:pt x="192" y="3063"/>
                      <a:pt x="230" y="2527"/>
                    </a:cubicBezTo>
                    <a:cubicBezTo>
                      <a:pt x="268" y="2259"/>
                      <a:pt x="230" y="1991"/>
                      <a:pt x="268" y="1761"/>
                    </a:cubicBezTo>
                    <a:cubicBezTo>
                      <a:pt x="268" y="1532"/>
                      <a:pt x="307" y="1340"/>
                      <a:pt x="307" y="1149"/>
                    </a:cubicBezTo>
                    <a:cubicBezTo>
                      <a:pt x="345" y="804"/>
                      <a:pt x="383" y="498"/>
                      <a:pt x="383" y="307"/>
                    </a:cubicBezTo>
                    <a:cubicBezTo>
                      <a:pt x="422" y="192"/>
                      <a:pt x="422" y="77"/>
                      <a:pt x="3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43"/>
              <p:cNvSpPr/>
              <p:nvPr/>
            </p:nvSpPr>
            <p:spPr>
              <a:xfrm>
                <a:off x="6479950" y="976725"/>
                <a:ext cx="392775" cy="279600"/>
              </a:xfrm>
              <a:custGeom>
                <a:rect b="b" l="l" r="r" t="t"/>
                <a:pathLst>
                  <a:path extrusionOk="0" h="11184" w="15711">
                    <a:moveTo>
                      <a:pt x="10637" y="0"/>
                    </a:moveTo>
                    <a:cubicBezTo>
                      <a:pt x="9547" y="0"/>
                      <a:pt x="8469" y="346"/>
                      <a:pt x="7632" y="1037"/>
                    </a:cubicBezTo>
                    <a:cubicBezTo>
                      <a:pt x="7288" y="1343"/>
                      <a:pt x="6905" y="1573"/>
                      <a:pt x="6484" y="1764"/>
                    </a:cubicBezTo>
                    <a:cubicBezTo>
                      <a:pt x="6237" y="1809"/>
                      <a:pt x="5990" y="1828"/>
                      <a:pt x="5736" y="1828"/>
                    </a:cubicBezTo>
                    <a:cubicBezTo>
                      <a:pt x="5556" y="1828"/>
                      <a:pt x="5372" y="1818"/>
                      <a:pt x="5182" y="1803"/>
                    </a:cubicBezTo>
                    <a:cubicBezTo>
                      <a:pt x="2923" y="1803"/>
                      <a:pt x="1507" y="4291"/>
                      <a:pt x="2655" y="6243"/>
                    </a:cubicBezTo>
                    <a:cubicBezTo>
                      <a:pt x="1" y="7229"/>
                      <a:pt x="689" y="11183"/>
                      <a:pt x="3531" y="11183"/>
                    </a:cubicBezTo>
                    <a:cubicBezTo>
                      <a:pt x="3558" y="11183"/>
                      <a:pt x="3585" y="11183"/>
                      <a:pt x="3612" y="11182"/>
                    </a:cubicBezTo>
                    <a:cubicBezTo>
                      <a:pt x="4340" y="11144"/>
                      <a:pt x="5029" y="10914"/>
                      <a:pt x="5680" y="10570"/>
                    </a:cubicBezTo>
                    <a:cubicBezTo>
                      <a:pt x="8398" y="9344"/>
                      <a:pt x="11269" y="8464"/>
                      <a:pt x="14217" y="7890"/>
                    </a:cubicBezTo>
                    <a:lnTo>
                      <a:pt x="14753" y="6243"/>
                    </a:lnTo>
                    <a:cubicBezTo>
                      <a:pt x="15251" y="5937"/>
                      <a:pt x="15557" y="5440"/>
                      <a:pt x="15633" y="4904"/>
                    </a:cubicBezTo>
                    <a:cubicBezTo>
                      <a:pt x="15710" y="4368"/>
                      <a:pt x="15519" y="3793"/>
                      <a:pt x="15136" y="3410"/>
                    </a:cubicBezTo>
                    <a:cubicBezTo>
                      <a:pt x="14830" y="3104"/>
                      <a:pt x="14408" y="2951"/>
                      <a:pt x="14140" y="2607"/>
                    </a:cubicBezTo>
                    <a:cubicBezTo>
                      <a:pt x="13949" y="2300"/>
                      <a:pt x="13758" y="2032"/>
                      <a:pt x="13604" y="1688"/>
                    </a:cubicBezTo>
                    <a:cubicBezTo>
                      <a:pt x="12992" y="731"/>
                      <a:pt x="11958" y="80"/>
                      <a:pt x="10810" y="3"/>
                    </a:cubicBezTo>
                    <a:cubicBezTo>
                      <a:pt x="10752" y="1"/>
                      <a:pt x="10695" y="0"/>
                      <a:pt x="106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43"/>
              <p:cNvSpPr/>
              <p:nvPr/>
            </p:nvSpPr>
            <p:spPr>
              <a:xfrm>
                <a:off x="6495600" y="1101900"/>
                <a:ext cx="498675" cy="487450"/>
              </a:xfrm>
              <a:custGeom>
                <a:rect b="b" l="l" r="r" t="t"/>
                <a:pathLst>
                  <a:path extrusionOk="0" h="19498" w="19947">
                    <a:moveTo>
                      <a:pt x="11121" y="0"/>
                    </a:moveTo>
                    <a:cubicBezTo>
                      <a:pt x="10958" y="0"/>
                      <a:pt x="10798" y="4"/>
                      <a:pt x="10643" y="11"/>
                    </a:cubicBezTo>
                    <a:cubicBezTo>
                      <a:pt x="8614" y="88"/>
                      <a:pt x="6662" y="547"/>
                      <a:pt x="4862" y="1428"/>
                    </a:cubicBezTo>
                    <a:cubicBezTo>
                      <a:pt x="3599" y="1964"/>
                      <a:pt x="2527" y="2844"/>
                      <a:pt x="1800" y="3993"/>
                    </a:cubicBezTo>
                    <a:cubicBezTo>
                      <a:pt x="1149" y="5180"/>
                      <a:pt x="766" y="6290"/>
                      <a:pt x="1646" y="7285"/>
                    </a:cubicBezTo>
                    <a:cubicBezTo>
                      <a:pt x="345" y="8931"/>
                      <a:pt x="0" y="11573"/>
                      <a:pt x="39" y="13717"/>
                    </a:cubicBezTo>
                    <a:cubicBezTo>
                      <a:pt x="115" y="15823"/>
                      <a:pt x="957" y="17890"/>
                      <a:pt x="2374" y="19498"/>
                    </a:cubicBezTo>
                    <a:lnTo>
                      <a:pt x="17572" y="16512"/>
                    </a:lnTo>
                    <a:cubicBezTo>
                      <a:pt x="18874" y="15095"/>
                      <a:pt x="19372" y="13411"/>
                      <a:pt x="19678" y="11190"/>
                    </a:cubicBezTo>
                    <a:cubicBezTo>
                      <a:pt x="19946" y="8970"/>
                      <a:pt x="19142" y="7017"/>
                      <a:pt x="17113" y="5027"/>
                    </a:cubicBezTo>
                    <a:cubicBezTo>
                      <a:pt x="16271" y="4184"/>
                      <a:pt x="15237" y="3572"/>
                      <a:pt x="14089" y="3189"/>
                    </a:cubicBezTo>
                    <a:cubicBezTo>
                      <a:pt x="14625" y="2768"/>
                      <a:pt x="14854" y="2079"/>
                      <a:pt x="14663" y="1428"/>
                    </a:cubicBezTo>
                    <a:cubicBezTo>
                      <a:pt x="14490" y="353"/>
                      <a:pt x="12683" y="0"/>
                      <a:pt x="111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43"/>
              <p:cNvSpPr/>
              <p:nvPr/>
            </p:nvSpPr>
            <p:spPr>
              <a:xfrm>
                <a:off x="6888000" y="1566325"/>
                <a:ext cx="79475" cy="82325"/>
              </a:xfrm>
              <a:custGeom>
                <a:rect b="b" l="l" r="r" t="t"/>
                <a:pathLst>
                  <a:path extrusionOk="0" h="3293" w="3179">
                    <a:moveTo>
                      <a:pt x="1736" y="0"/>
                    </a:moveTo>
                    <a:cubicBezTo>
                      <a:pt x="1656" y="0"/>
                      <a:pt x="1575" y="13"/>
                      <a:pt x="1494" y="40"/>
                    </a:cubicBezTo>
                    <a:lnTo>
                      <a:pt x="1379" y="40"/>
                    </a:lnTo>
                    <a:cubicBezTo>
                      <a:pt x="1073" y="117"/>
                      <a:pt x="805" y="270"/>
                      <a:pt x="575" y="500"/>
                    </a:cubicBezTo>
                    <a:cubicBezTo>
                      <a:pt x="154" y="921"/>
                      <a:pt x="1" y="1572"/>
                      <a:pt x="154" y="2146"/>
                    </a:cubicBezTo>
                    <a:cubicBezTo>
                      <a:pt x="268" y="2875"/>
                      <a:pt x="884" y="3293"/>
                      <a:pt x="1509" y="3293"/>
                    </a:cubicBezTo>
                    <a:cubicBezTo>
                      <a:pt x="1934" y="3293"/>
                      <a:pt x="2363" y="3100"/>
                      <a:pt x="2642" y="2682"/>
                    </a:cubicBezTo>
                    <a:cubicBezTo>
                      <a:pt x="3063" y="2184"/>
                      <a:pt x="3178" y="1495"/>
                      <a:pt x="2910" y="882"/>
                    </a:cubicBezTo>
                    <a:cubicBezTo>
                      <a:pt x="2757" y="538"/>
                      <a:pt x="2489" y="270"/>
                      <a:pt x="2144" y="117"/>
                    </a:cubicBezTo>
                    <a:cubicBezTo>
                      <a:pt x="2021" y="43"/>
                      <a:pt x="1881" y="0"/>
                      <a:pt x="1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43"/>
              <p:cNvSpPr/>
              <p:nvPr/>
            </p:nvSpPr>
            <p:spPr>
              <a:xfrm>
                <a:off x="6555900" y="1250150"/>
                <a:ext cx="381900" cy="804350"/>
              </a:xfrm>
              <a:custGeom>
                <a:rect b="b" l="l" r="r" t="t"/>
                <a:pathLst>
                  <a:path extrusionOk="0" h="32174" w="15276">
                    <a:moveTo>
                      <a:pt x="10566" y="1"/>
                    </a:moveTo>
                    <a:cubicBezTo>
                      <a:pt x="10466" y="1"/>
                      <a:pt x="10364" y="6"/>
                      <a:pt x="10260" y="15"/>
                    </a:cubicBezTo>
                    <a:lnTo>
                      <a:pt x="1493" y="2121"/>
                    </a:lnTo>
                    <a:cubicBezTo>
                      <a:pt x="651" y="2198"/>
                      <a:pt x="0" y="2925"/>
                      <a:pt x="0" y="3767"/>
                    </a:cubicBezTo>
                    <a:lnTo>
                      <a:pt x="1302" y="22679"/>
                    </a:lnTo>
                    <a:lnTo>
                      <a:pt x="7312" y="32174"/>
                    </a:lnTo>
                    <a:lnTo>
                      <a:pt x="10566" y="23368"/>
                    </a:lnTo>
                    <a:lnTo>
                      <a:pt x="10528" y="20535"/>
                    </a:lnTo>
                    <a:cubicBezTo>
                      <a:pt x="10528" y="20535"/>
                      <a:pt x="14089" y="19999"/>
                      <a:pt x="14893" y="15329"/>
                    </a:cubicBezTo>
                    <a:cubicBezTo>
                      <a:pt x="15275" y="12993"/>
                      <a:pt x="15237" y="9165"/>
                      <a:pt x="15046" y="6026"/>
                    </a:cubicBezTo>
                    <a:cubicBezTo>
                      <a:pt x="14898" y="3333"/>
                      <a:pt x="13222" y="1"/>
                      <a:pt x="10566" y="1"/>
                    </a:cubicBezTo>
                    <a:close/>
                  </a:path>
                </a:pathLst>
              </a:custGeom>
              <a:solidFill>
                <a:srgbClr val="A76D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43"/>
              <p:cNvSpPr/>
              <p:nvPr/>
            </p:nvSpPr>
            <p:spPr>
              <a:xfrm>
                <a:off x="6861200" y="1484900"/>
                <a:ext cx="29700" cy="28000"/>
              </a:xfrm>
              <a:custGeom>
                <a:rect b="b" l="l" r="r" t="t"/>
                <a:pathLst>
                  <a:path extrusionOk="0" h="1120" w="1188">
                    <a:moveTo>
                      <a:pt x="641" y="1"/>
                    </a:moveTo>
                    <a:cubicBezTo>
                      <a:pt x="619" y="1"/>
                      <a:pt x="597" y="2"/>
                      <a:pt x="575" y="5"/>
                    </a:cubicBezTo>
                    <a:cubicBezTo>
                      <a:pt x="230" y="5"/>
                      <a:pt x="1" y="273"/>
                      <a:pt x="1" y="617"/>
                    </a:cubicBezTo>
                    <a:cubicBezTo>
                      <a:pt x="1" y="901"/>
                      <a:pt x="231" y="1119"/>
                      <a:pt x="539" y="1119"/>
                    </a:cubicBezTo>
                    <a:cubicBezTo>
                      <a:pt x="563" y="1119"/>
                      <a:pt x="588" y="1118"/>
                      <a:pt x="613" y="1115"/>
                    </a:cubicBezTo>
                    <a:cubicBezTo>
                      <a:pt x="919" y="1115"/>
                      <a:pt x="1187" y="847"/>
                      <a:pt x="1187" y="541"/>
                    </a:cubicBezTo>
                    <a:cubicBezTo>
                      <a:pt x="1152" y="221"/>
                      <a:pt x="919" y="1"/>
                      <a:pt x="6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43"/>
              <p:cNvSpPr/>
              <p:nvPr/>
            </p:nvSpPr>
            <p:spPr>
              <a:xfrm>
                <a:off x="6849725" y="1433325"/>
                <a:ext cx="62225" cy="16575"/>
              </a:xfrm>
              <a:custGeom>
                <a:rect b="b" l="l" r="r" t="t"/>
                <a:pathLst>
                  <a:path extrusionOk="0" h="663" w="2489">
                    <a:moveTo>
                      <a:pt x="1264" y="1"/>
                    </a:moveTo>
                    <a:cubicBezTo>
                      <a:pt x="957" y="1"/>
                      <a:pt x="613" y="115"/>
                      <a:pt x="307" y="307"/>
                    </a:cubicBezTo>
                    <a:cubicBezTo>
                      <a:pt x="115" y="460"/>
                      <a:pt x="0" y="536"/>
                      <a:pt x="77" y="613"/>
                    </a:cubicBezTo>
                    <a:cubicBezTo>
                      <a:pt x="85" y="622"/>
                      <a:pt x="99" y="625"/>
                      <a:pt x="116" y="625"/>
                    </a:cubicBezTo>
                    <a:cubicBezTo>
                      <a:pt x="258" y="625"/>
                      <a:pt x="685" y="383"/>
                      <a:pt x="1264" y="383"/>
                    </a:cubicBezTo>
                    <a:cubicBezTo>
                      <a:pt x="1849" y="383"/>
                      <a:pt x="2280" y="662"/>
                      <a:pt x="2416" y="662"/>
                    </a:cubicBezTo>
                    <a:cubicBezTo>
                      <a:pt x="2431" y="662"/>
                      <a:pt x="2443" y="659"/>
                      <a:pt x="2450" y="651"/>
                    </a:cubicBezTo>
                    <a:cubicBezTo>
                      <a:pt x="2489" y="651"/>
                      <a:pt x="2412" y="498"/>
                      <a:pt x="2221" y="345"/>
                    </a:cubicBezTo>
                    <a:cubicBezTo>
                      <a:pt x="1953" y="115"/>
                      <a:pt x="1608" y="39"/>
                      <a:pt x="12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43"/>
              <p:cNvSpPr/>
              <p:nvPr/>
            </p:nvSpPr>
            <p:spPr>
              <a:xfrm>
                <a:off x="6709025" y="1484900"/>
                <a:ext cx="30650" cy="28000"/>
              </a:xfrm>
              <a:custGeom>
                <a:rect b="b" l="l" r="r" t="t"/>
                <a:pathLst>
                  <a:path extrusionOk="0" h="1120" w="1226">
                    <a:moveTo>
                      <a:pt x="679" y="1"/>
                    </a:moveTo>
                    <a:cubicBezTo>
                      <a:pt x="658" y="1"/>
                      <a:pt x="635" y="2"/>
                      <a:pt x="613" y="5"/>
                    </a:cubicBezTo>
                    <a:cubicBezTo>
                      <a:pt x="269" y="5"/>
                      <a:pt x="1" y="273"/>
                      <a:pt x="1" y="617"/>
                    </a:cubicBezTo>
                    <a:cubicBezTo>
                      <a:pt x="36" y="901"/>
                      <a:pt x="269" y="1119"/>
                      <a:pt x="546" y="1119"/>
                    </a:cubicBezTo>
                    <a:cubicBezTo>
                      <a:pt x="568" y="1119"/>
                      <a:pt x="591" y="1118"/>
                      <a:pt x="613" y="1115"/>
                    </a:cubicBezTo>
                    <a:cubicBezTo>
                      <a:pt x="958" y="1115"/>
                      <a:pt x="1226" y="847"/>
                      <a:pt x="1226" y="541"/>
                    </a:cubicBezTo>
                    <a:cubicBezTo>
                      <a:pt x="1190" y="221"/>
                      <a:pt x="957" y="1"/>
                      <a:pt x="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43"/>
              <p:cNvSpPr/>
              <p:nvPr/>
            </p:nvSpPr>
            <p:spPr>
              <a:xfrm>
                <a:off x="6690850" y="1435050"/>
                <a:ext cx="62225" cy="16750"/>
              </a:xfrm>
              <a:custGeom>
                <a:rect b="b" l="l" r="r" t="t"/>
                <a:pathLst>
                  <a:path extrusionOk="0" h="670" w="2489">
                    <a:moveTo>
                      <a:pt x="1132" y="1"/>
                    </a:moveTo>
                    <a:cubicBezTo>
                      <a:pt x="840" y="1"/>
                      <a:pt x="573" y="109"/>
                      <a:pt x="306" y="276"/>
                    </a:cubicBezTo>
                    <a:cubicBezTo>
                      <a:pt x="115" y="429"/>
                      <a:pt x="0" y="506"/>
                      <a:pt x="77" y="621"/>
                    </a:cubicBezTo>
                    <a:cubicBezTo>
                      <a:pt x="84" y="628"/>
                      <a:pt x="96" y="632"/>
                      <a:pt x="111" y="632"/>
                    </a:cubicBezTo>
                    <a:cubicBezTo>
                      <a:pt x="247" y="632"/>
                      <a:pt x="678" y="353"/>
                      <a:pt x="1264" y="353"/>
                    </a:cubicBezTo>
                    <a:cubicBezTo>
                      <a:pt x="1850" y="387"/>
                      <a:pt x="2280" y="670"/>
                      <a:pt x="2416" y="670"/>
                    </a:cubicBezTo>
                    <a:cubicBezTo>
                      <a:pt x="2431" y="670"/>
                      <a:pt x="2443" y="667"/>
                      <a:pt x="2450" y="659"/>
                    </a:cubicBezTo>
                    <a:cubicBezTo>
                      <a:pt x="2489" y="621"/>
                      <a:pt x="2412" y="467"/>
                      <a:pt x="2221" y="314"/>
                    </a:cubicBezTo>
                    <a:cubicBezTo>
                      <a:pt x="1987" y="114"/>
                      <a:pt x="1694" y="1"/>
                      <a:pt x="1395" y="1"/>
                    </a:cubicBezTo>
                    <a:cubicBezTo>
                      <a:pt x="1351" y="1"/>
                      <a:pt x="1307" y="3"/>
                      <a:pt x="1264" y="8"/>
                    </a:cubicBezTo>
                    <a:cubicBezTo>
                      <a:pt x="1219" y="3"/>
                      <a:pt x="1175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43"/>
              <p:cNvSpPr/>
              <p:nvPr/>
            </p:nvSpPr>
            <p:spPr>
              <a:xfrm>
                <a:off x="6802825" y="1437150"/>
                <a:ext cx="47875" cy="135700"/>
              </a:xfrm>
              <a:custGeom>
                <a:rect b="b" l="l" r="r" t="t"/>
                <a:pathLst>
                  <a:path extrusionOk="0" h="5428" w="1915">
                    <a:moveTo>
                      <a:pt x="0" y="1"/>
                    </a:moveTo>
                    <a:lnTo>
                      <a:pt x="0" y="1"/>
                    </a:lnTo>
                    <a:cubicBezTo>
                      <a:pt x="268" y="1111"/>
                      <a:pt x="613" y="2221"/>
                      <a:pt x="1072" y="3293"/>
                    </a:cubicBezTo>
                    <a:cubicBezTo>
                      <a:pt x="1225" y="3752"/>
                      <a:pt x="1379" y="4174"/>
                      <a:pt x="1532" y="4556"/>
                    </a:cubicBezTo>
                    <a:cubicBezTo>
                      <a:pt x="1608" y="4710"/>
                      <a:pt x="1647" y="4863"/>
                      <a:pt x="1647" y="5054"/>
                    </a:cubicBezTo>
                    <a:cubicBezTo>
                      <a:pt x="1608" y="5169"/>
                      <a:pt x="1455" y="5207"/>
                      <a:pt x="1302" y="5207"/>
                    </a:cubicBezTo>
                    <a:cubicBezTo>
                      <a:pt x="957" y="5207"/>
                      <a:pt x="575" y="5284"/>
                      <a:pt x="230" y="5399"/>
                    </a:cubicBezTo>
                    <a:cubicBezTo>
                      <a:pt x="421" y="5418"/>
                      <a:pt x="603" y="5427"/>
                      <a:pt x="780" y="5427"/>
                    </a:cubicBezTo>
                    <a:cubicBezTo>
                      <a:pt x="957" y="5427"/>
                      <a:pt x="1130" y="5418"/>
                      <a:pt x="1302" y="5399"/>
                    </a:cubicBezTo>
                    <a:cubicBezTo>
                      <a:pt x="1417" y="5399"/>
                      <a:pt x="1493" y="5399"/>
                      <a:pt x="1570" y="5360"/>
                    </a:cubicBezTo>
                    <a:cubicBezTo>
                      <a:pt x="1723" y="5322"/>
                      <a:pt x="1800" y="5246"/>
                      <a:pt x="1876" y="5131"/>
                    </a:cubicBezTo>
                    <a:cubicBezTo>
                      <a:pt x="1915" y="4901"/>
                      <a:pt x="1876" y="4671"/>
                      <a:pt x="1800" y="4480"/>
                    </a:cubicBezTo>
                    <a:lnTo>
                      <a:pt x="1340" y="3216"/>
                    </a:lnTo>
                    <a:cubicBezTo>
                      <a:pt x="996" y="2106"/>
                      <a:pt x="536" y="103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43"/>
              <p:cNvSpPr/>
              <p:nvPr/>
            </p:nvSpPr>
            <p:spPr>
              <a:xfrm>
                <a:off x="6747300" y="1592200"/>
                <a:ext cx="61300" cy="48825"/>
              </a:xfrm>
              <a:custGeom>
                <a:rect b="b" l="l" r="r" t="t"/>
                <a:pathLst>
                  <a:path extrusionOk="0" h="1953" w="2452">
                    <a:moveTo>
                      <a:pt x="1073" y="1"/>
                    </a:moveTo>
                    <a:cubicBezTo>
                      <a:pt x="690" y="1"/>
                      <a:pt x="384" y="192"/>
                      <a:pt x="192" y="498"/>
                    </a:cubicBezTo>
                    <a:cubicBezTo>
                      <a:pt x="1" y="805"/>
                      <a:pt x="1" y="1226"/>
                      <a:pt x="192" y="1532"/>
                    </a:cubicBezTo>
                    <a:cubicBezTo>
                      <a:pt x="371" y="1800"/>
                      <a:pt x="666" y="1952"/>
                      <a:pt x="969" y="1952"/>
                    </a:cubicBezTo>
                    <a:cubicBezTo>
                      <a:pt x="1055" y="1952"/>
                      <a:pt x="1141" y="1940"/>
                      <a:pt x="1226" y="1915"/>
                    </a:cubicBezTo>
                    <a:cubicBezTo>
                      <a:pt x="1609" y="1800"/>
                      <a:pt x="1915" y="1609"/>
                      <a:pt x="2183" y="1341"/>
                    </a:cubicBezTo>
                    <a:cubicBezTo>
                      <a:pt x="2298" y="1264"/>
                      <a:pt x="2336" y="1187"/>
                      <a:pt x="2413" y="1111"/>
                    </a:cubicBezTo>
                    <a:cubicBezTo>
                      <a:pt x="2451" y="996"/>
                      <a:pt x="2451" y="881"/>
                      <a:pt x="2374" y="766"/>
                    </a:cubicBezTo>
                    <a:lnTo>
                      <a:pt x="2374" y="728"/>
                    </a:lnTo>
                    <a:cubicBezTo>
                      <a:pt x="2068" y="269"/>
                      <a:pt x="1571" y="1"/>
                      <a:pt x="1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43"/>
              <p:cNvSpPr/>
              <p:nvPr/>
            </p:nvSpPr>
            <p:spPr>
              <a:xfrm>
                <a:off x="6758800" y="1582625"/>
                <a:ext cx="53625" cy="46925"/>
              </a:xfrm>
              <a:custGeom>
                <a:rect b="b" l="l" r="r" t="t"/>
                <a:pathLst>
                  <a:path extrusionOk="0" h="1877" w="2145">
                    <a:moveTo>
                      <a:pt x="115" y="1"/>
                    </a:moveTo>
                    <a:cubicBezTo>
                      <a:pt x="39" y="1"/>
                      <a:pt x="0" y="154"/>
                      <a:pt x="0" y="460"/>
                    </a:cubicBezTo>
                    <a:cubicBezTo>
                      <a:pt x="39" y="843"/>
                      <a:pt x="230" y="1226"/>
                      <a:pt x="536" y="1456"/>
                    </a:cubicBezTo>
                    <a:cubicBezTo>
                      <a:pt x="843" y="1724"/>
                      <a:pt x="1264" y="1877"/>
                      <a:pt x="1646" y="1877"/>
                    </a:cubicBezTo>
                    <a:cubicBezTo>
                      <a:pt x="1953" y="1877"/>
                      <a:pt x="2144" y="1838"/>
                      <a:pt x="2144" y="1724"/>
                    </a:cubicBezTo>
                    <a:cubicBezTo>
                      <a:pt x="2144" y="1647"/>
                      <a:pt x="1379" y="1685"/>
                      <a:pt x="804" y="1188"/>
                    </a:cubicBezTo>
                    <a:cubicBezTo>
                      <a:pt x="192" y="690"/>
                      <a:pt x="19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43"/>
              <p:cNvSpPr/>
              <p:nvPr/>
            </p:nvSpPr>
            <p:spPr>
              <a:xfrm>
                <a:off x="6683175" y="1394700"/>
                <a:ext cx="76600" cy="21375"/>
              </a:xfrm>
              <a:custGeom>
                <a:rect b="b" l="l" r="r" t="t"/>
                <a:pathLst>
                  <a:path extrusionOk="0" h="855" w="3064">
                    <a:moveTo>
                      <a:pt x="1747" y="0"/>
                    </a:moveTo>
                    <a:cubicBezTo>
                      <a:pt x="1652" y="0"/>
                      <a:pt x="1555" y="5"/>
                      <a:pt x="1456" y="14"/>
                    </a:cubicBezTo>
                    <a:cubicBezTo>
                      <a:pt x="1073" y="52"/>
                      <a:pt x="690" y="167"/>
                      <a:pt x="384" y="397"/>
                    </a:cubicBezTo>
                    <a:cubicBezTo>
                      <a:pt x="116" y="550"/>
                      <a:pt x="1" y="703"/>
                      <a:pt x="77" y="780"/>
                    </a:cubicBezTo>
                    <a:cubicBezTo>
                      <a:pt x="99" y="834"/>
                      <a:pt x="163" y="854"/>
                      <a:pt x="261" y="854"/>
                    </a:cubicBezTo>
                    <a:cubicBezTo>
                      <a:pt x="511" y="854"/>
                      <a:pt x="982" y="720"/>
                      <a:pt x="1532" y="665"/>
                    </a:cubicBezTo>
                    <a:cubicBezTo>
                      <a:pt x="2298" y="588"/>
                      <a:pt x="2949" y="665"/>
                      <a:pt x="3025" y="512"/>
                    </a:cubicBezTo>
                    <a:cubicBezTo>
                      <a:pt x="3064" y="435"/>
                      <a:pt x="2910" y="282"/>
                      <a:pt x="2604" y="167"/>
                    </a:cubicBezTo>
                    <a:cubicBezTo>
                      <a:pt x="2341" y="50"/>
                      <a:pt x="2055" y="0"/>
                      <a:pt x="1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43"/>
              <p:cNvSpPr/>
              <p:nvPr/>
            </p:nvSpPr>
            <p:spPr>
              <a:xfrm>
                <a:off x="6849725" y="1386275"/>
                <a:ext cx="57450" cy="18150"/>
              </a:xfrm>
              <a:custGeom>
                <a:rect b="b" l="l" r="r" t="t"/>
                <a:pathLst>
                  <a:path extrusionOk="0" h="726" w="2298">
                    <a:moveTo>
                      <a:pt x="1076" y="0"/>
                    </a:moveTo>
                    <a:cubicBezTo>
                      <a:pt x="794" y="0"/>
                      <a:pt x="515" y="78"/>
                      <a:pt x="268" y="236"/>
                    </a:cubicBezTo>
                    <a:cubicBezTo>
                      <a:pt x="77" y="389"/>
                      <a:pt x="0" y="543"/>
                      <a:pt x="39" y="581"/>
                    </a:cubicBezTo>
                    <a:cubicBezTo>
                      <a:pt x="91" y="668"/>
                      <a:pt x="214" y="692"/>
                      <a:pt x="384" y="692"/>
                    </a:cubicBezTo>
                    <a:cubicBezTo>
                      <a:pt x="587" y="692"/>
                      <a:pt x="856" y="657"/>
                      <a:pt x="1149" y="657"/>
                    </a:cubicBezTo>
                    <a:cubicBezTo>
                      <a:pt x="1506" y="657"/>
                      <a:pt x="1812" y="726"/>
                      <a:pt x="2011" y="726"/>
                    </a:cubicBezTo>
                    <a:cubicBezTo>
                      <a:pt x="2110" y="726"/>
                      <a:pt x="2182" y="708"/>
                      <a:pt x="2221" y="657"/>
                    </a:cubicBezTo>
                    <a:cubicBezTo>
                      <a:pt x="2297" y="619"/>
                      <a:pt x="2221" y="466"/>
                      <a:pt x="2029" y="313"/>
                    </a:cubicBezTo>
                    <a:cubicBezTo>
                      <a:pt x="1740" y="106"/>
                      <a:pt x="1407" y="0"/>
                      <a:pt x="1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43"/>
              <p:cNvSpPr/>
              <p:nvPr/>
            </p:nvSpPr>
            <p:spPr>
              <a:xfrm>
                <a:off x="6524300" y="1254350"/>
                <a:ext cx="308225" cy="331175"/>
              </a:xfrm>
              <a:custGeom>
                <a:rect b="b" l="l" r="r" t="t"/>
                <a:pathLst>
                  <a:path extrusionOk="0" h="13247" w="12329">
                    <a:moveTo>
                      <a:pt x="10184" y="0"/>
                    </a:moveTo>
                    <a:lnTo>
                      <a:pt x="4403" y="192"/>
                    </a:lnTo>
                    <a:lnTo>
                      <a:pt x="1302" y="1876"/>
                    </a:lnTo>
                    <a:lnTo>
                      <a:pt x="1" y="5398"/>
                    </a:lnTo>
                    <a:lnTo>
                      <a:pt x="1532" y="13247"/>
                    </a:lnTo>
                    <a:cubicBezTo>
                      <a:pt x="1532" y="13247"/>
                      <a:pt x="2068" y="9150"/>
                      <a:pt x="4327" y="5934"/>
                    </a:cubicBezTo>
                    <a:cubicBezTo>
                      <a:pt x="7570" y="1322"/>
                      <a:pt x="11626" y="1187"/>
                      <a:pt x="12092" y="1187"/>
                    </a:cubicBezTo>
                    <a:cubicBezTo>
                      <a:pt x="12122" y="1187"/>
                      <a:pt x="12137" y="1187"/>
                      <a:pt x="12137" y="1187"/>
                    </a:cubicBezTo>
                    <a:lnTo>
                      <a:pt x="12328" y="1111"/>
                    </a:lnTo>
                    <a:lnTo>
                      <a:pt x="101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43"/>
              <p:cNvSpPr/>
              <p:nvPr/>
            </p:nvSpPr>
            <p:spPr>
              <a:xfrm>
                <a:off x="6598000" y="1220850"/>
                <a:ext cx="389575" cy="228775"/>
              </a:xfrm>
              <a:custGeom>
                <a:rect b="b" l="l" r="r" t="t"/>
                <a:pathLst>
                  <a:path extrusionOk="0" h="9151" w="15583">
                    <a:moveTo>
                      <a:pt x="8078" y="1"/>
                    </a:moveTo>
                    <a:lnTo>
                      <a:pt x="1" y="1034"/>
                    </a:lnTo>
                    <a:lnTo>
                      <a:pt x="575" y="2757"/>
                    </a:lnTo>
                    <a:cubicBezTo>
                      <a:pt x="1984" y="2443"/>
                      <a:pt x="3333" y="2290"/>
                      <a:pt x="4597" y="2290"/>
                    </a:cubicBezTo>
                    <a:cubicBezTo>
                      <a:pt x="9654" y="2290"/>
                      <a:pt x="13354" y="4740"/>
                      <a:pt x="14089" y="9150"/>
                    </a:cubicBezTo>
                    <a:lnTo>
                      <a:pt x="15582" y="5552"/>
                    </a:lnTo>
                    <a:lnTo>
                      <a:pt x="12022" y="1111"/>
                    </a:lnTo>
                    <a:lnTo>
                      <a:pt x="80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43"/>
              <p:cNvSpPr/>
              <p:nvPr/>
            </p:nvSpPr>
            <p:spPr>
              <a:xfrm>
                <a:off x="6521425" y="1558350"/>
                <a:ext cx="85225" cy="88200"/>
              </a:xfrm>
              <a:custGeom>
                <a:rect b="b" l="l" r="r" t="t"/>
                <a:pathLst>
                  <a:path extrusionOk="0" h="3528" w="3409">
                    <a:moveTo>
                      <a:pt x="1781" y="0"/>
                    </a:moveTo>
                    <a:cubicBezTo>
                      <a:pt x="1724" y="0"/>
                      <a:pt x="1666" y="5"/>
                      <a:pt x="1609" y="15"/>
                    </a:cubicBezTo>
                    <a:cubicBezTo>
                      <a:pt x="1532" y="15"/>
                      <a:pt x="1456" y="53"/>
                      <a:pt x="1417" y="53"/>
                    </a:cubicBezTo>
                    <a:lnTo>
                      <a:pt x="1494" y="53"/>
                    </a:lnTo>
                    <a:cubicBezTo>
                      <a:pt x="1149" y="168"/>
                      <a:pt x="843" y="321"/>
                      <a:pt x="575" y="551"/>
                    </a:cubicBezTo>
                    <a:cubicBezTo>
                      <a:pt x="154" y="1010"/>
                      <a:pt x="1" y="1699"/>
                      <a:pt x="154" y="2273"/>
                    </a:cubicBezTo>
                    <a:cubicBezTo>
                      <a:pt x="269" y="2848"/>
                      <a:pt x="690" y="3307"/>
                      <a:pt x="1226" y="3498"/>
                    </a:cubicBezTo>
                    <a:cubicBezTo>
                      <a:pt x="1324" y="3518"/>
                      <a:pt x="1423" y="3528"/>
                      <a:pt x="1524" y="3528"/>
                    </a:cubicBezTo>
                    <a:cubicBezTo>
                      <a:pt x="2014" y="3528"/>
                      <a:pt x="2516" y="3299"/>
                      <a:pt x="2834" y="2886"/>
                    </a:cubicBezTo>
                    <a:cubicBezTo>
                      <a:pt x="3255" y="2350"/>
                      <a:pt x="3408" y="1584"/>
                      <a:pt x="3102" y="933"/>
                    </a:cubicBezTo>
                    <a:cubicBezTo>
                      <a:pt x="2949" y="589"/>
                      <a:pt x="2642" y="283"/>
                      <a:pt x="2260" y="130"/>
                    </a:cubicBezTo>
                    <a:cubicBezTo>
                      <a:pt x="2116" y="43"/>
                      <a:pt x="1951" y="0"/>
                      <a:pt x="17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43"/>
              <p:cNvSpPr/>
              <p:nvPr/>
            </p:nvSpPr>
            <p:spPr>
              <a:xfrm>
                <a:off x="6532925" y="1177375"/>
                <a:ext cx="314900" cy="109550"/>
              </a:xfrm>
              <a:custGeom>
                <a:rect b="b" l="l" r="r" t="t"/>
                <a:pathLst>
                  <a:path extrusionOk="0" h="4382" w="12596">
                    <a:moveTo>
                      <a:pt x="11034" y="1"/>
                    </a:moveTo>
                    <a:cubicBezTo>
                      <a:pt x="10893" y="1"/>
                      <a:pt x="10751" y="6"/>
                      <a:pt x="10605" y="17"/>
                    </a:cubicBezTo>
                    <a:cubicBezTo>
                      <a:pt x="8997" y="55"/>
                      <a:pt x="7389" y="400"/>
                      <a:pt x="5896" y="974"/>
                    </a:cubicBezTo>
                    <a:cubicBezTo>
                      <a:pt x="4403" y="1548"/>
                      <a:pt x="2948" y="2314"/>
                      <a:pt x="1608" y="3233"/>
                    </a:cubicBezTo>
                    <a:cubicBezTo>
                      <a:pt x="1111" y="3577"/>
                      <a:pt x="689" y="3845"/>
                      <a:pt x="421" y="4075"/>
                    </a:cubicBezTo>
                    <a:cubicBezTo>
                      <a:pt x="268" y="4151"/>
                      <a:pt x="153" y="4266"/>
                      <a:pt x="0" y="4381"/>
                    </a:cubicBezTo>
                    <a:cubicBezTo>
                      <a:pt x="192" y="4305"/>
                      <a:pt x="345" y="4228"/>
                      <a:pt x="498" y="4113"/>
                    </a:cubicBezTo>
                    <a:lnTo>
                      <a:pt x="1723" y="3347"/>
                    </a:lnTo>
                    <a:cubicBezTo>
                      <a:pt x="3063" y="2467"/>
                      <a:pt x="4480" y="1740"/>
                      <a:pt x="5973" y="1127"/>
                    </a:cubicBezTo>
                    <a:cubicBezTo>
                      <a:pt x="7466" y="591"/>
                      <a:pt x="9035" y="247"/>
                      <a:pt x="10643" y="170"/>
                    </a:cubicBezTo>
                    <a:lnTo>
                      <a:pt x="12596" y="170"/>
                    </a:lnTo>
                    <a:cubicBezTo>
                      <a:pt x="12443" y="93"/>
                      <a:pt x="12251" y="55"/>
                      <a:pt x="12060" y="55"/>
                    </a:cubicBezTo>
                    <a:cubicBezTo>
                      <a:pt x="11708" y="28"/>
                      <a:pt x="11375" y="1"/>
                      <a:pt x="110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43"/>
              <p:cNvSpPr/>
              <p:nvPr/>
            </p:nvSpPr>
            <p:spPr>
              <a:xfrm>
                <a:off x="6567375" y="1288800"/>
                <a:ext cx="227825" cy="266100"/>
              </a:xfrm>
              <a:custGeom>
                <a:rect b="b" l="l" r="r" t="t"/>
                <a:pathLst>
                  <a:path extrusionOk="0" h="10644" w="9113">
                    <a:moveTo>
                      <a:pt x="9112" y="1"/>
                    </a:moveTo>
                    <a:cubicBezTo>
                      <a:pt x="8997" y="1"/>
                      <a:pt x="8844" y="1"/>
                      <a:pt x="8691" y="39"/>
                    </a:cubicBezTo>
                    <a:cubicBezTo>
                      <a:pt x="8155" y="154"/>
                      <a:pt x="7619" y="307"/>
                      <a:pt x="7121" y="537"/>
                    </a:cubicBezTo>
                    <a:cubicBezTo>
                      <a:pt x="5552" y="1302"/>
                      <a:pt x="4135" y="2451"/>
                      <a:pt x="3102" y="3867"/>
                    </a:cubicBezTo>
                    <a:cubicBezTo>
                      <a:pt x="2489" y="4671"/>
                      <a:pt x="1991" y="5514"/>
                      <a:pt x="1570" y="6356"/>
                    </a:cubicBezTo>
                    <a:cubicBezTo>
                      <a:pt x="1187" y="7083"/>
                      <a:pt x="843" y="7811"/>
                      <a:pt x="575" y="8538"/>
                    </a:cubicBezTo>
                    <a:cubicBezTo>
                      <a:pt x="383" y="9036"/>
                      <a:pt x="192" y="9533"/>
                      <a:pt x="77" y="10069"/>
                    </a:cubicBezTo>
                    <a:cubicBezTo>
                      <a:pt x="39" y="10261"/>
                      <a:pt x="1" y="10414"/>
                      <a:pt x="1" y="10490"/>
                    </a:cubicBezTo>
                    <a:cubicBezTo>
                      <a:pt x="1" y="10567"/>
                      <a:pt x="1" y="10605"/>
                      <a:pt x="1" y="10644"/>
                    </a:cubicBezTo>
                    <a:cubicBezTo>
                      <a:pt x="39" y="10605"/>
                      <a:pt x="39" y="10567"/>
                      <a:pt x="39" y="10490"/>
                    </a:cubicBezTo>
                    <a:cubicBezTo>
                      <a:pt x="39" y="10414"/>
                      <a:pt x="115" y="10261"/>
                      <a:pt x="154" y="10069"/>
                    </a:cubicBezTo>
                    <a:cubicBezTo>
                      <a:pt x="269" y="9572"/>
                      <a:pt x="460" y="9074"/>
                      <a:pt x="651" y="8576"/>
                    </a:cubicBezTo>
                    <a:cubicBezTo>
                      <a:pt x="958" y="7849"/>
                      <a:pt x="1302" y="7121"/>
                      <a:pt x="1647" y="6394"/>
                    </a:cubicBezTo>
                    <a:cubicBezTo>
                      <a:pt x="2106" y="5552"/>
                      <a:pt x="2604" y="4710"/>
                      <a:pt x="3178" y="3944"/>
                    </a:cubicBezTo>
                    <a:cubicBezTo>
                      <a:pt x="4250" y="2527"/>
                      <a:pt x="5590" y="1379"/>
                      <a:pt x="7198" y="613"/>
                    </a:cubicBezTo>
                    <a:cubicBezTo>
                      <a:pt x="7657" y="384"/>
                      <a:pt x="8155" y="192"/>
                      <a:pt x="8691" y="77"/>
                    </a:cubicBezTo>
                    <a:cubicBezTo>
                      <a:pt x="8882" y="39"/>
                      <a:pt x="9036" y="39"/>
                      <a:pt x="9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7"/>
          <p:cNvGrpSpPr/>
          <p:nvPr/>
        </p:nvGrpSpPr>
        <p:grpSpPr>
          <a:xfrm>
            <a:off x="558711" y="1621125"/>
            <a:ext cx="3316489" cy="745200"/>
            <a:chOff x="558711" y="1621125"/>
            <a:chExt cx="3316489" cy="745200"/>
          </a:xfrm>
        </p:grpSpPr>
        <p:sp>
          <p:nvSpPr>
            <p:cNvPr id="212" name="Google Shape;212;p17"/>
            <p:cNvSpPr txBox="1"/>
            <p:nvPr/>
          </p:nvSpPr>
          <p:spPr>
            <a:xfrm flipH="1">
              <a:off x="1223750" y="1621125"/>
              <a:ext cx="2651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Paper money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" name="Google Shape;213;p17"/>
            <p:cNvSpPr txBox="1"/>
            <p:nvPr/>
          </p:nvSpPr>
          <p:spPr>
            <a:xfrm flipH="1">
              <a:off x="1224100" y="1970625"/>
              <a:ext cx="26511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8711" y="1715078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7"/>
          <p:cNvGrpSpPr/>
          <p:nvPr/>
        </p:nvGrpSpPr>
        <p:grpSpPr>
          <a:xfrm>
            <a:off x="558711" y="2548984"/>
            <a:ext cx="3316489" cy="745201"/>
            <a:chOff x="558711" y="2548984"/>
            <a:chExt cx="3316489" cy="745201"/>
          </a:xfrm>
        </p:grpSpPr>
        <p:sp>
          <p:nvSpPr>
            <p:cNvPr id="216" name="Google Shape;216;p17"/>
            <p:cNvSpPr txBox="1"/>
            <p:nvPr/>
          </p:nvSpPr>
          <p:spPr>
            <a:xfrm flipH="1">
              <a:off x="1224100" y="2548984"/>
              <a:ext cx="2651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Credit card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 flipH="1">
              <a:off x="1224100" y="2898484"/>
              <a:ext cx="26511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58711" y="2642933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558711" y="3476843"/>
            <a:ext cx="3316489" cy="745201"/>
            <a:chOff x="558711" y="3476843"/>
            <a:chExt cx="3316489" cy="745201"/>
          </a:xfrm>
        </p:grpSpPr>
        <p:sp>
          <p:nvSpPr>
            <p:cNvPr id="220" name="Google Shape;220;p17"/>
            <p:cNvSpPr txBox="1"/>
            <p:nvPr/>
          </p:nvSpPr>
          <p:spPr>
            <a:xfrm flipH="1">
              <a:off x="1224100" y="3476843"/>
              <a:ext cx="2651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Digital wallet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 flipH="1">
              <a:off x="1223750" y="3826344"/>
              <a:ext cx="26511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558711" y="3570788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7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Evolution of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payment services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558750" y="4504925"/>
            <a:ext cx="80265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075" y="1931700"/>
            <a:ext cx="3882214" cy="223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17"/>
          <p:cNvGrpSpPr/>
          <p:nvPr/>
        </p:nvGrpSpPr>
        <p:grpSpPr>
          <a:xfrm>
            <a:off x="4938450" y="1643139"/>
            <a:ext cx="3413950" cy="268200"/>
            <a:chOff x="4938450" y="1643139"/>
            <a:chExt cx="3413950" cy="268200"/>
          </a:xfrm>
        </p:grpSpPr>
        <p:sp>
          <p:nvSpPr>
            <p:cNvPr id="228" name="Google Shape;228;p17"/>
            <p:cNvSpPr/>
            <p:nvPr/>
          </p:nvSpPr>
          <p:spPr>
            <a:xfrm>
              <a:off x="7997500" y="1643139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</a:t>
              </a: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7385690" y="1643139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</a:t>
              </a: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6773880" y="1643139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</a:t>
              </a: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162070" y="1643139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</a:t>
              </a: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5550260" y="1643139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20M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938450" y="1643139"/>
              <a:ext cx="3549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57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</a:t>
              </a: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>
            <a:off x="675840" y="1913883"/>
            <a:ext cx="366342" cy="202990"/>
            <a:chOff x="903075" y="2730000"/>
            <a:chExt cx="475275" cy="263350"/>
          </a:xfrm>
        </p:grpSpPr>
        <p:sp>
          <p:nvSpPr>
            <p:cNvPr id="235" name="Google Shape;235;p17"/>
            <p:cNvSpPr/>
            <p:nvPr/>
          </p:nvSpPr>
          <p:spPr>
            <a:xfrm>
              <a:off x="986725" y="2807325"/>
              <a:ext cx="308000" cy="108800"/>
            </a:xfrm>
            <a:custGeom>
              <a:rect b="b" l="l" r="r" t="t"/>
              <a:pathLst>
                <a:path extrusionOk="0" h="4352" w="12320">
                  <a:moveTo>
                    <a:pt x="6161" y="482"/>
                  </a:moveTo>
                  <a:cubicBezTo>
                    <a:pt x="6845" y="482"/>
                    <a:pt x="7462" y="894"/>
                    <a:pt x="7724" y="1527"/>
                  </a:cubicBezTo>
                  <a:cubicBezTo>
                    <a:pt x="7986" y="2159"/>
                    <a:pt x="7838" y="2888"/>
                    <a:pt x="7357" y="3370"/>
                  </a:cubicBezTo>
                  <a:cubicBezTo>
                    <a:pt x="7032" y="3694"/>
                    <a:pt x="6599" y="3866"/>
                    <a:pt x="6158" y="3866"/>
                  </a:cubicBezTo>
                  <a:cubicBezTo>
                    <a:pt x="5940" y="3866"/>
                    <a:pt x="5720" y="3824"/>
                    <a:pt x="5511" y="3737"/>
                  </a:cubicBezTo>
                  <a:cubicBezTo>
                    <a:pt x="4881" y="3475"/>
                    <a:pt x="4469" y="2858"/>
                    <a:pt x="4469" y="2174"/>
                  </a:cubicBezTo>
                  <a:cubicBezTo>
                    <a:pt x="4469" y="1241"/>
                    <a:pt x="5225" y="482"/>
                    <a:pt x="6161" y="482"/>
                  </a:cubicBezTo>
                  <a:close/>
                  <a:moveTo>
                    <a:pt x="1418" y="0"/>
                  </a:moveTo>
                  <a:cubicBezTo>
                    <a:pt x="1220" y="684"/>
                    <a:pt x="684" y="1220"/>
                    <a:pt x="0" y="1415"/>
                  </a:cubicBezTo>
                  <a:lnTo>
                    <a:pt x="0" y="2933"/>
                  </a:lnTo>
                  <a:cubicBezTo>
                    <a:pt x="684" y="3129"/>
                    <a:pt x="1220" y="3665"/>
                    <a:pt x="1418" y="4351"/>
                  </a:cubicBezTo>
                  <a:lnTo>
                    <a:pt x="10904" y="4351"/>
                  </a:lnTo>
                  <a:cubicBezTo>
                    <a:pt x="11100" y="3665"/>
                    <a:pt x="11636" y="3129"/>
                    <a:pt x="12319" y="2933"/>
                  </a:cubicBezTo>
                  <a:lnTo>
                    <a:pt x="12319" y="1415"/>
                  </a:lnTo>
                  <a:cubicBezTo>
                    <a:pt x="11636" y="1220"/>
                    <a:pt x="11100" y="684"/>
                    <a:pt x="10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126675" y="2847600"/>
              <a:ext cx="28100" cy="28175"/>
            </a:xfrm>
            <a:custGeom>
              <a:rect b="b" l="l" r="r" t="t"/>
              <a:pathLst>
                <a:path extrusionOk="0" h="1127" w="1124">
                  <a:moveTo>
                    <a:pt x="563" y="0"/>
                  </a:moveTo>
                  <a:cubicBezTo>
                    <a:pt x="250" y="0"/>
                    <a:pt x="0" y="253"/>
                    <a:pt x="0" y="563"/>
                  </a:cubicBezTo>
                  <a:cubicBezTo>
                    <a:pt x="0" y="873"/>
                    <a:pt x="250" y="1126"/>
                    <a:pt x="563" y="1126"/>
                  </a:cubicBezTo>
                  <a:cubicBezTo>
                    <a:pt x="873" y="1126"/>
                    <a:pt x="1123" y="873"/>
                    <a:pt x="1123" y="563"/>
                  </a:cubicBezTo>
                  <a:cubicBezTo>
                    <a:pt x="1123" y="253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903075" y="2730000"/>
              <a:ext cx="475275" cy="263350"/>
            </a:xfrm>
            <a:custGeom>
              <a:rect b="b" l="l" r="r" t="t"/>
              <a:pathLst>
                <a:path extrusionOk="0" h="10534" w="19011">
                  <a:moveTo>
                    <a:pt x="14735" y="1964"/>
                  </a:moveTo>
                  <a:cubicBezTo>
                    <a:pt x="15045" y="1964"/>
                    <a:pt x="15298" y="2217"/>
                    <a:pt x="15298" y="2530"/>
                  </a:cubicBezTo>
                  <a:cubicBezTo>
                    <a:pt x="15298" y="3042"/>
                    <a:pt x="15716" y="3460"/>
                    <a:pt x="16231" y="3460"/>
                  </a:cubicBezTo>
                  <a:cubicBezTo>
                    <a:pt x="16541" y="3460"/>
                    <a:pt x="16794" y="3713"/>
                    <a:pt x="16794" y="4026"/>
                  </a:cubicBezTo>
                  <a:lnTo>
                    <a:pt x="16794" y="6511"/>
                  </a:lnTo>
                  <a:cubicBezTo>
                    <a:pt x="16794" y="6821"/>
                    <a:pt x="16541" y="7074"/>
                    <a:pt x="16231" y="7074"/>
                  </a:cubicBezTo>
                  <a:cubicBezTo>
                    <a:pt x="15716" y="7074"/>
                    <a:pt x="15298" y="7492"/>
                    <a:pt x="15298" y="8007"/>
                  </a:cubicBezTo>
                  <a:cubicBezTo>
                    <a:pt x="15298" y="8318"/>
                    <a:pt x="15045" y="8570"/>
                    <a:pt x="14735" y="8570"/>
                  </a:cubicBezTo>
                  <a:lnTo>
                    <a:pt x="4277" y="8570"/>
                  </a:lnTo>
                  <a:cubicBezTo>
                    <a:pt x="3966" y="8570"/>
                    <a:pt x="3714" y="8318"/>
                    <a:pt x="3714" y="8007"/>
                  </a:cubicBezTo>
                  <a:cubicBezTo>
                    <a:pt x="3714" y="7492"/>
                    <a:pt x="3295" y="7074"/>
                    <a:pt x="2783" y="7074"/>
                  </a:cubicBezTo>
                  <a:cubicBezTo>
                    <a:pt x="2470" y="7074"/>
                    <a:pt x="2217" y="6821"/>
                    <a:pt x="2217" y="6511"/>
                  </a:cubicBezTo>
                  <a:lnTo>
                    <a:pt x="2217" y="4026"/>
                  </a:lnTo>
                  <a:cubicBezTo>
                    <a:pt x="2217" y="3713"/>
                    <a:pt x="2470" y="3460"/>
                    <a:pt x="2783" y="3460"/>
                  </a:cubicBezTo>
                  <a:cubicBezTo>
                    <a:pt x="3295" y="3460"/>
                    <a:pt x="3714" y="3042"/>
                    <a:pt x="3714" y="2530"/>
                  </a:cubicBezTo>
                  <a:cubicBezTo>
                    <a:pt x="3714" y="2217"/>
                    <a:pt x="3966" y="1964"/>
                    <a:pt x="4277" y="1964"/>
                  </a:cubicBezTo>
                  <a:close/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lnTo>
                    <a:pt x="1" y="9968"/>
                  </a:lnTo>
                  <a:cubicBezTo>
                    <a:pt x="1" y="10281"/>
                    <a:pt x="254" y="10534"/>
                    <a:pt x="567" y="10534"/>
                  </a:cubicBezTo>
                  <a:lnTo>
                    <a:pt x="18445" y="10534"/>
                  </a:lnTo>
                  <a:cubicBezTo>
                    <a:pt x="18758" y="10534"/>
                    <a:pt x="19011" y="10281"/>
                    <a:pt x="19011" y="9968"/>
                  </a:cubicBezTo>
                  <a:lnTo>
                    <a:pt x="19011" y="567"/>
                  </a:lnTo>
                  <a:cubicBezTo>
                    <a:pt x="19011" y="253"/>
                    <a:pt x="18758" y="0"/>
                    <a:pt x="18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238;p17"/>
          <p:cNvGrpSpPr/>
          <p:nvPr/>
        </p:nvGrpSpPr>
        <p:grpSpPr>
          <a:xfrm>
            <a:off x="739745" y="3701461"/>
            <a:ext cx="238531" cy="339253"/>
            <a:chOff x="3342725" y="2620775"/>
            <a:chExt cx="338775" cy="481825"/>
          </a:xfrm>
        </p:grpSpPr>
        <p:sp>
          <p:nvSpPr>
            <p:cNvPr id="239" name="Google Shape;239;p17"/>
            <p:cNvSpPr/>
            <p:nvPr/>
          </p:nvSpPr>
          <p:spPr>
            <a:xfrm>
              <a:off x="3342725" y="2620775"/>
              <a:ext cx="338775" cy="56475"/>
            </a:xfrm>
            <a:custGeom>
              <a:rect b="b" l="l" r="r" t="t"/>
              <a:pathLst>
                <a:path extrusionOk="0" h="2259" w="13551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342725" y="2705450"/>
              <a:ext cx="338775" cy="284225"/>
            </a:xfrm>
            <a:custGeom>
              <a:rect b="b" l="l" r="r" t="t"/>
              <a:pathLst>
                <a:path extrusionOk="0" h="11369" w="13551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342725" y="3017875"/>
              <a:ext cx="338775" cy="84725"/>
            </a:xfrm>
            <a:custGeom>
              <a:rect b="b" l="l" r="r" t="t"/>
              <a:pathLst>
                <a:path extrusionOk="0" h="3389" w="13551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2" name="Google Shape;242;p17"/>
          <p:cNvGrpSpPr/>
          <p:nvPr/>
        </p:nvGrpSpPr>
        <p:grpSpPr>
          <a:xfrm>
            <a:off x="675829" y="2812000"/>
            <a:ext cx="366364" cy="262465"/>
            <a:chOff x="-60621600" y="4145650"/>
            <a:chExt cx="316650" cy="226850"/>
          </a:xfrm>
        </p:grpSpPr>
        <p:sp>
          <p:nvSpPr>
            <p:cNvPr id="243" name="Google Shape;243;p17"/>
            <p:cNvSpPr/>
            <p:nvPr/>
          </p:nvSpPr>
          <p:spPr>
            <a:xfrm>
              <a:off x="-60463275" y="4249600"/>
              <a:ext cx="61450" cy="60675"/>
            </a:xfrm>
            <a:custGeom>
              <a:rect b="b" l="l" r="r" t="t"/>
              <a:pathLst>
                <a:path extrusionOk="0" h="2427" w="2458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-60526300" y="4249600"/>
              <a:ext cx="48075" cy="60675"/>
            </a:xfrm>
            <a:custGeom>
              <a:rect b="b" l="l" r="r" t="t"/>
              <a:pathLst>
                <a:path extrusionOk="0" h="2427" w="1923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-60621600" y="4145650"/>
              <a:ext cx="316650" cy="226850"/>
            </a:xfrm>
            <a:custGeom>
              <a:rect b="b" l="l" r="r" t="t"/>
              <a:pathLst>
                <a:path extrusionOk="0" h="9074" w="12666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44"/>
          <p:cNvSpPr/>
          <p:nvPr/>
        </p:nvSpPr>
        <p:spPr>
          <a:xfrm>
            <a:off x="688905" y="1714435"/>
            <a:ext cx="2168100" cy="2168100"/>
          </a:xfrm>
          <a:prstGeom prst="roundRect">
            <a:avLst>
              <a:gd fmla="val 994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0" name="Google Shape;2800;p44"/>
          <p:cNvGrpSpPr/>
          <p:nvPr/>
        </p:nvGrpSpPr>
        <p:grpSpPr>
          <a:xfrm>
            <a:off x="990890" y="1945405"/>
            <a:ext cx="1564127" cy="1706160"/>
            <a:chOff x="2011959" y="1553530"/>
            <a:chExt cx="571809" cy="623733"/>
          </a:xfrm>
        </p:grpSpPr>
        <p:sp>
          <p:nvSpPr>
            <p:cNvPr id="2801" name="Google Shape;2801;p44"/>
            <p:cNvSpPr/>
            <p:nvPr/>
          </p:nvSpPr>
          <p:spPr>
            <a:xfrm rot="140995">
              <a:off x="2034422" y="1653687"/>
              <a:ext cx="522094" cy="492096"/>
            </a:xfrm>
            <a:custGeom>
              <a:rect b="b" l="l" r="r" t="t"/>
              <a:pathLst>
                <a:path extrusionOk="0" h="19685" w="20885">
                  <a:moveTo>
                    <a:pt x="11266" y="1"/>
                  </a:moveTo>
                  <a:cubicBezTo>
                    <a:pt x="9868" y="1"/>
                    <a:pt x="8277" y="612"/>
                    <a:pt x="6692" y="2112"/>
                  </a:cubicBezTo>
                  <a:cubicBezTo>
                    <a:pt x="4664" y="2687"/>
                    <a:pt x="3448" y="4545"/>
                    <a:pt x="3312" y="6674"/>
                  </a:cubicBezTo>
                  <a:cubicBezTo>
                    <a:pt x="3245" y="7249"/>
                    <a:pt x="3143" y="7857"/>
                    <a:pt x="3008" y="8431"/>
                  </a:cubicBezTo>
                  <a:cubicBezTo>
                    <a:pt x="2806" y="9208"/>
                    <a:pt x="2501" y="9952"/>
                    <a:pt x="2096" y="10695"/>
                  </a:cubicBezTo>
                  <a:cubicBezTo>
                    <a:pt x="1454" y="11743"/>
                    <a:pt x="913" y="12892"/>
                    <a:pt x="508" y="14075"/>
                  </a:cubicBezTo>
                  <a:cubicBezTo>
                    <a:pt x="136" y="15224"/>
                    <a:pt x="1" y="16474"/>
                    <a:pt x="102" y="17724"/>
                  </a:cubicBezTo>
                  <a:cubicBezTo>
                    <a:pt x="136" y="18197"/>
                    <a:pt x="406" y="19650"/>
                    <a:pt x="406" y="19650"/>
                  </a:cubicBezTo>
                  <a:cubicBezTo>
                    <a:pt x="947" y="19684"/>
                    <a:pt x="1826" y="19684"/>
                    <a:pt x="2907" y="19684"/>
                  </a:cubicBezTo>
                  <a:cubicBezTo>
                    <a:pt x="2941" y="18603"/>
                    <a:pt x="3042" y="17184"/>
                    <a:pt x="3515" y="16204"/>
                  </a:cubicBezTo>
                  <a:cubicBezTo>
                    <a:pt x="3518" y="16199"/>
                    <a:pt x="3520" y="16197"/>
                    <a:pt x="3523" y="16197"/>
                  </a:cubicBezTo>
                  <a:cubicBezTo>
                    <a:pt x="3606" y="16197"/>
                    <a:pt x="3935" y="17988"/>
                    <a:pt x="4326" y="19684"/>
                  </a:cubicBezTo>
                  <a:cubicBezTo>
                    <a:pt x="7807" y="19617"/>
                    <a:pt x="12572" y="19448"/>
                    <a:pt x="16221" y="19279"/>
                  </a:cubicBezTo>
                  <a:cubicBezTo>
                    <a:pt x="16390" y="18299"/>
                    <a:pt x="16593" y="17352"/>
                    <a:pt x="16390" y="14446"/>
                  </a:cubicBezTo>
                  <a:cubicBezTo>
                    <a:pt x="16386" y="14360"/>
                    <a:pt x="16394" y="14318"/>
                    <a:pt x="16411" y="14318"/>
                  </a:cubicBezTo>
                  <a:cubicBezTo>
                    <a:pt x="16536" y="14318"/>
                    <a:pt x="17174" y="16452"/>
                    <a:pt x="17708" y="19211"/>
                  </a:cubicBezTo>
                  <a:lnTo>
                    <a:pt x="19229" y="19143"/>
                  </a:lnTo>
                  <a:cubicBezTo>
                    <a:pt x="19195" y="18197"/>
                    <a:pt x="19026" y="17319"/>
                    <a:pt x="18722" y="16440"/>
                  </a:cubicBezTo>
                  <a:cubicBezTo>
                    <a:pt x="18692" y="16361"/>
                    <a:pt x="18683" y="16324"/>
                    <a:pt x="18691" y="16324"/>
                  </a:cubicBezTo>
                  <a:cubicBezTo>
                    <a:pt x="18737" y="16324"/>
                    <a:pt x="19367" y="17577"/>
                    <a:pt x="19972" y="19076"/>
                  </a:cubicBezTo>
                  <a:lnTo>
                    <a:pt x="20716" y="19042"/>
                  </a:lnTo>
                  <a:cubicBezTo>
                    <a:pt x="20817" y="19008"/>
                    <a:pt x="20885" y="18941"/>
                    <a:pt x="20885" y="18839"/>
                  </a:cubicBezTo>
                  <a:cubicBezTo>
                    <a:pt x="20479" y="12689"/>
                    <a:pt x="18283" y="11405"/>
                    <a:pt x="17303" y="9175"/>
                  </a:cubicBezTo>
                  <a:cubicBezTo>
                    <a:pt x="17100" y="8735"/>
                    <a:pt x="16965" y="8262"/>
                    <a:pt x="16829" y="7755"/>
                  </a:cubicBezTo>
                  <a:cubicBezTo>
                    <a:pt x="16492" y="6539"/>
                    <a:pt x="16154" y="4917"/>
                    <a:pt x="15782" y="3700"/>
                  </a:cubicBezTo>
                  <a:cubicBezTo>
                    <a:pt x="15647" y="3362"/>
                    <a:pt x="15545" y="3058"/>
                    <a:pt x="15444" y="2788"/>
                  </a:cubicBezTo>
                  <a:cubicBezTo>
                    <a:pt x="14776" y="1177"/>
                    <a:pt x="13207" y="1"/>
                    <a:pt x="11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4"/>
            <p:cNvSpPr/>
            <p:nvPr/>
          </p:nvSpPr>
          <p:spPr>
            <a:xfrm rot="140995">
              <a:off x="2020586" y="1712041"/>
              <a:ext cx="161390" cy="424100"/>
            </a:xfrm>
            <a:custGeom>
              <a:rect b="b" l="l" r="r" t="t"/>
              <a:pathLst>
                <a:path extrusionOk="0" h="16965" w="6456">
                  <a:moveTo>
                    <a:pt x="6320" y="1"/>
                  </a:moveTo>
                  <a:cubicBezTo>
                    <a:pt x="5036" y="609"/>
                    <a:pt x="4124" y="1826"/>
                    <a:pt x="3988" y="3279"/>
                  </a:cubicBezTo>
                  <a:cubicBezTo>
                    <a:pt x="3921" y="4157"/>
                    <a:pt x="3752" y="5070"/>
                    <a:pt x="3448" y="5914"/>
                  </a:cubicBezTo>
                  <a:cubicBezTo>
                    <a:pt x="3042" y="6759"/>
                    <a:pt x="2535" y="7570"/>
                    <a:pt x="1927" y="8280"/>
                  </a:cubicBezTo>
                  <a:cubicBezTo>
                    <a:pt x="981" y="9327"/>
                    <a:pt x="373" y="10679"/>
                    <a:pt x="204" y="12098"/>
                  </a:cubicBezTo>
                  <a:cubicBezTo>
                    <a:pt x="1" y="13754"/>
                    <a:pt x="170" y="15376"/>
                    <a:pt x="643" y="16965"/>
                  </a:cubicBezTo>
                  <a:cubicBezTo>
                    <a:pt x="237" y="15309"/>
                    <a:pt x="170" y="13585"/>
                    <a:pt x="474" y="11896"/>
                  </a:cubicBezTo>
                  <a:cubicBezTo>
                    <a:pt x="744" y="10206"/>
                    <a:pt x="1724" y="9125"/>
                    <a:pt x="2704" y="7841"/>
                  </a:cubicBezTo>
                  <a:cubicBezTo>
                    <a:pt x="3482" y="6827"/>
                    <a:pt x="3988" y="5644"/>
                    <a:pt x="4157" y="4360"/>
                  </a:cubicBezTo>
                  <a:cubicBezTo>
                    <a:pt x="4157" y="3583"/>
                    <a:pt x="4293" y="2806"/>
                    <a:pt x="4529" y="2062"/>
                  </a:cubicBezTo>
                  <a:cubicBezTo>
                    <a:pt x="4968" y="1251"/>
                    <a:pt x="5610" y="575"/>
                    <a:pt x="6421" y="136"/>
                  </a:cubicBezTo>
                  <a:cubicBezTo>
                    <a:pt x="6455" y="68"/>
                    <a:pt x="6388" y="1"/>
                    <a:pt x="6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4"/>
            <p:cNvSpPr/>
            <p:nvPr/>
          </p:nvSpPr>
          <p:spPr>
            <a:xfrm rot="140995">
              <a:off x="2426678" y="1752960"/>
              <a:ext cx="149541" cy="371303"/>
            </a:xfrm>
            <a:custGeom>
              <a:rect b="b" l="l" r="r" t="t"/>
              <a:pathLst>
                <a:path extrusionOk="0" h="14853" w="5982">
                  <a:moveTo>
                    <a:pt x="0" y="1"/>
                  </a:moveTo>
                  <a:cubicBezTo>
                    <a:pt x="777" y="2434"/>
                    <a:pt x="946" y="4867"/>
                    <a:pt x="2501" y="6928"/>
                  </a:cubicBezTo>
                  <a:cubicBezTo>
                    <a:pt x="3346" y="8043"/>
                    <a:pt x="4190" y="9057"/>
                    <a:pt x="4799" y="10409"/>
                  </a:cubicBezTo>
                  <a:cubicBezTo>
                    <a:pt x="5373" y="11794"/>
                    <a:pt x="5643" y="13315"/>
                    <a:pt x="5677" y="14802"/>
                  </a:cubicBezTo>
                  <a:cubicBezTo>
                    <a:pt x="5677" y="14836"/>
                    <a:pt x="5694" y="14853"/>
                    <a:pt x="5711" y="14853"/>
                  </a:cubicBezTo>
                  <a:cubicBezTo>
                    <a:pt x="5728" y="14853"/>
                    <a:pt x="5745" y="14836"/>
                    <a:pt x="5745" y="14802"/>
                  </a:cubicBezTo>
                  <a:cubicBezTo>
                    <a:pt x="5981" y="12369"/>
                    <a:pt x="5272" y="9902"/>
                    <a:pt x="3785" y="7942"/>
                  </a:cubicBezTo>
                  <a:cubicBezTo>
                    <a:pt x="2839" y="6725"/>
                    <a:pt x="1893" y="5712"/>
                    <a:pt x="1318" y="4191"/>
                  </a:cubicBezTo>
                  <a:cubicBezTo>
                    <a:pt x="845" y="2805"/>
                    <a:pt x="541" y="1352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4"/>
            <p:cNvSpPr/>
            <p:nvPr/>
          </p:nvSpPr>
          <p:spPr>
            <a:xfrm rot="140995">
              <a:off x="2163568" y="1676479"/>
              <a:ext cx="323581" cy="370728"/>
            </a:xfrm>
            <a:custGeom>
              <a:rect b="b" l="l" r="r" t="t"/>
              <a:pathLst>
                <a:path extrusionOk="0" h="14830" w="12944">
                  <a:moveTo>
                    <a:pt x="6467" y="0"/>
                  </a:moveTo>
                  <a:cubicBezTo>
                    <a:pt x="6166" y="0"/>
                    <a:pt x="5868" y="23"/>
                    <a:pt x="5576" y="65"/>
                  </a:cubicBezTo>
                  <a:cubicBezTo>
                    <a:pt x="2771" y="471"/>
                    <a:pt x="0" y="2701"/>
                    <a:pt x="1217" y="8919"/>
                  </a:cubicBezTo>
                  <a:cubicBezTo>
                    <a:pt x="2261" y="14227"/>
                    <a:pt x="5497" y="14830"/>
                    <a:pt x="7183" y="14830"/>
                  </a:cubicBezTo>
                  <a:cubicBezTo>
                    <a:pt x="7461" y="14830"/>
                    <a:pt x="7697" y="14813"/>
                    <a:pt x="7874" y="14799"/>
                  </a:cubicBezTo>
                  <a:cubicBezTo>
                    <a:pt x="9226" y="14664"/>
                    <a:pt x="12943" y="13616"/>
                    <a:pt x="12369" y="7331"/>
                  </a:cubicBezTo>
                  <a:cubicBezTo>
                    <a:pt x="11884" y="1698"/>
                    <a:pt x="9066" y="0"/>
                    <a:pt x="6467" y="0"/>
                  </a:cubicBezTo>
                  <a:close/>
                </a:path>
              </a:pathLst>
            </a:custGeom>
            <a:solidFill>
              <a:srgbClr val="FCC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4"/>
            <p:cNvSpPr/>
            <p:nvPr/>
          </p:nvSpPr>
          <p:spPr>
            <a:xfrm rot="140995">
              <a:off x="2424664" y="1812589"/>
              <a:ext cx="31948" cy="17299"/>
            </a:xfrm>
            <a:custGeom>
              <a:rect b="b" l="l" r="r" t="t"/>
              <a:pathLst>
                <a:path extrusionOk="0" h="692" w="1278">
                  <a:moveTo>
                    <a:pt x="480" y="0"/>
                  </a:moveTo>
                  <a:cubicBezTo>
                    <a:pt x="334" y="0"/>
                    <a:pt x="172" y="44"/>
                    <a:pt x="68" y="148"/>
                  </a:cubicBezTo>
                  <a:cubicBezTo>
                    <a:pt x="1" y="249"/>
                    <a:pt x="1" y="350"/>
                    <a:pt x="68" y="418"/>
                  </a:cubicBezTo>
                  <a:cubicBezTo>
                    <a:pt x="204" y="519"/>
                    <a:pt x="339" y="587"/>
                    <a:pt x="508" y="587"/>
                  </a:cubicBezTo>
                  <a:cubicBezTo>
                    <a:pt x="643" y="621"/>
                    <a:pt x="778" y="688"/>
                    <a:pt x="913" y="688"/>
                  </a:cubicBezTo>
                  <a:cubicBezTo>
                    <a:pt x="927" y="690"/>
                    <a:pt x="940" y="691"/>
                    <a:pt x="953" y="691"/>
                  </a:cubicBezTo>
                  <a:cubicBezTo>
                    <a:pt x="1164" y="691"/>
                    <a:pt x="1277" y="442"/>
                    <a:pt x="1150" y="283"/>
                  </a:cubicBezTo>
                  <a:cubicBezTo>
                    <a:pt x="1015" y="148"/>
                    <a:pt x="812" y="46"/>
                    <a:pt x="609" y="12"/>
                  </a:cubicBezTo>
                  <a:cubicBezTo>
                    <a:pt x="569" y="4"/>
                    <a:pt x="526" y="0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4"/>
            <p:cNvSpPr/>
            <p:nvPr/>
          </p:nvSpPr>
          <p:spPr>
            <a:xfrm rot="140995">
              <a:off x="2338442" y="1811848"/>
              <a:ext cx="30448" cy="17774"/>
            </a:xfrm>
            <a:custGeom>
              <a:rect b="b" l="l" r="r" t="t"/>
              <a:pathLst>
                <a:path extrusionOk="0" h="711" w="1218">
                  <a:moveTo>
                    <a:pt x="811" y="1"/>
                  </a:moveTo>
                  <a:cubicBezTo>
                    <a:pt x="744" y="1"/>
                    <a:pt x="677" y="12"/>
                    <a:pt x="609" y="35"/>
                  </a:cubicBezTo>
                  <a:cubicBezTo>
                    <a:pt x="406" y="68"/>
                    <a:pt x="237" y="170"/>
                    <a:pt x="102" y="305"/>
                  </a:cubicBezTo>
                  <a:cubicBezTo>
                    <a:pt x="1" y="474"/>
                    <a:pt x="136" y="710"/>
                    <a:pt x="339" y="710"/>
                  </a:cubicBezTo>
                  <a:cubicBezTo>
                    <a:pt x="474" y="710"/>
                    <a:pt x="609" y="643"/>
                    <a:pt x="744" y="609"/>
                  </a:cubicBezTo>
                  <a:cubicBezTo>
                    <a:pt x="913" y="575"/>
                    <a:pt x="1049" y="508"/>
                    <a:pt x="1184" y="406"/>
                  </a:cubicBezTo>
                  <a:cubicBezTo>
                    <a:pt x="1217" y="339"/>
                    <a:pt x="1217" y="203"/>
                    <a:pt x="1184" y="136"/>
                  </a:cubicBezTo>
                  <a:cubicBezTo>
                    <a:pt x="1071" y="46"/>
                    <a:pt x="943" y="1"/>
                    <a:pt x="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4"/>
            <p:cNvSpPr/>
            <p:nvPr/>
          </p:nvSpPr>
          <p:spPr>
            <a:xfrm rot="140995">
              <a:off x="2338772" y="1857580"/>
              <a:ext cx="32948" cy="34673"/>
            </a:xfrm>
            <a:custGeom>
              <a:rect b="b" l="l" r="r" t="t"/>
              <a:pathLst>
                <a:path extrusionOk="0" h="1387" w="1318">
                  <a:moveTo>
                    <a:pt x="710" y="1"/>
                  </a:moveTo>
                  <a:cubicBezTo>
                    <a:pt x="0" y="1"/>
                    <a:pt x="34" y="1386"/>
                    <a:pt x="676" y="1386"/>
                  </a:cubicBezTo>
                  <a:cubicBezTo>
                    <a:pt x="684" y="1386"/>
                    <a:pt x="692" y="1387"/>
                    <a:pt x="699" y="1387"/>
                  </a:cubicBezTo>
                  <a:cubicBezTo>
                    <a:pt x="1317" y="1387"/>
                    <a:pt x="1278" y="34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4"/>
            <p:cNvSpPr/>
            <p:nvPr/>
          </p:nvSpPr>
          <p:spPr>
            <a:xfrm rot="140995">
              <a:off x="2420928" y="1858339"/>
              <a:ext cx="32423" cy="34748"/>
            </a:xfrm>
            <a:custGeom>
              <a:rect b="b" l="l" r="r" t="t"/>
              <a:pathLst>
                <a:path extrusionOk="0" h="1390" w="1297">
                  <a:moveTo>
                    <a:pt x="617" y="1"/>
                  </a:moveTo>
                  <a:cubicBezTo>
                    <a:pt x="601" y="1"/>
                    <a:pt x="585" y="2"/>
                    <a:pt x="568" y="3"/>
                  </a:cubicBezTo>
                  <a:cubicBezTo>
                    <a:pt x="0" y="37"/>
                    <a:pt x="59" y="1389"/>
                    <a:pt x="680" y="1389"/>
                  </a:cubicBezTo>
                  <a:cubicBezTo>
                    <a:pt x="687" y="1389"/>
                    <a:pt x="695" y="1389"/>
                    <a:pt x="703" y="1389"/>
                  </a:cubicBezTo>
                  <a:cubicBezTo>
                    <a:pt x="1297" y="1323"/>
                    <a:pt x="1279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4"/>
            <p:cNvSpPr/>
            <p:nvPr/>
          </p:nvSpPr>
          <p:spPr>
            <a:xfrm rot="140995">
              <a:off x="2358093" y="1953671"/>
              <a:ext cx="21149" cy="12674"/>
            </a:xfrm>
            <a:custGeom>
              <a:rect b="b" l="l" r="r" t="t"/>
              <a:pathLst>
                <a:path extrusionOk="0" h="507" w="846">
                  <a:moveTo>
                    <a:pt x="68" y="0"/>
                  </a:moveTo>
                  <a:cubicBezTo>
                    <a:pt x="68" y="0"/>
                    <a:pt x="35" y="0"/>
                    <a:pt x="1" y="34"/>
                  </a:cubicBezTo>
                  <a:cubicBezTo>
                    <a:pt x="1" y="237"/>
                    <a:pt x="102" y="372"/>
                    <a:pt x="271" y="473"/>
                  </a:cubicBezTo>
                  <a:cubicBezTo>
                    <a:pt x="339" y="496"/>
                    <a:pt x="406" y="507"/>
                    <a:pt x="473" y="507"/>
                  </a:cubicBezTo>
                  <a:cubicBezTo>
                    <a:pt x="605" y="507"/>
                    <a:pt x="733" y="462"/>
                    <a:pt x="846" y="372"/>
                  </a:cubicBezTo>
                  <a:lnTo>
                    <a:pt x="846" y="338"/>
                  </a:lnTo>
                  <a:cubicBezTo>
                    <a:pt x="761" y="355"/>
                    <a:pt x="685" y="363"/>
                    <a:pt x="609" y="363"/>
                  </a:cubicBezTo>
                  <a:cubicBezTo>
                    <a:pt x="533" y="363"/>
                    <a:pt x="457" y="355"/>
                    <a:pt x="372" y="338"/>
                  </a:cubicBezTo>
                  <a:cubicBezTo>
                    <a:pt x="237" y="304"/>
                    <a:pt x="170" y="135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4"/>
            <p:cNvSpPr/>
            <p:nvPr/>
          </p:nvSpPr>
          <p:spPr>
            <a:xfrm rot="140995">
              <a:off x="2373376" y="1811751"/>
              <a:ext cx="55997" cy="129142"/>
            </a:xfrm>
            <a:custGeom>
              <a:rect b="b" l="l" r="r" t="t"/>
              <a:pathLst>
                <a:path extrusionOk="0" h="5166" w="2240">
                  <a:moveTo>
                    <a:pt x="1222" y="0"/>
                  </a:moveTo>
                  <a:cubicBezTo>
                    <a:pt x="1200" y="0"/>
                    <a:pt x="1184" y="17"/>
                    <a:pt x="1184" y="51"/>
                  </a:cubicBezTo>
                  <a:cubicBezTo>
                    <a:pt x="1353" y="1369"/>
                    <a:pt x="1758" y="2687"/>
                    <a:pt x="1927" y="4005"/>
                  </a:cubicBezTo>
                  <a:cubicBezTo>
                    <a:pt x="1690" y="3937"/>
                    <a:pt x="1454" y="3903"/>
                    <a:pt x="1217" y="3870"/>
                  </a:cubicBezTo>
                  <a:cubicBezTo>
                    <a:pt x="1184" y="3870"/>
                    <a:pt x="1420" y="4883"/>
                    <a:pt x="1420" y="4951"/>
                  </a:cubicBezTo>
                  <a:cubicBezTo>
                    <a:pt x="1362" y="4955"/>
                    <a:pt x="1304" y="4957"/>
                    <a:pt x="1245" y="4957"/>
                  </a:cubicBezTo>
                  <a:cubicBezTo>
                    <a:pt x="832" y="4957"/>
                    <a:pt x="424" y="4850"/>
                    <a:pt x="68" y="4613"/>
                  </a:cubicBezTo>
                  <a:cubicBezTo>
                    <a:pt x="35" y="4613"/>
                    <a:pt x="1" y="4647"/>
                    <a:pt x="35" y="4681"/>
                  </a:cubicBezTo>
                  <a:cubicBezTo>
                    <a:pt x="348" y="4994"/>
                    <a:pt x="782" y="5166"/>
                    <a:pt x="1227" y="5166"/>
                  </a:cubicBezTo>
                  <a:cubicBezTo>
                    <a:pt x="1359" y="5166"/>
                    <a:pt x="1492" y="5151"/>
                    <a:pt x="1623" y="5120"/>
                  </a:cubicBezTo>
                  <a:cubicBezTo>
                    <a:pt x="1623" y="4782"/>
                    <a:pt x="1589" y="4478"/>
                    <a:pt x="1521" y="4174"/>
                  </a:cubicBezTo>
                  <a:lnTo>
                    <a:pt x="1521" y="4174"/>
                  </a:lnTo>
                  <a:cubicBezTo>
                    <a:pt x="1622" y="4199"/>
                    <a:pt x="1982" y="4335"/>
                    <a:pt x="2148" y="4335"/>
                  </a:cubicBezTo>
                  <a:cubicBezTo>
                    <a:pt x="2206" y="4335"/>
                    <a:pt x="2240" y="4319"/>
                    <a:pt x="2231" y="4275"/>
                  </a:cubicBezTo>
                  <a:cubicBezTo>
                    <a:pt x="2062" y="2822"/>
                    <a:pt x="1724" y="1403"/>
                    <a:pt x="1285" y="51"/>
                  </a:cubicBezTo>
                  <a:cubicBezTo>
                    <a:pt x="1268" y="17"/>
                    <a:pt x="1243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4"/>
            <p:cNvSpPr/>
            <p:nvPr/>
          </p:nvSpPr>
          <p:spPr>
            <a:xfrm rot="140995">
              <a:off x="2367393" y="1927247"/>
              <a:ext cx="33823" cy="24649"/>
            </a:xfrm>
            <a:custGeom>
              <a:rect b="b" l="l" r="r" t="t"/>
              <a:pathLst>
                <a:path extrusionOk="0" h="986" w="1353">
                  <a:moveTo>
                    <a:pt x="170" y="1"/>
                  </a:moveTo>
                  <a:cubicBezTo>
                    <a:pt x="136" y="102"/>
                    <a:pt x="68" y="237"/>
                    <a:pt x="34" y="372"/>
                  </a:cubicBezTo>
                  <a:cubicBezTo>
                    <a:pt x="1" y="609"/>
                    <a:pt x="1" y="879"/>
                    <a:pt x="305" y="947"/>
                  </a:cubicBezTo>
                  <a:cubicBezTo>
                    <a:pt x="362" y="975"/>
                    <a:pt x="425" y="986"/>
                    <a:pt x="489" y="986"/>
                  </a:cubicBezTo>
                  <a:cubicBezTo>
                    <a:pt x="577" y="986"/>
                    <a:pt x="666" y="966"/>
                    <a:pt x="744" y="947"/>
                  </a:cubicBezTo>
                  <a:cubicBezTo>
                    <a:pt x="981" y="812"/>
                    <a:pt x="1183" y="643"/>
                    <a:pt x="1352" y="440"/>
                  </a:cubicBezTo>
                  <a:cubicBezTo>
                    <a:pt x="913" y="406"/>
                    <a:pt x="508" y="27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4"/>
            <p:cNvSpPr/>
            <p:nvPr/>
          </p:nvSpPr>
          <p:spPr>
            <a:xfrm rot="140995">
              <a:off x="2367209" y="1936231"/>
              <a:ext cx="18624" cy="15349"/>
            </a:xfrm>
            <a:custGeom>
              <a:rect b="b" l="l" r="r" t="t"/>
              <a:pathLst>
                <a:path extrusionOk="0" h="614" w="745">
                  <a:moveTo>
                    <a:pt x="34" y="0"/>
                  </a:moveTo>
                  <a:cubicBezTo>
                    <a:pt x="1" y="237"/>
                    <a:pt x="1" y="507"/>
                    <a:pt x="305" y="575"/>
                  </a:cubicBezTo>
                  <a:cubicBezTo>
                    <a:pt x="362" y="603"/>
                    <a:pt x="425" y="614"/>
                    <a:pt x="489" y="614"/>
                  </a:cubicBezTo>
                  <a:cubicBezTo>
                    <a:pt x="577" y="614"/>
                    <a:pt x="666" y="594"/>
                    <a:pt x="744" y="575"/>
                  </a:cubicBezTo>
                  <a:cubicBezTo>
                    <a:pt x="676" y="237"/>
                    <a:pt x="372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4"/>
            <p:cNvSpPr/>
            <p:nvPr/>
          </p:nvSpPr>
          <p:spPr>
            <a:xfrm rot="140995">
              <a:off x="2104288" y="1556634"/>
              <a:ext cx="154216" cy="136692"/>
            </a:xfrm>
            <a:custGeom>
              <a:rect b="b" l="l" r="r" t="t"/>
              <a:pathLst>
                <a:path extrusionOk="0" h="5468" w="6169">
                  <a:moveTo>
                    <a:pt x="2577" y="0"/>
                  </a:moveTo>
                  <a:cubicBezTo>
                    <a:pt x="1177" y="0"/>
                    <a:pt x="0" y="1264"/>
                    <a:pt x="627" y="3095"/>
                  </a:cubicBezTo>
                  <a:cubicBezTo>
                    <a:pt x="1093" y="4495"/>
                    <a:pt x="3047" y="5468"/>
                    <a:pt x="4311" y="5468"/>
                  </a:cubicBezTo>
                  <a:cubicBezTo>
                    <a:pt x="4511" y="5468"/>
                    <a:pt x="4694" y="5443"/>
                    <a:pt x="4851" y="5393"/>
                  </a:cubicBezTo>
                  <a:cubicBezTo>
                    <a:pt x="5425" y="5257"/>
                    <a:pt x="6169" y="2250"/>
                    <a:pt x="4276" y="662"/>
                  </a:cubicBezTo>
                  <a:cubicBezTo>
                    <a:pt x="3742" y="205"/>
                    <a:pt x="3141" y="0"/>
                    <a:pt x="2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4"/>
            <p:cNvSpPr/>
            <p:nvPr/>
          </p:nvSpPr>
          <p:spPr>
            <a:xfrm rot="140995">
              <a:off x="2093509" y="1562962"/>
              <a:ext cx="131817" cy="134342"/>
            </a:xfrm>
            <a:custGeom>
              <a:rect b="b" l="l" r="r" t="t"/>
              <a:pathLst>
                <a:path extrusionOk="0" h="5374" w="5273">
                  <a:moveTo>
                    <a:pt x="1961" y="1"/>
                  </a:moveTo>
                  <a:cubicBezTo>
                    <a:pt x="1184" y="339"/>
                    <a:pt x="609" y="947"/>
                    <a:pt x="339" y="1724"/>
                  </a:cubicBezTo>
                  <a:cubicBezTo>
                    <a:pt x="1" y="2535"/>
                    <a:pt x="204" y="3482"/>
                    <a:pt x="778" y="4124"/>
                  </a:cubicBezTo>
                  <a:cubicBezTo>
                    <a:pt x="1353" y="4698"/>
                    <a:pt x="2096" y="5104"/>
                    <a:pt x="2941" y="5273"/>
                  </a:cubicBezTo>
                  <a:cubicBezTo>
                    <a:pt x="3313" y="5340"/>
                    <a:pt x="3718" y="5374"/>
                    <a:pt x="4124" y="5374"/>
                  </a:cubicBezTo>
                  <a:cubicBezTo>
                    <a:pt x="4529" y="5374"/>
                    <a:pt x="4935" y="5306"/>
                    <a:pt x="5273" y="5137"/>
                  </a:cubicBezTo>
                  <a:lnTo>
                    <a:pt x="5273" y="5137"/>
                  </a:lnTo>
                  <a:cubicBezTo>
                    <a:pt x="5043" y="5179"/>
                    <a:pt x="4813" y="5208"/>
                    <a:pt x="4575" y="5208"/>
                  </a:cubicBezTo>
                  <a:cubicBezTo>
                    <a:pt x="4428" y="5208"/>
                    <a:pt x="4279" y="5197"/>
                    <a:pt x="4124" y="5171"/>
                  </a:cubicBezTo>
                  <a:cubicBezTo>
                    <a:pt x="3752" y="5137"/>
                    <a:pt x="3380" y="5036"/>
                    <a:pt x="3008" y="4935"/>
                  </a:cubicBezTo>
                  <a:cubicBezTo>
                    <a:pt x="2299" y="4732"/>
                    <a:pt x="1623" y="4360"/>
                    <a:pt x="1116" y="3819"/>
                  </a:cubicBezTo>
                  <a:cubicBezTo>
                    <a:pt x="609" y="3279"/>
                    <a:pt x="440" y="2535"/>
                    <a:pt x="643" y="1826"/>
                  </a:cubicBezTo>
                  <a:cubicBezTo>
                    <a:pt x="846" y="1082"/>
                    <a:pt x="1319" y="440"/>
                    <a:pt x="1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4"/>
            <p:cNvSpPr/>
            <p:nvPr/>
          </p:nvSpPr>
          <p:spPr>
            <a:xfrm rot="140995">
              <a:off x="2140835" y="1660163"/>
              <a:ext cx="327806" cy="233486"/>
            </a:xfrm>
            <a:custGeom>
              <a:rect b="b" l="l" r="r" t="t"/>
              <a:pathLst>
                <a:path extrusionOk="0" h="9340" w="13113">
                  <a:moveTo>
                    <a:pt x="7012" y="1"/>
                  </a:moveTo>
                  <a:cubicBezTo>
                    <a:pt x="5586" y="1"/>
                    <a:pt x="3821" y="436"/>
                    <a:pt x="2535" y="2202"/>
                  </a:cubicBezTo>
                  <a:cubicBezTo>
                    <a:pt x="1" y="5649"/>
                    <a:pt x="1859" y="9231"/>
                    <a:pt x="2637" y="9332"/>
                  </a:cubicBezTo>
                  <a:cubicBezTo>
                    <a:pt x="2673" y="9337"/>
                    <a:pt x="2708" y="9340"/>
                    <a:pt x="2742" y="9340"/>
                  </a:cubicBezTo>
                  <a:cubicBezTo>
                    <a:pt x="3840" y="9340"/>
                    <a:pt x="4157" y="6798"/>
                    <a:pt x="4157" y="6798"/>
                  </a:cubicBezTo>
                  <a:cubicBezTo>
                    <a:pt x="4157" y="6798"/>
                    <a:pt x="9192" y="6054"/>
                    <a:pt x="9699" y="1999"/>
                  </a:cubicBezTo>
                  <a:cubicBezTo>
                    <a:pt x="10274" y="3655"/>
                    <a:pt x="11524" y="5041"/>
                    <a:pt x="13112" y="5818"/>
                  </a:cubicBezTo>
                  <a:cubicBezTo>
                    <a:pt x="13112" y="5818"/>
                    <a:pt x="13011" y="1357"/>
                    <a:pt x="9463" y="411"/>
                  </a:cubicBezTo>
                  <a:cubicBezTo>
                    <a:pt x="9463" y="411"/>
                    <a:pt x="8397" y="1"/>
                    <a:pt x="7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4"/>
            <p:cNvSpPr/>
            <p:nvPr/>
          </p:nvSpPr>
          <p:spPr>
            <a:xfrm rot="140995">
              <a:off x="2269668" y="1702604"/>
              <a:ext cx="115318" cy="129267"/>
            </a:xfrm>
            <a:custGeom>
              <a:rect b="b" l="l" r="r" t="t"/>
              <a:pathLst>
                <a:path extrusionOk="0" h="5171" w="4613">
                  <a:moveTo>
                    <a:pt x="4562" y="0"/>
                  </a:moveTo>
                  <a:cubicBezTo>
                    <a:pt x="4568" y="54"/>
                    <a:pt x="4573" y="108"/>
                    <a:pt x="4576" y="162"/>
                  </a:cubicBezTo>
                  <a:lnTo>
                    <a:pt x="4576" y="162"/>
                  </a:lnTo>
                  <a:cubicBezTo>
                    <a:pt x="4583" y="108"/>
                    <a:pt x="4590" y="54"/>
                    <a:pt x="4596" y="0"/>
                  </a:cubicBezTo>
                  <a:close/>
                  <a:moveTo>
                    <a:pt x="4576" y="162"/>
                  </a:moveTo>
                  <a:cubicBezTo>
                    <a:pt x="4498" y="716"/>
                    <a:pt x="4339" y="1268"/>
                    <a:pt x="4123" y="1791"/>
                  </a:cubicBezTo>
                  <a:cubicBezTo>
                    <a:pt x="3887" y="2332"/>
                    <a:pt x="3549" y="2839"/>
                    <a:pt x="3143" y="3312"/>
                  </a:cubicBezTo>
                  <a:cubicBezTo>
                    <a:pt x="3042" y="3413"/>
                    <a:pt x="2940" y="3515"/>
                    <a:pt x="2805" y="3616"/>
                  </a:cubicBezTo>
                  <a:lnTo>
                    <a:pt x="2670" y="3785"/>
                  </a:lnTo>
                  <a:lnTo>
                    <a:pt x="2467" y="3920"/>
                  </a:lnTo>
                  <a:cubicBezTo>
                    <a:pt x="2366" y="4022"/>
                    <a:pt x="2231" y="4089"/>
                    <a:pt x="2095" y="4191"/>
                  </a:cubicBezTo>
                  <a:lnTo>
                    <a:pt x="1724" y="4427"/>
                  </a:lnTo>
                  <a:cubicBezTo>
                    <a:pt x="1656" y="4461"/>
                    <a:pt x="1589" y="4495"/>
                    <a:pt x="1521" y="4562"/>
                  </a:cubicBezTo>
                  <a:lnTo>
                    <a:pt x="1318" y="4630"/>
                  </a:lnTo>
                  <a:lnTo>
                    <a:pt x="879" y="4833"/>
                  </a:lnTo>
                  <a:cubicBezTo>
                    <a:pt x="609" y="4968"/>
                    <a:pt x="304" y="5035"/>
                    <a:pt x="0" y="5171"/>
                  </a:cubicBezTo>
                  <a:cubicBezTo>
                    <a:pt x="304" y="5103"/>
                    <a:pt x="642" y="5035"/>
                    <a:pt x="947" y="4968"/>
                  </a:cubicBezTo>
                  <a:lnTo>
                    <a:pt x="1352" y="4799"/>
                  </a:lnTo>
                  <a:lnTo>
                    <a:pt x="1589" y="4731"/>
                  </a:lnTo>
                  <a:cubicBezTo>
                    <a:pt x="1656" y="4697"/>
                    <a:pt x="1724" y="4664"/>
                    <a:pt x="1791" y="4630"/>
                  </a:cubicBezTo>
                  <a:lnTo>
                    <a:pt x="2231" y="4393"/>
                  </a:lnTo>
                  <a:cubicBezTo>
                    <a:pt x="2366" y="4326"/>
                    <a:pt x="2501" y="4224"/>
                    <a:pt x="2636" y="4123"/>
                  </a:cubicBezTo>
                  <a:cubicBezTo>
                    <a:pt x="2670" y="4089"/>
                    <a:pt x="2738" y="4055"/>
                    <a:pt x="2805" y="3988"/>
                  </a:cubicBezTo>
                  <a:lnTo>
                    <a:pt x="3008" y="3853"/>
                  </a:lnTo>
                  <a:cubicBezTo>
                    <a:pt x="3109" y="3751"/>
                    <a:pt x="3244" y="3616"/>
                    <a:pt x="3346" y="3515"/>
                  </a:cubicBezTo>
                  <a:cubicBezTo>
                    <a:pt x="3785" y="3042"/>
                    <a:pt x="4089" y="2467"/>
                    <a:pt x="4326" y="1859"/>
                  </a:cubicBezTo>
                  <a:cubicBezTo>
                    <a:pt x="4512" y="1333"/>
                    <a:pt x="4612" y="750"/>
                    <a:pt x="4576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4"/>
            <p:cNvSpPr/>
            <p:nvPr/>
          </p:nvSpPr>
          <p:spPr>
            <a:xfrm rot="140995">
              <a:off x="2141031" y="1844540"/>
              <a:ext cx="87895" cy="97794"/>
            </a:xfrm>
            <a:custGeom>
              <a:rect b="b" l="l" r="r" t="t"/>
              <a:pathLst>
                <a:path extrusionOk="0" h="3912" w="3516">
                  <a:moveTo>
                    <a:pt x="1212" y="1"/>
                  </a:moveTo>
                  <a:cubicBezTo>
                    <a:pt x="1108" y="1"/>
                    <a:pt x="1008" y="24"/>
                    <a:pt x="913" y="75"/>
                  </a:cubicBezTo>
                  <a:cubicBezTo>
                    <a:pt x="1" y="581"/>
                    <a:pt x="1048" y="3420"/>
                    <a:pt x="2096" y="3826"/>
                  </a:cubicBezTo>
                  <a:cubicBezTo>
                    <a:pt x="2230" y="3884"/>
                    <a:pt x="2372" y="3912"/>
                    <a:pt x="2513" y="3912"/>
                  </a:cubicBezTo>
                  <a:cubicBezTo>
                    <a:pt x="2942" y="3912"/>
                    <a:pt x="3363" y="3658"/>
                    <a:pt x="3515" y="3251"/>
                  </a:cubicBezTo>
                  <a:lnTo>
                    <a:pt x="3177" y="1561"/>
                  </a:lnTo>
                  <a:cubicBezTo>
                    <a:pt x="3177" y="1561"/>
                    <a:pt x="2074" y="1"/>
                    <a:pt x="1212" y="1"/>
                  </a:cubicBezTo>
                  <a:close/>
                </a:path>
              </a:pathLst>
            </a:custGeom>
            <a:solidFill>
              <a:srgbClr val="FCC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4"/>
            <p:cNvSpPr/>
            <p:nvPr/>
          </p:nvSpPr>
          <p:spPr>
            <a:xfrm rot="140995">
              <a:off x="2171296" y="1867007"/>
              <a:ext cx="43947" cy="60921"/>
            </a:xfrm>
            <a:custGeom>
              <a:rect b="b" l="l" r="r" t="t"/>
              <a:pathLst>
                <a:path extrusionOk="0" h="2437" w="1758">
                  <a:moveTo>
                    <a:pt x="0" y="1"/>
                  </a:moveTo>
                  <a:lnTo>
                    <a:pt x="0" y="34"/>
                  </a:lnTo>
                  <a:cubicBezTo>
                    <a:pt x="676" y="372"/>
                    <a:pt x="1183" y="981"/>
                    <a:pt x="1386" y="1724"/>
                  </a:cubicBezTo>
                  <a:cubicBezTo>
                    <a:pt x="1284" y="1520"/>
                    <a:pt x="1084" y="1415"/>
                    <a:pt x="882" y="1415"/>
                  </a:cubicBezTo>
                  <a:cubicBezTo>
                    <a:pt x="749" y="1415"/>
                    <a:pt x="615" y="1461"/>
                    <a:pt x="507" y="1555"/>
                  </a:cubicBezTo>
                  <a:cubicBezTo>
                    <a:pt x="507" y="1555"/>
                    <a:pt x="507" y="1589"/>
                    <a:pt x="507" y="1589"/>
                  </a:cubicBezTo>
                  <a:cubicBezTo>
                    <a:pt x="573" y="1572"/>
                    <a:pt x="640" y="1564"/>
                    <a:pt x="707" y="1564"/>
                  </a:cubicBezTo>
                  <a:cubicBezTo>
                    <a:pt x="917" y="1564"/>
                    <a:pt x="1123" y="1646"/>
                    <a:pt x="1250" y="1825"/>
                  </a:cubicBezTo>
                  <a:cubicBezTo>
                    <a:pt x="1386" y="1994"/>
                    <a:pt x="1487" y="2197"/>
                    <a:pt x="1588" y="2400"/>
                  </a:cubicBezTo>
                  <a:cubicBezTo>
                    <a:pt x="1601" y="2426"/>
                    <a:pt x="1629" y="2437"/>
                    <a:pt x="1656" y="2437"/>
                  </a:cubicBezTo>
                  <a:cubicBezTo>
                    <a:pt x="1701" y="2437"/>
                    <a:pt x="1744" y="2408"/>
                    <a:pt x="1724" y="2366"/>
                  </a:cubicBezTo>
                  <a:cubicBezTo>
                    <a:pt x="1757" y="1420"/>
                    <a:pt x="1014" y="1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4"/>
            <p:cNvSpPr/>
            <p:nvPr/>
          </p:nvSpPr>
          <p:spPr>
            <a:xfrm rot="140995">
              <a:off x="2209950" y="1922025"/>
              <a:ext cx="130967" cy="252660"/>
            </a:xfrm>
            <a:custGeom>
              <a:rect b="b" l="l" r="r" t="t"/>
              <a:pathLst>
                <a:path extrusionOk="0" h="10107" w="5239">
                  <a:moveTo>
                    <a:pt x="439" y="1"/>
                  </a:moveTo>
                  <a:cubicBezTo>
                    <a:pt x="439" y="1"/>
                    <a:pt x="0" y="6557"/>
                    <a:pt x="34" y="6726"/>
                  </a:cubicBezTo>
                  <a:cubicBezTo>
                    <a:pt x="134" y="7327"/>
                    <a:pt x="1587" y="10106"/>
                    <a:pt x="3448" y="10106"/>
                  </a:cubicBezTo>
                  <a:cubicBezTo>
                    <a:pt x="3470" y="10106"/>
                    <a:pt x="3492" y="10106"/>
                    <a:pt x="3515" y="10105"/>
                  </a:cubicBezTo>
                  <a:cubicBezTo>
                    <a:pt x="4495" y="10105"/>
                    <a:pt x="4562" y="6692"/>
                    <a:pt x="4562" y="6692"/>
                  </a:cubicBezTo>
                  <a:lnTo>
                    <a:pt x="4596" y="6422"/>
                  </a:lnTo>
                  <a:lnTo>
                    <a:pt x="5238" y="2873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CC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0" name="Google Shape;2820;p44"/>
          <p:cNvSpPr/>
          <p:nvPr/>
        </p:nvSpPr>
        <p:spPr>
          <a:xfrm>
            <a:off x="3565500" y="1751550"/>
            <a:ext cx="2013000" cy="3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21" name="Google Shape;2821;p44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2822" name="Google Shape;2822;p4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Digital payments userprofile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23" name="Google Shape;2823;p44"/>
          <p:cNvGrpSpPr/>
          <p:nvPr/>
        </p:nvGrpSpPr>
        <p:grpSpPr>
          <a:xfrm>
            <a:off x="6052685" y="1634575"/>
            <a:ext cx="2636700" cy="722550"/>
            <a:chOff x="6052685" y="1634575"/>
            <a:chExt cx="2636700" cy="722550"/>
          </a:xfrm>
        </p:grpSpPr>
        <p:sp>
          <p:nvSpPr>
            <p:cNvPr id="2824" name="Google Shape;2824;p44"/>
            <p:cNvSpPr txBox="1"/>
            <p:nvPr/>
          </p:nvSpPr>
          <p:spPr>
            <a:xfrm flipH="1">
              <a:off x="6052685" y="1634575"/>
              <a:ext cx="2636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Devices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25" name="Google Shape;2825;p44"/>
            <p:cNvSpPr txBox="1"/>
            <p:nvPr/>
          </p:nvSpPr>
          <p:spPr>
            <a:xfrm flipH="1">
              <a:off x="6052685" y="1974025"/>
              <a:ext cx="2636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26" name="Google Shape;2826;p44"/>
          <p:cNvSpPr txBox="1"/>
          <p:nvPr/>
        </p:nvSpPr>
        <p:spPr>
          <a:xfrm>
            <a:off x="454603" y="4009532"/>
            <a:ext cx="2636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Anna Marilan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27" name="Google Shape;2827;p44"/>
          <p:cNvSpPr txBox="1"/>
          <p:nvPr/>
        </p:nvSpPr>
        <p:spPr>
          <a:xfrm>
            <a:off x="454603" y="4348982"/>
            <a:ext cx="2636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8" name="Google Shape;2828;p44"/>
          <p:cNvGrpSpPr/>
          <p:nvPr/>
        </p:nvGrpSpPr>
        <p:grpSpPr>
          <a:xfrm>
            <a:off x="6052682" y="2510025"/>
            <a:ext cx="2636706" cy="639395"/>
            <a:chOff x="6050075" y="2510025"/>
            <a:chExt cx="2636706" cy="639395"/>
          </a:xfrm>
        </p:grpSpPr>
        <p:grpSp>
          <p:nvGrpSpPr>
            <p:cNvPr id="2829" name="Google Shape;2829;p44"/>
            <p:cNvGrpSpPr/>
            <p:nvPr/>
          </p:nvGrpSpPr>
          <p:grpSpPr>
            <a:xfrm>
              <a:off x="6050075" y="2905520"/>
              <a:ext cx="2636700" cy="243900"/>
              <a:chOff x="6050075" y="2905520"/>
              <a:chExt cx="2636700" cy="243900"/>
            </a:xfrm>
          </p:grpSpPr>
          <p:sp>
            <p:nvSpPr>
              <p:cNvPr id="2830" name="Google Shape;2830;p44"/>
              <p:cNvSpPr/>
              <p:nvPr/>
            </p:nvSpPr>
            <p:spPr>
              <a:xfrm>
                <a:off x="6050075" y="2905520"/>
                <a:ext cx="26367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44"/>
              <p:cNvSpPr/>
              <p:nvPr/>
            </p:nvSpPr>
            <p:spPr>
              <a:xfrm>
                <a:off x="6050075" y="2905520"/>
                <a:ext cx="6591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2" name="Google Shape;2832;p44"/>
            <p:cNvGrpSpPr/>
            <p:nvPr/>
          </p:nvGrpSpPr>
          <p:grpSpPr>
            <a:xfrm>
              <a:off x="6394025" y="2510025"/>
              <a:ext cx="630300" cy="359374"/>
              <a:chOff x="6394025" y="2510025"/>
              <a:chExt cx="630300" cy="359374"/>
            </a:xfrm>
          </p:grpSpPr>
          <p:sp>
            <p:nvSpPr>
              <p:cNvPr id="2833" name="Google Shape;2833;p44"/>
              <p:cNvSpPr/>
              <p:nvPr/>
            </p:nvSpPr>
            <p:spPr>
              <a:xfrm>
                <a:off x="6394025" y="2510025"/>
                <a:ext cx="630300" cy="2946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25%</a:t>
                </a:r>
                <a:endParaRPr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34" name="Google Shape;2834;p44"/>
              <p:cNvSpPr/>
              <p:nvPr/>
            </p:nvSpPr>
            <p:spPr>
              <a:xfrm rot="10800000">
                <a:off x="6625775" y="2775499"/>
                <a:ext cx="166800" cy="939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5" name="Google Shape;2835;p44"/>
            <p:cNvSpPr/>
            <p:nvPr/>
          </p:nvSpPr>
          <p:spPr>
            <a:xfrm>
              <a:off x="7340381" y="2611761"/>
              <a:ext cx="13464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Tablet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36" name="Google Shape;2836;p44"/>
          <p:cNvGrpSpPr/>
          <p:nvPr/>
        </p:nvGrpSpPr>
        <p:grpSpPr>
          <a:xfrm>
            <a:off x="6052675" y="3279488"/>
            <a:ext cx="2636722" cy="639395"/>
            <a:chOff x="6050059" y="3279488"/>
            <a:chExt cx="2636722" cy="639395"/>
          </a:xfrm>
        </p:grpSpPr>
        <p:grpSp>
          <p:nvGrpSpPr>
            <p:cNvPr id="2837" name="Google Shape;2837;p44"/>
            <p:cNvGrpSpPr/>
            <p:nvPr/>
          </p:nvGrpSpPr>
          <p:grpSpPr>
            <a:xfrm>
              <a:off x="6050059" y="3674975"/>
              <a:ext cx="2636722" cy="243907"/>
              <a:chOff x="6050059" y="3674975"/>
              <a:chExt cx="2636722" cy="243907"/>
            </a:xfrm>
          </p:grpSpPr>
          <p:sp>
            <p:nvSpPr>
              <p:cNvPr id="2838" name="Google Shape;2838;p44"/>
              <p:cNvSpPr/>
              <p:nvPr/>
            </p:nvSpPr>
            <p:spPr>
              <a:xfrm>
                <a:off x="6050081" y="3674982"/>
                <a:ext cx="26367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44"/>
              <p:cNvSpPr/>
              <p:nvPr/>
            </p:nvSpPr>
            <p:spPr>
              <a:xfrm>
                <a:off x="6050059" y="3674975"/>
                <a:ext cx="13464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0" name="Google Shape;2840;p44"/>
            <p:cNvGrpSpPr/>
            <p:nvPr/>
          </p:nvGrpSpPr>
          <p:grpSpPr>
            <a:xfrm>
              <a:off x="7317208" y="3279488"/>
              <a:ext cx="630300" cy="359374"/>
              <a:chOff x="6394025" y="2510025"/>
              <a:chExt cx="630300" cy="359374"/>
            </a:xfrm>
          </p:grpSpPr>
          <p:sp>
            <p:nvSpPr>
              <p:cNvPr id="2841" name="Google Shape;2841;p44"/>
              <p:cNvSpPr/>
              <p:nvPr/>
            </p:nvSpPr>
            <p:spPr>
              <a:xfrm>
                <a:off x="6394025" y="2510025"/>
                <a:ext cx="630300" cy="294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50</a:t>
                </a: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%</a:t>
                </a:r>
                <a:endParaRPr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42" name="Google Shape;2842;p44"/>
              <p:cNvSpPr/>
              <p:nvPr/>
            </p:nvSpPr>
            <p:spPr>
              <a:xfrm rot="10800000">
                <a:off x="6625775" y="2775499"/>
                <a:ext cx="166800" cy="939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43" name="Google Shape;2843;p44"/>
            <p:cNvSpPr/>
            <p:nvPr/>
          </p:nvSpPr>
          <p:spPr>
            <a:xfrm flipH="1">
              <a:off x="6050075" y="3381223"/>
              <a:ext cx="13464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Mobile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44" name="Google Shape;2844;p44"/>
          <p:cNvGrpSpPr/>
          <p:nvPr/>
        </p:nvGrpSpPr>
        <p:grpSpPr>
          <a:xfrm>
            <a:off x="6052678" y="4048950"/>
            <a:ext cx="2636710" cy="639400"/>
            <a:chOff x="6050070" y="4048950"/>
            <a:chExt cx="2636710" cy="639400"/>
          </a:xfrm>
        </p:grpSpPr>
        <p:grpSp>
          <p:nvGrpSpPr>
            <p:cNvPr id="2845" name="Google Shape;2845;p44"/>
            <p:cNvGrpSpPr/>
            <p:nvPr/>
          </p:nvGrpSpPr>
          <p:grpSpPr>
            <a:xfrm>
              <a:off x="6050070" y="4444445"/>
              <a:ext cx="2636705" cy="243905"/>
              <a:chOff x="6050070" y="4444445"/>
              <a:chExt cx="2636705" cy="243905"/>
            </a:xfrm>
          </p:grpSpPr>
          <p:sp>
            <p:nvSpPr>
              <p:cNvPr id="2846" name="Google Shape;2846;p44"/>
              <p:cNvSpPr/>
              <p:nvPr/>
            </p:nvSpPr>
            <p:spPr>
              <a:xfrm>
                <a:off x="6050075" y="4444445"/>
                <a:ext cx="26367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4"/>
              <p:cNvSpPr/>
              <p:nvPr/>
            </p:nvSpPr>
            <p:spPr>
              <a:xfrm>
                <a:off x="6050070" y="4444450"/>
                <a:ext cx="6678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8" name="Google Shape;2848;p44"/>
            <p:cNvGrpSpPr/>
            <p:nvPr/>
          </p:nvGrpSpPr>
          <p:grpSpPr>
            <a:xfrm>
              <a:off x="6393663" y="4048950"/>
              <a:ext cx="630300" cy="359374"/>
              <a:chOff x="5995475" y="2510025"/>
              <a:chExt cx="630300" cy="359374"/>
            </a:xfrm>
          </p:grpSpPr>
          <p:sp>
            <p:nvSpPr>
              <p:cNvPr id="2849" name="Google Shape;2849;p44"/>
              <p:cNvSpPr/>
              <p:nvPr/>
            </p:nvSpPr>
            <p:spPr>
              <a:xfrm>
                <a:off x="5995475" y="2510025"/>
                <a:ext cx="630300" cy="294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25%</a:t>
                </a:r>
                <a:endParaRPr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50" name="Google Shape;2850;p44"/>
              <p:cNvSpPr/>
              <p:nvPr/>
            </p:nvSpPr>
            <p:spPr>
              <a:xfrm rot="10800000">
                <a:off x="6227225" y="2775499"/>
                <a:ext cx="166800" cy="939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1" name="Google Shape;2851;p44"/>
            <p:cNvSpPr/>
            <p:nvPr/>
          </p:nvSpPr>
          <p:spPr>
            <a:xfrm>
              <a:off x="7340381" y="4150686"/>
              <a:ext cx="13464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Computer</a:t>
              </a:r>
              <a:endParaRPr sz="1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2852" name="Google Shape;2852;p44"/>
          <p:cNvGraphicFramePr/>
          <p:nvPr/>
        </p:nvGraphicFramePr>
        <p:xfrm>
          <a:off x="3487950" y="1714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{E6F42F0F-9E83-4AE7-931C-9B74595FE090}</a:tableStyleId>
              </a:tblPr>
              <a:tblGrid>
                <a:gridCol w="1084050"/>
                <a:gridCol w="1084050"/>
              </a:tblGrid>
              <a:tr h="4522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Basic Info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5485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GENDER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Female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STATUS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Single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AGE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CITY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Boston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OCCUPATION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SALARY</a:t>
                      </a:r>
                      <a:endParaRPr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$2,000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6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45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2858" name="Google Shape;2858;p4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Digital payments user profile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59" name="Google Shape;2859;p45"/>
          <p:cNvGrpSpPr/>
          <p:nvPr/>
        </p:nvGrpSpPr>
        <p:grpSpPr>
          <a:xfrm>
            <a:off x="6159420" y="1634575"/>
            <a:ext cx="2423400" cy="722550"/>
            <a:chOff x="6159420" y="1634575"/>
            <a:chExt cx="2423400" cy="722550"/>
          </a:xfrm>
        </p:grpSpPr>
        <p:sp>
          <p:nvSpPr>
            <p:cNvPr id="2860" name="Google Shape;2860;p45"/>
            <p:cNvSpPr txBox="1"/>
            <p:nvPr/>
          </p:nvSpPr>
          <p:spPr>
            <a:xfrm flipH="1">
              <a:off x="6159420" y="1634575"/>
              <a:ext cx="2423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Devices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61" name="Google Shape;2861;p45"/>
            <p:cNvSpPr txBox="1"/>
            <p:nvPr/>
          </p:nvSpPr>
          <p:spPr>
            <a:xfrm flipH="1">
              <a:off x="6159420" y="1974025"/>
              <a:ext cx="2423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the only planet that harbors life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62" name="Google Shape;2862;p45"/>
          <p:cNvGrpSpPr/>
          <p:nvPr/>
        </p:nvGrpSpPr>
        <p:grpSpPr>
          <a:xfrm>
            <a:off x="561180" y="1634575"/>
            <a:ext cx="2423400" cy="722550"/>
            <a:chOff x="561180" y="1634575"/>
            <a:chExt cx="2423400" cy="722550"/>
          </a:xfrm>
        </p:grpSpPr>
        <p:sp>
          <p:nvSpPr>
            <p:cNvPr id="2863" name="Google Shape;2863;p45"/>
            <p:cNvSpPr txBox="1"/>
            <p:nvPr/>
          </p:nvSpPr>
          <p:spPr>
            <a:xfrm>
              <a:off x="561180" y="1634575"/>
              <a:ext cx="2423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Gender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64" name="Google Shape;2864;p45"/>
            <p:cNvSpPr txBox="1"/>
            <p:nvPr/>
          </p:nvSpPr>
          <p:spPr>
            <a:xfrm>
              <a:off x="561180" y="1974025"/>
              <a:ext cx="2423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65" name="Google Shape;2865;p45"/>
          <p:cNvGrpSpPr/>
          <p:nvPr/>
        </p:nvGrpSpPr>
        <p:grpSpPr>
          <a:xfrm>
            <a:off x="454603" y="2509775"/>
            <a:ext cx="2636697" cy="966428"/>
            <a:chOff x="454603" y="2509775"/>
            <a:chExt cx="2636697" cy="966428"/>
          </a:xfrm>
        </p:grpSpPr>
        <p:grpSp>
          <p:nvGrpSpPr>
            <p:cNvPr id="2866" name="Google Shape;2866;p45"/>
            <p:cNvGrpSpPr/>
            <p:nvPr/>
          </p:nvGrpSpPr>
          <p:grpSpPr>
            <a:xfrm>
              <a:off x="454603" y="2509775"/>
              <a:ext cx="480101" cy="950983"/>
              <a:chOff x="3527539" y="4476677"/>
              <a:chExt cx="159232" cy="314510"/>
            </a:xfrm>
          </p:grpSpPr>
          <p:sp>
            <p:nvSpPr>
              <p:cNvPr id="2867" name="Google Shape;2867;p45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rect b="b" l="l" r="r" t="t"/>
                <a:pathLst>
                  <a:path extrusionOk="0" h="155402" w="97241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45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rect b="b" l="l" r="r" t="t"/>
                <a:pathLst>
                  <a:path extrusionOk="0" h="31610" w="31642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9" name="Google Shape;2869;p45"/>
            <p:cNvGrpSpPr/>
            <p:nvPr/>
          </p:nvGrpSpPr>
          <p:grpSpPr>
            <a:xfrm>
              <a:off x="1045539" y="2509775"/>
              <a:ext cx="304500" cy="950100"/>
              <a:chOff x="1045539" y="2509775"/>
              <a:chExt cx="304500" cy="950100"/>
            </a:xfrm>
          </p:grpSpPr>
          <p:sp>
            <p:nvSpPr>
              <p:cNvPr id="2870" name="Google Shape;2870;p45"/>
              <p:cNvSpPr/>
              <p:nvPr/>
            </p:nvSpPr>
            <p:spPr>
              <a:xfrm>
                <a:off x="1045539" y="2509775"/>
                <a:ext cx="304500" cy="9501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45"/>
              <p:cNvSpPr/>
              <p:nvPr/>
            </p:nvSpPr>
            <p:spPr>
              <a:xfrm>
                <a:off x="1045539" y="2889875"/>
                <a:ext cx="304500" cy="570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2" name="Google Shape;2872;p45"/>
            <p:cNvGrpSpPr/>
            <p:nvPr/>
          </p:nvGrpSpPr>
          <p:grpSpPr>
            <a:xfrm>
              <a:off x="1430495" y="2565564"/>
              <a:ext cx="1660805" cy="910639"/>
              <a:chOff x="1430495" y="2565564"/>
              <a:chExt cx="1660805" cy="910639"/>
            </a:xfrm>
          </p:grpSpPr>
          <p:sp>
            <p:nvSpPr>
              <p:cNvPr id="2873" name="Google Shape;2873;p45"/>
              <p:cNvSpPr txBox="1"/>
              <p:nvPr/>
            </p:nvSpPr>
            <p:spPr>
              <a:xfrm flipH="1">
                <a:off x="1430495" y="2899425"/>
                <a:ext cx="16608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Female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74" name="Google Shape;2874;p45"/>
              <p:cNvSpPr txBox="1"/>
              <p:nvPr/>
            </p:nvSpPr>
            <p:spPr>
              <a:xfrm flipH="1">
                <a:off x="1430500" y="3224203"/>
                <a:ext cx="1660800" cy="25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Sun is a star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75" name="Google Shape;2875;p45"/>
              <p:cNvSpPr/>
              <p:nvPr/>
            </p:nvSpPr>
            <p:spPr>
              <a:xfrm>
                <a:off x="1507451" y="2565564"/>
                <a:ext cx="810600" cy="294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60</a:t>
                </a: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%</a:t>
                </a:r>
                <a:endParaRPr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876" name="Google Shape;2876;p45"/>
          <p:cNvGrpSpPr/>
          <p:nvPr/>
        </p:nvGrpSpPr>
        <p:grpSpPr>
          <a:xfrm>
            <a:off x="454603" y="3738250"/>
            <a:ext cx="2636697" cy="966429"/>
            <a:chOff x="454603" y="3738250"/>
            <a:chExt cx="2636697" cy="966429"/>
          </a:xfrm>
        </p:grpSpPr>
        <p:grpSp>
          <p:nvGrpSpPr>
            <p:cNvPr id="2877" name="Google Shape;2877;p45"/>
            <p:cNvGrpSpPr/>
            <p:nvPr/>
          </p:nvGrpSpPr>
          <p:grpSpPr>
            <a:xfrm>
              <a:off x="454603" y="3738250"/>
              <a:ext cx="383138" cy="950101"/>
              <a:chOff x="3343310" y="4475555"/>
              <a:chExt cx="127717" cy="316753"/>
            </a:xfrm>
          </p:grpSpPr>
          <p:sp>
            <p:nvSpPr>
              <p:cNvPr id="2878" name="Google Shape;2878;p45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rect b="b" l="l" r="r" t="t"/>
                <a:pathLst>
                  <a:path extrusionOk="0" h="156544" w="77995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45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rect b="b" l="l" r="r" t="t"/>
                <a:pathLst>
                  <a:path extrusionOk="0" h="31838" w="31871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0" name="Google Shape;2880;p45"/>
            <p:cNvGrpSpPr/>
            <p:nvPr/>
          </p:nvGrpSpPr>
          <p:grpSpPr>
            <a:xfrm>
              <a:off x="1045539" y="3738251"/>
              <a:ext cx="304500" cy="950100"/>
              <a:chOff x="1045539" y="3738251"/>
              <a:chExt cx="304500" cy="950100"/>
            </a:xfrm>
          </p:grpSpPr>
          <p:sp>
            <p:nvSpPr>
              <p:cNvPr id="2881" name="Google Shape;2881;p45"/>
              <p:cNvSpPr/>
              <p:nvPr/>
            </p:nvSpPr>
            <p:spPr>
              <a:xfrm>
                <a:off x="1045539" y="3738251"/>
                <a:ext cx="304500" cy="9501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45"/>
              <p:cNvSpPr/>
              <p:nvPr/>
            </p:nvSpPr>
            <p:spPr>
              <a:xfrm>
                <a:off x="1045539" y="4308251"/>
                <a:ext cx="304500" cy="3801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3" name="Google Shape;2883;p45"/>
            <p:cNvGrpSpPr/>
            <p:nvPr/>
          </p:nvGrpSpPr>
          <p:grpSpPr>
            <a:xfrm>
              <a:off x="1430495" y="3794040"/>
              <a:ext cx="1660805" cy="910639"/>
              <a:chOff x="1430495" y="2565564"/>
              <a:chExt cx="1660805" cy="910639"/>
            </a:xfrm>
          </p:grpSpPr>
          <p:sp>
            <p:nvSpPr>
              <p:cNvPr id="2884" name="Google Shape;2884;p45"/>
              <p:cNvSpPr txBox="1"/>
              <p:nvPr/>
            </p:nvSpPr>
            <p:spPr>
              <a:xfrm flipH="1">
                <a:off x="1430495" y="2899425"/>
                <a:ext cx="16608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</a:t>
                </a:r>
                <a:r>
                  <a:rPr lang="en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ale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85" name="Google Shape;2885;p45"/>
              <p:cNvSpPr txBox="1"/>
              <p:nvPr/>
            </p:nvSpPr>
            <p:spPr>
              <a:xfrm flipH="1">
                <a:off x="1430500" y="3224203"/>
                <a:ext cx="1660800" cy="25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86" name="Google Shape;2886;p45"/>
              <p:cNvSpPr/>
              <p:nvPr/>
            </p:nvSpPr>
            <p:spPr>
              <a:xfrm>
                <a:off x="1507451" y="2565564"/>
                <a:ext cx="810600" cy="2946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0%</a:t>
                </a:r>
                <a:endParaRPr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2887" name="Google Shape;2887;p45"/>
          <p:cNvGrpSpPr/>
          <p:nvPr/>
        </p:nvGrpSpPr>
        <p:grpSpPr>
          <a:xfrm>
            <a:off x="3360300" y="1634575"/>
            <a:ext cx="2423400" cy="722550"/>
            <a:chOff x="3360300" y="1634575"/>
            <a:chExt cx="2423400" cy="722550"/>
          </a:xfrm>
        </p:grpSpPr>
        <p:sp>
          <p:nvSpPr>
            <p:cNvPr id="2888" name="Google Shape;2888;p45"/>
            <p:cNvSpPr txBox="1"/>
            <p:nvPr/>
          </p:nvSpPr>
          <p:spPr>
            <a:xfrm>
              <a:off x="3360300" y="1634575"/>
              <a:ext cx="2423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Social media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89" name="Google Shape;2889;p45"/>
            <p:cNvSpPr txBox="1"/>
            <p:nvPr/>
          </p:nvSpPr>
          <p:spPr>
            <a:xfrm>
              <a:off x="3360300" y="1974025"/>
              <a:ext cx="2423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0" name="Google Shape;2890;p45"/>
          <p:cNvGrpSpPr/>
          <p:nvPr/>
        </p:nvGrpSpPr>
        <p:grpSpPr>
          <a:xfrm>
            <a:off x="3558110" y="2410646"/>
            <a:ext cx="2027780" cy="744188"/>
            <a:chOff x="3558110" y="2410646"/>
            <a:chExt cx="2027780" cy="744188"/>
          </a:xfrm>
        </p:grpSpPr>
        <p:sp>
          <p:nvSpPr>
            <p:cNvPr id="2891" name="Google Shape;2891;p45"/>
            <p:cNvSpPr/>
            <p:nvPr/>
          </p:nvSpPr>
          <p:spPr>
            <a:xfrm flipH="1">
              <a:off x="3558110" y="2505503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5"/>
            <p:cNvSpPr txBox="1"/>
            <p:nvPr/>
          </p:nvSpPr>
          <p:spPr>
            <a:xfrm flipH="1">
              <a:off x="4221790" y="2760934"/>
              <a:ext cx="1364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3" name="Google Shape;2893;p45"/>
            <p:cNvSpPr txBox="1"/>
            <p:nvPr/>
          </p:nvSpPr>
          <p:spPr>
            <a:xfrm flipH="1">
              <a:off x="4221790" y="2410646"/>
              <a:ext cx="136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Facebook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94" name="Google Shape;2894;p45"/>
          <p:cNvGrpSpPr/>
          <p:nvPr/>
        </p:nvGrpSpPr>
        <p:grpSpPr>
          <a:xfrm>
            <a:off x="3558110" y="3202149"/>
            <a:ext cx="2027780" cy="744188"/>
            <a:chOff x="3558110" y="3202149"/>
            <a:chExt cx="2027780" cy="744188"/>
          </a:xfrm>
        </p:grpSpPr>
        <p:sp>
          <p:nvSpPr>
            <p:cNvPr id="2895" name="Google Shape;2895;p45"/>
            <p:cNvSpPr/>
            <p:nvPr/>
          </p:nvSpPr>
          <p:spPr>
            <a:xfrm flipH="1">
              <a:off x="3558110" y="3296869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5"/>
            <p:cNvSpPr txBox="1"/>
            <p:nvPr/>
          </p:nvSpPr>
          <p:spPr>
            <a:xfrm flipH="1">
              <a:off x="4221790" y="3552436"/>
              <a:ext cx="1364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7" name="Google Shape;2897;p45"/>
            <p:cNvSpPr txBox="1"/>
            <p:nvPr/>
          </p:nvSpPr>
          <p:spPr>
            <a:xfrm flipH="1">
              <a:off x="4221790" y="3202149"/>
              <a:ext cx="136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Instagram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98" name="Google Shape;2898;p45"/>
          <p:cNvGrpSpPr/>
          <p:nvPr/>
        </p:nvGrpSpPr>
        <p:grpSpPr>
          <a:xfrm>
            <a:off x="3558110" y="3993651"/>
            <a:ext cx="2027780" cy="744188"/>
            <a:chOff x="3558110" y="3993651"/>
            <a:chExt cx="2027780" cy="744188"/>
          </a:xfrm>
        </p:grpSpPr>
        <p:sp>
          <p:nvSpPr>
            <p:cNvPr id="2899" name="Google Shape;2899;p45"/>
            <p:cNvSpPr/>
            <p:nvPr/>
          </p:nvSpPr>
          <p:spPr>
            <a:xfrm flipH="1">
              <a:off x="3558110" y="4088236"/>
              <a:ext cx="600600" cy="600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5"/>
            <p:cNvSpPr txBox="1"/>
            <p:nvPr/>
          </p:nvSpPr>
          <p:spPr>
            <a:xfrm flipH="1">
              <a:off x="4221790" y="3993651"/>
              <a:ext cx="136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TikTok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01" name="Google Shape;2901;p45"/>
            <p:cNvSpPr txBox="1"/>
            <p:nvPr/>
          </p:nvSpPr>
          <p:spPr>
            <a:xfrm flipH="1">
              <a:off x="4221790" y="4343939"/>
              <a:ext cx="1364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2" name="Google Shape;2902;p45"/>
          <p:cNvGrpSpPr/>
          <p:nvPr/>
        </p:nvGrpSpPr>
        <p:grpSpPr>
          <a:xfrm>
            <a:off x="3682117" y="2629519"/>
            <a:ext cx="352586" cy="352567"/>
            <a:chOff x="266768" y="1721375"/>
            <a:chExt cx="397907" cy="397887"/>
          </a:xfrm>
        </p:grpSpPr>
        <p:sp>
          <p:nvSpPr>
            <p:cNvPr id="2903" name="Google Shape;2903;p45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5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5" name="Google Shape;2905;p45"/>
          <p:cNvGrpSpPr/>
          <p:nvPr/>
        </p:nvGrpSpPr>
        <p:grpSpPr>
          <a:xfrm>
            <a:off x="3682136" y="3420886"/>
            <a:ext cx="352549" cy="352567"/>
            <a:chOff x="864491" y="1723250"/>
            <a:chExt cx="397866" cy="397887"/>
          </a:xfrm>
        </p:grpSpPr>
        <p:sp>
          <p:nvSpPr>
            <p:cNvPr id="2906" name="Google Shape;2906;p45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5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5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9" name="Google Shape;2909;p45"/>
          <p:cNvGrpSpPr/>
          <p:nvPr/>
        </p:nvGrpSpPr>
        <p:grpSpPr>
          <a:xfrm>
            <a:off x="3681464" y="4211590"/>
            <a:ext cx="353891" cy="353891"/>
            <a:chOff x="1190625" y="238125"/>
            <a:chExt cx="5235075" cy="5235075"/>
          </a:xfrm>
        </p:grpSpPr>
        <p:sp>
          <p:nvSpPr>
            <p:cNvPr id="2910" name="Google Shape;2910;p45"/>
            <p:cNvSpPr/>
            <p:nvPr/>
          </p:nvSpPr>
          <p:spPr>
            <a:xfrm>
              <a:off x="2315100" y="1168900"/>
              <a:ext cx="2952100" cy="3373700"/>
            </a:xfrm>
            <a:custGeom>
              <a:rect b="b" l="l" r="r" t="t"/>
              <a:pathLst>
                <a:path extrusionOk="0" h="134948" w="118084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5"/>
            <p:cNvSpPr/>
            <p:nvPr/>
          </p:nvSpPr>
          <p:spPr>
            <a:xfrm>
              <a:off x="1190625" y="238125"/>
              <a:ext cx="5235075" cy="5235075"/>
            </a:xfrm>
            <a:custGeom>
              <a:rect b="b" l="l" r="r" t="t"/>
              <a:pathLst>
                <a:path extrusionOk="0" h="209403" w="209403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2" name="Google Shape;2912;p45"/>
          <p:cNvGrpSpPr/>
          <p:nvPr/>
        </p:nvGrpSpPr>
        <p:grpSpPr>
          <a:xfrm>
            <a:off x="6052778" y="2505503"/>
            <a:ext cx="1174803" cy="2232336"/>
            <a:chOff x="6052778" y="2505503"/>
            <a:chExt cx="1174803" cy="2232336"/>
          </a:xfrm>
        </p:grpSpPr>
        <p:grpSp>
          <p:nvGrpSpPr>
            <p:cNvPr id="2913" name="Google Shape;2913;p45"/>
            <p:cNvGrpSpPr/>
            <p:nvPr/>
          </p:nvGrpSpPr>
          <p:grpSpPr>
            <a:xfrm>
              <a:off x="6052778" y="3669997"/>
              <a:ext cx="1174803" cy="1067842"/>
              <a:chOff x="6052778" y="3669997"/>
              <a:chExt cx="1174803" cy="1067842"/>
            </a:xfrm>
          </p:grpSpPr>
          <p:sp>
            <p:nvSpPr>
              <p:cNvPr id="2914" name="Google Shape;2914;p45"/>
              <p:cNvSpPr txBox="1"/>
              <p:nvPr/>
            </p:nvSpPr>
            <p:spPr>
              <a:xfrm flipH="1">
                <a:off x="6052778" y="4003857"/>
                <a:ext cx="11748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14300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Mobile</a:t>
                </a:r>
                <a:endParaRPr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915" name="Google Shape;2915;p45"/>
              <p:cNvSpPr txBox="1"/>
              <p:nvPr/>
            </p:nvSpPr>
            <p:spPr>
              <a:xfrm flipH="1">
                <a:off x="6052781" y="4343939"/>
                <a:ext cx="1174800" cy="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satellite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16" name="Google Shape;2916;p45"/>
              <p:cNvSpPr/>
              <p:nvPr/>
            </p:nvSpPr>
            <p:spPr>
              <a:xfrm>
                <a:off x="6234878" y="3669997"/>
                <a:ext cx="810600" cy="2946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</a:t>
                </a: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0%</a:t>
                </a:r>
                <a:endParaRPr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917" name="Google Shape;2917;p45"/>
            <p:cNvGrpSpPr/>
            <p:nvPr/>
          </p:nvGrpSpPr>
          <p:grpSpPr>
            <a:xfrm>
              <a:off x="6234878" y="2505503"/>
              <a:ext cx="810600" cy="996189"/>
              <a:chOff x="6234878" y="2505503"/>
              <a:chExt cx="810600" cy="996189"/>
            </a:xfrm>
          </p:grpSpPr>
          <p:grpSp>
            <p:nvGrpSpPr>
              <p:cNvPr id="2918" name="Google Shape;2918;p45"/>
              <p:cNvGrpSpPr/>
              <p:nvPr/>
            </p:nvGrpSpPr>
            <p:grpSpPr>
              <a:xfrm>
                <a:off x="6234878" y="3333391"/>
                <a:ext cx="810600" cy="168300"/>
                <a:chOff x="6234878" y="3333391"/>
                <a:chExt cx="810600" cy="168300"/>
              </a:xfrm>
            </p:grpSpPr>
            <p:sp>
              <p:nvSpPr>
                <p:cNvPr id="2919" name="Google Shape;2919;p45"/>
                <p:cNvSpPr/>
                <p:nvPr/>
              </p:nvSpPr>
              <p:spPr>
                <a:xfrm>
                  <a:off x="62348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0" name="Google Shape;2920;p45"/>
                <p:cNvSpPr/>
                <p:nvPr/>
              </p:nvSpPr>
              <p:spPr>
                <a:xfrm>
                  <a:off x="66630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1" name="Google Shape;2921;p45"/>
                <p:cNvSpPr/>
                <p:nvPr/>
              </p:nvSpPr>
              <p:spPr>
                <a:xfrm>
                  <a:off x="68771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2" name="Google Shape;2922;p45"/>
                <p:cNvSpPr/>
                <p:nvPr/>
              </p:nvSpPr>
              <p:spPr>
                <a:xfrm>
                  <a:off x="64489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23" name="Google Shape;2923;p45"/>
              <p:cNvGrpSpPr/>
              <p:nvPr/>
            </p:nvGrpSpPr>
            <p:grpSpPr>
              <a:xfrm>
                <a:off x="6234878" y="3126419"/>
                <a:ext cx="810600" cy="168300"/>
                <a:chOff x="6234878" y="3333391"/>
                <a:chExt cx="810600" cy="168300"/>
              </a:xfrm>
            </p:grpSpPr>
            <p:sp>
              <p:nvSpPr>
                <p:cNvPr id="2924" name="Google Shape;2924;p45"/>
                <p:cNvSpPr/>
                <p:nvPr/>
              </p:nvSpPr>
              <p:spPr>
                <a:xfrm>
                  <a:off x="62348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5" name="Google Shape;2925;p45"/>
                <p:cNvSpPr/>
                <p:nvPr/>
              </p:nvSpPr>
              <p:spPr>
                <a:xfrm>
                  <a:off x="66630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6" name="Google Shape;2926;p45"/>
                <p:cNvSpPr/>
                <p:nvPr/>
              </p:nvSpPr>
              <p:spPr>
                <a:xfrm>
                  <a:off x="68771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7" name="Google Shape;2927;p45"/>
                <p:cNvSpPr/>
                <p:nvPr/>
              </p:nvSpPr>
              <p:spPr>
                <a:xfrm>
                  <a:off x="64489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28" name="Google Shape;2928;p45"/>
              <p:cNvGrpSpPr/>
              <p:nvPr/>
            </p:nvGrpSpPr>
            <p:grpSpPr>
              <a:xfrm>
                <a:off x="6234878" y="2919447"/>
                <a:ext cx="810600" cy="168300"/>
                <a:chOff x="6234878" y="3333391"/>
                <a:chExt cx="810600" cy="168300"/>
              </a:xfrm>
            </p:grpSpPr>
            <p:sp>
              <p:nvSpPr>
                <p:cNvPr id="2929" name="Google Shape;2929;p45"/>
                <p:cNvSpPr/>
                <p:nvPr/>
              </p:nvSpPr>
              <p:spPr>
                <a:xfrm>
                  <a:off x="62348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0" name="Google Shape;2930;p45"/>
                <p:cNvSpPr/>
                <p:nvPr/>
              </p:nvSpPr>
              <p:spPr>
                <a:xfrm>
                  <a:off x="66630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1" name="Google Shape;2931;p45"/>
                <p:cNvSpPr/>
                <p:nvPr/>
              </p:nvSpPr>
              <p:spPr>
                <a:xfrm>
                  <a:off x="68771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2" name="Google Shape;2932;p45"/>
                <p:cNvSpPr/>
                <p:nvPr/>
              </p:nvSpPr>
              <p:spPr>
                <a:xfrm>
                  <a:off x="64489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33" name="Google Shape;2933;p45"/>
              <p:cNvGrpSpPr/>
              <p:nvPr/>
            </p:nvGrpSpPr>
            <p:grpSpPr>
              <a:xfrm>
                <a:off x="6234878" y="2712475"/>
                <a:ext cx="810600" cy="168300"/>
                <a:chOff x="6234878" y="3333391"/>
                <a:chExt cx="810600" cy="168300"/>
              </a:xfrm>
            </p:grpSpPr>
            <p:sp>
              <p:nvSpPr>
                <p:cNvPr id="2934" name="Google Shape;2934;p45"/>
                <p:cNvSpPr/>
                <p:nvPr/>
              </p:nvSpPr>
              <p:spPr>
                <a:xfrm>
                  <a:off x="62348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5" name="Google Shape;2935;p45"/>
                <p:cNvSpPr/>
                <p:nvPr/>
              </p:nvSpPr>
              <p:spPr>
                <a:xfrm>
                  <a:off x="66630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6" name="Google Shape;2936;p45"/>
                <p:cNvSpPr/>
                <p:nvPr/>
              </p:nvSpPr>
              <p:spPr>
                <a:xfrm>
                  <a:off x="68771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7" name="Google Shape;2937;p45"/>
                <p:cNvSpPr/>
                <p:nvPr/>
              </p:nvSpPr>
              <p:spPr>
                <a:xfrm>
                  <a:off x="64489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38" name="Google Shape;2938;p45"/>
              <p:cNvGrpSpPr/>
              <p:nvPr/>
            </p:nvGrpSpPr>
            <p:grpSpPr>
              <a:xfrm>
                <a:off x="6234878" y="2505503"/>
                <a:ext cx="810600" cy="168300"/>
                <a:chOff x="6234878" y="3333391"/>
                <a:chExt cx="810600" cy="168300"/>
              </a:xfrm>
            </p:grpSpPr>
            <p:sp>
              <p:nvSpPr>
                <p:cNvPr id="2939" name="Google Shape;2939;p45"/>
                <p:cNvSpPr/>
                <p:nvPr/>
              </p:nvSpPr>
              <p:spPr>
                <a:xfrm>
                  <a:off x="62348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0" name="Google Shape;2940;p45"/>
                <p:cNvSpPr/>
                <p:nvPr/>
              </p:nvSpPr>
              <p:spPr>
                <a:xfrm>
                  <a:off x="66630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1" name="Google Shape;2941;p45"/>
                <p:cNvSpPr/>
                <p:nvPr/>
              </p:nvSpPr>
              <p:spPr>
                <a:xfrm>
                  <a:off x="68771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2" name="Google Shape;2942;p45"/>
                <p:cNvSpPr/>
                <p:nvPr/>
              </p:nvSpPr>
              <p:spPr>
                <a:xfrm>
                  <a:off x="64489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943" name="Google Shape;2943;p45"/>
          <p:cNvGrpSpPr/>
          <p:nvPr/>
        </p:nvGrpSpPr>
        <p:grpSpPr>
          <a:xfrm>
            <a:off x="7514671" y="2505503"/>
            <a:ext cx="1174803" cy="2232336"/>
            <a:chOff x="7514671" y="2505503"/>
            <a:chExt cx="1174803" cy="2232336"/>
          </a:xfrm>
        </p:grpSpPr>
        <p:grpSp>
          <p:nvGrpSpPr>
            <p:cNvPr id="2944" name="Google Shape;2944;p45"/>
            <p:cNvGrpSpPr/>
            <p:nvPr/>
          </p:nvGrpSpPr>
          <p:grpSpPr>
            <a:xfrm>
              <a:off x="7514671" y="3669997"/>
              <a:ext cx="1174803" cy="1067842"/>
              <a:chOff x="7514671" y="3669997"/>
              <a:chExt cx="1174803" cy="1067842"/>
            </a:xfrm>
          </p:grpSpPr>
          <p:sp>
            <p:nvSpPr>
              <p:cNvPr id="2945" name="Google Shape;2945;p45"/>
              <p:cNvSpPr txBox="1"/>
              <p:nvPr/>
            </p:nvSpPr>
            <p:spPr>
              <a:xfrm flipH="1">
                <a:off x="7514671" y="4003857"/>
                <a:ext cx="11748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Computer</a:t>
                </a:r>
                <a:endParaRPr sz="18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946" name="Google Shape;2946;p45"/>
              <p:cNvSpPr txBox="1"/>
              <p:nvPr/>
            </p:nvSpPr>
            <p:spPr>
              <a:xfrm flipH="1">
                <a:off x="7514674" y="4343939"/>
                <a:ext cx="1174800" cy="39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in the asteroid belt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47" name="Google Shape;2947;p45"/>
              <p:cNvSpPr/>
              <p:nvPr/>
            </p:nvSpPr>
            <p:spPr>
              <a:xfrm>
                <a:off x="7696771" y="3669997"/>
                <a:ext cx="810600" cy="2946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40%</a:t>
                </a:r>
                <a:endParaRPr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2948" name="Google Shape;2948;p45"/>
            <p:cNvGrpSpPr/>
            <p:nvPr/>
          </p:nvGrpSpPr>
          <p:grpSpPr>
            <a:xfrm>
              <a:off x="7696771" y="2505503"/>
              <a:ext cx="810600" cy="996189"/>
              <a:chOff x="6234878" y="2505503"/>
              <a:chExt cx="810600" cy="996189"/>
            </a:xfrm>
          </p:grpSpPr>
          <p:grpSp>
            <p:nvGrpSpPr>
              <p:cNvPr id="2949" name="Google Shape;2949;p45"/>
              <p:cNvGrpSpPr/>
              <p:nvPr/>
            </p:nvGrpSpPr>
            <p:grpSpPr>
              <a:xfrm>
                <a:off x="6234878" y="3333391"/>
                <a:ext cx="810600" cy="168300"/>
                <a:chOff x="6234878" y="3333391"/>
                <a:chExt cx="810600" cy="168300"/>
              </a:xfrm>
            </p:grpSpPr>
            <p:sp>
              <p:nvSpPr>
                <p:cNvPr id="2950" name="Google Shape;2950;p45"/>
                <p:cNvSpPr/>
                <p:nvPr/>
              </p:nvSpPr>
              <p:spPr>
                <a:xfrm>
                  <a:off x="62348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1" name="Google Shape;2951;p45"/>
                <p:cNvSpPr/>
                <p:nvPr/>
              </p:nvSpPr>
              <p:spPr>
                <a:xfrm>
                  <a:off x="66630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2" name="Google Shape;2952;p45"/>
                <p:cNvSpPr/>
                <p:nvPr/>
              </p:nvSpPr>
              <p:spPr>
                <a:xfrm>
                  <a:off x="68771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3" name="Google Shape;2953;p45"/>
                <p:cNvSpPr/>
                <p:nvPr/>
              </p:nvSpPr>
              <p:spPr>
                <a:xfrm>
                  <a:off x="64489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4" name="Google Shape;2954;p45"/>
              <p:cNvGrpSpPr/>
              <p:nvPr/>
            </p:nvGrpSpPr>
            <p:grpSpPr>
              <a:xfrm>
                <a:off x="6234878" y="3126419"/>
                <a:ext cx="810600" cy="168300"/>
                <a:chOff x="6234878" y="3333391"/>
                <a:chExt cx="810600" cy="168300"/>
              </a:xfrm>
            </p:grpSpPr>
            <p:sp>
              <p:nvSpPr>
                <p:cNvPr id="2955" name="Google Shape;2955;p45"/>
                <p:cNvSpPr/>
                <p:nvPr/>
              </p:nvSpPr>
              <p:spPr>
                <a:xfrm>
                  <a:off x="62348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6" name="Google Shape;2956;p45"/>
                <p:cNvSpPr/>
                <p:nvPr/>
              </p:nvSpPr>
              <p:spPr>
                <a:xfrm>
                  <a:off x="66630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7" name="Google Shape;2957;p45"/>
                <p:cNvSpPr/>
                <p:nvPr/>
              </p:nvSpPr>
              <p:spPr>
                <a:xfrm>
                  <a:off x="68771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8" name="Google Shape;2958;p45"/>
                <p:cNvSpPr/>
                <p:nvPr/>
              </p:nvSpPr>
              <p:spPr>
                <a:xfrm>
                  <a:off x="64489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9" name="Google Shape;2959;p45"/>
              <p:cNvGrpSpPr/>
              <p:nvPr/>
            </p:nvGrpSpPr>
            <p:grpSpPr>
              <a:xfrm>
                <a:off x="6234878" y="2919447"/>
                <a:ext cx="810600" cy="168300"/>
                <a:chOff x="6234878" y="3333391"/>
                <a:chExt cx="810600" cy="168300"/>
              </a:xfrm>
            </p:grpSpPr>
            <p:sp>
              <p:nvSpPr>
                <p:cNvPr id="2960" name="Google Shape;2960;p45"/>
                <p:cNvSpPr/>
                <p:nvPr/>
              </p:nvSpPr>
              <p:spPr>
                <a:xfrm>
                  <a:off x="62348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1" name="Google Shape;2961;p45"/>
                <p:cNvSpPr/>
                <p:nvPr/>
              </p:nvSpPr>
              <p:spPr>
                <a:xfrm>
                  <a:off x="66630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2" name="Google Shape;2962;p45"/>
                <p:cNvSpPr/>
                <p:nvPr/>
              </p:nvSpPr>
              <p:spPr>
                <a:xfrm>
                  <a:off x="68771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3" name="Google Shape;2963;p45"/>
                <p:cNvSpPr/>
                <p:nvPr/>
              </p:nvSpPr>
              <p:spPr>
                <a:xfrm>
                  <a:off x="64489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4" name="Google Shape;2964;p45"/>
              <p:cNvGrpSpPr/>
              <p:nvPr/>
            </p:nvGrpSpPr>
            <p:grpSpPr>
              <a:xfrm>
                <a:off x="6234878" y="2712475"/>
                <a:ext cx="810600" cy="168300"/>
                <a:chOff x="6234878" y="3333391"/>
                <a:chExt cx="810600" cy="168300"/>
              </a:xfrm>
            </p:grpSpPr>
            <p:sp>
              <p:nvSpPr>
                <p:cNvPr id="2965" name="Google Shape;2965;p45"/>
                <p:cNvSpPr/>
                <p:nvPr/>
              </p:nvSpPr>
              <p:spPr>
                <a:xfrm>
                  <a:off x="62348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6" name="Google Shape;2966;p45"/>
                <p:cNvSpPr/>
                <p:nvPr/>
              </p:nvSpPr>
              <p:spPr>
                <a:xfrm>
                  <a:off x="66630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7" name="Google Shape;2967;p45"/>
                <p:cNvSpPr/>
                <p:nvPr/>
              </p:nvSpPr>
              <p:spPr>
                <a:xfrm>
                  <a:off x="68771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8" name="Google Shape;2968;p45"/>
                <p:cNvSpPr/>
                <p:nvPr/>
              </p:nvSpPr>
              <p:spPr>
                <a:xfrm>
                  <a:off x="64489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9" name="Google Shape;2969;p45"/>
              <p:cNvGrpSpPr/>
              <p:nvPr/>
            </p:nvGrpSpPr>
            <p:grpSpPr>
              <a:xfrm>
                <a:off x="6234878" y="2505503"/>
                <a:ext cx="810600" cy="168300"/>
                <a:chOff x="6234878" y="3333391"/>
                <a:chExt cx="810600" cy="168300"/>
              </a:xfrm>
            </p:grpSpPr>
            <p:sp>
              <p:nvSpPr>
                <p:cNvPr id="2970" name="Google Shape;2970;p45"/>
                <p:cNvSpPr/>
                <p:nvPr/>
              </p:nvSpPr>
              <p:spPr>
                <a:xfrm>
                  <a:off x="62348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1" name="Google Shape;2971;p45"/>
                <p:cNvSpPr/>
                <p:nvPr/>
              </p:nvSpPr>
              <p:spPr>
                <a:xfrm>
                  <a:off x="66630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2" name="Google Shape;2972;p45"/>
                <p:cNvSpPr/>
                <p:nvPr/>
              </p:nvSpPr>
              <p:spPr>
                <a:xfrm>
                  <a:off x="68771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3" name="Google Shape;2973;p45"/>
                <p:cNvSpPr/>
                <p:nvPr/>
              </p:nvSpPr>
              <p:spPr>
                <a:xfrm>
                  <a:off x="6448978" y="3333391"/>
                  <a:ext cx="168300" cy="1683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46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pack: e-commerce</a:t>
            </a:r>
            <a:endParaRPr/>
          </a:p>
        </p:txBody>
      </p:sp>
      <p:sp>
        <p:nvSpPr>
          <p:cNvPr id="2979" name="Google Shape;2979;p46"/>
          <p:cNvSpPr/>
          <p:nvPr/>
        </p:nvSpPr>
        <p:spPr>
          <a:xfrm>
            <a:off x="7996639" y="1948296"/>
            <a:ext cx="400262" cy="395124"/>
          </a:xfrm>
          <a:custGeom>
            <a:rect b="b" l="l" r="r" t="t"/>
            <a:pathLst>
              <a:path extrusionOk="0" h="17997" w="18231">
                <a:moveTo>
                  <a:pt x="8633" y="5161"/>
                </a:moveTo>
                <a:cubicBezTo>
                  <a:pt x="8911" y="5161"/>
                  <a:pt x="9191" y="5307"/>
                  <a:pt x="9158" y="5599"/>
                </a:cubicBezTo>
                <a:lnTo>
                  <a:pt x="9158" y="7872"/>
                </a:lnTo>
                <a:cubicBezTo>
                  <a:pt x="9191" y="8164"/>
                  <a:pt x="8911" y="8310"/>
                  <a:pt x="8633" y="8310"/>
                </a:cubicBezTo>
                <a:cubicBezTo>
                  <a:pt x="8356" y="8310"/>
                  <a:pt x="8080" y="8164"/>
                  <a:pt x="8122" y="7872"/>
                </a:cubicBezTo>
                <a:lnTo>
                  <a:pt x="8122" y="5599"/>
                </a:lnTo>
                <a:cubicBezTo>
                  <a:pt x="8080" y="5307"/>
                  <a:pt x="8356" y="5161"/>
                  <a:pt x="8633" y="5161"/>
                </a:cubicBezTo>
                <a:close/>
                <a:moveTo>
                  <a:pt x="13153" y="5110"/>
                </a:moveTo>
                <a:cubicBezTo>
                  <a:pt x="13406" y="5110"/>
                  <a:pt x="13661" y="5273"/>
                  <a:pt x="13686" y="5599"/>
                </a:cubicBezTo>
                <a:lnTo>
                  <a:pt x="13686" y="7872"/>
                </a:lnTo>
                <a:cubicBezTo>
                  <a:pt x="13711" y="8239"/>
                  <a:pt x="13435" y="8423"/>
                  <a:pt x="13159" y="8423"/>
                </a:cubicBezTo>
                <a:cubicBezTo>
                  <a:pt x="12884" y="8423"/>
                  <a:pt x="12608" y="8239"/>
                  <a:pt x="12633" y="7872"/>
                </a:cubicBezTo>
                <a:lnTo>
                  <a:pt x="12633" y="5599"/>
                </a:lnTo>
                <a:cubicBezTo>
                  <a:pt x="12650" y="5273"/>
                  <a:pt x="12900" y="5110"/>
                  <a:pt x="13153" y="5110"/>
                </a:cubicBezTo>
                <a:close/>
                <a:moveTo>
                  <a:pt x="6668" y="14605"/>
                </a:moveTo>
                <a:cubicBezTo>
                  <a:pt x="7704" y="14605"/>
                  <a:pt x="8222" y="15858"/>
                  <a:pt x="7487" y="16593"/>
                </a:cubicBezTo>
                <a:cubicBezTo>
                  <a:pt x="7248" y="16832"/>
                  <a:pt x="6956" y="16938"/>
                  <a:pt x="6669" y="16938"/>
                </a:cubicBezTo>
                <a:cubicBezTo>
                  <a:pt x="6071" y="16938"/>
                  <a:pt x="5498" y="16475"/>
                  <a:pt x="5498" y="15775"/>
                </a:cubicBezTo>
                <a:cubicBezTo>
                  <a:pt x="5498" y="15123"/>
                  <a:pt x="6016" y="14605"/>
                  <a:pt x="6668" y="14605"/>
                </a:cubicBezTo>
                <a:close/>
                <a:moveTo>
                  <a:pt x="15407" y="14605"/>
                </a:moveTo>
                <a:cubicBezTo>
                  <a:pt x="16459" y="14605"/>
                  <a:pt x="16977" y="15858"/>
                  <a:pt x="16242" y="16593"/>
                </a:cubicBezTo>
                <a:cubicBezTo>
                  <a:pt x="16004" y="16832"/>
                  <a:pt x="15711" y="16938"/>
                  <a:pt x="15424" y="16938"/>
                </a:cubicBezTo>
                <a:cubicBezTo>
                  <a:pt x="14826" y="16938"/>
                  <a:pt x="14254" y="16475"/>
                  <a:pt x="14254" y="15775"/>
                </a:cubicBezTo>
                <a:cubicBezTo>
                  <a:pt x="14254" y="15123"/>
                  <a:pt x="14772" y="14605"/>
                  <a:pt x="15407" y="14605"/>
                </a:cubicBezTo>
                <a:close/>
                <a:moveTo>
                  <a:pt x="689" y="0"/>
                </a:moveTo>
                <a:cubicBezTo>
                  <a:pt x="0" y="0"/>
                  <a:pt x="0" y="1056"/>
                  <a:pt x="689" y="1056"/>
                </a:cubicBezTo>
                <a:cubicBezTo>
                  <a:pt x="705" y="1056"/>
                  <a:pt x="720" y="1056"/>
                  <a:pt x="736" y="1054"/>
                </a:cubicBezTo>
                <a:lnTo>
                  <a:pt x="3376" y="1054"/>
                </a:lnTo>
                <a:lnTo>
                  <a:pt x="3510" y="2826"/>
                </a:lnTo>
                <a:lnTo>
                  <a:pt x="4128" y="10227"/>
                </a:lnTo>
                <a:cubicBezTo>
                  <a:pt x="3059" y="10528"/>
                  <a:pt x="2357" y="11564"/>
                  <a:pt x="2508" y="12667"/>
                </a:cubicBezTo>
                <a:cubicBezTo>
                  <a:pt x="2641" y="13770"/>
                  <a:pt x="3577" y="14588"/>
                  <a:pt x="4696" y="14605"/>
                </a:cubicBezTo>
                <a:lnTo>
                  <a:pt x="4780" y="14605"/>
                </a:lnTo>
                <a:cubicBezTo>
                  <a:pt x="3861" y="16075"/>
                  <a:pt x="4930" y="17980"/>
                  <a:pt x="6668" y="17980"/>
                </a:cubicBezTo>
                <a:cubicBezTo>
                  <a:pt x="8406" y="17980"/>
                  <a:pt x="9475" y="16075"/>
                  <a:pt x="8556" y="14605"/>
                </a:cubicBezTo>
                <a:lnTo>
                  <a:pt x="13535" y="14605"/>
                </a:lnTo>
                <a:cubicBezTo>
                  <a:pt x="12616" y="16092"/>
                  <a:pt x="13686" y="17997"/>
                  <a:pt x="15440" y="17997"/>
                </a:cubicBezTo>
                <a:cubicBezTo>
                  <a:pt x="17194" y="17980"/>
                  <a:pt x="18230" y="16042"/>
                  <a:pt x="17295" y="14572"/>
                </a:cubicBezTo>
                <a:cubicBezTo>
                  <a:pt x="17841" y="14373"/>
                  <a:pt x="17715" y="13552"/>
                  <a:pt x="17129" y="13552"/>
                </a:cubicBezTo>
                <a:cubicBezTo>
                  <a:pt x="17123" y="13552"/>
                  <a:pt x="17117" y="13552"/>
                  <a:pt x="17111" y="13552"/>
                </a:cubicBezTo>
                <a:lnTo>
                  <a:pt x="4696" y="13552"/>
                </a:lnTo>
                <a:cubicBezTo>
                  <a:pt x="3209" y="13486"/>
                  <a:pt x="3209" y="11280"/>
                  <a:pt x="4696" y="11213"/>
                </a:cubicBezTo>
                <a:lnTo>
                  <a:pt x="17111" y="11213"/>
                </a:lnTo>
                <a:cubicBezTo>
                  <a:pt x="17395" y="11213"/>
                  <a:pt x="17629" y="10996"/>
                  <a:pt x="17646" y="10729"/>
                </a:cubicBezTo>
                <a:lnTo>
                  <a:pt x="18197" y="2826"/>
                </a:lnTo>
                <a:cubicBezTo>
                  <a:pt x="18214" y="2525"/>
                  <a:pt x="17980" y="2258"/>
                  <a:pt x="17679" y="2258"/>
                </a:cubicBezTo>
                <a:lnTo>
                  <a:pt x="4513" y="2258"/>
                </a:lnTo>
                <a:lnTo>
                  <a:pt x="4362" y="486"/>
                </a:lnTo>
                <a:cubicBezTo>
                  <a:pt x="4345" y="219"/>
                  <a:pt x="4112" y="2"/>
                  <a:pt x="3844" y="2"/>
                </a:cubicBezTo>
                <a:lnTo>
                  <a:pt x="736" y="2"/>
                </a:lnTo>
                <a:cubicBezTo>
                  <a:pt x="720" y="1"/>
                  <a:pt x="705" y="0"/>
                  <a:pt x="6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46"/>
          <p:cNvSpPr/>
          <p:nvPr/>
        </p:nvSpPr>
        <p:spPr>
          <a:xfrm>
            <a:off x="8025993" y="2730061"/>
            <a:ext cx="345594" cy="394751"/>
          </a:xfrm>
          <a:custGeom>
            <a:rect b="b" l="l" r="r" t="t"/>
            <a:pathLst>
              <a:path extrusionOk="0" h="17980" w="15741">
                <a:moveTo>
                  <a:pt x="5044" y="2818"/>
                </a:moveTo>
                <a:cubicBezTo>
                  <a:pt x="5379" y="2818"/>
                  <a:pt x="5689" y="3154"/>
                  <a:pt x="5531" y="3543"/>
                </a:cubicBezTo>
                <a:cubicBezTo>
                  <a:pt x="5440" y="3769"/>
                  <a:pt x="5246" y="3873"/>
                  <a:pt x="5053" y="3873"/>
                </a:cubicBezTo>
                <a:cubicBezTo>
                  <a:pt x="4790" y="3873"/>
                  <a:pt x="4529" y="3680"/>
                  <a:pt x="4529" y="3342"/>
                </a:cubicBezTo>
                <a:cubicBezTo>
                  <a:pt x="4529" y="3209"/>
                  <a:pt x="4579" y="3075"/>
                  <a:pt x="4679" y="2975"/>
                </a:cubicBezTo>
                <a:cubicBezTo>
                  <a:pt x="4789" y="2865"/>
                  <a:pt x="4918" y="2818"/>
                  <a:pt x="5044" y="2818"/>
                </a:cubicBezTo>
                <a:close/>
                <a:moveTo>
                  <a:pt x="10681" y="2810"/>
                </a:moveTo>
                <a:cubicBezTo>
                  <a:pt x="11093" y="2810"/>
                  <a:pt x="11447" y="3342"/>
                  <a:pt x="11062" y="3727"/>
                </a:cubicBezTo>
                <a:cubicBezTo>
                  <a:pt x="10962" y="3810"/>
                  <a:pt x="10828" y="3877"/>
                  <a:pt x="10694" y="3877"/>
                </a:cubicBezTo>
                <a:cubicBezTo>
                  <a:pt x="10210" y="3877"/>
                  <a:pt x="9976" y="3309"/>
                  <a:pt x="10310" y="2975"/>
                </a:cubicBezTo>
                <a:cubicBezTo>
                  <a:pt x="10427" y="2858"/>
                  <a:pt x="10557" y="2810"/>
                  <a:pt x="10681" y="2810"/>
                </a:cubicBezTo>
                <a:close/>
                <a:moveTo>
                  <a:pt x="10686" y="5702"/>
                </a:moveTo>
                <a:cubicBezTo>
                  <a:pt x="10928" y="5702"/>
                  <a:pt x="11171" y="5857"/>
                  <a:pt x="11212" y="6166"/>
                </a:cubicBezTo>
                <a:lnTo>
                  <a:pt x="11212" y="7302"/>
                </a:lnTo>
                <a:cubicBezTo>
                  <a:pt x="11212" y="9140"/>
                  <a:pt x="9725" y="10644"/>
                  <a:pt x="7871" y="10644"/>
                </a:cubicBezTo>
                <a:cubicBezTo>
                  <a:pt x="6016" y="10644"/>
                  <a:pt x="4529" y="9140"/>
                  <a:pt x="4529" y="7302"/>
                </a:cubicBezTo>
                <a:lnTo>
                  <a:pt x="4529" y="6166"/>
                </a:lnTo>
                <a:cubicBezTo>
                  <a:pt x="4571" y="5865"/>
                  <a:pt x="4809" y="5715"/>
                  <a:pt x="5047" y="5715"/>
                </a:cubicBezTo>
                <a:cubicBezTo>
                  <a:pt x="5285" y="5715"/>
                  <a:pt x="5523" y="5865"/>
                  <a:pt x="5565" y="6166"/>
                </a:cubicBezTo>
                <a:lnTo>
                  <a:pt x="5565" y="7302"/>
                </a:lnTo>
                <a:cubicBezTo>
                  <a:pt x="5565" y="8572"/>
                  <a:pt x="6601" y="9591"/>
                  <a:pt x="7871" y="9591"/>
                </a:cubicBezTo>
                <a:cubicBezTo>
                  <a:pt x="9141" y="9591"/>
                  <a:pt x="10160" y="8572"/>
                  <a:pt x="10160" y="7302"/>
                </a:cubicBezTo>
                <a:lnTo>
                  <a:pt x="10160" y="6166"/>
                </a:lnTo>
                <a:cubicBezTo>
                  <a:pt x="10202" y="5857"/>
                  <a:pt x="10444" y="5702"/>
                  <a:pt x="10686" y="5702"/>
                </a:cubicBezTo>
                <a:close/>
                <a:moveTo>
                  <a:pt x="1104" y="1"/>
                </a:moveTo>
                <a:cubicBezTo>
                  <a:pt x="820" y="1"/>
                  <a:pt x="586" y="218"/>
                  <a:pt x="569" y="502"/>
                </a:cubicBezTo>
                <a:lnTo>
                  <a:pt x="1" y="17444"/>
                </a:lnTo>
                <a:cubicBezTo>
                  <a:pt x="1" y="17728"/>
                  <a:pt x="235" y="17979"/>
                  <a:pt x="536" y="17979"/>
                </a:cubicBezTo>
                <a:lnTo>
                  <a:pt x="15206" y="17979"/>
                </a:lnTo>
                <a:cubicBezTo>
                  <a:pt x="15490" y="17979"/>
                  <a:pt x="15740" y="17745"/>
                  <a:pt x="15740" y="17461"/>
                </a:cubicBezTo>
                <a:lnTo>
                  <a:pt x="15740" y="17411"/>
                </a:lnTo>
                <a:lnTo>
                  <a:pt x="15172" y="502"/>
                </a:lnTo>
                <a:cubicBezTo>
                  <a:pt x="15156" y="218"/>
                  <a:pt x="14922" y="1"/>
                  <a:pt x="146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1" name="Google Shape;2981;p46"/>
          <p:cNvGrpSpPr/>
          <p:nvPr/>
        </p:nvGrpSpPr>
        <p:grpSpPr>
          <a:xfrm>
            <a:off x="8001283" y="3511946"/>
            <a:ext cx="395122" cy="394748"/>
            <a:chOff x="6875380" y="3690367"/>
            <a:chExt cx="331756" cy="331443"/>
          </a:xfrm>
        </p:grpSpPr>
        <p:sp>
          <p:nvSpPr>
            <p:cNvPr id="2982" name="Google Shape;2982;p46"/>
            <p:cNvSpPr/>
            <p:nvPr/>
          </p:nvSpPr>
          <p:spPr>
            <a:xfrm>
              <a:off x="6875380" y="3752585"/>
              <a:ext cx="321285" cy="269225"/>
            </a:xfrm>
            <a:custGeom>
              <a:rect b="b" l="l" r="r" t="t"/>
              <a:pathLst>
                <a:path extrusionOk="0" h="14604" w="17428">
                  <a:moveTo>
                    <a:pt x="535" y="1"/>
                  </a:moveTo>
                  <a:cubicBezTo>
                    <a:pt x="251" y="1"/>
                    <a:pt x="1" y="235"/>
                    <a:pt x="17" y="535"/>
                  </a:cubicBezTo>
                  <a:lnTo>
                    <a:pt x="17" y="14086"/>
                  </a:lnTo>
                  <a:cubicBezTo>
                    <a:pt x="1" y="14370"/>
                    <a:pt x="251" y="14604"/>
                    <a:pt x="535" y="14604"/>
                  </a:cubicBezTo>
                  <a:lnTo>
                    <a:pt x="16910" y="14604"/>
                  </a:lnTo>
                  <a:cubicBezTo>
                    <a:pt x="17194" y="14604"/>
                    <a:pt x="17428" y="14370"/>
                    <a:pt x="17428" y="14086"/>
                  </a:cubicBezTo>
                  <a:lnTo>
                    <a:pt x="17428" y="12265"/>
                  </a:lnTo>
                  <a:lnTo>
                    <a:pt x="10694" y="12265"/>
                  </a:lnTo>
                  <a:cubicBezTo>
                    <a:pt x="9825" y="12265"/>
                    <a:pt x="9124" y="11563"/>
                    <a:pt x="9124" y="10694"/>
                  </a:cubicBezTo>
                  <a:lnTo>
                    <a:pt x="9124" y="3927"/>
                  </a:lnTo>
                  <a:cubicBezTo>
                    <a:pt x="9124" y="3042"/>
                    <a:pt x="9825" y="2340"/>
                    <a:pt x="10694" y="2340"/>
                  </a:cubicBezTo>
                  <a:lnTo>
                    <a:pt x="17428" y="2340"/>
                  </a:lnTo>
                  <a:lnTo>
                    <a:pt x="17428" y="535"/>
                  </a:lnTo>
                  <a:cubicBezTo>
                    <a:pt x="17428" y="235"/>
                    <a:pt x="17194" y="1"/>
                    <a:pt x="16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6"/>
            <p:cNvSpPr/>
            <p:nvPr/>
          </p:nvSpPr>
          <p:spPr>
            <a:xfrm>
              <a:off x="7062974" y="3815117"/>
              <a:ext cx="144162" cy="144180"/>
            </a:xfrm>
            <a:custGeom>
              <a:rect b="b" l="l" r="r" t="t"/>
              <a:pathLst>
                <a:path extrusionOk="0" h="7821" w="7820">
                  <a:moveTo>
                    <a:pt x="3910" y="3392"/>
                  </a:moveTo>
                  <a:cubicBezTo>
                    <a:pt x="4044" y="3392"/>
                    <a:pt x="4177" y="3442"/>
                    <a:pt x="4278" y="3543"/>
                  </a:cubicBezTo>
                  <a:cubicBezTo>
                    <a:pt x="4478" y="3743"/>
                    <a:pt x="4478" y="4077"/>
                    <a:pt x="4278" y="4295"/>
                  </a:cubicBezTo>
                  <a:cubicBezTo>
                    <a:pt x="4162" y="4406"/>
                    <a:pt x="4034" y="4453"/>
                    <a:pt x="3912" y="4453"/>
                  </a:cubicBezTo>
                  <a:cubicBezTo>
                    <a:pt x="3503" y="4453"/>
                    <a:pt x="3157" y="3929"/>
                    <a:pt x="3542" y="3543"/>
                  </a:cubicBezTo>
                  <a:cubicBezTo>
                    <a:pt x="3643" y="3442"/>
                    <a:pt x="3776" y="3392"/>
                    <a:pt x="3910" y="3392"/>
                  </a:cubicBezTo>
                  <a:close/>
                  <a:moveTo>
                    <a:pt x="518" y="1"/>
                  </a:moveTo>
                  <a:cubicBezTo>
                    <a:pt x="234" y="1"/>
                    <a:pt x="0" y="234"/>
                    <a:pt x="0" y="535"/>
                  </a:cubicBezTo>
                  <a:lnTo>
                    <a:pt x="0" y="7302"/>
                  </a:lnTo>
                  <a:cubicBezTo>
                    <a:pt x="0" y="7586"/>
                    <a:pt x="234" y="7820"/>
                    <a:pt x="518" y="7820"/>
                  </a:cubicBezTo>
                  <a:lnTo>
                    <a:pt x="7302" y="7820"/>
                  </a:lnTo>
                  <a:cubicBezTo>
                    <a:pt x="7586" y="7820"/>
                    <a:pt x="7820" y="7586"/>
                    <a:pt x="7820" y="7302"/>
                  </a:cubicBezTo>
                  <a:lnTo>
                    <a:pt x="7820" y="535"/>
                  </a:lnTo>
                  <a:cubicBezTo>
                    <a:pt x="7820" y="234"/>
                    <a:pt x="7586" y="1"/>
                    <a:pt x="7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6"/>
            <p:cNvSpPr/>
            <p:nvPr/>
          </p:nvSpPr>
          <p:spPr>
            <a:xfrm>
              <a:off x="6969324" y="3690367"/>
              <a:ext cx="206712" cy="42843"/>
            </a:xfrm>
            <a:custGeom>
              <a:rect b="b" l="l" r="r" t="t"/>
              <a:pathLst>
                <a:path extrusionOk="0" h="2324" w="11213">
                  <a:moveTo>
                    <a:pt x="519" y="1"/>
                  </a:moveTo>
                  <a:cubicBezTo>
                    <a:pt x="235" y="1"/>
                    <a:pt x="1" y="234"/>
                    <a:pt x="1" y="519"/>
                  </a:cubicBezTo>
                  <a:lnTo>
                    <a:pt x="1" y="2323"/>
                  </a:lnTo>
                  <a:lnTo>
                    <a:pt x="11212" y="2323"/>
                  </a:lnTo>
                  <a:lnTo>
                    <a:pt x="11212" y="519"/>
                  </a:lnTo>
                  <a:cubicBezTo>
                    <a:pt x="11212" y="234"/>
                    <a:pt x="10978" y="1"/>
                    <a:pt x="10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5" name="Google Shape;2985;p46"/>
          <p:cNvGrpSpPr/>
          <p:nvPr/>
        </p:nvGrpSpPr>
        <p:grpSpPr>
          <a:xfrm>
            <a:off x="8000393" y="1228555"/>
            <a:ext cx="397232" cy="271149"/>
            <a:chOff x="7314593" y="1228555"/>
            <a:chExt cx="397232" cy="271149"/>
          </a:xfrm>
        </p:grpSpPr>
        <p:sp>
          <p:nvSpPr>
            <p:cNvPr id="2986" name="Google Shape;2986;p46"/>
            <p:cNvSpPr/>
            <p:nvPr/>
          </p:nvSpPr>
          <p:spPr>
            <a:xfrm>
              <a:off x="7314593" y="1228555"/>
              <a:ext cx="397232" cy="269037"/>
            </a:xfrm>
            <a:custGeom>
              <a:rect b="b" l="l" r="r" t="t"/>
              <a:pathLst>
                <a:path extrusionOk="0" h="12254" w="18093">
                  <a:moveTo>
                    <a:pt x="5104" y="1"/>
                  </a:moveTo>
                  <a:cubicBezTo>
                    <a:pt x="5095" y="1"/>
                    <a:pt x="5086" y="1"/>
                    <a:pt x="5077" y="2"/>
                  </a:cubicBezTo>
                  <a:lnTo>
                    <a:pt x="4509" y="2"/>
                  </a:lnTo>
                  <a:cubicBezTo>
                    <a:pt x="4225" y="2"/>
                    <a:pt x="3991" y="236"/>
                    <a:pt x="3991" y="520"/>
                  </a:cubicBezTo>
                  <a:lnTo>
                    <a:pt x="3991" y="5649"/>
                  </a:lnTo>
                  <a:lnTo>
                    <a:pt x="2403" y="5649"/>
                  </a:lnTo>
                  <a:lnTo>
                    <a:pt x="2403" y="520"/>
                  </a:lnTo>
                  <a:cubicBezTo>
                    <a:pt x="2445" y="227"/>
                    <a:pt x="2165" y="81"/>
                    <a:pt x="1885" y="81"/>
                  </a:cubicBezTo>
                  <a:cubicBezTo>
                    <a:pt x="1606" y="81"/>
                    <a:pt x="1326" y="227"/>
                    <a:pt x="1367" y="520"/>
                  </a:cubicBezTo>
                  <a:lnTo>
                    <a:pt x="1367" y="5649"/>
                  </a:lnTo>
                  <a:lnTo>
                    <a:pt x="582" y="5649"/>
                  </a:lnTo>
                  <a:cubicBezTo>
                    <a:pt x="562" y="5646"/>
                    <a:pt x="542" y="5645"/>
                    <a:pt x="524" y="5645"/>
                  </a:cubicBezTo>
                  <a:cubicBezTo>
                    <a:pt x="0" y="5645"/>
                    <a:pt x="0" y="6689"/>
                    <a:pt x="524" y="6689"/>
                  </a:cubicBezTo>
                  <a:cubicBezTo>
                    <a:pt x="542" y="6689"/>
                    <a:pt x="562" y="6688"/>
                    <a:pt x="582" y="6685"/>
                  </a:cubicBezTo>
                  <a:lnTo>
                    <a:pt x="582" y="6685"/>
                  </a:lnTo>
                  <a:lnTo>
                    <a:pt x="565" y="6702"/>
                  </a:lnTo>
                  <a:lnTo>
                    <a:pt x="1351" y="6702"/>
                  </a:lnTo>
                  <a:lnTo>
                    <a:pt x="1351" y="11815"/>
                  </a:lnTo>
                  <a:cubicBezTo>
                    <a:pt x="1317" y="12107"/>
                    <a:pt x="1597" y="12253"/>
                    <a:pt x="1877" y="12253"/>
                  </a:cubicBezTo>
                  <a:cubicBezTo>
                    <a:pt x="2157" y="12253"/>
                    <a:pt x="2437" y="12107"/>
                    <a:pt x="2403" y="11815"/>
                  </a:cubicBezTo>
                  <a:lnTo>
                    <a:pt x="2403" y="6702"/>
                  </a:lnTo>
                  <a:lnTo>
                    <a:pt x="3991" y="6702"/>
                  </a:lnTo>
                  <a:lnTo>
                    <a:pt x="3991" y="8991"/>
                  </a:lnTo>
                  <a:cubicBezTo>
                    <a:pt x="3991" y="9292"/>
                    <a:pt x="4225" y="9526"/>
                    <a:pt x="4509" y="9526"/>
                  </a:cubicBezTo>
                  <a:lnTo>
                    <a:pt x="5077" y="9526"/>
                  </a:lnTo>
                  <a:cubicBezTo>
                    <a:pt x="5361" y="9526"/>
                    <a:pt x="5595" y="9292"/>
                    <a:pt x="5595" y="8991"/>
                  </a:cubicBezTo>
                  <a:lnTo>
                    <a:pt x="5595" y="6702"/>
                  </a:lnTo>
                  <a:lnTo>
                    <a:pt x="7182" y="6702"/>
                  </a:lnTo>
                  <a:lnTo>
                    <a:pt x="7182" y="8991"/>
                  </a:lnTo>
                  <a:cubicBezTo>
                    <a:pt x="7199" y="9325"/>
                    <a:pt x="7454" y="9492"/>
                    <a:pt x="7708" y="9492"/>
                  </a:cubicBezTo>
                  <a:cubicBezTo>
                    <a:pt x="7963" y="9492"/>
                    <a:pt x="8218" y="9325"/>
                    <a:pt x="8235" y="8991"/>
                  </a:cubicBezTo>
                  <a:lnTo>
                    <a:pt x="8235" y="6702"/>
                  </a:lnTo>
                  <a:lnTo>
                    <a:pt x="9805" y="6702"/>
                  </a:lnTo>
                  <a:lnTo>
                    <a:pt x="9805" y="8991"/>
                  </a:lnTo>
                  <a:cubicBezTo>
                    <a:pt x="9855" y="9292"/>
                    <a:pt x="10093" y="9442"/>
                    <a:pt x="10332" y="9442"/>
                  </a:cubicBezTo>
                  <a:cubicBezTo>
                    <a:pt x="10570" y="9442"/>
                    <a:pt x="10808" y="9292"/>
                    <a:pt x="10858" y="8991"/>
                  </a:cubicBezTo>
                  <a:lnTo>
                    <a:pt x="10858" y="6702"/>
                  </a:lnTo>
                  <a:lnTo>
                    <a:pt x="12445" y="6702"/>
                  </a:lnTo>
                  <a:lnTo>
                    <a:pt x="12445" y="8991"/>
                  </a:lnTo>
                  <a:cubicBezTo>
                    <a:pt x="12445" y="9292"/>
                    <a:pt x="12679" y="9526"/>
                    <a:pt x="12963" y="9526"/>
                  </a:cubicBezTo>
                  <a:lnTo>
                    <a:pt x="13531" y="9526"/>
                  </a:lnTo>
                  <a:cubicBezTo>
                    <a:pt x="13815" y="9526"/>
                    <a:pt x="14049" y="9292"/>
                    <a:pt x="14049" y="8991"/>
                  </a:cubicBezTo>
                  <a:lnTo>
                    <a:pt x="14049" y="6702"/>
                  </a:lnTo>
                  <a:lnTo>
                    <a:pt x="15637" y="6702"/>
                  </a:lnTo>
                  <a:lnTo>
                    <a:pt x="15637" y="11815"/>
                  </a:lnTo>
                  <a:cubicBezTo>
                    <a:pt x="15603" y="12107"/>
                    <a:pt x="15883" y="12253"/>
                    <a:pt x="16161" y="12253"/>
                  </a:cubicBezTo>
                  <a:cubicBezTo>
                    <a:pt x="16439" y="12253"/>
                    <a:pt x="16714" y="12107"/>
                    <a:pt x="16672" y="11815"/>
                  </a:cubicBezTo>
                  <a:lnTo>
                    <a:pt x="16672" y="6702"/>
                  </a:lnTo>
                  <a:lnTo>
                    <a:pt x="17475" y="6702"/>
                  </a:lnTo>
                  <a:cubicBezTo>
                    <a:pt x="18093" y="6618"/>
                    <a:pt x="18093" y="5733"/>
                    <a:pt x="17475" y="5649"/>
                  </a:cubicBezTo>
                  <a:lnTo>
                    <a:pt x="16672" y="5649"/>
                  </a:lnTo>
                  <a:lnTo>
                    <a:pt x="16672" y="520"/>
                  </a:lnTo>
                  <a:cubicBezTo>
                    <a:pt x="16714" y="227"/>
                    <a:pt x="16439" y="81"/>
                    <a:pt x="16161" y="81"/>
                  </a:cubicBezTo>
                  <a:cubicBezTo>
                    <a:pt x="15883" y="81"/>
                    <a:pt x="15603" y="227"/>
                    <a:pt x="15637" y="520"/>
                  </a:cubicBezTo>
                  <a:lnTo>
                    <a:pt x="15637" y="5649"/>
                  </a:lnTo>
                  <a:lnTo>
                    <a:pt x="14049" y="5649"/>
                  </a:lnTo>
                  <a:lnTo>
                    <a:pt x="14049" y="520"/>
                  </a:lnTo>
                  <a:cubicBezTo>
                    <a:pt x="14049" y="236"/>
                    <a:pt x="13815" y="2"/>
                    <a:pt x="13531" y="2"/>
                  </a:cubicBezTo>
                  <a:lnTo>
                    <a:pt x="12963" y="2"/>
                  </a:lnTo>
                  <a:cubicBezTo>
                    <a:pt x="12679" y="2"/>
                    <a:pt x="12445" y="236"/>
                    <a:pt x="12445" y="520"/>
                  </a:cubicBezTo>
                  <a:lnTo>
                    <a:pt x="12445" y="5649"/>
                  </a:lnTo>
                  <a:lnTo>
                    <a:pt x="10858" y="5649"/>
                  </a:lnTo>
                  <a:lnTo>
                    <a:pt x="10858" y="520"/>
                  </a:lnTo>
                  <a:cubicBezTo>
                    <a:pt x="10808" y="219"/>
                    <a:pt x="10570" y="69"/>
                    <a:pt x="10332" y="69"/>
                  </a:cubicBezTo>
                  <a:cubicBezTo>
                    <a:pt x="10093" y="69"/>
                    <a:pt x="9855" y="219"/>
                    <a:pt x="9805" y="520"/>
                  </a:cubicBezTo>
                  <a:lnTo>
                    <a:pt x="9805" y="5649"/>
                  </a:lnTo>
                  <a:lnTo>
                    <a:pt x="8235" y="5649"/>
                  </a:lnTo>
                  <a:lnTo>
                    <a:pt x="8235" y="520"/>
                  </a:lnTo>
                  <a:cubicBezTo>
                    <a:pt x="8218" y="186"/>
                    <a:pt x="7963" y="18"/>
                    <a:pt x="7708" y="18"/>
                  </a:cubicBezTo>
                  <a:cubicBezTo>
                    <a:pt x="7454" y="18"/>
                    <a:pt x="7199" y="186"/>
                    <a:pt x="7182" y="520"/>
                  </a:cubicBezTo>
                  <a:lnTo>
                    <a:pt x="7182" y="5649"/>
                  </a:lnTo>
                  <a:lnTo>
                    <a:pt x="5595" y="5649"/>
                  </a:lnTo>
                  <a:lnTo>
                    <a:pt x="5595" y="520"/>
                  </a:lnTo>
                  <a:cubicBezTo>
                    <a:pt x="5595" y="245"/>
                    <a:pt x="5375" y="1"/>
                    <a:pt x="5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6"/>
            <p:cNvSpPr/>
            <p:nvPr/>
          </p:nvSpPr>
          <p:spPr>
            <a:xfrm>
              <a:off x="7404105" y="1476563"/>
              <a:ext cx="31747" cy="22965"/>
            </a:xfrm>
            <a:custGeom>
              <a:rect b="b" l="l" r="r" t="t"/>
              <a:pathLst>
                <a:path extrusionOk="0" h="1046" w="1446">
                  <a:moveTo>
                    <a:pt x="734" y="0"/>
                  </a:moveTo>
                  <a:cubicBezTo>
                    <a:pt x="728" y="0"/>
                    <a:pt x="722" y="1"/>
                    <a:pt x="716" y="1"/>
                  </a:cubicBezTo>
                  <a:cubicBezTo>
                    <a:pt x="582" y="1"/>
                    <a:pt x="448" y="51"/>
                    <a:pt x="348" y="151"/>
                  </a:cubicBezTo>
                  <a:cubicBezTo>
                    <a:pt x="1" y="498"/>
                    <a:pt x="292" y="1046"/>
                    <a:pt x="724" y="1046"/>
                  </a:cubicBezTo>
                  <a:cubicBezTo>
                    <a:pt x="791" y="1046"/>
                    <a:pt x="861" y="1032"/>
                    <a:pt x="933" y="1003"/>
                  </a:cubicBezTo>
                  <a:cubicBezTo>
                    <a:pt x="1446" y="788"/>
                    <a:pt x="1304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6"/>
            <p:cNvSpPr/>
            <p:nvPr/>
          </p:nvSpPr>
          <p:spPr>
            <a:xfrm>
              <a:off x="7465778" y="1476563"/>
              <a:ext cx="32054" cy="23075"/>
            </a:xfrm>
            <a:custGeom>
              <a:rect b="b" l="l" r="r" t="t"/>
              <a:pathLst>
                <a:path extrusionOk="0" h="1051" w="1460">
                  <a:moveTo>
                    <a:pt x="713" y="0"/>
                  </a:moveTo>
                  <a:cubicBezTo>
                    <a:pt x="159" y="0"/>
                    <a:pt x="1" y="788"/>
                    <a:pt x="530" y="1003"/>
                  </a:cubicBezTo>
                  <a:cubicBezTo>
                    <a:pt x="605" y="1036"/>
                    <a:pt x="678" y="1051"/>
                    <a:pt x="748" y="1051"/>
                  </a:cubicBezTo>
                  <a:cubicBezTo>
                    <a:pt x="1174" y="1051"/>
                    <a:pt x="1460" y="496"/>
                    <a:pt x="1115" y="151"/>
                  </a:cubicBezTo>
                  <a:cubicBezTo>
                    <a:pt x="1014" y="51"/>
                    <a:pt x="881" y="1"/>
                    <a:pt x="730" y="1"/>
                  </a:cubicBezTo>
                  <a:cubicBezTo>
                    <a:pt x="725" y="1"/>
                    <a:pt x="719" y="0"/>
                    <a:pt x="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6"/>
            <p:cNvSpPr/>
            <p:nvPr/>
          </p:nvSpPr>
          <p:spPr>
            <a:xfrm>
              <a:off x="7527781" y="1476563"/>
              <a:ext cx="32054" cy="23075"/>
            </a:xfrm>
            <a:custGeom>
              <a:rect b="b" l="l" r="r" t="t"/>
              <a:pathLst>
                <a:path extrusionOk="0" h="1051" w="1460">
                  <a:moveTo>
                    <a:pt x="713" y="0"/>
                  </a:moveTo>
                  <a:cubicBezTo>
                    <a:pt x="159" y="0"/>
                    <a:pt x="1" y="788"/>
                    <a:pt x="530" y="1003"/>
                  </a:cubicBezTo>
                  <a:cubicBezTo>
                    <a:pt x="605" y="1036"/>
                    <a:pt x="678" y="1051"/>
                    <a:pt x="747" y="1051"/>
                  </a:cubicBezTo>
                  <a:cubicBezTo>
                    <a:pt x="1174" y="1051"/>
                    <a:pt x="1459" y="496"/>
                    <a:pt x="1114" y="151"/>
                  </a:cubicBezTo>
                  <a:cubicBezTo>
                    <a:pt x="1014" y="51"/>
                    <a:pt x="881" y="1"/>
                    <a:pt x="730" y="1"/>
                  </a:cubicBezTo>
                  <a:cubicBezTo>
                    <a:pt x="724" y="1"/>
                    <a:pt x="719" y="0"/>
                    <a:pt x="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6"/>
            <p:cNvSpPr/>
            <p:nvPr/>
          </p:nvSpPr>
          <p:spPr>
            <a:xfrm>
              <a:off x="7590398" y="1476409"/>
              <a:ext cx="29354" cy="23294"/>
            </a:xfrm>
            <a:custGeom>
              <a:rect b="b" l="l" r="r" t="t"/>
              <a:pathLst>
                <a:path extrusionOk="0" h="1061" w="1337">
                  <a:moveTo>
                    <a:pt x="711" y="0"/>
                  </a:moveTo>
                  <a:cubicBezTo>
                    <a:pt x="578" y="0"/>
                    <a:pt x="441" y="51"/>
                    <a:pt x="334" y="158"/>
                  </a:cubicBezTo>
                  <a:cubicBezTo>
                    <a:pt x="0" y="492"/>
                    <a:pt x="234" y="1060"/>
                    <a:pt x="702" y="1060"/>
                  </a:cubicBezTo>
                  <a:cubicBezTo>
                    <a:pt x="1086" y="1060"/>
                    <a:pt x="1337" y="676"/>
                    <a:pt x="1186" y="325"/>
                  </a:cubicBezTo>
                  <a:cubicBezTo>
                    <a:pt x="1106" y="115"/>
                    <a:pt x="912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1" name="Google Shape;2991;p46"/>
          <p:cNvSpPr/>
          <p:nvPr/>
        </p:nvSpPr>
        <p:spPr>
          <a:xfrm>
            <a:off x="7196772" y="2010320"/>
            <a:ext cx="394751" cy="271122"/>
          </a:xfrm>
          <a:custGeom>
            <a:rect b="b" l="l" r="r" t="t"/>
            <a:pathLst>
              <a:path extrusionOk="0" h="12349" w="17980">
                <a:moveTo>
                  <a:pt x="9842" y="3943"/>
                </a:moveTo>
                <a:cubicBezTo>
                  <a:pt x="10244" y="3943"/>
                  <a:pt x="10593" y="4463"/>
                  <a:pt x="10210" y="4846"/>
                </a:cubicBezTo>
                <a:cubicBezTo>
                  <a:pt x="10109" y="4946"/>
                  <a:pt x="9976" y="4996"/>
                  <a:pt x="9842" y="4996"/>
                </a:cubicBezTo>
                <a:cubicBezTo>
                  <a:pt x="9708" y="4996"/>
                  <a:pt x="9575" y="4946"/>
                  <a:pt x="9474" y="4846"/>
                </a:cubicBezTo>
                <a:cubicBezTo>
                  <a:pt x="9257" y="4646"/>
                  <a:pt x="9257" y="4311"/>
                  <a:pt x="9474" y="4111"/>
                </a:cubicBezTo>
                <a:cubicBezTo>
                  <a:pt x="9589" y="3993"/>
                  <a:pt x="9718" y="3943"/>
                  <a:pt x="9842" y="3943"/>
                </a:cubicBezTo>
                <a:close/>
                <a:moveTo>
                  <a:pt x="5606" y="3656"/>
                </a:moveTo>
                <a:cubicBezTo>
                  <a:pt x="5844" y="3656"/>
                  <a:pt x="6083" y="3802"/>
                  <a:pt x="6133" y="4094"/>
                </a:cubicBezTo>
                <a:lnTo>
                  <a:pt x="6133" y="4662"/>
                </a:lnTo>
                <a:cubicBezTo>
                  <a:pt x="6174" y="4963"/>
                  <a:pt x="5886" y="5113"/>
                  <a:pt x="5600" y="5113"/>
                </a:cubicBezTo>
                <a:cubicBezTo>
                  <a:pt x="5314" y="5113"/>
                  <a:pt x="5030" y="4963"/>
                  <a:pt x="5080" y="4662"/>
                </a:cubicBezTo>
                <a:lnTo>
                  <a:pt x="5080" y="4094"/>
                </a:lnTo>
                <a:cubicBezTo>
                  <a:pt x="5130" y="3802"/>
                  <a:pt x="5368" y="3656"/>
                  <a:pt x="5606" y="3656"/>
                </a:cubicBezTo>
                <a:close/>
                <a:moveTo>
                  <a:pt x="13234" y="7336"/>
                </a:moveTo>
                <a:cubicBezTo>
                  <a:pt x="13702" y="7336"/>
                  <a:pt x="13936" y="7904"/>
                  <a:pt x="13601" y="8238"/>
                </a:cubicBezTo>
                <a:cubicBezTo>
                  <a:pt x="13493" y="8338"/>
                  <a:pt x="13355" y="8388"/>
                  <a:pt x="13219" y="8388"/>
                </a:cubicBezTo>
                <a:cubicBezTo>
                  <a:pt x="13083" y="8388"/>
                  <a:pt x="12950" y="8338"/>
                  <a:pt x="12850" y="8238"/>
                </a:cubicBezTo>
                <a:cubicBezTo>
                  <a:pt x="12515" y="7904"/>
                  <a:pt x="12749" y="7336"/>
                  <a:pt x="13234" y="7336"/>
                </a:cubicBezTo>
                <a:close/>
                <a:moveTo>
                  <a:pt x="13224" y="3943"/>
                </a:moveTo>
                <a:cubicBezTo>
                  <a:pt x="13630" y="3943"/>
                  <a:pt x="13972" y="4463"/>
                  <a:pt x="13601" y="4846"/>
                </a:cubicBezTo>
                <a:lnTo>
                  <a:pt x="10210" y="8238"/>
                </a:lnTo>
                <a:cubicBezTo>
                  <a:pt x="10094" y="8349"/>
                  <a:pt x="9966" y="8396"/>
                  <a:pt x="9844" y="8396"/>
                </a:cubicBezTo>
                <a:cubicBezTo>
                  <a:pt x="9435" y="8396"/>
                  <a:pt x="9089" y="7872"/>
                  <a:pt x="9474" y="7486"/>
                </a:cubicBezTo>
                <a:lnTo>
                  <a:pt x="12850" y="4111"/>
                </a:lnTo>
                <a:cubicBezTo>
                  <a:pt x="12968" y="3993"/>
                  <a:pt x="13099" y="3943"/>
                  <a:pt x="13224" y="3943"/>
                </a:cubicBezTo>
                <a:close/>
                <a:moveTo>
                  <a:pt x="5600" y="7219"/>
                </a:moveTo>
                <a:cubicBezTo>
                  <a:pt x="5886" y="7219"/>
                  <a:pt x="6174" y="7369"/>
                  <a:pt x="6133" y="7670"/>
                </a:cubicBezTo>
                <a:lnTo>
                  <a:pt x="6133" y="8238"/>
                </a:lnTo>
                <a:cubicBezTo>
                  <a:pt x="6083" y="8539"/>
                  <a:pt x="5844" y="8689"/>
                  <a:pt x="5606" y="8689"/>
                </a:cubicBezTo>
                <a:cubicBezTo>
                  <a:pt x="5368" y="8689"/>
                  <a:pt x="5130" y="8539"/>
                  <a:pt x="5080" y="8238"/>
                </a:cubicBezTo>
                <a:lnTo>
                  <a:pt x="5080" y="7670"/>
                </a:lnTo>
                <a:cubicBezTo>
                  <a:pt x="5030" y="7369"/>
                  <a:pt x="5314" y="7219"/>
                  <a:pt x="5600" y="7219"/>
                </a:cubicBezTo>
                <a:close/>
                <a:moveTo>
                  <a:pt x="535" y="1"/>
                </a:moveTo>
                <a:cubicBezTo>
                  <a:pt x="235" y="1"/>
                  <a:pt x="1" y="235"/>
                  <a:pt x="1" y="535"/>
                </a:cubicBezTo>
                <a:lnTo>
                  <a:pt x="1" y="4478"/>
                </a:lnTo>
                <a:cubicBezTo>
                  <a:pt x="1" y="4763"/>
                  <a:pt x="235" y="5013"/>
                  <a:pt x="535" y="5013"/>
                </a:cubicBezTo>
                <a:cubicBezTo>
                  <a:pt x="1154" y="5030"/>
                  <a:pt x="1638" y="5548"/>
                  <a:pt x="1638" y="6166"/>
                </a:cubicBezTo>
                <a:cubicBezTo>
                  <a:pt x="1638" y="6801"/>
                  <a:pt x="1154" y="7319"/>
                  <a:pt x="535" y="7336"/>
                </a:cubicBezTo>
                <a:cubicBezTo>
                  <a:pt x="235" y="7336"/>
                  <a:pt x="1" y="7570"/>
                  <a:pt x="1" y="7870"/>
                </a:cubicBezTo>
                <a:lnTo>
                  <a:pt x="1" y="11814"/>
                </a:lnTo>
                <a:cubicBezTo>
                  <a:pt x="1" y="12114"/>
                  <a:pt x="235" y="12348"/>
                  <a:pt x="535" y="12348"/>
                </a:cubicBezTo>
                <a:lnTo>
                  <a:pt x="5080" y="12348"/>
                </a:lnTo>
                <a:lnTo>
                  <a:pt x="5080" y="11245"/>
                </a:lnTo>
                <a:cubicBezTo>
                  <a:pt x="5130" y="10953"/>
                  <a:pt x="5368" y="10807"/>
                  <a:pt x="5606" y="10807"/>
                </a:cubicBezTo>
                <a:cubicBezTo>
                  <a:pt x="5844" y="10807"/>
                  <a:pt x="6083" y="10953"/>
                  <a:pt x="6133" y="11245"/>
                </a:cubicBezTo>
                <a:lnTo>
                  <a:pt x="6133" y="12348"/>
                </a:lnTo>
                <a:lnTo>
                  <a:pt x="17444" y="12348"/>
                </a:lnTo>
                <a:cubicBezTo>
                  <a:pt x="17745" y="12348"/>
                  <a:pt x="17979" y="12114"/>
                  <a:pt x="17979" y="11814"/>
                </a:cubicBezTo>
                <a:lnTo>
                  <a:pt x="17979" y="535"/>
                </a:lnTo>
                <a:cubicBezTo>
                  <a:pt x="17979" y="251"/>
                  <a:pt x="17745" y="1"/>
                  <a:pt x="17461" y="1"/>
                </a:cubicBezTo>
                <a:lnTo>
                  <a:pt x="6133" y="1"/>
                </a:lnTo>
                <a:lnTo>
                  <a:pt x="6133" y="1087"/>
                </a:lnTo>
                <a:cubicBezTo>
                  <a:pt x="6083" y="1387"/>
                  <a:pt x="5844" y="1538"/>
                  <a:pt x="5606" y="1538"/>
                </a:cubicBezTo>
                <a:cubicBezTo>
                  <a:pt x="5368" y="1538"/>
                  <a:pt x="5130" y="1387"/>
                  <a:pt x="5080" y="1087"/>
                </a:cubicBezTo>
                <a:lnTo>
                  <a:pt x="50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2" name="Google Shape;2992;p46"/>
          <p:cNvGrpSpPr/>
          <p:nvPr/>
        </p:nvGrpSpPr>
        <p:grpSpPr>
          <a:xfrm>
            <a:off x="7265224" y="4293692"/>
            <a:ext cx="258643" cy="394770"/>
            <a:chOff x="6385322" y="4346746"/>
            <a:chExt cx="217164" cy="331461"/>
          </a:xfrm>
        </p:grpSpPr>
        <p:sp>
          <p:nvSpPr>
            <p:cNvPr id="2993" name="Google Shape;2993;p46"/>
            <p:cNvSpPr/>
            <p:nvPr/>
          </p:nvSpPr>
          <p:spPr>
            <a:xfrm>
              <a:off x="6385322" y="4346746"/>
              <a:ext cx="217164" cy="331461"/>
            </a:xfrm>
            <a:custGeom>
              <a:rect b="b" l="l" r="r" t="t"/>
              <a:pathLst>
                <a:path extrusionOk="0" h="17980" w="11780">
                  <a:moveTo>
                    <a:pt x="10727" y="1054"/>
                  </a:moveTo>
                  <a:lnTo>
                    <a:pt x="10727" y="13535"/>
                  </a:lnTo>
                  <a:lnTo>
                    <a:pt x="1053" y="13535"/>
                  </a:lnTo>
                  <a:lnTo>
                    <a:pt x="1053" y="1054"/>
                  </a:lnTo>
                  <a:close/>
                  <a:moveTo>
                    <a:pt x="492" y="1"/>
                  </a:moveTo>
                  <a:cubicBezTo>
                    <a:pt x="220" y="1"/>
                    <a:pt x="0" y="244"/>
                    <a:pt x="0" y="519"/>
                  </a:cubicBezTo>
                  <a:lnTo>
                    <a:pt x="0" y="17462"/>
                  </a:lnTo>
                  <a:cubicBezTo>
                    <a:pt x="0" y="17746"/>
                    <a:pt x="234" y="17980"/>
                    <a:pt x="518" y="17980"/>
                  </a:cubicBezTo>
                  <a:lnTo>
                    <a:pt x="11245" y="17980"/>
                  </a:lnTo>
                  <a:cubicBezTo>
                    <a:pt x="11546" y="17980"/>
                    <a:pt x="11780" y="17746"/>
                    <a:pt x="11780" y="17462"/>
                  </a:cubicBezTo>
                  <a:lnTo>
                    <a:pt x="11780" y="519"/>
                  </a:lnTo>
                  <a:cubicBezTo>
                    <a:pt x="11780" y="244"/>
                    <a:pt x="11561" y="1"/>
                    <a:pt x="11274" y="1"/>
                  </a:cubicBezTo>
                  <a:cubicBezTo>
                    <a:pt x="11264" y="1"/>
                    <a:pt x="11255" y="1"/>
                    <a:pt x="11245" y="1"/>
                  </a:cubicBezTo>
                  <a:lnTo>
                    <a:pt x="518" y="1"/>
                  </a:lnTo>
                  <a:cubicBezTo>
                    <a:pt x="509" y="1"/>
                    <a:pt x="500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6"/>
            <p:cNvSpPr/>
            <p:nvPr/>
          </p:nvSpPr>
          <p:spPr>
            <a:xfrm>
              <a:off x="6430598" y="4424744"/>
              <a:ext cx="125653" cy="113007"/>
            </a:xfrm>
            <a:custGeom>
              <a:rect b="b" l="l" r="r" t="t"/>
              <a:pathLst>
                <a:path extrusionOk="0" h="6130" w="6816">
                  <a:moveTo>
                    <a:pt x="2285" y="1"/>
                  </a:moveTo>
                  <a:cubicBezTo>
                    <a:pt x="2086" y="1"/>
                    <a:pt x="1888" y="110"/>
                    <a:pt x="1805" y="365"/>
                  </a:cubicBezTo>
                  <a:lnTo>
                    <a:pt x="1354" y="1702"/>
                  </a:lnTo>
                  <a:lnTo>
                    <a:pt x="602" y="1702"/>
                  </a:lnTo>
                  <a:cubicBezTo>
                    <a:pt x="1" y="1769"/>
                    <a:pt x="1" y="2671"/>
                    <a:pt x="602" y="2738"/>
                  </a:cubicBezTo>
                  <a:lnTo>
                    <a:pt x="719" y="2738"/>
                  </a:lnTo>
                  <a:lnTo>
                    <a:pt x="1220" y="5695"/>
                  </a:lnTo>
                  <a:cubicBezTo>
                    <a:pt x="1254" y="5946"/>
                    <a:pt x="1471" y="6130"/>
                    <a:pt x="1738" y="6130"/>
                  </a:cubicBezTo>
                  <a:lnTo>
                    <a:pt x="5113" y="6130"/>
                  </a:lnTo>
                  <a:cubicBezTo>
                    <a:pt x="5381" y="6130"/>
                    <a:pt x="5598" y="5946"/>
                    <a:pt x="5648" y="5695"/>
                  </a:cubicBezTo>
                  <a:lnTo>
                    <a:pt x="6133" y="2738"/>
                  </a:lnTo>
                  <a:lnTo>
                    <a:pt x="6250" y="2738"/>
                  </a:lnTo>
                  <a:cubicBezTo>
                    <a:pt x="6269" y="2741"/>
                    <a:pt x="6288" y="2742"/>
                    <a:pt x="6307" y="2742"/>
                  </a:cubicBezTo>
                  <a:cubicBezTo>
                    <a:pt x="6815" y="2742"/>
                    <a:pt x="6815" y="1698"/>
                    <a:pt x="6307" y="1698"/>
                  </a:cubicBezTo>
                  <a:cubicBezTo>
                    <a:pt x="6288" y="1698"/>
                    <a:pt x="6269" y="1699"/>
                    <a:pt x="6250" y="1702"/>
                  </a:cubicBezTo>
                  <a:lnTo>
                    <a:pt x="5498" y="1702"/>
                  </a:lnTo>
                  <a:lnTo>
                    <a:pt x="5063" y="365"/>
                  </a:lnTo>
                  <a:cubicBezTo>
                    <a:pt x="4974" y="110"/>
                    <a:pt x="4775" y="1"/>
                    <a:pt x="4575" y="1"/>
                  </a:cubicBezTo>
                  <a:cubicBezTo>
                    <a:pt x="4252" y="1"/>
                    <a:pt x="3927" y="286"/>
                    <a:pt x="4061" y="699"/>
                  </a:cubicBezTo>
                  <a:lnTo>
                    <a:pt x="4395" y="1702"/>
                  </a:lnTo>
                  <a:lnTo>
                    <a:pt x="2473" y="1702"/>
                  </a:lnTo>
                  <a:lnTo>
                    <a:pt x="2791" y="699"/>
                  </a:lnTo>
                  <a:cubicBezTo>
                    <a:pt x="2935" y="286"/>
                    <a:pt x="2608" y="1"/>
                    <a:pt x="2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5" name="Google Shape;2995;p46"/>
          <p:cNvGrpSpPr/>
          <p:nvPr/>
        </p:nvGrpSpPr>
        <p:grpSpPr>
          <a:xfrm>
            <a:off x="7210845" y="2729863"/>
            <a:ext cx="366758" cy="394972"/>
            <a:chOff x="6677445" y="2729863"/>
            <a:chExt cx="366758" cy="394972"/>
          </a:xfrm>
        </p:grpSpPr>
        <p:sp>
          <p:nvSpPr>
            <p:cNvPr id="2996" name="Google Shape;2996;p46"/>
            <p:cNvSpPr/>
            <p:nvPr/>
          </p:nvSpPr>
          <p:spPr>
            <a:xfrm>
              <a:off x="6682078" y="2804380"/>
              <a:ext cx="25512" cy="23053"/>
            </a:xfrm>
            <a:custGeom>
              <a:rect b="b" l="l" r="r" t="t"/>
              <a:pathLst>
                <a:path extrusionOk="0" h="1050" w="1162">
                  <a:moveTo>
                    <a:pt x="531" y="0"/>
                  </a:moveTo>
                  <a:cubicBezTo>
                    <a:pt x="266" y="0"/>
                    <a:pt x="1" y="195"/>
                    <a:pt x="1" y="526"/>
                  </a:cubicBezTo>
                  <a:cubicBezTo>
                    <a:pt x="1" y="659"/>
                    <a:pt x="51" y="793"/>
                    <a:pt x="151" y="893"/>
                  </a:cubicBezTo>
                  <a:cubicBezTo>
                    <a:pt x="260" y="1002"/>
                    <a:pt x="390" y="1050"/>
                    <a:pt x="515" y="1050"/>
                  </a:cubicBezTo>
                  <a:cubicBezTo>
                    <a:pt x="851" y="1050"/>
                    <a:pt x="1161" y="714"/>
                    <a:pt x="1003" y="325"/>
                  </a:cubicBezTo>
                  <a:cubicBezTo>
                    <a:pt x="912" y="101"/>
                    <a:pt x="722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6"/>
            <p:cNvSpPr/>
            <p:nvPr/>
          </p:nvSpPr>
          <p:spPr>
            <a:xfrm>
              <a:off x="6754355" y="2804468"/>
              <a:ext cx="75613" cy="23250"/>
            </a:xfrm>
            <a:custGeom>
              <a:rect b="b" l="l" r="r" t="t"/>
              <a:pathLst>
                <a:path extrusionOk="0" h="1059" w="3444">
                  <a:moveTo>
                    <a:pt x="2921" y="1"/>
                  </a:moveTo>
                  <a:cubicBezTo>
                    <a:pt x="2906" y="1"/>
                    <a:pt x="2890" y="2"/>
                    <a:pt x="2874" y="4"/>
                  </a:cubicBezTo>
                  <a:lnTo>
                    <a:pt x="619" y="4"/>
                  </a:lnTo>
                  <a:cubicBezTo>
                    <a:pt x="0" y="87"/>
                    <a:pt x="0" y="973"/>
                    <a:pt x="619" y="1056"/>
                  </a:cubicBezTo>
                  <a:lnTo>
                    <a:pt x="2874" y="1056"/>
                  </a:lnTo>
                  <a:cubicBezTo>
                    <a:pt x="2890" y="1058"/>
                    <a:pt x="2906" y="1059"/>
                    <a:pt x="2921" y="1059"/>
                  </a:cubicBezTo>
                  <a:cubicBezTo>
                    <a:pt x="3443" y="1059"/>
                    <a:pt x="3443" y="1"/>
                    <a:pt x="2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6"/>
            <p:cNvSpPr/>
            <p:nvPr/>
          </p:nvSpPr>
          <p:spPr>
            <a:xfrm>
              <a:off x="6677445" y="2729863"/>
              <a:ext cx="32164" cy="23338"/>
            </a:xfrm>
            <a:custGeom>
              <a:rect b="b" l="l" r="r" t="t"/>
              <a:pathLst>
                <a:path extrusionOk="0" h="1063" w="1465">
                  <a:moveTo>
                    <a:pt x="721" y="1"/>
                  </a:moveTo>
                  <a:cubicBezTo>
                    <a:pt x="290" y="1"/>
                    <a:pt x="0" y="550"/>
                    <a:pt x="362" y="912"/>
                  </a:cubicBezTo>
                  <a:cubicBezTo>
                    <a:pt x="462" y="1012"/>
                    <a:pt x="596" y="1062"/>
                    <a:pt x="730" y="1062"/>
                  </a:cubicBezTo>
                  <a:cubicBezTo>
                    <a:pt x="1315" y="1062"/>
                    <a:pt x="1465" y="260"/>
                    <a:pt x="930" y="43"/>
                  </a:cubicBezTo>
                  <a:cubicBezTo>
                    <a:pt x="858" y="14"/>
                    <a:pt x="788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6"/>
            <p:cNvSpPr/>
            <p:nvPr/>
          </p:nvSpPr>
          <p:spPr>
            <a:xfrm>
              <a:off x="6753258" y="2730039"/>
              <a:ext cx="80377" cy="23184"/>
            </a:xfrm>
            <a:custGeom>
              <a:rect b="b" l="l" r="r" t="t"/>
              <a:pathLst>
                <a:path extrusionOk="0" h="1056" w="3661">
                  <a:moveTo>
                    <a:pt x="2971" y="0"/>
                  </a:moveTo>
                  <a:cubicBezTo>
                    <a:pt x="2956" y="0"/>
                    <a:pt x="2940" y="1"/>
                    <a:pt x="2924" y="2"/>
                  </a:cubicBezTo>
                  <a:lnTo>
                    <a:pt x="669" y="2"/>
                  </a:lnTo>
                  <a:cubicBezTo>
                    <a:pt x="0" y="35"/>
                    <a:pt x="0" y="1021"/>
                    <a:pt x="669" y="1054"/>
                  </a:cubicBezTo>
                  <a:lnTo>
                    <a:pt x="2924" y="1054"/>
                  </a:lnTo>
                  <a:cubicBezTo>
                    <a:pt x="2940" y="1055"/>
                    <a:pt x="2956" y="1056"/>
                    <a:pt x="2971" y="1056"/>
                  </a:cubicBezTo>
                  <a:cubicBezTo>
                    <a:pt x="3660" y="1056"/>
                    <a:pt x="3660" y="0"/>
                    <a:pt x="2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6"/>
            <p:cNvSpPr/>
            <p:nvPr/>
          </p:nvSpPr>
          <p:spPr>
            <a:xfrm>
              <a:off x="6681727" y="2804358"/>
              <a:ext cx="362477" cy="320477"/>
            </a:xfrm>
            <a:custGeom>
              <a:rect b="b" l="l" r="r" t="t"/>
              <a:pathLst>
                <a:path extrusionOk="0" h="14597" w="16510">
                  <a:moveTo>
                    <a:pt x="14080" y="0"/>
                  </a:moveTo>
                  <a:cubicBezTo>
                    <a:pt x="13938" y="0"/>
                    <a:pt x="13794" y="59"/>
                    <a:pt x="13684" y="192"/>
                  </a:cubicBezTo>
                  <a:lnTo>
                    <a:pt x="11228" y="3049"/>
                  </a:lnTo>
                  <a:lnTo>
                    <a:pt x="11228" y="13542"/>
                  </a:lnTo>
                  <a:lnTo>
                    <a:pt x="10176" y="13542"/>
                  </a:lnTo>
                  <a:lnTo>
                    <a:pt x="10176" y="3751"/>
                  </a:lnTo>
                  <a:lnTo>
                    <a:pt x="7836" y="2966"/>
                  </a:lnTo>
                  <a:lnTo>
                    <a:pt x="7836" y="13542"/>
                  </a:lnTo>
                  <a:lnTo>
                    <a:pt x="6784" y="13542"/>
                  </a:lnTo>
                  <a:lnTo>
                    <a:pt x="6784" y="3100"/>
                  </a:lnTo>
                  <a:lnTo>
                    <a:pt x="4461" y="5055"/>
                  </a:lnTo>
                  <a:lnTo>
                    <a:pt x="4461" y="13542"/>
                  </a:lnTo>
                  <a:lnTo>
                    <a:pt x="3409" y="13542"/>
                  </a:lnTo>
                  <a:lnTo>
                    <a:pt x="3409" y="5556"/>
                  </a:lnTo>
                  <a:lnTo>
                    <a:pt x="1069" y="5155"/>
                  </a:lnTo>
                  <a:lnTo>
                    <a:pt x="1069" y="3902"/>
                  </a:lnTo>
                  <a:cubicBezTo>
                    <a:pt x="1069" y="3618"/>
                    <a:pt x="835" y="3384"/>
                    <a:pt x="535" y="3384"/>
                  </a:cubicBezTo>
                  <a:cubicBezTo>
                    <a:pt x="251" y="3384"/>
                    <a:pt x="17" y="3618"/>
                    <a:pt x="17" y="3918"/>
                  </a:cubicBezTo>
                  <a:lnTo>
                    <a:pt x="17" y="14077"/>
                  </a:lnTo>
                  <a:cubicBezTo>
                    <a:pt x="0" y="14111"/>
                    <a:pt x="0" y="14144"/>
                    <a:pt x="17" y="14177"/>
                  </a:cubicBezTo>
                  <a:cubicBezTo>
                    <a:pt x="67" y="14428"/>
                    <a:pt x="284" y="14595"/>
                    <a:pt x="535" y="14595"/>
                  </a:cubicBezTo>
                  <a:lnTo>
                    <a:pt x="15773" y="14595"/>
                  </a:lnTo>
                  <a:cubicBezTo>
                    <a:pt x="15789" y="14596"/>
                    <a:pt x="15805" y="14597"/>
                    <a:pt x="15820" y="14597"/>
                  </a:cubicBezTo>
                  <a:cubicBezTo>
                    <a:pt x="16509" y="14597"/>
                    <a:pt x="16509" y="13541"/>
                    <a:pt x="15820" y="13541"/>
                  </a:cubicBezTo>
                  <a:cubicBezTo>
                    <a:pt x="15805" y="13541"/>
                    <a:pt x="15789" y="13541"/>
                    <a:pt x="15773" y="13542"/>
                  </a:cubicBezTo>
                  <a:lnTo>
                    <a:pt x="14603" y="13542"/>
                  </a:lnTo>
                  <a:lnTo>
                    <a:pt x="14603" y="527"/>
                  </a:lnTo>
                  <a:cubicBezTo>
                    <a:pt x="14603" y="210"/>
                    <a:pt x="14346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1" name="Google Shape;3001;p46"/>
          <p:cNvGrpSpPr/>
          <p:nvPr/>
        </p:nvGrpSpPr>
        <p:grpSpPr>
          <a:xfrm>
            <a:off x="7196985" y="3530279"/>
            <a:ext cx="395122" cy="357709"/>
            <a:chOff x="6328026" y="3705761"/>
            <a:chExt cx="331756" cy="300343"/>
          </a:xfrm>
        </p:grpSpPr>
        <p:sp>
          <p:nvSpPr>
            <p:cNvPr id="3002" name="Google Shape;3002;p46"/>
            <p:cNvSpPr/>
            <p:nvPr/>
          </p:nvSpPr>
          <p:spPr>
            <a:xfrm>
              <a:off x="6328026" y="3772311"/>
              <a:ext cx="206712" cy="233793"/>
            </a:xfrm>
            <a:custGeom>
              <a:rect b="b" l="l" r="r" t="t"/>
              <a:pathLst>
                <a:path extrusionOk="0" h="12682" w="11213">
                  <a:moveTo>
                    <a:pt x="4027" y="0"/>
                  </a:moveTo>
                  <a:cubicBezTo>
                    <a:pt x="1638" y="702"/>
                    <a:pt x="1" y="2891"/>
                    <a:pt x="1" y="5380"/>
                  </a:cubicBezTo>
                  <a:lnTo>
                    <a:pt x="1" y="9340"/>
                  </a:lnTo>
                  <a:cubicBezTo>
                    <a:pt x="1" y="11178"/>
                    <a:pt x="1488" y="12665"/>
                    <a:pt x="3342" y="12682"/>
                  </a:cubicBezTo>
                  <a:cubicBezTo>
                    <a:pt x="3351" y="12682"/>
                    <a:pt x="3360" y="12682"/>
                    <a:pt x="3369" y="12682"/>
                  </a:cubicBezTo>
                  <a:cubicBezTo>
                    <a:pt x="6171" y="12682"/>
                    <a:pt x="9593" y="10090"/>
                    <a:pt x="10260" y="9574"/>
                  </a:cubicBezTo>
                  <a:cubicBezTo>
                    <a:pt x="10828" y="9173"/>
                    <a:pt x="11162" y="8555"/>
                    <a:pt x="11212" y="7870"/>
                  </a:cubicBezTo>
                  <a:cubicBezTo>
                    <a:pt x="11212" y="7786"/>
                    <a:pt x="11212" y="7703"/>
                    <a:pt x="11212" y="7619"/>
                  </a:cubicBezTo>
                  <a:cubicBezTo>
                    <a:pt x="11145" y="6433"/>
                    <a:pt x="10159" y="5514"/>
                    <a:pt x="8973" y="5514"/>
                  </a:cubicBezTo>
                  <a:lnTo>
                    <a:pt x="8789" y="5514"/>
                  </a:lnTo>
                  <a:cubicBezTo>
                    <a:pt x="8722" y="5514"/>
                    <a:pt x="8639" y="5531"/>
                    <a:pt x="8572" y="5547"/>
                  </a:cubicBezTo>
                  <a:lnTo>
                    <a:pt x="4027" y="6984"/>
                  </a:lnTo>
                  <a:lnTo>
                    <a:pt x="40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6"/>
            <p:cNvSpPr/>
            <p:nvPr/>
          </p:nvSpPr>
          <p:spPr>
            <a:xfrm>
              <a:off x="6421676" y="3705761"/>
              <a:ext cx="238106" cy="62550"/>
            </a:xfrm>
            <a:custGeom>
              <a:rect b="b" l="l" r="r" t="t"/>
              <a:pathLst>
                <a:path extrusionOk="0" h="3393" w="12916">
                  <a:moveTo>
                    <a:pt x="535" y="1"/>
                  </a:moveTo>
                  <a:cubicBezTo>
                    <a:pt x="234" y="1"/>
                    <a:pt x="0" y="252"/>
                    <a:pt x="0" y="536"/>
                  </a:cubicBezTo>
                  <a:lnTo>
                    <a:pt x="0" y="3393"/>
                  </a:lnTo>
                  <a:lnTo>
                    <a:pt x="12916" y="3393"/>
                  </a:lnTo>
                  <a:lnTo>
                    <a:pt x="12916" y="536"/>
                  </a:lnTo>
                  <a:cubicBezTo>
                    <a:pt x="12916" y="252"/>
                    <a:pt x="12665" y="1"/>
                    <a:pt x="1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6"/>
            <p:cNvSpPr/>
            <p:nvPr/>
          </p:nvSpPr>
          <p:spPr>
            <a:xfrm>
              <a:off x="6421676" y="3787704"/>
              <a:ext cx="238106" cy="105983"/>
            </a:xfrm>
            <a:custGeom>
              <a:rect b="b" l="l" r="r" t="t"/>
              <a:pathLst>
                <a:path extrusionOk="0" h="5749" w="12916">
                  <a:moveTo>
                    <a:pt x="0" y="0"/>
                  </a:moveTo>
                  <a:lnTo>
                    <a:pt x="0" y="4696"/>
                  </a:lnTo>
                  <a:lnTo>
                    <a:pt x="3292" y="3676"/>
                  </a:lnTo>
                  <a:cubicBezTo>
                    <a:pt x="3455" y="3649"/>
                    <a:pt x="3619" y="3622"/>
                    <a:pt x="3792" y="3622"/>
                  </a:cubicBezTo>
                  <a:cubicBezTo>
                    <a:pt x="3831" y="3622"/>
                    <a:pt x="3870" y="3623"/>
                    <a:pt x="3910" y="3626"/>
                  </a:cubicBezTo>
                  <a:cubicBezTo>
                    <a:pt x="5163" y="3626"/>
                    <a:pt x="6316" y="4345"/>
                    <a:pt x="6867" y="5464"/>
                  </a:cubicBezTo>
                  <a:cubicBezTo>
                    <a:pt x="6901" y="5564"/>
                    <a:pt x="6951" y="5665"/>
                    <a:pt x="6984" y="5748"/>
                  </a:cubicBezTo>
                  <a:lnTo>
                    <a:pt x="12381" y="5748"/>
                  </a:lnTo>
                  <a:cubicBezTo>
                    <a:pt x="12665" y="5748"/>
                    <a:pt x="12916" y="5514"/>
                    <a:pt x="12916" y="5230"/>
                  </a:cubicBezTo>
                  <a:lnTo>
                    <a:pt x="12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5" name="Google Shape;3005;p46"/>
          <p:cNvGrpSpPr/>
          <p:nvPr/>
        </p:nvGrpSpPr>
        <p:grpSpPr>
          <a:xfrm>
            <a:off x="7196772" y="1179067"/>
            <a:ext cx="394378" cy="369788"/>
            <a:chOff x="6663372" y="1179067"/>
            <a:chExt cx="394378" cy="369788"/>
          </a:xfrm>
        </p:grpSpPr>
        <p:sp>
          <p:nvSpPr>
            <p:cNvPr id="3006" name="Google Shape;3006;p46"/>
            <p:cNvSpPr/>
            <p:nvPr/>
          </p:nvSpPr>
          <p:spPr>
            <a:xfrm>
              <a:off x="6663372" y="1179067"/>
              <a:ext cx="394378" cy="369788"/>
            </a:xfrm>
            <a:custGeom>
              <a:rect b="b" l="l" r="r" t="t"/>
              <a:pathLst>
                <a:path extrusionOk="0" h="16843" w="17963">
                  <a:moveTo>
                    <a:pt x="15807" y="1053"/>
                  </a:moveTo>
                  <a:lnTo>
                    <a:pt x="15807" y="12415"/>
                  </a:lnTo>
                  <a:lnTo>
                    <a:pt x="2173" y="12415"/>
                  </a:lnTo>
                  <a:lnTo>
                    <a:pt x="2173" y="1053"/>
                  </a:lnTo>
                  <a:close/>
                  <a:moveTo>
                    <a:pt x="1655" y="0"/>
                  </a:moveTo>
                  <a:cubicBezTo>
                    <a:pt x="1371" y="0"/>
                    <a:pt x="1120" y="234"/>
                    <a:pt x="1137" y="518"/>
                  </a:cubicBezTo>
                  <a:lnTo>
                    <a:pt x="1137" y="12415"/>
                  </a:lnTo>
                  <a:lnTo>
                    <a:pt x="519" y="12415"/>
                  </a:lnTo>
                  <a:cubicBezTo>
                    <a:pt x="235" y="12415"/>
                    <a:pt x="1" y="12648"/>
                    <a:pt x="1" y="12932"/>
                  </a:cubicBezTo>
                  <a:lnTo>
                    <a:pt x="1" y="13501"/>
                  </a:lnTo>
                  <a:cubicBezTo>
                    <a:pt x="1" y="15355"/>
                    <a:pt x="1504" y="16842"/>
                    <a:pt x="3342" y="16842"/>
                  </a:cubicBezTo>
                  <a:lnTo>
                    <a:pt x="14621" y="16842"/>
                  </a:lnTo>
                  <a:cubicBezTo>
                    <a:pt x="16459" y="16842"/>
                    <a:pt x="17962" y="15355"/>
                    <a:pt x="17962" y="13501"/>
                  </a:cubicBezTo>
                  <a:lnTo>
                    <a:pt x="17962" y="12932"/>
                  </a:lnTo>
                  <a:cubicBezTo>
                    <a:pt x="17962" y="12665"/>
                    <a:pt x="17745" y="12431"/>
                    <a:pt x="17461" y="12415"/>
                  </a:cubicBezTo>
                  <a:lnTo>
                    <a:pt x="16860" y="12415"/>
                  </a:lnTo>
                  <a:lnTo>
                    <a:pt x="16860" y="518"/>
                  </a:lnTo>
                  <a:cubicBezTo>
                    <a:pt x="16860" y="234"/>
                    <a:pt x="16626" y="0"/>
                    <a:pt x="16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6"/>
            <p:cNvSpPr/>
            <p:nvPr/>
          </p:nvSpPr>
          <p:spPr>
            <a:xfrm>
              <a:off x="6762062" y="1230048"/>
              <a:ext cx="169493" cy="164355"/>
            </a:xfrm>
            <a:custGeom>
              <a:rect b="b" l="l" r="r" t="t"/>
              <a:pathLst>
                <a:path extrusionOk="0" h="7486" w="7720">
                  <a:moveTo>
                    <a:pt x="3858" y="1"/>
                  </a:moveTo>
                  <a:cubicBezTo>
                    <a:pt x="3722" y="1"/>
                    <a:pt x="3584" y="51"/>
                    <a:pt x="3476" y="151"/>
                  </a:cubicBezTo>
                  <a:lnTo>
                    <a:pt x="3375" y="251"/>
                  </a:lnTo>
                  <a:cubicBezTo>
                    <a:pt x="3346" y="245"/>
                    <a:pt x="3317" y="243"/>
                    <a:pt x="3288" y="243"/>
                  </a:cubicBezTo>
                  <a:cubicBezTo>
                    <a:pt x="3152" y="243"/>
                    <a:pt x="3021" y="305"/>
                    <a:pt x="2924" y="402"/>
                  </a:cubicBezTo>
                  <a:lnTo>
                    <a:pt x="1337" y="1989"/>
                  </a:lnTo>
                  <a:cubicBezTo>
                    <a:pt x="1220" y="2106"/>
                    <a:pt x="1153" y="2273"/>
                    <a:pt x="1187" y="2440"/>
                  </a:cubicBezTo>
                  <a:lnTo>
                    <a:pt x="1086" y="2540"/>
                  </a:lnTo>
                  <a:cubicBezTo>
                    <a:pt x="886" y="2741"/>
                    <a:pt x="886" y="3075"/>
                    <a:pt x="1086" y="3292"/>
                  </a:cubicBezTo>
                  <a:lnTo>
                    <a:pt x="2356" y="4562"/>
                  </a:lnTo>
                  <a:lnTo>
                    <a:pt x="334" y="6584"/>
                  </a:lnTo>
                  <a:cubicBezTo>
                    <a:pt x="0" y="6918"/>
                    <a:pt x="234" y="7486"/>
                    <a:pt x="702" y="7486"/>
                  </a:cubicBezTo>
                  <a:cubicBezTo>
                    <a:pt x="852" y="7486"/>
                    <a:pt x="986" y="7419"/>
                    <a:pt x="1086" y="7319"/>
                  </a:cubicBezTo>
                  <a:lnTo>
                    <a:pt x="3108" y="5297"/>
                  </a:lnTo>
                  <a:lnTo>
                    <a:pt x="4378" y="6584"/>
                  </a:lnTo>
                  <a:cubicBezTo>
                    <a:pt x="4478" y="6684"/>
                    <a:pt x="4612" y="6734"/>
                    <a:pt x="4745" y="6734"/>
                  </a:cubicBezTo>
                  <a:cubicBezTo>
                    <a:pt x="4879" y="6734"/>
                    <a:pt x="5013" y="6684"/>
                    <a:pt x="5113" y="6584"/>
                  </a:cubicBezTo>
                  <a:lnTo>
                    <a:pt x="5213" y="6483"/>
                  </a:lnTo>
                  <a:lnTo>
                    <a:pt x="5297" y="6483"/>
                  </a:lnTo>
                  <a:cubicBezTo>
                    <a:pt x="5431" y="6483"/>
                    <a:pt x="5564" y="6417"/>
                    <a:pt x="5664" y="6333"/>
                  </a:cubicBezTo>
                  <a:lnTo>
                    <a:pt x="7268" y="4729"/>
                  </a:lnTo>
                  <a:cubicBezTo>
                    <a:pt x="7385" y="4612"/>
                    <a:pt x="7436" y="4445"/>
                    <a:pt x="7419" y="4278"/>
                  </a:cubicBezTo>
                  <a:lnTo>
                    <a:pt x="7519" y="4178"/>
                  </a:lnTo>
                  <a:cubicBezTo>
                    <a:pt x="7720" y="3977"/>
                    <a:pt x="7720" y="3643"/>
                    <a:pt x="7519" y="3443"/>
                  </a:cubicBezTo>
                  <a:lnTo>
                    <a:pt x="4227" y="151"/>
                  </a:lnTo>
                  <a:cubicBezTo>
                    <a:pt x="4127" y="51"/>
                    <a:pt x="399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6"/>
            <p:cNvSpPr/>
            <p:nvPr/>
          </p:nvSpPr>
          <p:spPr>
            <a:xfrm>
              <a:off x="6858161" y="1395394"/>
              <a:ext cx="98293" cy="22965"/>
            </a:xfrm>
            <a:custGeom>
              <a:rect b="b" l="l" r="r" t="t"/>
              <a:pathLst>
                <a:path extrusionOk="0" h="1046" w="4477">
                  <a:moveTo>
                    <a:pt x="3968" y="1"/>
                  </a:moveTo>
                  <a:cubicBezTo>
                    <a:pt x="3949" y="1"/>
                    <a:pt x="3930" y="2"/>
                    <a:pt x="3911" y="5"/>
                  </a:cubicBezTo>
                  <a:lnTo>
                    <a:pt x="519" y="5"/>
                  </a:lnTo>
                  <a:cubicBezTo>
                    <a:pt x="235" y="5"/>
                    <a:pt x="1" y="222"/>
                    <a:pt x="1" y="523"/>
                  </a:cubicBezTo>
                  <a:cubicBezTo>
                    <a:pt x="1" y="807"/>
                    <a:pt x="235" y="1041"/>
                    <a:pt x="519" y="1041"/>
                  </a:cubicBezTo>
                  <a:lnTo>
                    <a:pt x="3911" y="1041"/>
                  </a:lnTo>
                  <a:cubicBezTo>
                    <a:pt x="3930" y="1044"/>
                    <a:pt x="3949" y="1045"/>
                    <a:pt x="3968" y="1045"/>
                  </a:cubicBezTo>
                  <a:cubicBezTo>
                    <a:pt x="4476" y="1045"/>
                    <a:pt x="4476" y="1"/>
                    <a:pt x="3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9" name="Google Shape;3009;p46"/>
          <p:cNvSpPr/>
          <p:nvPr/>
        </p:nvSpPr>
        <p:spPr>
          <a:xfrm>
            <a:off x="6391021" y="1950733"/>
            <a:ext cx="398769" cy="392336"/>
          </a:xfrm>
          <a:custGeom>
            <a:rect b="b" l="l" r="r" t="t"/>
            <a:pathLst>
              <a:path extrusionOk="0" h="17870" w="18163">
                <a:moveTo>
                  <a:pt x="15829" y="886"/>
                </a:moveTo>
                <a:cubicBezTo>
                  <a:pt x="16749" y="886"/>
                  <a:pt x="17549" y="2089"/>
                  <a:pt x="16642" y="2932"/>
                </a:cubicBezTo>
                <a:lnTo>
                  <a:pt x="14905" y="4669"/>
                </a:lnTo>
                <a:lnTo>
                  <a:pt x="13267" y="4669"/>
                </a:lnTo>
                <a:lnTo>
                  <a:pt x="13267" y="3015"/>
                </a:lnTo>
                <a:lnTo>
                  <a:pt x="14988" y="1278"/>
                </a:lnTo>
                <a:cubicBezTo>
                  <a:pt x="15249" y="1001"/>
                  <a:pt x="15545" y="886"/>
                  <a:pt x="15829" y="886"/>
                </a:cubicBezTo>
                <a:close/>
                <a:moveTo>
                  <a:pt x="9875" y="7527"/>
                </a:moveTo>
                <a:cubicBezTo>
                  <a:pt x="10009" y="7527"/>
                  <a:pt x="10143" y="7577"/>
                  <a:pt x="10243" y="7677"/>
                </a:cubicBezTo>
                <a:cubicBezTo>
                  <a:pt x="10577" y="8011"/>
                  <a:pt x="10343" y="8579"/>
                  <a:pt x="9875" y="8579"/>
                </a:cubicBezTo>
                <a:cubicBezTo>
                  <a:pt x="9408" y="8579"/>
                  <a:pt x="9174" y="8011"/>
                  <a:pt x="9508" y="7677"/>
                </a:cubicBezTo>
                <a:cubicBezTo>
                  <a:pt x="9608" y="7577"/>
                  <a:pt x="9742" y="7527"/>
                  <a:pt x="9875" y="7527"/>
                </a:cubicBezTo>
                <a:close/>
                <a:moveTo>
                  <a:pt x="15715" y="0"/>
                </a:moveTo>
                <a:cubicBezTo>
                  <a:pt x="15196" y="0"/>
                  <a:pt x="14675" y="185"/>
                  <a:pt x="14253" y="559"/>
                </a:cubicBezTo>
                <a:lnTo>
                  <a:pt x="12365" y="2447"/>
                </a:lnTo>
                <a:cubicBezTo>
                  <a:pt x="12265" y="2548"/>
                  <a:pt x="12215" y="2681"/>
                  <a:pt x="12198" y="2815"/>
                </a:cubicBezTo>
                <a:lnTo>
                  <a:pt x="12198" y="3934"/>
                </a:lnTo>
                <a:lnTo>
                  <a:pt x="11780" y="3517"/>
                </a:lnTo>
                <a:cubicBezTo>
                  <a:pt x="11697" y="3416"/>
                  <a:pt x="11563" y="3366"/>
                  <a:pt x="11413" y="3366"/>
                </a:cubicBezTo>
                <a:lnTo>
                  <a:pt x="7837" y="3366"/>
                </a:lnTo>
                <a:cubicBezTo>
                  <a:pt x="7703" y="3366"/>
                  <a:pt x="7570" y="3416"/>
                  <a:pt x="7469" y="3517"/>
                </a:cubicBezTo>
                <a:lnTo>
                  <a:pt x="218" y="10785"/>
                </a:lnTo>
                <a:cubicBezTo>
                  <a:pt x="1" y="10985"/>
                  <a:pt x="1" y="11319"/>
                  <a:pt x="218" y="11520"/>
                </a:cubicBezTo>
                <a:lnTo>
                  <a:pt x="6400" y="17719"/>
                </a:lnTo>
                <a:cubicBezTo>
                  <a:pt x="6509" y="17819"/>
                  <a:pt x="6646" y="17869"/>
                  <a:pt x="6782" y="17869"/>
                </a:cubicBezTo>
                <a:cubicBezTo>
                  <a:pt x="6918" y="17869"/>
                  <a:pt x="7052" y="17819"/>
                  <a:pt x="7152" y="17719"/>
                </a:cubicBezTo>
                <a:lnTo>
                  <a:pt x="14420" y="10451"/>
                </a:lnTo>
                <a:cubicBezTo>
                  <a:pt x="14520" y="10350"/>
                  <a:pt x="14571" y="10217"/>
                  <a:pt x="14571" y="10083"/>
                </a:cubicBezTo>
                <a:lnTo>
                  <a:pt x="14571" y="6507"/>
                </a:lnTo>
                <a:cubicBezTo>
                  <a:pt x="14571" y="6374"/>
                  <a:pt x="14520" y="6240"/>
                  <a:pt x="14420" y="6140"/>
                </a:cubicBezTo>
                <a:lnTo>
                  <a:pt x="14002" y="5722"/>
                </a:lnTo>
                <a:lnTo>
                  <a:pt x="15122" y="5722"/>
                </a:lnTo>
                <a:cubicBezTo>
                  <a:pt x="15256" y="5722"/>
                  <a:pt x="15389" y="5655"/>
                  <a:pt x="15489" y="5572"/>
                </a:cubicBezTo>
                <a:lnTo>
                  <a:pt x="17378" y="3684"/>
                </a:lnTo>
                <a:cubicBezTo>
                  <a:pt x="18163" y="2798"/>
                  <a:pt x="18113" y="1478"/>
                  <a:pt x="17277" y="659"/>
                </a:cubicBezTo>
                <a:cubicBezTo>
                  <a:pt x="16849" y="222"/>
                  <a:pt x="16283" y="0"/>
                  <a:pt x="157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46"/>
          <p:cNvSpPr/>
          <p:nvPr/>
        </p:nvSpPr>
        <p:spPr>
          <a:xfrm>
            <a:off x="6441651" y="4293525"/>
            <a:ext cx="296063" cy="394751"/>
          </a:xfrm>
          <a:custGeom>
            <a:rect b="b" l="l" r="r" t="t"/>
            <a:pathLst>
              <a:path extrusionOk="0" h="17980" w="13485">
                <a:moveTo>
                  <a:pt x="6736" y="2909"/>
                </a:moveTo>
                <a:cubicBezTo>
                  <a:pt x="7022" y="2909"/>
                  <a:pt x="7310" y="3059"/>
                  <a:pt x="7269" y="3360"/>
                </a:cubicBezTo>
                <a:lnTo>
                  <a:pt x="7269" y="3961"/>
                </a:lnTo>
                <a:lnTo>
                  <a:pt x="7870" y="3961"/>
                </a:lnTo>
                <a:cubicBezTo>
                  <a:pt x="8522" y="3995"/>
                  <a:pt x="8522" y="4964"/>
                  <a:pt x="7870" y="5014"/>
                </a:cubicBezTo>
                <a:lnTo>
                  <a:pt x="6350" y="5014"/>
                </a:lnTo>
                <a:cubicBezTo>
                  <a:pt x="5548" y="5014"/>
                  <a:pt x="5548" y="6217"/>
                  <a:pt x="6350" y="6217"/>
                </a:cubicBezTo>
                <a:lnTo>
                  <a:pt x="7102" y="6217"/>
                </a:lnTo>
                <a:cubicBezTo>
                  <a:pt x="7987" y="6217"/>
                  <a:pt x="8706" y="6919"/>
                  <a:pt x="8756" y="7788"/>
                </a:cubicBezTo>
                <a:cubicBezTo>
                  <a:pt x="8789" y="8673"/>
                  <a:pt x="8138" y="9425"/>
                  <a:pt x="7269" y="9525"/>
                </a:cubicBezTo>
                <a:lnTo>
                  <a:pt x="7269" y="10127"/>
                </a:lnTo>
                <a:cubicBezTo>
                  <a:pt x="7219" y="10428"/>
                  <a:pt x="6980" y="10578"/>
                  <a:pt x="6742" y="10578"/>
                </a:cubicBezTo>
                <a:cubicBezTo>
                  <a:pt x="6504" y="10578"/>
                  <a:pt x="6266" y="10428"/>
                  <a:pt x="6216" y="10127"/>
                </a:cubicBezTo>
                <a:lnTo>
                  <a:pt x="6216" y="9525"/>
                </a:lnTo>
                <a:lnTo>
                  <a:pt x="5615" y="9525"/>
                </a:lnTo>
                <a:cubicBezTo>
                  <a:pt x="5598" y="9527"/>
                  <a:pt x="5583" y="9528"/>
                  <a:pt x="5568" y="9528"/>
                </a:cubicBezTo>
                <a:cubicBezTo>
                  <a:pt x="5045" y="9528"/>
                  <a:pt x="5045" y="8470"/>
                  <a:pt x="5568" y="8470"/>
                </a:cubicBezTo>
                <a:cubicBezTo>
                  <a:pt x="5583" y="8470"/>
                  <a:pt x="5598" y="8471"/>
                  <a:pt x="5615" y="8473"/>
                </a:cubicBezTo>
                <a:lnTo>
                  <a:pt x="7118" y="8473"/>
                </a:lnTo>
                <a:cubicBezTo>
                  <a:pt x="7920" y="8473"/>
                  <a:pt x="7920" y="7270"/>
                  <a:pt x="7118" y="7270"/>
                </a:cubicBezTo>
                <a:lnTo>
                  <a:pt x="6366" y="7270"/>
                </a:lnTo>
                <a:cubicBezTo>
                  <a:pt x="6356" y="7270"/>
                  <a:pt x="6346" y="7270"/>
                  <a:pt x="6335" y="7270"/>
                </a:cubicBezTo>
                <a:cubicBezTo>
                  <a:pt x="5464" y="7270"/>
                  <a:pt x="4745" y="6574"/>
                  <a:pt x="4712" y="5699"/>
                </a:cubicBezTo>
                <a:cubicBezTo>
                  <a:pt x="4662" y="4813"/>
                  <a:pt x="5330" y="4045"/>
                  <a:pt x="6216" y="3978"/>
                </a:cubicBezTo>
                <a:lnTo>
                  <a:pt x="6216" y="3961"/>
                </a:lnTo>
                <a:lnTo>
                  <a:pt x="6216" y="3360"/>
                </a:lnTo>
                <a:cubicBezTo>
                  <a:pt x="6166" y="3059"/>
                  <a:pt x="6450" y="2909"/>
                  <a:pt x="6736" y="2909"/>
                </a:cubicBezTo>
                <a:close/>
                <a:moveTo>
                  <a:pt x="9615" y="12428"/>
                </a:moveTo>
                <a:cubicBezTo>
                  <a:pt x="10124" y="12428"/>
                  <a:pt x="10124" y="13473"/>
                  <a:pt x="9615" y="13473"/>
                </a:cubicBezTo>
                <a:cubicBezTo>
                  <a:pt x="9596" y="13473"/>
                  <a:pt x="9577" y="13471"/>
                  <a:pt x="9558" y="13468"/>
                </a:cubicBezTo>
                <a:lnTo>
                  <a:pt x="3927" y="13468"/>
                </a:lnTo>
                <a:cubicBezTo>
                  <a:pt x="3309" y="13402"/>
                  <a:pt x="3309" y="12516"/>
                  <a:pt x="3927" y="12433"/>
                </a:cubicBezTo>
                <a:lnTo>
                  <a:pt x="9558" y="12433"/>
                </a:lnTo>
                <a:cubicBezTo>
                  <a:pt x="9577" y="12430"/>
                  <a:pt x="9596" y="12428"/>
                  <a:pt x="9615" y="12428"/>
                </a:cubicBezTo>
                <a:close/>
                <a:moveTo>
                  <a:pt x="12978" y="1"/>
                </a:moveTo>
                <a:cubicBezTo>
                  <a:pt x="12969" y="1"/>
                  <a:pt x="12959" y="1"/>
                  <a:pt x="12950" y="1"/>
                </a:cubicBezTo>
                <a:lnTo>
                  <a:pt x="535" y="1"/>
                </a:lnTo>
                <a:cubicBezTo>
                  <a:pt x="251" y="1"/>
                  <a:pt x="0" y="235"/>
                  <a:pt x="0" y="519"/>
                </a:cubicBezTo>
                <a:lnTo>
                  <a:pt x="0" y="15908"/>
                </a:lnTo>
                <a:cubicBezTo>
                  <a:pt x="0" y="16042"/>
                  <a:pt x="67" y="16175"/>
                  <a:pt x="168" y="16276"/>
                </a:cubicBezTo>
                <a:lnTo>
                  <a:pt x="1721" y="17829"/>
                </a:lnTo>
                <a:cubicBezTo>
                  <a:pt x="1822" y="17930"/>
                  <a:pt x="1955" y="17980"/>
                  <a:pt x="2089" y="17980"/>
                </a:cubicBezTo>
                <a:cubicBezTo>
                  <a:pt x="2223" y="17980"/>
                  <a:pt x="2356" y="17930"/>
                  <a:pt x="2457" y="17829"/>
                </a:cubicBezTo>
                <a:lnTo>
                  <a:pt x="3643" y="16643"/>
                </a:lnTo>
                <a:lnTo>
                  <a:pt x="4812" y="17829"/>
                </a:lnTo>
                <a:cubicBezTo>
                  <a:pt x="4913" y="17930"/>
                  <a:pt x="5046" y="17980"/>
                  <a:pt x="5197" y="17980"/>
                </a:cubicBezTo>
                <a:cubicBezTo>
                  <a:pt x="5330" y="17980"/>
                  <a:pt x="5464" y="17930"/>
                  <a:pt x="5564" y="17829"/>
                </a:cubicBezTo>
                <a:lnTo>
                  <a:pt x="6751" y="16643"/>
                </a:lnTo>
                <a:lnTo>
                  <a:pt x="7920" y="17829"/>
                </a:lnTo>
                <a:cubicBezTo>
                  <a:pt x="8021" y="17930"/>
                  <a:pt x="8154" y="17980"/>
                  <a:pt x="8290" y="17980"/>
                </a:cubicBezTo>
                <a:cubicBezTo>
                  <a:pt x="8426" y="17980"/>
                  <a:pt x="8564" y="17930"/>
                  <a:pt x="8672" y="17829"/>
                </a:cubicBezTo>
                <a:lnTo>
                  <a:pt x="9842" y="16643"/>
                </a:lnTo>
                <a:lnTo>
                  <a:pt x="11028" y="17829"/>
                </a:lnTo>
                <a:cubicBezTo>
                  <a:pt x="11128" y="17930"/>
                  <a:pt x="11262" y="17980"/>
                  <a:pt x="11398" y="17980"/>
                </a:cubicBezTo>
                <a:cubicBezTo>
                  <a:pt x="11534" y="17980"/>
                  <a:pt x="11671" y="17930"/>
                  <a:pt x="11780" y="17829"/>
                </a:cubicBezTo>
                <a:lnTo>
                  <a:pt x="13317" y="16276"/>
                </a:lnTo>
                <a:cubicBezTo>
                  <a:pt x="13417" y="16175"/>
                  <a:pt x="13484" y="16042"/>
                  <a:pt x="13484" y="15908"/>
                </a:cubicBezTo>
                <a:lnTo>
                  <a:pt x="13484" y="519"/>
                </a:lnTo>
                <a:cubicBezTo>
                  <a:pt x="13484" y="244"/>
                  <a:pt x="13265" y="1"/>
                  <a:pt x="129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1" name="Google Shape;3011;p46"/>
          <p:cNvGrpSpPr/>
          <p:nvPr/>
        </p:nvGrpSpPr>
        <p:grpSpPr>
          <a:xfrm>
            <a:off x="6404590" y="2730061"/>
            <a:ext cx="370161" cy="394756"/>
            <a:chOff x="6023590" y="2730061"/>
            <a:chExt cx="370161" cy="394756"/>
          </a:xfrm>
        </p:grpSpPr>
        <p:sp>
          <p:nvSpPr>
            <p:cNvPr id="3012" name="Google Shape;3012;p46"/>
            <p:cNvSpPr/>
            <p:nvPr/>
          </p:nvSpPr>
          <p:spPr>
            <a:xfrm>
              <a:off x="6085592" y="2767122"/>
              <a:ext cx="97612" cy="63845"/>
            </a:xfrm>
            <a:custGeom>
              <a:rect b="b" l="l" r="r" t="t"/>
              <a:pathLst>
                <a:path extrusionOk="0" h="2908" w="4446">
                  <a:moveTo>
                    <a:pt x="535" y="0"/>
                  </a:moveTo>
                  <a:cubicBezTo>
                    <a:pt x="235" y="0"/>
                    <a:pt x="1" y="234"/>
                    <a:pt x="1" y="535"/>
                  </a:cubicBezTo>
                  <a:lnTo>
                    <a:pt x="1" y="2908"/>
                  </a:lnTo>
                  <a:lnTo>
                    <a:pt x="4445" y="2908"/>
                  </a:lnTo>
                  <a:lnTo>
                    <a:pt x="4445" y="535"/>
                  </a:lnTo>
                  <a:cubicBezTo>
                    <a:pt x="4445" y="234"/>
                    <a:pt x="4211" y="0"/>
                    <a:pt x="3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6"/>
            <p:cNvSpPr/>
            <p:nvPr/>
          </p:nvSpPr>
          <p:spPr>
            <a:xfrm>
              <a:off x="6023590" y="3050324"/>
              <a:ext cx="370161" cy="74493"/>
            </a:xfrm>
            <a:custGeom>
              <a:rect b="b" l="l" r="r" t="t"/>
              <a:pathLst>
                <a:path extrusionOk="0" h="3393" w="16860">
                  <a:moveTo>
                    <a:pt x="536" y="0"/>
                  </a:moveTo>
                  <a:cubicBezTo>
                    <a:pt x="235" y="0"/>
                    <a:pt x="1" y="251"/>
                    <a:pt x="1" y="535"/>
                  </a:cubicBezTo>
                  <a:lnTo>
                    <a:pt x="1" y="2874"/>
                  </a:lnTo>
                  <a:cubicBezTo>
                    <a:pt x="1" y="3158"/>
                    <a:pt x="235" y="3392"/>
                    <a:pt x="536" y="3392"/>
                  </a:cubicBezTo>
                  <a:lnTo>
                    <a:pt x="16325" y="3392"/>
                  </a:lnTo>
                  <a:cubicBezTo>
                    <a:pt x="16626" y="3392"/>
                    <a:pt x="16860" y="3158"/>
                    <a:pt x="16860" y="2874"/>
                  </a:cubicBezTo>
                  <a:lnTo>
                    <a:pt x="16860" y="535"/>
                  </a:lnTo>
                  <a:cubicBezTo>
                    <a:pt x="16860" y="251"/>
                    <a:pt x="16626" y="0"/>
                    <a:pt x="16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6"/>
            <p:cNvSpPr/>
            <p:nvPr/>
          </p:nvSpPr>
          <p:spPr>
            <a:xfrm>
              <a:off x="6036060" y="2730061"/>
              <a:ext cx="345220" cy="297534"/>
            </a:xfrm>
            <a:custGeom>
              <a:rect b="b" l="l" r="r" t="t"/>
              <a:pathLst>
                <a:path extrusionOk="0" h="13552" w="15724">
                  <a:moveTo>
                    <a:pt x="14120" y="1053"/>
                  </a:moveTo>
                  <a:lnTo>
                    <a:pt x="14120" y="2824"/>
                  </a:lnTo>
                  <a:lnTo>
                    <a:pt x="9525" y="2824"/>
                  </a:lnTo>
                  <a:lnTo>
                    <a:pt x="9525" y="1053"/>
                  </a:lnTo>
                  <a:close/>
                  <a:moveTo>
                    <a:pt x="3632" y="8181"/>
                  </a:moveTo>
                  <a:cubicBezTo>
                    <a:pt x="3903" y="8181"/>
                    <a:pt x="4161" y="8390"/>
                    <a:pt x="4161" y="8706"/>
                  </a:cubicBezTo>
                  <a:cubicBezTo>
                    <a:pt x="4161" y="9013"/>
                    <a:pt x="3916" y="9235"/>
                    <a:pt x="3638" y="9235"/>
                  </a:cubicBezTo>
                  <a:cubicBezTo>
                    <a:pt x="3569" y="9235"/>
                    <a:pt x="3497" y="9221"/>
                    <a:pt x="3426" y="9190"/>
                  </a:cubicBezTo>
                  <a:cubicBezTo>
                    <a:pt x="3075" y="9057"/>
                    <a:pt x="2992" y="8606"/>
                    <a:pt x="3259" y="8338"/>
                  </a:cubicBezTo>
                  <a:cubicBezTo>
                    <a:pt x="3368" y="8230"/>
                    <a:pt x="3501" y="8181"/>
                    <a:pt x="3632" y="8181"/>
                  </a:cubicBezTo>
                  <a:close/>
                  <a:moveTo>
                    <a:pt x="6456" y="8181"/>
                  </a:moveTo>
                  <a:cubicBezTo>
                    <a:pt x="6726" y="8181"/>
                    <a:pt x="6985" y="8390"/>
                    <a:pt x="6985" y="8706"/>
                  </a:cubicBezTo>
                  <a:cubicBezTo>
                    <a:pt x="6985" y="9013"/>
                    <a:pt x="6740" y="9235"/>
                    <a:pt x="6462" y="9235"/>
                  </a:cubicBezTo>
                  <a:cubicBezTo>
                    <a:pt x="6392" y="9235"/>
                    <a:pt x="6320" y="9221"/>
                    <a:pt x="6250" y="9190"/>
                  </a:cubicBezTo>
                  <a:cubicBezTo>
                    <a:pt x="5899" y="9057"/>
                    <a:pt x="5816" y="8606"/>
                    <a:pt x="6083" y="8338"/>
                  </a:cubicBezTo>
                  <a:cubicBezTo>
                    <a:pt x="6192" y="8230"/>
                    <a:pt x="6325" y="8181"/>
                    <a:pt x="6456" y="8181"/>
                  </a:cubicBezTo>
                  <a:close/>
                  <a:moveTo>
                    <a:pt x="9274" y="8188"/>
                  </a:moveTo>
                  <a:cubicBezTo>
                    <a:pt x="9408" y="8188"/>
                    <a:pt x="9542" y="8238"/>
                    <a:pt x="9642" y="8338"/>
                  </a:cubicBezTo>
                  <a:cubicBezTo>
                    <a:pt x="10026" y="8710"/>
                    <a:pt x="9673" y="9239"/>
                    <a:pt x="9269" y="9239"/>
                  </a:cubicBezTo>
                  <a:cubicBezTo>
                    <a:pt x="9147" y="9239"/>
                    <a:pt x="9019" y="9190"/>
                    <a:pt x="8907" y="9073"/>
                  </a:cubicBezTo>
                  <a:cubicBezTo>
                    <a:pt x="8689" y="8873"/>
                    <a:pt x="8689" y="8539"/>
                    <a:pt x="8907" y="8338"/>
                  </a:cubicBezTo>
                  <a:cubicBezTo>
                    <a:pt x="9007" y="8238"/>
                    <a:pt x="9141" y="8188"/>
                    <a:pt x="9274" y="8188"/>
                  </a:cubicBezTo>
                  <a:close/>
                  <a:moveTo>
                    <a:pt x="12104" y="8242"/>
                  </a:moveTo>
                  <a:cubicBezTo>
                    <a:pt x="12344" y="8242"/>
                    <a:pt x="12583" y="8397"/>
                    <a:pt x="12616" y="8706"/>
                  </a:cubicBezTo>
                  <a:lnTo>
                    <a:pt x="12616" y="11530"/>
                  </a:lnTo>
                  <a:cubicBezTo>
                    <a:pt x="12658" y="11822"/>
                    <a:pt x="12378" y="11968"/>
                    <a:pt x="12098" y="11968"/>
                  </a:cubicBezTo>
                  <a:cubicBezTo>
                    <a:pt x="11818" y="11968"/>
                    <a:pt x="11538" y="11822"/>
                    <a:pt x="11580" y="11530"/>
                  </a:cubicBezTo>
                  <a:lnTo>
                    <a:pt x="11580" y="8706"/>
                  </a:lnTo>
                  <a:cubicBezTo>
                    <a:pt x="11622" y="8397"/>
                    <a:pt x="11864" y="8242"/>
                    <a:pt x="12104" y="8242"/>
                  </a:cubicBezTo>
                  <a:close/>
                  <a:moveTo>
                    <a:pt x="3623" y="11005"/>
                  </a:moveTo>
                  <a:cubicBezTo>
                    <a:pt x="3959" y="11005"/>
                    <a:pt x="4269" y="11341"/>
                    <a:pt x="4111" y="11730"/>
                  </a:cubicBezTo>
                  <a:cubicBezTo>
                    <a:pt x="4020" y="11954"/>
                    <a:pt x="3830" y="12055"/>
                    <a:pt x="3639" y="12055"/>
                  </a:cubicBezTo>
                  <a:cubicBezTo>
                    <a:pt x="3374" y="12055"/>
                    <a:pt x="3109" y="11860"/>
                    <a:pt x="3109" y="11530"/>
                  </a:cubicBezTo>
                  <a:cubicBezTo>
                    <a:pt x="3109" y="11396"/>
                    <a:pt x="3159" y="11262"/>
                    <a:pt x="3259" y="11162"/>
                  </a:cubicBezTo>
                  <a:cubicBezTo>
                    <a:pt x="3368" y="11053"/>
                    <a:pt x="3498" y="11005"/>
                    <a:pt x="3623" y="11005"/>
                  </a:cubicBezTo>
                  <a:close/>
                  <a:moveTo>
                    <a:pt x="9276" y="11005"/>
                  </a:moveTo>
                  <a:cubicBezTo>
                    <a:pt x="9543" y="11005"/>
                    <a:pt x="9798" y="11214"/>
                    <a:pt x="9809" y="11530"/>
                  </a:cubicBezTo>
                  <a:cubicBezTo>
                    <a:pt x="9795" y="11826"/>
                    <a:pt x="9554" y="12057"/>
                    <a:pt x="9277" y="12057"/>
                  </a:cubicBezTo>
                  <a:cubicBezTo>
                    <a:pt x="9211" y="12057"/>
                    <a:pt x="9142" y="12043"/>
                    <a:pt x="9074" y="12014"/>
                  </a:cubicBezTo>
                  <a:cubicBezTo>
                    <a:pt x="8723" y="11864"/>
                    <a:pt x="8639" y="11429"/>
                    <a:pt x="8907" y="11162"/>
                  </a:cubicBezTo>
                  <a:cubicBezTo>
                    <a:pt x="9015" y="11053"/>
                    <a:pt x="9147" y="11005"/>
                    <a:pt x="9276" y="11005"/>
                  </a:cubicBezTo>
                  <a:close/>
                  <a:moveTo>
                    <a:pt x="6446" y="10996"/>
                  </a:moveTo>
                  <a:cubicBezTo>
                    <a:pt x="6850" y="10996"/>
                    <a:pt x="7203" y="11525"/>
                    <a:pt x="6818" y="11897"/>
                  </a:cubicBezTo>
                  <a:cubicBezTo>
                    <a:pt x="6718" y="12006"/>
                    <a:pt x="6584" y="12060"/>
                    <a:pt x="6450" y="12060"/>
                  </a:cubicBezTo>
                  <a:cubicBezTo>
                    <a:pt x="6317" y="12060"/>
                    <a:pt x="6183" y="12006"/>
                    <a:pt x="6083" y="11897"/>
                  </a:cubicBezTo>
                  <a:cubicBezTo>
                    <a:pt x="5882" y="11697"/>
                    <a:pt x="5882" y="11363"/>
                    <a:pt x="6083" y="11162"/>
                  </a:cubicBezTo>
                  <a:cubicBezTo>
                    <a:pt x="6196" y="11045"/>
                    <a:pt x="6323" y="10996"/>
                    <a:pt x="6446" y="10996"/>
                  </a:cubicBezTo>
                  <a:close/>
                  <a:moveTo>
                    <a:pt x="9007" y="1"/>
                  </a:moveTo>
                  <a:cubicBezTo>
                    <a:pt x="8723" y="1"/>
                    <a:pt x="8489" y="235"/>
                    <a:pt x="8489" y="519"/>
                  </a:cubicBezTo>
                  <a:lnTo>
                    <a:pt x="8489" y="3359"/>
                  </a:lnTo>
                  <a:cubicBezTo>
                    <a:pt x="8489" y="3643"/>
                    <a:pt x="8723" y="3877"/>
                    <a:pt x="9007" y="3877"/>
                  </a:cubicBezTo>
                  <a:lnTo>
                    <a:pt x="11313" y="3877"/>
                  </a:lnTo>
                  <a:lnTo>
                    <a:pt x="11313" y="5648"/>
                  </a:lnTo>
                  <a:lnTo>
                    <a:pt x="536" y="5648"/>
                  </a:lnTo>
                  <a:cubicBezTo>
                    <a:pt x="526" y="5648"/>
                    <a:pt x="516" y="5647"/>
                    <a:pt x="507" y="5647"/>
                  </a:cubicBezTo>
                  <a:cubicBezTo>
                    <a:pt x="235" y="5647"/>
                    <a:pt x="1" y="5876"/>
                    <a:pt x="1" y="6166"/>
                  </a:cubicBezTo>
                  <a:lnTo>
                    <a:pt x="1" y="13551"/>
                  </a:lnTo>
                  <a:lnTo>
                    <a:pt x="15724" y="13551"/>
                  </a:lnTo>
                  <a:lnTo>
                    <a:pt x="15724" y="6166"/>
                  </a:lnTo>
                  <a:cubicBezTo>
                    <a:pt x="15724" y="5882"/>
                    <a:pt x="15490" y="5648"/>
                    <a:pt x="15206" y="5648"/>
                  </a:cubicBezTo>
                  <a:lnTo>
                    <a:pt x="12349" y="5648"/>
                  </a:lnTo>
                  <a:lnTo>
                    <a:pt x="12349" y="3877"/>
                  </a:lnTo>
                  <a:lnTo>
                    <a:pt x="14654" y="3877"/>
                  </a:lnTo>
                  <a:cubicBezTo>
                    <a:pt x="14938" y="3877"/>
                    <a:pt x="15172" y="3643"/>
                    <a:pt x="15172" y="3342"/>
                  </a:cubicBezTo>
                  <a:lnTo>
                    <a:pt x="15172" y="519"/>
                  </a:lnTo>
                  <a:cubicBezTo>
                    <a:pt x="15172" y="235"/>
                    <a:pt x="14938" y="1"/>
                    <a:pt x="14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5" name="Google Shape;3015;p46"/>
          <p:cNvGrpSpPr/>
          <p:nvPr/>
        </p:nvGrpSpPr>
        <p:grpSpPr>
          <a:xfrm>
            <a:off x="6392119" y="3530049"/>
            <a:ext cx="394751" cy="358156"/>
            <a:chOff x="6011119" y="3530049"/>
            <a:chExt cx="394751" cy="358156"/>
          </a:xfrm>
        </p:grpSpPr>
        <p:sp>
          <p:nvSpPr>
            <p:cNvPr id="3016" name="Google Shape;3016;p46"/>
            <p:cNvSpPr/>
            <p:nvPr/>
          </p:nvSpPr>
          <p:spPr>
            <a:xfrm>
              <a:off x="6023238" y="3780340"/>
              <a:ext cx="95394" cy="107865"/>
            </a:xfrm>
            <a:custGeom>
              <a:rect b="b" l="l" r="r" t="t"/>
              <a:pathLst>
                <a:path extrusionOk="0" h="4913" w="4345">
                  <a:moveTo>
                    <a:pt x="0" y="0"/>
                  </a:moveTo>
                  <a:cubicBezTo>
                    <a:pt x="284" y="2506"/>
                    <a:pt x="602" y="4461"/>
                    <a:pt x="602" y="4478"/>
                  </a:cubicBezTo>
                  <a:cubicBezTo>
                    <a:pt x="635" y="4729"/>
                    <a:pt x="852" y="4913"/>
                    <a:pt x="1103" y="4913"/>
                  </a:cubicBezTo>
                  <a:lnTo>
                    <a:pt x="3826" y="4913"/>
                  </a:lnTo>
                  <a:cubicBezTo>
                    <a:pt x="4110" y="4913"/>
                    <a:pt x="4344" y="4679"/>
                    <a:pt x="4344" y="4395"/>
                  </a:cubicBezTo>
                  <a:lnTo>
                    <a:pt x="4344" y="2206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6"/>
            <p:cNvSpPr/>
            <p:nvPr/>
          </p:nvSpPr>
          <p:spPr>
            <a:xfrm>
              <a:off x="6011119" y="3530049"/>
              <a:ext cx="394751" cy="357779"/>
            </a:xfrm>
            <a:custGeom>
              <a:rect b="b" l="l" r="r" t="t"/>
              <a:pathLst>
                <a:path extrusionOk="0" h="16296" w="17980">
                  <a:moveTo>
                    <a:pt x="1106" y="1"/>
                  </a:moveTo>
                  <a:cubicBezTo>
                    <a:pt x="977" y="1"/>
                    <a:pt x="849" y="51"/>
                    <a:pt x="753" y="155"/>
                  </a:cubicBezTo>
                  <a:cubicBezTo>
                    <a:pt x="268" y="623"/>
                    <a:pt x="34" y="1676"/>
                    <a:pt x="17" y="3564"/>
                  </a:cubicBezTo>
                  <a:cubicBezTo>
                    <a:pt x="1" y="5302"/>
                    <a:pt x="101" y="7056"/>
                    <a:pt x="268" y="8794"/>
                  </a:cubicBezTo>
                  <a:cubicBezTo>
                    <a:pt x="318" y="9328"/>
                    <a:pt x="385" y="9863"/>
                    <a:pt x="435" y="10364"/>
                  </a:cubicBezTo>
                  <a:lnTo>
                    <a:pt x="4378" y="10364"/>
                  </a:lnTo>
                  <a:cubicBezTo>
                    <a:pt x="4596" y="10364"/>
                    <a:pt x="4779" y="10498"/>
                    <a:pt x="4863" y="10698"/>
                  </a:cubicBezTo>
                  <a:lnTo>
                    <a:pt x="6116" y="13940"/>
                  </a:lnTo>
                  <a:lnTo>
                    <a:pt x="7787" y="16112"/>
                  </a:lnTo>
                  <a:cubicBezTo>
                    <a:pt x="7887" y="16229"/>
                    <a:pt x="8038" y="16296"/>
                    <a:pt x="8188" y="16296"/>
                  </a:cubicBezTo>
                  <a:lnTo>
                    <a:pt x="17478" y="16296"/>
                  </a:lnTo>
                  <a:cubicBezTo>
                    <a:pt x="17762" y="16296"/>
                    <a:pt x="17979" y="16079"/>
                    <a:pt x="17979" y="15795"/>
                  </a:cubicBezTo>
                  <a:lnTo>
                    <a:pt x="17979" y="14692"/>
                  </a:lnTo>
                  <a:cubicBezTo>
                    <a:pt x="17979" y="12620"/>
                    <a:pt x="16292" y="10932"/>
                    <a:pt x="14203" y="10916"/>
                  </a:cubicBezTo>
                  <a:lnTo>
                    <a:pt x="13117" y="10916"/>
                  </a:lnTo>
                  <a:cubicBezTo>
                    <a:pt x="11129" y="10916"/>
                    <a:pt x="9541" y="9312"/>
                    <a:pt x="9525" y="7340"/>
                  </a:cubicBezTo>
                  <a:cubicBezTo>
                    <a:pt x="9525" y="7190"/>
                    <a:pt x="9475" y="7056"/>
                    <a:pt x="9358" y="6956"/>
                  </a:cubicBezTo>
                  <a:lnTo>
                    <a:pt x="1438" y="122"/>
                  </a:lnTo>
                  <a:cubicBezTo>
                    <a:pt x="1342" y="42"/>
                    <a:pt x="1224" y="1"/>
                    <a:pt x="1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8" name="Google Shape;3018;p46"/>
          <p:cNvGrpSpPr/>
          <p:nvPr/>
        </p:nvGrpSpPr>
        <p:grpSpPr>
          <a:xfrm>
            <a:off x="6391021" y="1166597"/>
            <a:ext cx="397324" cy="395106"/>
            <a:chOff x="6010021" y="1166597"/>
            <a:chExt cx="397324" cy="395106"/>
          </a:xfrm>
        </p:grpSpPr>
        <p:sp>
          <p:nvSpPr>
            <p:cNvPr id="3019" name="Google Shape;3019;p46"/>
            <p:cNvSpPr/>
            <p:nvPr/>
          </p:nvSpPr>
          <p:spPr>
            <a:xfrm>
              <a:off x="6010021" y="1416032"/>
              <a:ext cx="146769" cy="145671"/>
            </a:xfrm>
            <a:custGeom>
              <a:rect b="b" l="l" r="r" t="t"/>
              <a:pathLst>
                <a:path extrusionOk="0" h="6635" w="6685">
                  <a:moveTo>
                    <a:pt x="3994" y="1"/>
                  </a:moveTo>
                  <a:lnTo>
                    <a:pt x="151" y="5815"/>
                  </a:lnTo>
                  <a:cubicBezTo>
                    <a:pt x="1" y="6016"/>
                    <a:pt x="34" y="6300"/>
                    <a:pt x="218" y="6467"/>
                  </a:cubicBezTo>
                  <a:cubicBezTo>
                    <a:pt x="301" y="6567"/>
                    <a:pt x="452" y="6617"/>
                    <a:pt x="585" y="6634"/>
                  </a:cubicBezTo>
                  <a:cubicBezTo>
                    <a:pt x="686" y="6617"/>
                    <a:pt x="786" y="6601"/>
                    <a:pt x="869" y="6534"/>
                  </a:cubicBezTo>
                  <a:lnTo>
                    <a:pt x="6684" y="2691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6"/>
            <p:cNvSpPr/>
            <p:nvPr/>
          </p:nvSpPr>
          <p:spPr>
            <a:xfrm>
              <a:off x="6207379" y="1166597"/>
              <a:ext cx="199966" cy="198846"/>
            </a:xfrm>
            <a:custGeom>
              <a:rect b="b" l="l" r="r" t="t"/>
              <a:pathLst>
                <a:path extrusionOk="0" h="9057" w="9108">
                  <a:moveTo>
                    <a:pt x="2923" y="0"/>
                  </a:moveTo>
                  <a:cubicBezTo>
                    <a:pt x="2787" y="0"/>
                    <a:pt x="2649" y="50"/>
                    <a:pt x="2541" y="150"/>
                  </a:cubicBezTo>
                  <a:lnTo>
                    <a:pt x="168" y="2556"/>
                  </a:lnTo>
                  <a:cubicBezTo>
                    <a:pt x="68" y="2640"/>
                    <a:pt x="1" y="2774"/>
                    <a:pt x="1" y="2924"/>
                  </a:cubicBezTo>
                  <a:cubicBezTo>
                    <a:pt x="1" y="3058"/>
                    <a:pt x="68" y="3191"/>
                    <a:pt x="168" y="3292"/>
                  </a:cubicBezTo>
                  <a:lnTo>
                    <a:pt x="5765" y="8906"/>
                  </a:lnTo>
                  <a:cubicBezTo>
                    <a:pt x="5866" y="9006"/>
                    <a:pt x="5999" y="9056"/>
                    <a:pt x="6133" y="9056"/>
                  </a:cubicBezTo>
                  <a:cubicBezTo>
                    <a:pt x="6267" y="9056"/>
                    <a:pt x="6400" y="9006"/>
                    <a:pt x="6500" y="8906"/>
                  </a:cubicBezTo>
                  <a:lnTo>
                    <a:pt x="8890" y="6500"/>
                  </a:lnTo>
                  <a:cubicBezTo>
                    <a:pt x="9107" y="6299"/>
                    <a:pt x="9107" y="5965"/>
                    <a:pt x="8890" y="5764"/>
                  </a:cubicBezTo>
                  <a:lnTo>
                    <a:pt x="3292" y="150"/>
                  </a:lnTo>
                  <a:cubicBezTo>
                    <a:pt x="3192" y="50"/>
                    <a:pt x="3059" y="0"/>
                    <a:pt x="2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6"/>
            <p:cNvSpPr/>
            <p:nvPr/>
          </p:nvSpPr>
          <p:spPr>
            <a:xfrm>
              <a:off x="6050375" y="1264540"/>
              <a:ext cx="257532" cy="256061"/>
            </a:xfrm>
            <a:custGeom>
              <a:rect b="b" l="l" r="r" t="t"/>
              <a:pathLst>
                <a:path extrusionOk="0" h="11663" w="11730">
                  <a:moveTo>
                    <a:pt x="6968" y="0"/>
                  </a:moveTo>
                  <a:lnTo>
                    <a:pt x="5915" y="1070"/>
                  </a:lnTo>
                  <a:cubicBezTo>
                    <a:pt x="5481" y="969"/>
                    <a:pt x="5047" y="936"/>
                    <a:pt x="4595" y="936"/>
                  </a:cubicBezTo>
                  <a:cubicBezTo>
                    <a:pt x="4575" y="936"/>
                    <a:pt x="4554" y="936"/>
                    <a:pt x="4534" y="936"/>
                  </a:cubicBezTo>
                  <a:cubicBezTo>
                    <a:pt x="2918" y="936"/>
                    <a:pt x="1356" y="1585"/>
                    <a:pt x="218" y="2740"/>
                  </a:cubicBezTo>
                  <a:cubicBezTo>
                    <a:pt x="1" y="2941"/>
                    <a:pt x="1" y="3292"/>
                    <a:pt x="218" y="3492"/>
                  </a:cubicBezTo>
                  <a:lnTo>
                    <a:pt x="2741" y="5999"/>
                  </a:lnTo>
                  <a:lnTo>
                    <a:pt x="5748" y="9006"/>
                  </a:lnTo>
                  <a:lnTo>
                    <a:pt x="8255" y="11512"/>
                  </a:lnTo>
                  <a:cubicBezTo>
                    <a:pt x="8338" y="11613"/>
                    <a:pt x="8472" y="11663"/>
                    <a:pt x="8622" y="11663"/>
                  </a:cubicBezTo>
                  <a:cubicBezTo>
                    <a:pt x="8756" y="11663"/>
                    <a:pt x="8890" y="11613"/>
                    <a:pt x="8990" y="11512"/>
                  </a:cubicBezTo>
                  <a:cubicBezTo>
                    <a:pt x="10477" y="10025"/>
                    <a:pt x="11112" y="7887"/>
                    <a:pt x="10661" y="5815"/>
                  </a:cubicBezTo>
                  <a:lnTo>
                    <a:pt x="11730" y="476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2" name="Google Shape;3022;p46"/>
          <p:cNvGrpSpPr/>
          <p:nvPr/>
        </p:nvGrpSpPr>
        <p:grpSpPr>
          <a:xfrm>
            <a:off x="5584722" y="1985471"/>
            <a:ext cx="399162" cy="321020"/>
            <a:chOff x="5230240" y="2408692"/>
            <a:chExt cx="335148" cy="269538"/>
          </a:xfrm>
        </p:grpSpPr>
        <p:sp>
          <p:nvSpPr>
            <p:cNvPr id="3023" name="Google Shape;3023;p46"/>
            <p:cNvSpPr/>
            <p:nvPr/>
          </p:nvSpPr>
          <p:spPr>
            <a:xfrm>
              <a:off x="5282301" y="2559620"/>
              <a:ext cx="231027" cy="118611"/>
            </a:xfrm>
            <a:custGeom>
              <a:rect b="b" l="l" r="r" t="t"/>
              <a:pathLst>
                <a:path extrusionOk="0" h="6434" w="12532">
                  <a:moveTo>
                    <a:pt x="9140" y="1722"/>
                  </a:moveTo>
                  <a:lnTo>
                    <a:pt x="9541" y="2540"/>
                  </a:lnTo>
                  <a:cubicBezTo>
                    <a:pt x="9607" y="2691"/>
                    <a:pt x="9758" y="2791"/>
                    <a:pt x="9925" y="2824"/>
                  </a:cubicBezTo>
                  <a:lnTo>
                    <a:pt x="10827" y="2958"/>
                  </a:lnTo>
                  <a:lnTo>
                    <a:pt x="10176" y="3576"/>
                  </a:lnTo>
                  <a:cubicBezTo>
                    <a:pt x="10059" y="3693"/>
                    <a:pt x="10008" y="3877"/>
                    <a:pt x="10025" y="4044"/>
                  </a:cubicBezTo>
                  <a:lnTo>
                    <a:pt x="10176" y="4930"/>
                  </a:lnTo>
                  <a:lnTo>
                    <a:pt x="9390" y="4512"/>
                  </a:lnTo>
                  <a:cubicBezTo>
                    <a:pt x="9307" y="4470"/>
                    <a:pt x="9219" y="4449"/>
                    <a:pt x="9133" y="4449"/>
                  </a:cubicBezTo>
                  <a:cubicBezTo>
                    <a:pt x="9048" y="4449"/>
                    <a:pt x="8964" y="4470"/>
                    <a:pt x="8889" y="4512"/>
                  </a:cubicBezTo>
                  <a:lnTo>
                    <a:pt x="8087" y="4930"/>
                  </a:lnTo>
                  <a:lnTo>
                    <a:pt x="8254" y="4044"/>
                  </a:lnTo>
                  <a:cubicBezTo>
                    <a:pt x="8271" y="3877"/>
                    <a:pt x="8221" y="3693"/>
                    <a:pt x="8087" y="3576"/>
                  </a:cubicBezTo>
                  <a:lnTo>
                    <a:pt x="7452" y="2958"/>
                  </a:lnTo>
                  <a:lnTo>
                    <a:pt x="8338" y="2824"/>
                  </a:lnTo>
                  <a:cubicBezTo>
                    <a:pt x="8505" y="2791"/>
                    <a:pt x="8655" y="2691"/>
                    <a:pt x="8739" y="2540"/>
                  </a:cubicBezTo>
                  <a:lnTo>
                    <a:pt x="9140" y="1722"/>
                  </a:lnTo>
                  <a:close/>
                  <a:moveTo>
                    <a:pt x="3500" y="1"/>
                  </a:moveTo>
                  <a:cubicBezTo>
                    <a:pt x="3312" y="1"/>
                    <a:pt x="3125" y="101"/>
                    <a:pt x="3024" y="301"/>
                  </a:cubicBezTo>
                  <a:lnTo>
                    <a:pt x="2289" y="1822"/>
                  </a:lnTo>
                  <a:lnTo>
                    <a:pt x="618" y="2056"/>
                  </a:lnTo>
                  <a:cubicBezTo>
                    <a:pt x="184" y="2123"/>
                    <a:pt x="0" y="2657"/>
                    <a:pt x="317" y="2958"/>
                  </a:cubicBezTo>
                  <a:lnTo>
                    <a:pt x="1537" y="4144"/>
                  </a:lnTo>
                  <a:lnTo>
                    <a:pt x="1236" y="5815"/>
                  </a:lnTo>
                  <a:cubicBezTo>
                    <a:pt x="1186" y="6133"/>
                    <a:pt x="1437" y="6417"/>
                    <a:pt x="1771" y="6433"/>
                  </a:cubicBezTo>
                  <a:cubicBezTo>
                    <a:pt x="1855" y="6417"/>
                    <a:pt x="1938" y="6400"/>
                    <a:pt x="2005" y="6367"/>
                  </a:cubicBezTo>
                  <a:lnTo>
                    <a:pt x="3509" y="5581"/>
                  </a:lnTo>
                  <a:lnTo>
                    <a:pt x="5013" y="6367"/>
                  </a:lnTo>
                  <a:cubicBezTo>
                    <a:pt x="5091" y="6408"/>
                    <a:pt x="5173" y="6426"/>
                    <a:pt x="5252" y="6426"/>
                  </a:cubicBezTo>
                  <a:cubicBezTo>
                    <a:pt x="5560" y="6426"/>
                    <a:pt x="5831" y="6147"/>
                    <a:pt x="5764" y="5815"/>
                  </a:cubicBezTo>
                  <a:lnTo>
                    <a:pt x="5480" y="4144"/>
                  </a:lnTo>
                  <a:lnTo>
                    <a:pt x="6316" y="3309"/>
                  </a:lnTo>
                  <a:lnTo>
                    <a:pt x="7168" y="4144"/>
                  </a:lnTo>
                  <a:lnTo>
                    <a:pt x="6884" y="5815"/>
                  </a:lnTo>
                  <a:cubicBezTo>
                    <a:pt x="6818" y="6147"/>
                    <a:pt x="7089" y="6426"/>
                    <a:pt x="7396" y="6426"/>
                  </a:cubicBezTo>
                  <a:cubicBezTo>
                    <a:pt x="7475" y="6426"/>
                    <a:pt x="7557" y="6408"/>
                    <a:pt x="7636" y="6367"/>
                  </a:cubicBezTo>
                  <a:lnTo>
                    <a:pt x="9140" y="5581"/>
                  </a:lnTo>
                  <a:lnTo>
                    <a:pt x="10643" y="6367"/>
                  </a:lnTo>
                  <a:cubicBezTo>
                    <a:pt x="10710" y="6400"/>
                    <a:pt x="10794" y="6417"/>
                    <a:pt x="10894" y="6433"/>
                  </a:cubicBezTo>
                  <a:cubicBezTo>
                    <a:pt x="11211" y="6417"/>
                    <a:pt x="11462" y="6133"/>
                    <a:pt x="11412" y="5815"/>
                  </a:cubicBezTo>
                  <a:lnTo>
                    <a:pt x="11111" y="4144"/>
                  </a:lnTo>
                  <a:lnTo>
                    <a:pt x="12331" y="2958"/>
                  </a:lnTo>
                  <a:cubicBezTo>
                    <a:pt x="12481" y="2808"/>
                    <a:pt x="12531" y="2607"/>
                    <a:pt x="12465" y="2423"/>
                  </a:cubicBezTo>
                  <a:cubicBezTo>
                    <a:pt x="12398" y="2223"/>
                    <a:pt x="12231" y="2089"/>
                    <a:pt x="12047" y="2056"/>
                  </a:cubicBezTo>
                  <a:lnTo>
                    <a:pt x="10376" y="1822"/>
                  </a:lnTo>
                  <a:lnTo>
                    <a:pt x="9624" y="301"/>
                  </a:lnTo>
                  <a:cubicBezTo>
                    <a:pt x="9524" y="101"/>
                    <a:pt x="9336" y="1"/>
                    <a:pt x="9148" y="1"/>
                  </a:cubicBezTo>
                  <a:cubicBezTo>
                    <a:pt x="8960" y="1"/>
                    <a:pt x="8772" y="101"/>
                    <a:pt x="8672" y="301"/>
                  </a:cubicBezTo>
                  <a:lnTo>
                    <a:pt x="7920" y="1822"/>
                  </a:lnTo>
                  <a:lnTo>
                    <a:pt x="6316" y="2039"/>
                  </a:lnTo>
                  <a:lnTo>
                    <a:pt x="4712" y="1822"/>
                  </a:lnTo>
                  <a:lnTo>
                    <a:pt x="3977" y="301"/>
                  </a:lnTo>
                  <a:cubicBezTo>
                    <a:pt x="3876" y="101"/>
                    <a:pt x="3688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6"/>
            <p:cNvSpPr/>
            <p:nvPr/>
          </p:nvSpPr>
          <p:spPr>
            <a:xfrm>
              <a:off x="5230240" y="2408692"/>
              <a:ext cx="335148" cy="119090"/>
            </a:xfrm>
            <a:custGeom>
              <a:rect b="b" l="l" r="r" t="t"/>
              <a:pathLst>
                <a:path extrusionOk="0" h="6460" w="18180">
                  <a:moveTo>
                    <a:pt x="9140" y="0"/>
                  </a:moveTo>
                  <a:cubicBezTo>
                    <a:pt x="8952" y="0"/>
                    <a:pt x="8764" y="101"/>
                    <a:pt x="8672" y="301"/>
                  </a:cubicBezTo>
                  <a:lnTo>
                    <a:pt x="7920" y="1822"/>
                  </a:lnTo>
                  <a:lnTo>
                    <a:pt x="6316" y="2056"/>
                  </a:lnTo>
                  <a:lnTo>
                    <a:pt x="4712" y="1822"/>
                  </a:lnTo>
                  <a:lnTo>
                    <a:pt x="3960" y="301"/>
                  </a:lnTo>
                  <a:cubicBezTo>
                    <a:pt x="3868" y="109"/>
                    <a:pt x="3680" y="13"/>
                    <a:pt x="3492" y="13"/>
                  </a:cubicBezTo>
                  <a:cubicBezTo>
                    <a:pt x="3304" y="13"/>
                    <a:pt x="3116" y="109"/>
                    <a:pt x="3025" y="301"/>
                  </a:cubicBezTo>
                  <a:lnTo>
                    <a:pt x="2273" y="1822"/>
                  </a:lnTo>
                  <a:lnTo>
                    <a:pt x="602" y="2056"/>
                  </a:lnTo>
                  <a:cubicBezTo>
                    <a:pt x="167" y="2122"/>
                    <a:pt x="0" y="2657"/>
                    <a:pt x="318" y="2958"/>
                  </a:cubicBezTo>
                  <a:lnTo>
                    <a:pt x="1521" y="4144"/>
                  </a:lnTo>
                  <a:lnTo>
                    <a:pt x="1237" y="5815"/>
                  </a:lnTo>
                  <a:cubicBezTo>
                    <a:pt x="1170" y="6132"/>
                    <a:pt x="1420" y="6433"/>
                    <a:pt x="1755" y="6450"/>
                  </a:cubicBezTo>
                  <a:cubicBezTo>
                    <a:pt x="1838" y="6433"/>
                    <a:pt x="1922" y="6416"/>
                    <a:pt x="2005" y="6383"/>
                  </a:cubicBezTo>
                  <a:lnTo>
                    <a:pt x="3492" y="5598"/>
                  </a:lnTo>
                  <a:lnTo>
                    <a:pt x="4996" y="6383"/>
                  </a:lnTo>
                  <a:cubicBezTo>
                    <a:pt x="5075" y="6424"/>
                    <a:pt x="5157" y="6443"/>
                    <a:pt x="5236" y="6443"/>
                  </a:cubicBezTo>
                  <a:cubicBezTo>
                    <a:pt x="5544" y="6443"/>
                    <a:pt x="5818" y="6164"/>
                    <a:pt x="5765" y="5832"/>
                  </a:cubicBezTo>
                  <a:lnTo>
                    <a:pt x="5481" y="4161"/>
                  </a:lnTo>
                  <a:lnTo>
                    <a:pt x="6316" y="3325"/>
                  </a:lnTo>
                  <a:lnTo>
                    <a:pt x="7152" y="4161"/>
                  </a:lnTo>
                  <a:lnTo>
                    <a:pt x="6867" y="5832"/>
                  </a:lnTo>
                  <a:cubicBezTo>
                    <a:pt x="6834" y="6032"/>
                    <a:pt x="6918" y="6233"/>
                    <a:pt x="7085" y="6350"/>
                  </a:cubicBezTo>
                  <a:cubicBezTo>
                    <a:pt x="7172" y="6418"/>
                    <a:pt x="7283" y="6452"/>
                    <a:pt x="7396" y="6452"/>
                  </a:cubicBezTo>
                  <a:cubicBezTo>
                    <a:pt x="7477" y="6452"/>
                    <a:pt x="7559" y="6435"/>
                    <a:pt x="7636" y="6400"/>
                  </a:cubicBezTo>
                  <a:lnTo>
                    <a:pt x="9140" y="5598"/>
                  </a:lnTo>
                  <a:lnTo>
                    <a:pt x="10627" y="6400"/>
                  </a:lnTo>
                  <a:cubicBezTo>
                    <a:pt x="10710" y="6433"/>
                    <a:pt x="10794" y="6450"/>
                    <a:pt x="10878" y="6450"/>
                  </a:cubicBezTo>
                  <a:cubicBezTo>
                    <a:pt x="11212" y="6450"/>
                    <a:pt x="11462" y="6149"/>
                    <a:pt x="11396" y="5832"/>
                  </a:cubicBezTo>
                  <a:lnTo>
                    <a:pt x="11111" y="4161"/>
                  </a:lnTo>
                  <a:lnTo>
                    <a:pt x="11964" y="3325"/>
                  </a:lnTo>
                  <a:lnTo>
                    <a:pt x="12799" y="4161"/>
                  </a:lnTo>
                  <a:lnTo>
                    <a:pt x="12498" y="5832"/>
                  </a:lnTo>
                  <a:cubicBezTo>
                    <a:pt x="12448" y="6149"/>
                    <a:pt x="12699" y="6450"/>
                    <a:pt x="13033" y="6450"/>
                  </a:cubicBezTo>
                  <a:cubicBezTo>
                    <a:pt x="13116" y="6450"/>
                    <a:pt x="13200" y="6433"/>
                    <a:pt x="13267" y="6400"/>
                  </a:cubicBezTo>
                  <a:lnTo>
                    <a:pt x="14771" y="5598"/>
                  </a:lnTo>
                  <a:lnTo>
                    <a:pt x="16274" y="6400"/>
                  </a:lnTo>
                  <a:cubicBezTo>
                    <a:pt x="16353" y="6441"/>
                    <a:pt x="16434" y="6459"/>
                    <a:pt x="16513" y="6459"/>
                  </a:cubicBezTo>
                  <a:cubicBezTo>
                    <a:pt x="16821" y="6459"/>
                    <a:pt x="17093" y="6177"/>
                    <a:pt x="17026" y="5832"/>
                  </a:cubicBezTo>
                  <a:lnTo>
                    <a:pt x="16742" y="4161"/>
                  </a:lnTo>
                  <a:lnTo>
                    <a:pt x="17962" y="2991"/>
                  </a:lnTo>
                  <a:cubicBezTo>
                    <a:pt x="18129" y="2841"/>
                    <a:pt x="18179" y="2624"/>
                    <a:pt x="18112" y="2406"/>
                  </a:cubicBezTo>
                  <a:cubicBezTo>
                    <a:pt x="18046" y="2223"/>
                    <a:pt x="17878" y="2089"/>
                    <a:pt x="17695" y="2056"/>
                  </a:cubicBezTo>
                  <a:lnTo>
                    <a:pt x="16024" y="1805"/>
                  </a:lnTo>
                  <a:lnTo>
                    <a:pt x="15255" y="301"/>
                  </a:lnTo>
                  <a:cubicBezTo>
                    <a:pt x="15155" y="109"/>
                    <a:pt x="14967" y="13"/>
                    <a:pt x="14781" y="13"/>
                  </a:cubicBezTo>
                  <a:cubicBezTo>
                    <a:pt x="14595" y="13"/>
                    <a:pt x="14411" y="109"/>
                    <a:pt x="14320" y="301"/>
                  </a:cubicBezTo>
                  <a:lnTo>
                    <a:pt x="13568" y="1822"/>
                  </a:lnTo>
                  <a:lnTo>
                    <a:pt x="11964" y="2056"/>
                  </a:lnTo>
                  <a:lnTo>
                    <a:pt x="10360" y="1822"/>
                  </a:lnTo>
                  <a:lnTo>
                    <a:pt x="9608" y="301"/>
                  </a:lnTo>
                  <a:cubicBezTo>
                    <a:pt x="9516" y="101"/>
                    <a:pt x="9328" y="0"/>
                    <a:pt x="9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5" name="Google Shape;3025;p46"/>
          <p:cNvGrpSpPr/>
          <p:nvPr/>
        </p:nvGrpSpPr>
        <p:grpSpPr>
          <a:xfrm>
            <a:off x="5636998" y="4293547"/>
            <a:ext cx="296063" cy="394729"/>
            <a:chOff x="5408398" y="4293547"/>
            <a:chExt cx="296063" cy="394729"/>
          </a:xfrm>
        </p:grpSpPr>
        <p:sp>
          <p:nvSpPr>
            <p:cNvPr id="3026" name="Google Shape;3026;p46"/>
            <p:cNvSpPr/>
            <p:nvPr/>
          </p:nvSpPr>
          <p:spPr>
            <a:xfrm>
              <a:off x="5408398" y="4293547"/>
              <a:ext cx="296063" cy="394729"/>
            </a:xfrm>
            <a:custGeom>
              <a:rect b="b" l="l" r="r" t="t"/>
              <a:pathLst>
                <a:path extrusionOk="0" h="17979" w="13485">
                  <a:moveTo>
                    <a:pt x="6751" y="1053"/>
                  </a:moveTo>
                  <a:cubicBezTo>
                    <a:pt x="8021" y="1053"/>
                    <a:pt x="9057" y="2072"/>
                    <a:pt x="9057" y="3342"/>
                  </a:cubicBezTo>
                  <a:lnTo>
                    <a:pt x="9057" y="3944"/>
                  </a:lnTo>
                  <a:lnTo>
                    <a:pt x="4462" y="3944"/>
                  </a:lnTo>
                  <a:lnTo>
                    <a:pt x="4462" y="3342"/>
                  </a:lnTo>
                  <a:cubicBezTo>
                    <a:pt x="4462" y="2072"/>
                    <a:pt x="5481" y="1053"/>
                    <a:pt x="6751" y="1053"/>
                  </a:cubicBezTo>
                  <a:close/>
                  <a:moveTo>
                    <a:pt x="6735" y="7619"/>
                  </a:moveTo>
                  <a:cubicBezTo>
                    <a:pt x="8450" y="7619"/>
                    <a:pt x="10093" y="8950"/>
                    <a:pt x="10093" y="10961"/>
                  </a:cubicBezTo>
                  <a:cubicBezTo>
                    <a:pt x="10093" y="12816"/>
                    <a:pt x="8589" y="14303"/>
                    <a:pt x="6751" y="14303"/>
                  </a:cubicBezTo>
                  <a:cubicBezTo>
                    <a:pt x="3777" y="14303"/>
                    <a:pt x="2290" y="10711"/>
                    <a:pt x="4395" y="8605"/>
                  </a:cubicBezTo>
                  <a:cubicBezTo>
                    <a:pt x="5076" y="7924"/>
                    <a:pt x="5914" y="7619"/>
                    <a:pt x="6735" y="7619"/>
                  </a:cubicBezTo>
                  <a:close/>
                  <a:moveTo>
                    <a:pt x="6751" y="0"/>
                  </a:moveTo>
                  <a:cubicBezTo>
                    <a:pt x="4896" y="0"/>
                    <a:pt x="3392" y="1487"/>
                    <a:pt x="3392" y="3342"/>
                  </a:cubicBezTo>
                  <a:lnTo>
                    <a:pt x="3392" y="3944"/>
                  </a:lnTo>
                  <a:lnTo>
                    <a:pt x="1103" y="3944"/>
                  </a:lnTo>
                  <a:cubicBezTo>
                    <a:pt x="819" y="3944"/>
                    <a:pt x="585" y="4161"/>
                    <a:pt x="569" y="4445"/>
                  </a:cubicBezTo>
                  <a:lnTo>
                    <a:pt x="17" y="17427"/>
                  </a:lnTo>
                  <a:cubicBezTo>
                    <a:pt x="1" y="17728"/>
                    <a:pt x="235" y="17979"/>
                    <a:pt x="535" y="17979"/>
                  </a:cubicBezTo>
                  <a:lnTo>
                    <a:pt x="12950" y="17979"/>
                  </a:lnTo>
                  <a:cubicBezTo>
                    <a:pt x="13234" y="17979"/>
                    <a:pt x="13484" y="17745"/>
                    <a:pt x="13484" y="17461"/>
                  </a:cubicBezTo>
                  <a:cubicBezTo>
                    <a:pt x="13484" y="17427"/>
                    <a:pt x="13484" y="17411"/>
                    <a:pt x="13484" y="17394"/>
                  </a:cubicBezTo>
                  <a:lnTo>
                    <a:pt x="12916" y="4445"/>
                  </a:lnTo>
                  <a:cubicBezTo>
                    <a:pt x="12916" y="4161"/>
                    <a:pt x="12682" y="3944"/>
                    <a:pt x="12398" y="3944"/>
                  </a:cubicBezTo>
                  <a:lnTo>
                    <a:pt x="10093" y="3944"/>
                  </a:lnTo>
                  <a:lnTo>
                    <a:pt x="10093" y="3342"/>
                  </a:lnTo>
                  <a:cubicBezTo>
                    <a:pt x="10093" y="1487"/>
                    <a:pt x="8606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6"/>
            <p:cNvSpPr/>
            <p:nvPr/>
          </p:nvSpPr>
          <p:spPr>
            <a:xfrm>
              <a:off x="5545224" y="4499445"/>
              <a:ext cx="49926" cy="46501"/>
            </a:xfrm>
            <a:custGeom>
              <a:rect b="b" l="l" r="r" t="t"/>
              <a:pathLst>
                <a:path extrusionOk="0" h="2118" w="2274">
                  <a:moveTo>
                    <a:pt x="525" y="0"/>
                  </a:moveTo>
                  <a:cubicBezTo>
                    <a:pt x="285" y="0"/>
                    <a:pt x="43" y="155"/>
                    <a:pt x="1" y="464"/>
                  </a:cubicBezTo>
                  <a:lnTo>
                    <a:pt x="1" y="1583"/>
                  </a:lnTo>
                  <a:cubicBezTo>
                    <a:pt x="1" y="1884"/>
                    <a:pt x="235" y="2118"/>
                    <a:pt x="519" y="2118"/>
                  </a:cubicBezTo>
                  <a:lnTo>
                    <a:pt x="1655" y="2118"/>
                  </a:lnTo>
                  <a:cubicBezTo>
                    <a:pt x="2273" y="2034"/>
                    <a:pt x="2273" y="1149"/>
                    <a:pt x="1655" y="1065"/>
                  </a:cubicBezTo>
                  <a:lnTo>
                    <a:pt x="1037" y="1065"/>
                  </a:lnTo>
                  <a:lnTo>
                    <a:pt x="1037" y="464"/>
                  </a:lnTo>
                  <a:cubicBezTo>
                    <a:pt x="1003" y="155"/>
                    <a:pt x="765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8" name="Google Shape;3028;p46"/>
          <p:cNvGrpSpPr/>
          <p:nvPr/>
        </p:nvGrpSpPr>
        <p:grpSpPr>
          <a:xfrm>
            <a:off x="5588015" y="2742648"/>
            <a:ext cx="394397" cy="369806"/>
            <a:chOff x="5233005" y="3044442"/>
            <a:chExt cx="331148" cy="310501"/>
          </a:xfrm>
        </p:grpSpPr>
        <p:sp>
          <p:nvSpPr>
            <p:cNvPr id="3029" name="Google Shape;3029;p46"/>
            <p:cNvSpPr/>
            <p:nvPr/>
          </p:nvSpPr>
          <p:spPr>
            <a:xfrm>
              <a:off x="5233005" y="3044442"/>
              <a:ext cx="331148" cy="310501"/>
            </a:xfrm>
            <a:custGeom>
              <a:rect b="b" l="l" r="r" t="t"/>
              <a:pathLst>
                <a:path extrusionOk="0" h="16843" w="17963">
                  <a:moveTo>
                    <a:pt x="15807" y="1053"/>
                  </a:moveTo>
                  <a:lnTo>
                    <a:pt x="15807" y="12415"/>
                  </a:lnTo>
                  <a:lnTo>
                    <a:pt x="2173" y="12415"/>
                  </a:lnTo>
                  <a:lnTo>
                    <a:pt x="2173" y="1053"/>
                  </a:lnTo>
                  <a:close/>
                  <a:moveTo>
                    <a:pt x="1626" y="0"/>
                  </a:moveTo>
                  <a:cubicBezTo>
                    <a:pt x="1339" y="0"/>
                    <a:pt x="1120" y="244"/>
                    <a:pt x="1120" y="519"/>
                  </a:cubicBezTo>
                  <a:lnTo>
                    <a:pt x="1120" y="12415"/>
                  </a:lnTo>
                  <a:lnTo>
                    <a:pt x="519" y="12415"/>
                  </a:lnTo>
                  <a:cubicBezTo>
                    <a:pt x="235" y="12415"/>
                    <a:pt x="1" y="12649"/>
                    <a:pt x="1" y="12933"/>
                  </a:cubicBezTo>
                  <a:lnTo>
                    <a:pt x="1" y="13501"/>
                  </a:lnTo>
                  <a:cubicBezTo>
                    <a:pt x="1" y="15339"/>
                    <a:pt x="1488" y="16843"/>
                    <a:pt x="3342" y="16843"/>
                  </a:cubicBezTo>
                  <a:lnTo>
                    <a:pt x="14621" y="16843"/>
                  </a:lnTo>
                  <a:cubicBezTo>
                    <a:pt x="16475" y="16843"/>
                    <a:pt x="17962" y="15339"/>
                    <a:pt x="17962" y="13501"/>
                  </a:cubicBezTo>
                  <a:lnTo>
                    <a:pt x="17962" y="12933"/>
                  </a:lnTo>
                  <a:cubicBezTo>
                    <a:pt x="17962" y="12649"/>
                    <a:pt x="17745" y="12415"/>
                    <a:pt x="17461" y="12415"/>
                  </a:cubicBezTo>
                  <a:lnTo>
                    <a:pt x="16860" y="12415"/>
                  </a:lnTo>
                  <a:lnTo>
                    <a:pt x="16860" y="519"/>
                  </a:lnTo>
                  <a:cubicBezTo>
                    <a:pt x="16860" y="235"/>
                    <a:pt x="16626" y="1"/>
                    <a:pt x="16325" y="1"/>
                  </a:cubicBezTo>
                  <a:lnTo>
                    <a:pt x="1655" y="1"/>
                  </a:lnTo>
                  <a:cubicBezTo>
                    <a:pt x="1645" y="0"/>
                    <a:pt x="1636" y="0"/>
                    <a:pt x="1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6"/>
            <p:cNvSpPr/>
            <p:nvPr/>
          </p:nvSpPr>
          <p:spPr>
            <a:xfrm>
              <a:off x="5350989" y="3094345"/>
              <a:ext cx="95493" cy="146337"/>
            </a:xfrm>
            <a:custGeom>
              <a:rect b="b" l="l" r="r" t="t"/>
              <a:pathLst>
                <a:path extrusionOk="0" h="7938" w="5180">
                  <a:moveTo>
                    <a:pt x="2584" y="1078"/>
                  </a:moveTo>
                  <a:cubicBezTo>
                    <a:pt x="3041" y="1078"/>
                    <a:pt x="3500" y="1387"/>
                    <a:pt x="3475" y="2006"/>
                  </a:cubicBezTo>
                  <a:lnTo>
                    <a:pt x="3475" y="3326"/>
                  </a:lnTo>
                  <a:lnTo>
                    <a:pt x="1704" y="3326"/>
                  </a:lnTo>
                  <a:lnTo>
                    <a:pt x="1704" y="2006"/>
                  </a:lnTo>
                  <a:cubicBezTo>
                    <a:pt x="1671" y="1387"/>
                    <a:pt x="2126" y="1078"/>
                    <a:pt x="2584" y="1078"/>
                  </a:cubicBezTo>
                  <a:close/>
                  <a:moveTo>
                    <a:pt x="2590" y="1"/>
                  </a:moveTo>
                  <a:cubicBezTo>
                    <a:pt x="1504" y="1"/>
                    <a:pt x="618" y="920"/>
                    <a:pt x="652" y="2006"/>
                  </a:cubicBezTo>
                  <a:lnTo>
                    <a:pt x="652" y="3342"/>
                  </a:lnTo>
                  <a:cubicBezTo>
                    <a:pt x="451" y="3409"/>
                    <a:pt x="301" y="3593"/>
                    <a:pt x="284" y="3810"/>
                  </a:cubicBezTo>
                  <a:lnTo>
                    <a:pt x="0" y="7369"/>
                  </a:lnTo>
                  <a:cubicBezTo>
                    <a:pt x="0" y="7519"/>
                    <a:pt x="50" y="7653"/>
                    <a:pt x="150" y="7770"/>
                  </a:cubicBezTo>
                  <a:cubicBezTo>
                    <a:pt x="234" y="7870"/>
                    <a:pt x="384" y="7937"/>
                    <a:pt x="518" y="7937"/>
                  </a:cubicBezTo>
                  <a:lnTo>
                    <a:pt x="4662" y="7937"/>
                  </a:lnTo>
                  <a:cubicBezTo>
                    <a:pt x="4946" y="7937"/>
                    <a:pt x="5180" y="7703"/>
                    <a:pt x="5180" y="7402"/>
                  </a:cubicBezTo>
                  <a:cubicBezTo>
                    <a:pt x="5180" y="7386"/>
                    <a:pt x="5180" y="7369"/>
                    <a:pt x="5180" y="7336"/>
                  </a:cubicBezTo>
                  <a:lnTo>
                    <a:pt x="4896" y="3810"/>
                  </a:lnTo>
                  <a:cubicBezTo>
                    <a:pt x="4879" y="3593"/>
                    <a:pt x="4745" y="3409"/>
                    <a:pt x="4528" y="3342"/>
                  </a:cubicBezTo>
                  <a:lnTo>
                    <a:pt x="4528" y="2006"/>
                  </a:lnTo>
                  <a:cubicBezTo>
                    <a:pt x="4561" y="920"/>
                    <a:pt x="3693" y="1"/>
                    <a:pt x="2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1" name="Google Shape;3031;p46"/>
          <p:cNvGrpSpPr/>
          <p:nvPr/>
        </p:nvGrpSpPr>
        <p:grpSpPr>
          <a:xfrm>
            <a:off x="5588015" y="3511924"/>
            <a:ext cx="394770" cy="394770"/>
            <a:chOff x="5233005" y="3690349"/>
            <a:chExt cx="331461" cy="331461"/>
          </a:xfrm>
        </p:grpSpPr>
        <p:sp>
          <p:nvSpPr>
            <p:cNvPr id="3032" name="Google Shape;3032;p46"/>
            <p:cNvSpPr/>
            <p:nvPr/>
          </p:nvSpPr>
          <p:spPr>
            <a:xfrm>
              <a:off x="5233005" y="3834529"/>
              <a:ext cx="62237" cy="62532"/>
            </a:xfrm>
            <a:custGeom>
              <a:rect b="b" l="l" r="r" t="t"/>
              <a:pathLst>
                <a:path extrusionOk="0" h="3392" w="3376">
                  <a:moveTo>
                    <a:pt x="1" y="0"/>
                  </a:moveTo>
                  <a:lnTo>
                    <a:pt x="1" y="2857"/>
                  </a:lnTo>
                  <a:cubicBezTo>
                    <a:pt x="1" y="3158"/>
                    <a:pt x="235" y="3392"/>
                    <a:pt x="519" y="3392"/>
                  </a:cubicBezTo>
                  <a:lnTo>
                    <a:pt x="3376" y="3392"/>
                  </a:lnTo>
                  <a:lnTo>
                    <a:pt x="3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6"/>
            <p:cNvSpPr/>
            <p:nvPr/>
          </p:nvSpPr>
          <p:spPr>
            <a:xfrm>
              <a:off x="5502212" y="3834529"/>
              <a:ext cx="62255" cy="62532"/>
            </a:xfrm>
            <a:custGeom>
              <a:rect b="b" l="l" r="r" t="t"/>
              <a:pathLst>
                <a:path extrusionOk="0" h="3392" w="3377">
                  <a:moveTo>
                    <a:pt x="1" y="0"/>
                  </a:moveTo>
                  <a:lnTo>
                    <a:pt x="1" y="3392"/>
                  </a:lnTo>
                  <a:lnTo>
                    <a:pt x="2858" y="3392"/>
                  </a:lnTo>
                  <a:cubicBezTo>
                    <a:pt x="3142" y="3392"/>
                    <a:pt x="3376" y="3158"/>
                    <a:pt x="3376" y="2857"/>
                  </a:cubicBezTo>
                  <a:lnTo>
                    <a:pt x="3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6"/>
            <p:cNvSpPr/>
            <p:nvPr/>
          </p:nvSpPr>
          <p:spPr>
            <a:xfrm>
              <a:off x="5377167" y="3834529"/>
              <a:ext cx="43138" cy="62532"/>
            </a:xfrm>
            <a:custGeom>
              <a:rect b="b" l="l" r="r" t="t"/>
              <a:pathLst>
                <a:path extrusionOk="0" h="3392" w="2340">
                  <a:moveTo>
                    <a:pt x="0" y="0"/>
                  </a:moveTo>
                  <a:lnTo>
                    <a:pt x="0" y="3392"/>
                  </a:lnTo>
                  <a:lnTo>
                    <a:pt x="2339" y="3392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6"/>
            <p:cNvSpPr/>
            <p:nvPr/>
          </p:nvSpPr>
          <p:spPr>
            <a:xfrm>
              <a:off x="5314949" y="3834529"/>
              <a:ext cx="42825" cy="62532"/>
            </a:xfrm>
            <a:custGeom>
              <a:rect b="b" l="l" r="r" t="t"/>
              <a:pathLst>
                <a:path extrusionOk="0" h="3392" w="2323">
                  <a:moveTo>
                    <a:pt x="0" y="0"/>
                  </a:moveTo>
                  <a:lnTo>
                    <a:pt x="0" y="3392"/>
                  </a:lnTo>
                  <a:lnTo>
                    <a:pt x="2323" y="339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6"/>
            <p:cNvSpPr/>
            <p:nvPr/>
          </p:nvSpPr>
          <p:spPr>
            <a:xfrm>
              <a:off x="5235789" y="3771998"/>
              <a:ext cx="325894" cy="43138"/>
            </a:xfrm>
            <a:custGeom>
              <a:rect b="b" l="l" r="r" t="t"/>
              <a:pathLst>
                <a:path extrusionOk="0" h="2340" w="17678">
                  <a:moveTo>
                    <a:pt x="769" y="0"/>
                  </a:moveTo>
                  <a:lnTo>
                    <a:pt x="0" y="2340"/>
                  </a:lnTo>
                  <a:lnTo>
                    <a:pt x="17678" y="2340"/>
                  </a:lnTo>
                  <a:lnTo>
                    <a:pt x="16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6"/>
            <p:cNvSpPr/>
            <p:nvPr/>
          </p:nvSpPr>
          <p:spPr>
            <a:xfrm>
              <a:off x="5253653" y="3916454"/>
              <a:ext cx="290167" cy="105356"/>
            </a:xfrm>
            <a:custGeom>
              <a:rect b="b" l="l" r="r" t="t"/>
              <a:pathLst>
                <a:path extrusionOk="0" h="5715" w="15740">
                  <a:moveTo>
                    <a:pt x="14687" y="2858"/>
                  </a:moveTo>
                  <a:lnTo>
                    <a:pt x="14687" y="4662"/>
                  </a:lnTo>
                  <a:lnTo>
                    <a:pt x="7836" y="4662"/>
                  </a:lnTo>
                  <a:lnTo>
                    <a:pt x="7836" y="2858"/>
                  </a:lnTo>
                  <a:close/>
                  <a:moveTo>
                    <a:pt x="0" y="1"/>
                  </a:moveTo>
                  <a:lnTo>
                    <a:pt x="0" y="5197"/>
                  </a:lnTo>
                  <a:cubicBezTo>
                    <a:pt x="0" y="5481"/>
                    <a:pt x="234" y="5715"/>
                    <a:pt x="535" y="5715"/>
                  </a:cubicBezTo>
                  <a:lnTo>
                    <a:pt x="15205" y="5715"/>
                  </a:lnTo>
                  <a:cubicBezTo>
                    <a:pt x="15506" y="5715"/>
                    <a:pt x="15740" y="5481"/>
                    <a:pt x="15740" y="5197"/>
                  </a:cubicBezTo>
                  <a:lnTo>
                    <a:pt x="15740" y="1"/>
                  </a:lnTo>
                  <a:lnTo>
                    <a:pt x="14687" y="1"/>
                  </a:lnTo>
                  <a:lnTo>
                    <a:pt x="14687" y="1805"/>
                  </a:lnTo>
                  <a:lnTo>
                    <a:pt x="7836" y="1805"/>
                  </a:lnTo>
                  <a:lnTo>
                    <a:pt x="7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6"/>
            <p:cNvSpPr/>
            <p:nvPr/>
          </p:nvSpPr>
          <p:spPr>
            <a:xfrm>
              <a:off x="5253653" y="3690349"/>
              <a:ext cx="290167" cy="62255"/>
            </a:xfrm>
            <a:custGeom>
              <a:rect b="b" l="l" r="r" t="t"/>
              <a:pathLst>
                <a:path extrusionOk="0" h="3377" w="15740">
                  <a:moveTo>
                    <a:pt x="15233" y="1"/>
                  </a:moveTo>
                  <a:cubicBezTo>
                    <a:pt x="15224" y="1"/>
                    <a:pt x="15214" y="1"/>
                    <a:pt x="15205" y="2"/>
                  </a:cubicBezTo>
                  <a:lnTo>
                    <a:pt x="535" y="2"/>
                  </a:lnTo>
                  <a:cubicBezTo>
                    <a:pt x="234" y="2"/>
                    <a:pt x="0" y="235"/>
                    <a:pt x="0" y="520"/>
                  </a:cubicBezTo>
                  <a:lnTo>
                    <a:pt x="0" y="3377"/>
                  </a:lnTo>
                  <a:lnTo>
                    <a:pt x="15740" y="3377"/>
                  </a:lnTo>
                  <a:lnTo>
                    <a:pt x="15740" y="520"/>
                  </a:lnTo>
                  <a:cubicBezTo>
                    <a:pt x="15740" y="244"/>
                    <a:pt x="15520" y="1"/>
                    <a:pt x="15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6"/>
            <p:cNvSpPr/>
            <p:nvPr/>
          </p:nvSpPr>
          <p:spPr>
            <a:xfrm>
              <a:off x="5439699" y="3834529"/>
              <a:ext cx="42825" cy="62532"/>
            </a:xfrm>
            <a:custGeom>
              <a:rect b="b" l="l" r="r" t="t"/>
              <a:pathLst>
                <a:path extrusionOk="0" h="3392" w="2323">
                  <a:moveTo>
                    <a:pt x="0" y="0"/>
                  </a:moveTo>
                  <a:lnTo>
                    <a:pt x="0" y="3392"/>
                  </a:lnTo>
                  <a:lnTo>
                    <a:pt x="2323" y="339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0" name="Google Shape;3040;p46"/>
          <p:cNvGrpSpPr/>
          <p:nvPr/>
        </p:nvGrpSpPr>
        <p:grpSpPr>
          <a:xfrm>
            <a:off x="5588015" y="1166663"/>
            <a:ext cx="394770" cy="395122"/>
            <a:chOff x="5233005" y="1721196"/>
            <a:chExt cx="331461" cy="331756"/>
          </a:xfrm>
        </p:grpSpPr>
        <p:sp>
          <p:nvSpPr>
            <p:cNvPr id="3041" name="Google Shape;3041;p46"/>
            <p:cNvSpPr/>
            <p:nvPr/>
          </p:nvSpPr>
          <p:spPr>
            <a:xfrm>
              <a:off x="5377167" y="1721196"/>
              <a:ext cx="43138" cy="83179"/>
            </a:xfrm>
            <a:custGeom>
              <a:rect b="b" l="l" r="r" t="t"/>
              <a:pathLst>
                <a:path extrusionOk="0" h="4512" w="2340">
                  <a:moveTo>
                    <a:pt x="0" y="0"/>
                  </a:moveTo>
                  <a:lnTo>
                    <a:pt x="0" y="4511"/>
                  </a:lnTo>
                  <a:lnTo>
                    <a:pt x="2339" y="4511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6"/>
            <p:cNvSpPr/>
            <p:nvPr/>
          </p:nvSpPr>
          <p:spPr>
            <a:xfrm>
              <a:off x="5233005" y="1721196"/>
              <a:ext cx="331461" cy="331756"/>
            </a:xfrm>
            <a:custGeom>
              <a:rect b="b" l="l" r="r" t="t"/>
              <a:pathLst>
                <a:path extrusionOk="0" h="17996" w="17980">
                  <a:moveTo>
                    <a:pt x="5600" y="7621"/>
                  </a:moveTo>
                  <a:cubicBezTo>
                    <a:pt x="6008" y="7621"/>
                    <a:pt x="6354" y="8150"/>
                    <a:pt x="5982" y="8521"/>
                  </a:cubicBezTo>
                  <a:lnTo>
                    <a:pt x="5180" y="9323"/>
                  </a:lnTo>
                  <a:lnTo>
                    <a:pt x="12382" y="9323"/>
                  </a:lnTo>
                  <a:cubicBezTo>
                    <a:pt x="13601" y="9323"/>
                    <a:pt x="14587" y="10309"/>
                    <a:pt x="14587" y="11546"/>
                  </a:cubicBezTo>
                  <a:cubicBezTo>
                    <a:pt x="14587" y="12765"/>
                    <a:pt x="13601" y="13768"/>
                    <a:pt x="12382" y="13768"/>
                  </a:cubicBezTo>
                  <a:lnTo>
                    <a:pt x="12382" y="13751"/>
                  </a:lnTo>
                  <a:lnTo>
                    <a:pt x="8990" y="13751"/>
                  </a:lnTo>
                  <a:cubicBezTo>
                    <a:pt x="8388" y="13668"/>
                    <a:pt x="8388" y="12799"/>
                    <a:pt x="8990" y="12715"/>
                  </a:cubicBezTo>
                  <a:lnTo>
                    <a:pt x="12382" y="12715"/>
                  </a:lnTo>
                  <a:cubicBezTo>
                    <a:pt x="13000" y="12682"/>
                    <a:pt x="13501" y="12164"/>
                    <a:pt x="13501" y="11546"/>
                  </a:cubicBezTo>
                  <a:cubicBezTo>
                    <a:pt x="13501" y="10911"/>
                    <a:pt x="13000" y="10409"/>
                    <a:pt x="12382" y="10376"/>
                  </a:cubicBezTo>
                  <a:lnTo>
                    <a:pt x="5180" y="10376"/>
                  </a:lnTo>
                  <a:lnTo>
                    <a:pt x="5982" y="11178"/>
                  </a:lnTo>
                  <a:cubicBezTo>
                    <a:pt x="6183" y="11379"/>
                    <a:pt x="6183" y="11713"/>
                    <a:pt x="5982" y="11913"/>
                  </a:cubicBezTo>
                  <a:cubicBezTo>
                    <a:pt x="5874" y="12013"/>
                    <a:pt x="5736" y="12064"/>
                    <a:pt x="5600" y="12064"/>
                  </a:cubicBezTo>
                  <a:cubicBezTo>
                    <a:pt x="5464" y="12064"/>
                    <a:pt x="5331" y="12013"/>
                    <a:pt x="5230" y="11913"/>
                  </a:cubicBezTo>
                  <a:lnTo>
                    <a:pt x="3543" y="10226"/>
                  </a:lnTo>
                  <a:cubicBezTo>
                    <a:pt x="3443" y="10125"/>
                    <a:pt x="3376" y="9992"/>
                    <a:pt x="3376" y="9858"/>
                  </a:cubicBezTo>
                  <a:cubicBezTo>
                    <a:pt x="3376" y="9708"/>
                    <a:pt x="3443" y="9574"/>
                    <a:pt x="3543" y="9474"/>
                  </a:cubicBezTo>
                  <a:lnTo>
                    <a:pt x="5230" y="7786"/>
                  </a:lnTo>
                  <a:cubicBezTo>
                    <a:pt x="5347" y="7669"/>
                    <a:pt x="5477" y="7621"/>
                    <a:pt x="5600" y="7621"/>
                  </a:cubicBezTo>
                  <a:close/>
                  <a:moveTo>
                    <a:pt x="519" y="0"/>
                  </a:moveTo>
                  <a:cubicBezTo>
                    <a:pt x="235" y="0"/>
                    <a:pt x="1" y="234"/>
                    <a:pt x="1" y="535"/>
                  </a:cubicBezTo>
                  <a:lnTo>
                    <a:pt x="1" y="17460"/>
                  </a:lnTo>
                  <a:cubicBezTo>
                    <a:pt x="1" y="17744"/>
                    <a:pt x="235" y="17995"/>
                    <a:pt x="519" y="17995"/>
                  </a:cubicBezTo>
                  <a:lnTo>
                    <a:pt x="17461" y="17995"/>
                  </a:lnTo>
                  <a:cubicBezTo>
                    <a:pt x="17745" y="17995"/>
                    <a:pt x="17979" y="17744"/>
                    <a:pt x="17979" y="17460"/>
                  </a:cubicBezTo>
                  <a:lnTo>
                    <a:pt x="17979" y="535"/>
                  </a:lnTo>
                  <a:cubicBezTo>
                    <a:pt x="17979" y="234"/>
                    <a:pt x="17745" y="0"/>
                    <a:pt x="17461" y="0"/>
                  </a:cubicBezTo>
                  <a:lnTo>
                    <a:pt x="11212" y="0"/>
                  </a:lnTo>
                  <a:lnTo>
                    <a:pt x="11212" y="5046"/>
                  </a:lnTo>
                  <a:cubicBezTo>
                    <a:pt x="11212" y="5330"/>
                    <a:pt x="10978" y="5564"/>
                    <a:pt x="10677" y="5564"/>
                  </a:cubicBezTo>
                  <a:lnTo>
                    <a:pt x="7302" y="5564"/>
                  </a:lnTo>
                  <a:cubicBezTo>
                    <a:pt x="7002" y="5564"/>
                    <a:pt x="6768" y="5330"/>
                    <a:pt x="6768" y="5046"/>
                  </a:cubicBezTo>
                  <a:lnTo>
                    <a:pt x="6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3" name="Google Shape;3043;p46"/>
          <p:cNvGrpSpPr/>
          <p:nvPr/>
        </p:nvGrpSpPr>
        <p:grpSpPr>
          <a:xfrm>
            <a:off x="4781715" y="1982217"/>
            <a:ext cx="397694" cy="326956"/>
            <a:chOff x="4705515" y="1982217"/>
            <a:chExt cx="397694" cy="326956"/>
          </a:xfrm>
        </p:grpSpPr>
        <p:sp>
          <p:nvSpPr>
            <p:cNvPr id="3044" name="Google Shape;3044;p46"/>
            <p:cNvSpPr/>
            <p:nvPr/>
          </p:nvSpPr>
          <p:spPr>
            <a:xfrm>
              <a:off x="4851168" y="2042968"/>
              <a:ext cx="106394" cy="203611"/>
            </a:xfrm>
            <a:custGeom>
              <a:rect b="b" l="l" r="r" t="t"/>
              <a:pathLst>
                <a:path extrusionOk="0" h="9274" w="4846">
                  <a:moveTo>
                    <a:pt x="2423" y="1"/>
                  </a:moveTo>
                  <a:cubicBezTo>
                    <a:pt x="2139" y="1"/>
                    <a:pt x="1905" y="235"/>
                    <a:pt x="1905" y="519"/>
                  </a:cubicBezTo>
                  <a:lnTo>
                    <a:pt x="1905" y="1387"/>
                  </a:lnTo>
                  <a:cubicBezTo>
                    <a:pt x="852" y="1404"/>
                    <a:pt x="0" y="2273"/>
                    <a:pt x="17" y="3326"/>
                  </a:cubicBezTo>
                  <a:cubicBezTo>
                    <a:pt x="34" y="4368"/>
                    <a:pt x="886" y="5214"/>
                    <a:pt x="1941" y="5214"/>
                  </a:cubicBezTo>
                  <a:cubicBezTo>
                    <a:pt x="1951" y="5214"/>
                    <a:pt x="1962" y="5214"/>
                    <a:pt x="1972" y="5214"/>
                  </a:cubicBezTo>
                  <a:lnTo>
                    <a:pt x="2891" y="5214"/>
                  </a:lnTo>
                  <a:cubicBezTo>
                    <a:pt x="4027" y="5214"/>
                    <a:pt x="4027" y="6918"/>
                    <a:pt x="2891" y="6918"/>
                  </a:cubicBezTo>
                  <a:lnTo>
                    <a:pt x="1036" y="6918"/>
                  </a:lnTo>
                  <a:cubicBezTo>
                    <a:pt x="451" y="7018"/>
                    <a:pt x="451" y="7870"/>
                    <a:pt x="1036" y="7971"/>
                  </a:cubicBezTo>
                  <a:lnTo>
                    <a:pt x="1905" y="7971"/>
                  </a:lnTo>
                  <a:lnTo>
                    <a:pt x="1905" y="8823"/>
                  </a:lnTo>
                  <a:cubicBezTo>
                    <a:pt x="1947" y="9124"/>
                    <a:pt x="2185" y="9274"/>
                    <a:pt x="2423" y="9274"/>
                  </a:cubicBezTo>
                  <a:cubicBezTo>
                    <a:pt x="2661" y="9274"/>
                    <a:pt x="2899" y="9124"/>
                    <a:pt x="2941" y="8823"/>
                  </a:cubicBezTo>
                  <a:lnTo>
                    <a:pt x="2941" y="7971"/>
                  </a:lnTo>
                  <a:cubicBezTo>
                    <a:pt x="3994" y="7954"/>
                    <a:pt x="4846" y="7085"/>
                    <a:pt x="4829" y="6016"/>
                  </a:cubicBezTo>
                  <a:cubicBezTo>
                    <a:pt x="4812" y="4973"/>
                    <a:pt x="3961" y="4144"/>
                    <a:pt x="2906" y="4144"/>
                  </a:cubicBezTo>
                  <a:cubicBezTo>
                    <a:pt x="2895" y="4144"/>
                    <a:pt x="2885" y="4144"/>
                    <a:pt x="2874" y="4144"/>
                  </a:cubicBezTo>
                  <a:lnTo>
                    <a:pt x="1955" y="4144"/>
                  </a:lnTo>
                  <a:cubicBezTo>
                    <a:pt x="819" y="4144"/>
                    <a:pt x="819" y="2423"/>
                    <a:pt x="1955" y="2423"/>
                  </a:cubicBezTo>
                  <a:lnTo>
                    <a:pt x="3810" y="2423"/>
                  </a:lnTo>
                  <a:cubicBezTo>
                    <a:pt x="4395" y="2340"/>
                    <a:pt x="4395" y="1471"/>
                    <a:pt x="3810" y="1387"/>
                  </a:cubicBezTo>
                  <a:lnTo>
                    <a:pt x="2941" y="1387"/>
                  </a:lnTo>
                  <a:lnTo>
                    <a:pt x="2941" y="519"/>
                  </a:lnTo>
                  <a:cubicBezTo>
                    <a:pt x="2941" y="235"/>
                    <a:pt x="2707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6"/>
            <p:cNvSpPr/>
            <p:nvPr/>
          </p:nvSpPr>
          <p:spPr>
            <a:xfrm>
              <a:off x="4705515" y="2134126"/>
              <a:ext cx="353783" cy="175047"/>
            </a:xfrm>
            <a:custGeom>
              <a:rect b="b" l="l" r="r" t="t"/>
              <a:pathLst>
                <a:path extrusionOk="0" h="7973" w="16114">
                  <a:moveTo>
                    <a:pt x="2140" y="1"/>
                  </a:moveTo>
                  <a:cubicBezTo>
                    <a:pt x="1967" y="1"/>
                    <a:pt x="1800" y="86"/>
                    <a:pt x="1705" y="243"/>
                  </a:cubicBezTo>
                  <a:lnTo>
                    <a:pt x="168" y="2532"/>
                  </a:lnTo>
                  <a:cubicBezTo>
                    <a:pt x="1" y="2783"/>
                    <a:pt x="68" y="3100"/>
                    <a:pt x="318" y="3267"/>
                  </a:cubicBezTo>
                  <a:cubicBezTo>
                    <a:pt x="402" y="3317"/>
                    <a:pt x="502" y="3351"/>
                    <a:pt x="602" y="3351"/>
                  </a:cubicBezTo>
                  <a:cubicBezTo>
                    <a:pt x="786" y="3351"/>
                    <a:pt x="937" y="3267"/>
                    <a:pt x="1037" y="3117"/>
                  </a:cubicBezTo>
                  <a:lnTo>
                    <a:pt x="1772" y="2031"/>
                  </a:lnTo>
                  <a:cubicBezTo>
                    <a:pt x="2424" y="5205"/>
                    <a:pt x="5064" y="7595"/>
                    <a:pt x="8288" y="7929"/>
                  </a:cubicBezTo>
                  <a:cubicBezTo>
                    <a:pt x="8557" y="7958"/>
                    <a:pt x="8825" y="7972"/>
                    <a:pt x="9091" y="7972"/>
                  </a:cubicBezTo>
                  <a:cubicBezTo>
                    <a:pt x="12028" y="7972"/>
                    <a:pt x="14712" y="6229"/>
                    <a:pt x="15908" y="3501"/>
                  </a:cubicBezTo>
                  <a:cubicBezTo>
                    <a:pt x="16113" y="3079"/>
                    <a:pt x="15751" y="2742"/>
                    <a:pt x="15403" y="2742"/>
                  </a:cubicBezTo>
                  <a:cubicBezTo>
                    <a:pt x="15213" y="2742"/>
                    <a:pt x="15027" y="2842"/>
                    <a:pt x="14938" y="3083"/>
                  </a:cubicBezTo>
                  <a:cubicBezTo>
                    <a:pt x="13910" y="5443"/>
                    <a:pt x="11595" y="6926"/>
                    <a:pt x="9083" y="6926"/>
                  </a:cubicBezTo>
                  <a:cubicBezTo>
                    <a:pt x="8820" y="6926"/>
                    <a:pt x="8555" y="6910"/>
                    <a:pt x="8288" y="6876"/>
                  </a:cubicBezTo>
                  <a:cubicBezTo>
                    <a:pt x="5465" y="6525"/>
                    <a:pt x="3226" y="4370"/>
                    <a:pt x="2758" y="1580"/>
                  </a:cubicBezTo>
                  <a:lnTo>
                    <a:pt x="2758" y="1580"/>
                  </a:lnTo>
                  <a:lnTo>
                    <a:pt x="4161" y="2499"/>
                  </a:lnTo>
                  <a:cubicBezTo>
                    <a:pt x="4250" y="2562"/>
                    <a:pt x="4350" y="2591"/>
                    <a:pt x="4449" y="2591"/>
                  </a:cubicBezTo>
                  <a:cubicBezTo>
                    <a:pt x="4614" y="2591"/>
                    <a:pt x="4776" y="2511"/>
                    <a:pt x="4880" y="2365"/>
                  </a:cubicBezTo>
                  <a:cubicBezTo>
                    <a:pt x="5030" y="2114"/>
                    <a:pt x="4980" y="1797"/>
                    <a:pt x="4729" y="1630"/>
                  </a:cubicBezTo>
                  <a:lnTo>
                    <a:pt x="2440" y="93"/>
                  </a:lnTo>
                  <a:cubicBezTo>
                    <a:pt x="2347" y="30"/>
                    <a:pt x="2242" y="1"/>
                    <a:pt x="2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6"/>
            <p:cNvSpPr/>
            <p:nvPr/>
          </p:nvSpPr>
          <p:spPr>
            <a:xfrm>
              <a:off x="4749558" y="1982217"/>
              <a:ext cx="353651" cy="174850"/>
            </a:xfrm>
            <a:custGeom>
              <a:rect b="b" l="l" r="r" t="t"/>
              <a:pathLst>
                <a:path extrusionOk="0" h="7964" w="16108">
                  <a:moveTo>
                    <a:pt x="7021" y="1"/>
                  </a:moveTo>
                  <a:cubicBezTo>
                    <a:pt x="4097" y="1"/>
                    <a:pt x="1412" y="1745"/>
                    <a:pt x="217" y="4472"/>
                  </a:cubicBezTo>
                  <a:cubicBezTo>
                    <a:pt x="1" y="4894"/>
                    <a:pt x="359" y="5232"/>
                    <a:pt x="710" y="5232"/>
                  </a:cubicBezTo>
                  <a:cubicBezTo>
                    <a:pt x="902" y="5232"/>
                    <a:pt x="1092" y="5131"/>
                    <a:pt x="1186" y="4890"/>
                  </a:cubicBezTo>
                  <a:cubicBezTo>
                    <a:pt x="2215" y="2530"/>
                    <a:pt x="4530" y="1047"/>
                    <a:pt x="7041" y="1047"/>
                  </a:cubicBezTo>
                  <a:cubicBezTo>
                    <a:pt x="7305" y="1047"/>
                    <a:pt x="7570" y="1064"/>
                    <a:pt x="7836" y="1097"/>
                  </a:cubicBezTo>
                  <a:cubicBezTo>
                    <a:pt x="10643" y="1448"/>
                    <a:pt x="12899" y="3603"/>
                    <a:pt x="13367" y="6393"/>
                  </a:cubicBezTo>
                  <a:lnTo>
                    <a:pt x="11963" y="5474"/>
                  </a:lnTo>
                  <a:cubicBezTo>
                    <a:pt x="11859" y="5403"/>
                    <a:pt x="11755" y="5373"/>
                    <a:pt x="11658" y="5373"/>
                  </a:cubicBezTo>
                  <a:cubicBezTo>
                    <a:pt x="11208" y="5373"/>
                    <a:pt x="10898" y="6027"/>
                    <a:pt x="11379" y="6343"/>
                  </a:cubicBezTo>
                  <a:lnTo>
                    <a:pt x="13684" y="7880"/>
                  </a:lnTo>
                  <a:cubicBezTo>
                    <a:pt x="13768" y="7947"/>
                    <a:pt x="13868" y="7964"/>
                    <a:pt x="13968" y="7964"/>
                  </a:cubicBezTo>
                  <a:cubicBezTo>
                    <a:pt x="14152" y="7964"/>
                    <a:pt x="14303" y="7880"/>
                    <a:pt x="14403" y="7730"/>
                  </a:cubicBezTo>
                  <a:lnTo>
                    <a:pt x="15940" y="5441"/>
                  </a:lnTo>
                  <a:cubicBezTo>
                    <a:pt x="16107" y="5190"/>
                    <a:pt x="16040" y="4873"/>
                    <a:pt x="15806" y="4706"/>
                  </a:cubicBezTo>
                  <a:cubicBezTo>
                    <a:pt x="15713" y="4644"/>
                    <a:pt x="15611" y="4614"/>
                    <a:pt x="15510" y="4614"/>
                  </a:cubicBezTo>
                  <a:cubicBezTo>
                    <a:pt x="15340" y="4614"/>
                    <a:pt x="15176" y="4699"/>
                    <a:pt x="15071" y="4856"/>
                  </a:cubicBezTo>
                  <a:lnTo>
                    <a:pt x="14353" y="5942"/>
                  </a:lnTo>
                  <a:cubicBezTo>
                    <a:pt x="13684" y="2768"/>
                    <a:pt x="11044" y="378"/>
                    <a:pt x="7820" y="44"/>
                  </a:cubicBezTo>
                  <a:cubicBezTo>
                    <a:pt x="7552" y="15"/>
                    <a:pt x="7286" y="1"/>
                    <a:pt x="7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7" name="Google Shape;3047;p46"/>
          <p:cNvSpPr/>
          <p:nvPr/>
        </p:nvSpPr>
        <p:spPr>
          <a:xfrm>
            <a:off x="4820247" y="4293547"/>
            <a:ext cx="320631" cy="394795"/>
          </a:xfrm>
          <a:custGeom>
            <a:rect b="b" l="l" r="r" t="t"/>
            <a:pathLst>
              <a:path extrusionOk="0" h="17982" w="14604">
                <a:moveTo>
                  <a:pt x="7296" y="3359"/>
                </a:moveTo>
                <a:cubicBezTo>
                  <a:pt x="7482" y="3359"/>
                  <a:pt x="7670" y="3459"/>
                  <a:pt x="7770" y="3660"/>
                </a:cubicBezTo>
                <a:lnTo>
                  <a:pt x="8689" y="5531"/>
                </a:lnTo>
                <a:lnTo>
                  <a:pt x="10761" y="5832"/>
                </a:lnTo>
                <a:cubicBezTo>
                  <a:pt x="11195" y="5899"/>
                  <a:pt x="11362" y="6416"/>
                  <a:pt x="11061" y="6734"/>
                </a:cubicBezTo>
                <a:lnTo>
                  <a:pt x="11061" y="6751"/>
                </a:lnTo>
                <a:lnTo>
                  <a:pt x="9574" y="8204"/>
                </a:lnTo>
                <a:lnTo>
                  <a:pt x="9909" y="10243"/>
                </a:lnTo>
                <a:cubicBezTo>
                  <a:pt x="9925" y="10276"/>
                  <a:pt x="9925" y="10310"/>
                  <a:pt x="9925" y="10360"/>
                </a:cubicBezTo>
                <a:cubicBezTo>
                  <a:pt x="9925" y="10644"/>
                  <a:pt x="9691" y="10878"/>
                  <a:pt x="9407" y="10878"/>
                </a:cubicBezTo>
                <a:cubicBezTo>
                  <a:pt x="9307" y="10878"/>
                  <a:pt x="9223" y="10861"/>
                  <a:pt x="9157" y="10828"/>
                </a:cubicBezTo>
                <a:lnTo>
                  <a:pt x="7302" y="9842"/>
                </a:lnTo>
                <a:lnTo>
                  <a:pt x="5464" y="10811"/>
                </a:lnTo>
                <a:cubicBezTo>
                  <a:pt x="5381" y="10844"/>
                  <a:pt x="5297" y="10861"/>
                  <a:pt x="5213" y="10861"/>
                </a:cubicBezTo>
                <a:cubicBezTo>
                  <a:pt x="4879" y="10861"/>
                  <a:pt x="4645" y="10577"/>
                  <a:pt x="4695" y="10259"/>
                </a:cubicBezTo>
                <a:lnTo>
                  <a:pt x="5046" y="8188"/>
                </a:lnTo>
                <a:lnTo>
                  <a:pt x="3559" y="6734"/>
                </a:lnTo>
                <a:cubicBezTo>
                  <a:pt x="3409" y="6584"/>
                  <a:pt x="3359" y="6383"/>
                  <a:pt x="3426" y="6183"/>
                </a:cubicBezTo>
                <a:cubicBezTo>
                  <a:pt x="3476" y="5999"/>
                  <a:pt x="3643" y="5865"/>
                  <a:pt x="3843" y="5832"/>
                </a:cubicBezTo>
                <a:lnTo>
                  <a:pt x="5898" y="5531"/>
                </a:lnTo>
                <a:lnTo>
                  <a:pt x="6834" y="3660"/>
                </a:lnTo>
                <a:cubicBezTo>
                  <a:pt x="6926" y="3459"/>
                  <a:pt x="7110" y="3359"/>
                  <a:pt x="7296" y="3359"/>
                </a:cubicBezTo>
                <a:close/>
                <a:moveTo>
                  <a:pt x="535" y="0"/>
                </a:moveTo>
                <a:cubicBezTo>
                  <a:pt x="251" y="0"/>
                  <a:pt x="0" y="234"/>
                  <a:pt x="0" y="518"/>
                </a:cubicBezTo>
                <a:lnTo>
                  <a:pt x="0" y="17461"/>
                </a:lnTo>
                <a:cubicBezTo>
                  <a:pt x="13" y="17762"/>
                  <a:pt x="263" y="17981"/>
                  <a:pt x="539" y="17981"/>
                </a:cubicBezTo>
                <a:cubicBezTo>
                  <a:pt x="615" y="17981"/>
                  <a:pt x="693" y="17965"/>
                  <a:pt x="769" y="17929"/>
                </a:cubicBezTo>
                <a:lnTo>
                  <a:pt x="7302" y="14654"/>
                </a:lnTo>
                <a:lnTo>
                  <a:pt x="13852" y="17929"/>
                </a:lnTo>
                <a:cubicBezTo>
                  <a:pt x="13919" y="17962"/>
                  <a:pt x="14002" y="17979"/>
                  <a:pt x="14086" y="17979"/>
                </a:cubicBezTo>
                <a:cubicBezTo>
                  <a:pt x="14169" y="17979"/>
                  <a:pt x="14269" y="17945"/>
                  <a:pt x="14353" y="17895"/>
                </a:cubicBezTo>
                <a:cubicBezTo>
                  <a:pt x="14520" y="17812"/>
                  <a:pt x="14604" y="17628"/>
                  <a:pt x="14604" y="17461"/>
                </a:cubicBezTo>
                <a:lnTo>
                  <a:pt x="14604" y="518"/>
                </a:lnTo>
                <a:cubicBezTo>
                  <a:pt x="14604" y="234"/>
                  <a:pt x="14370" y="0"/>
                  <a:pt x="14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46"/>
          <p:cNvSpPr/>
          <p:nvPr/>
        </p:nvSpPr>
        <p:spPr>
          <a:xfrm>
            <a:off x="4814012" y="2730061"/>
            <a:ext cx="333101" cy="394839"/>
          </a:xfrm>
          <a:custGeom>
            <a:rect b="b" l="l" r="r" t="t"/>
            <a:pathLst>
              <a:path extrusionOk="0" h="17984" w="15172">
                <a:moveTo>
                  <a:pt x="7586" y="3175"/>
                </a:moveTo>
                <a:cubicBezTo>
                  <a:pt x="7870" y="3175"/>
                  <a:pt x="8154" y="3326"/>
                  <a:pt x="8104" y="3626"/>
                </a:cubicBezTo>
                <a:lnTo>
                  <a:pt x="8104" y="4796"/>
                </a:lnTo>
                <a:lnTo>
                  <a:pt x="9274" y="4796"/>
                </a:lnTo>
                <a:cubicBezTo>
                  <a:pt x="9875" y="4880"/>
                  <a:pt x="9875" y="5748"/>
                  <a:pt x="9274" y="5832"/>
                </a:cubicBezTo>
                <a:lnTo>
                  <a:pt x="7035" y="5832"/>
                </a:lnTo>
                <a:cubicBezTo>
                  <a:pt x="5531" y="5899"/>
                  <a:pt x="5531" y="8104"/>
                  <a:pt x="7035" y="8171"/>
                </a:cubicBezTo>
                <a:lnTo>
                  <a:pt x="8154" y="8171"/>
                </a:lnTo>
                <a:cubicBezTo>
                  <a:pt x="9391" y="8171"/>
                  <a:pt x="10376" y="9157"/>
                  <a:pt x="10376" y="10393"/>
                </a:cubicBezTo>
                <a:cubicBezTo>
                  <a:pt x="10376" y="11613"/>
                  <a:pt x="9391" y="12616"/>
                  <a:pt x="8154" y="12616"/>
                </a:cubicBezTo>
                <a:lnTo>
                  <a:pt x="8121" y="12616"/>
                </a:lnTo>
                <a:lnTo>
                  <a:pt x="8121" y="13802"/>
                </a:lnTo>
                <a:cubicBezTo>
                  <a:pt x="8071" y="14094"/>
                  <a:pt x="7832" y="14241"/>
                  <a:pt x="7594" y="14241"/>
                </a:cubicBezTo>
                <a:cubicBezTo>
                  <a:pt x="7356" y="14241"/>
                  <a:pt x="7118" y="14094"/>
                  <a:pt x="7068" y="13802"/>
                </a:cubicBezTo>
                <a:lnTo>
                  <a:pt x="7068" y="12632"/>
                </a:lnTo>
                <a:lnTo>
                  <a:pt x="5898" y="12632"/>
                </a:lnTo>
                <a:cubicBezTo>
                  <a:pt x="5882" y="12633"/>
                  <a:pt x="5867" y="12634"/>
                  <a:pt x="5851" y="12634"/>
                </a:cubicBezTo>
                <a:cubicBezTo>
                  <a:pt x="5162" y="12634"/>
                  <a:pt x="5162" y="11578"/>
                  <a:pt x="5851" y="11578"/>
                </a:cubicBezTo>
                <a:cubicBezTo>
                  <a:pt x="5867" y="11578"/>
                  <a:pt x="5882" y="11579"/>
                  <a:pt x="5898" y="11580"/>
                </a:cubicBezTo>
                <a:lnTo>
                  <a:pt x="8154" y="11580"/>
                </a:lnTo>
                <a:cubicBezTo>
                  <a:pt x="8789" y="11546"/>
                  <a:pt x="9274" y="11028"/>
                  <a:pt x="9274" y="10410"/>
                </a:cubicBezTo>
                <a:cubicBezTo>
                  <a:pt x="9274" y="9775"/>
                  <a:pt x="8789" y="9274"/>
                  <a:pt x="8154" y="9241"/>
                </a:cubicBezTo>
                <a:lnTo>
                  <a:pt x="7035" y="9241"/>
                </a:lnTo>
                <a:cubicBezTo>
                  <a:pt x="5798" y="9241"/>
                  <a:pt x="4812" y="8255"/>
                  <a:pt x="4812" y="7018"/>
                </a:cubicBezTo>
                <a:cubicBezTo>
                  <a:pt x="4812" y="5799"/>
                  <a:pt x="5798" y="4796"/>
                  <a:pt x="7035" y="4796"/>
                </a:cubicBezTo>
                <a:lnTo>
                  <a:pt x="7068" y="4796"/>
                </a:lnTo>
                <a:lnTo>
                  <a:pt x="7068" y="3626"/>
                </a:lnTo>
                <a:cubicBezTo>
                  <a:pt x="7018" y="3326"/>
                  <a:pt x="7302" y="3175"/>
                  <a:pt x="7586" y="3175"/>
                </a:cubicBezTo>
                <a:close/>
                <a:moveTo>
                  <a:pt x="535" y="1"/>
                </a:moveTo>
                <a:cubicBezTo>
                  <a:pt x="251" y="1"/>
                  <a:pt x="0" y="235"/>
                  <a:pt x="17" y="519"/>
                </a:cubicBezTo>
                <a:lnTo>
                  <a:pt x="17" y="10410"/>
                </a:lnTo>
                <a:cubicBezTo>
                  <a:pt x="17" y="11413"/>
                  <a:pt x="435" y="12449"/>
                  <a:pt x="1220" y="13468"/>
                </a:cubicBezTo>
                <a:cubicBezTo>
                  <a:pt x="1955" y="14370"/>
                  <a:pt x="2807" y="15155"/>
                  <a:pt x="3760" y="15824"/>
                </a:cubicBezTo>
                <a:cubicBezTo>
                  <a:pt x="4896" y="16626"/>
                  <a:pt x="6099" y="17344"/>
                  <a:pt x="7369" y="17946"/>
                </a:cubicBezTo>
                <a:cubicBezTo>
                  <a:pt x="7444" y="17971"/>
                  <a:pt x="7519" y="17983"/>
                  <a:pt x="7592" y="17983"/>
                </a:cubicBezTo>
                <a:cubicBezTo>
                  <a:pt x="7665" y="17983"/>
                  <a:pt x="7736" y="17971"/>
                  <a:pt x="7803" y="17946"/>
                </a:cubicBezTo>
                <a:cubicBezTo>
                  <a:pt x="9073" y="17344"/>
                  <a:pt x="10293" y="16626"/>
                  <a:pt x="11429" y="15824"/>
                </a:cubicBezTo>
                <a:cubicBezTo>
                  <a:pt x="12381" y="15155"/>
                  <a:pt x="13234" y="14370"/>
                  <a:pt x="13952" y="13468"/>
                </a:cubicBezTo>
                <a:cubicBezTo>
                  <a:pt x="14771" y="12449"/>
                  <a:pt x="15172" y="11413"/>
                  <a:pt x="15172" y="10410"/>
                </a:cubicBezTo>
                <a:lnTo>
                  <a:pt x="15172" y="519"/>
                </a:lnTo>
                <a:cubicBezTo>
                  <a:pt x="15172" y="235"/>
                  <a:pt x="14938" y="1"/>
                  <a:pt x="146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9" name="Google Shape;3049;p46"/>
          <p:cNvGrpSpPr/>
          <p:nvPr/>
        </p:nvGrpSpPr>
        <p:grpSpPr>
          <a:xfrm>
            <a:off x="4783186" y="3511694"/>
            <a:ext cx="395102" cy="394842"/>
            <a:chOff x="4706986" y="3511694"/>
            <a:chExt cx="395102" cy="394842"/>
          </a:xfrm>
        </p:grpSpPr>
        <p:sp>
          <p:nvSpPr>
            <p:cNvPr id="3050" name="Google Shape;3050;p46"/>
            <p:cNvSpPr/>
            <p:nvPr/>
          </p:nvSpPr>
          <p:spPr>
            <a:xfrm>
              <a:off x="4706986" y="3706592"/>
              <a:ext cx="394378" cy="199944"/>
            </a:xfrm>
            <a:custGeom>
              <a:rect b="b" l="l" r="r" t="t"/>
              <a:pathLst>
                <a:path extrusionOk="0" h="9107" w="17963">
                  <a:moveTo>
                    <a:pt x="786" y="1"/>
                  </a:moveTo>
                  <a:cubicBezTo>
                    <a:pt x="368" y="1271"/>
                    <a:pt x="1" y="2674"/>
                    <a:pt x="1" y="3844"/>
                  </a:cubicBezTo>
                  <a:lnTo>
                    <a:pt x="1" y="5197"/>
                  </a:lnTo>
                  <a:cubicBezTo>
                    <a:pt x="1" y="7353"/>
                    <a:pt x="1505" y="9107"/>
                    <a:pt x="3343" y="9107"/>
                  </a:cubicBezTo>
                  <a:lnTo>
                    <a:pt x="14621" y="9107"/>
                  </a:lnTo>
                  <a:cubicBezTo>
                    <a:pt x="16475" y="9107"/>
                    <a:pt x="17963" y="7353"/>
                    <a:pt x="17963" y="5197"/>
                  </a:cubicBezTo>
                  <a:lnTo>
                    <a:pt x="17963" y="3844"/>
                  </a:lnTo>
                  <a:cubicBezTo>
                    <a:pt x="17963" y="2674"/>
                    <a:pt x="17612" y="1271"/>
                    <a:pt x="17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6"/>
            <p:cNvSpPr/>
            <p:nvPr/>
          </p:nvSpPr>
          <p:spPr>
            <a:xfrm>
              <a:off x="4706986" y="3511694"/>
              <a:ext cx="395102" cy="171820"/>
            </a:xfrm>
            <a:custGeom>
              <a:rect b="b" l="l" r="r" t="t"/>
              <a:pathLst>
                <a:path extrusionOk="0" h="7826" w="17996">
                  <a:moveTo>
                    <a:pt x="10696" y="1"/>
                  </a:moveTo>
                  <a:cubicBezTo>
                    <a:pt x="10414" y="1"/>
                    <a:pt x="10125" y="55"/>
                    <a:pt x="9842" y="173"/>
                  </a:cubicBezTo>
                  <a:cubicBezTo>
                    <a:pt x="10811" y="1359"/>
                    <a:pt x="10811" y="3080"/>
                    <a:pt x="9842" y="4283"/>
                  </a:cubicBezTo>
                  <a:cubicBezTo>
                    <a:pt x="10116" y="4392"/>
                    <a:pt x="10399" y="4445"/>
                    <a:pt x="10678" y="4445"/>
                  </a:cubicBezTo>
                  <a:cubicBezTo>
                    <a:pt x="11506" y="4445"/>
                    <a:pt x="12295" y="3984"/>
                    <a:pt x="12683" y="3197"/>
                  </a:cubicBezTo>
                  <a:lnTo>
                    <a:pt x="14069" y="4433"/>
                  </a:lnTo>
                  <a:lnTo>
                    <a:pt x="13084" y="4433"/>
                  </a:lnTo>
                  <a:cubicBezTo>
                    <a:pt x="12448" y="5130"/>
                    <a:pt x="11574" y="5491"/>
                    <a:pt x="10687" y="5491"/>
                  </a:cubicBezTo>
                  <a:cubicBezTo>
                    <a:pt x="10106" y="5491"/>
                    <a:pt x="9519" y="5336"/>
                    <a:pt x="8990" y="5018"/>
                  </a:cubicBezTo>
                  <a:cubicBezTo>
                    <a:pt x="8467" y="5336"/>
                    <a:pt x="7882" y="5491"/>
                    <a:pt x="7300" y="5491"/>
                  </a:cubicBezTo>
                  <a:cubicBezTo>
                    <a:pt x="6412" y="5491"/>
                    <a:pt x="5532" y="5130"/>
                    <a:pt x="4896" y="4433"/>
                  </a:cubicBezTo>
                  <a:lnTo>
                    <a:pt x="3927" y="4433"/>
                  </a:lnTo>
                  <a:lnTo>
                    <a:pt x="5314" y="3197"/>
                  </a:lnTo>
                  <a:cubicBezTo>
                    <a:pt x="5694" y="3970"/>
                    <a:pt x="6475" y="4445"/>
                    <a:pt x="7301" y="4445"/>
                  </a:cubicBezTo>
                  <a:cubicBezTo>
                    <a:pt x="7529" y="4445"/>
                    <a:pt x="7760" y="4409"/>
                    <a:pt x="7987" y="4333"/>
                  </a:cubicBezTo>
                  <a:cubicBezTo>
                    <a:pt x="9040" y="3999"/>
                    <a:pt x="9675" y="2946"/>
                    <a:pt x="9491" y="1860"/>
                  </a:cubicBezTo>
                  <a:cubicBezTo>
                    <a:pt x="9311" y="780"/>
                    <a:pt x="8394" y="5"/>
                    <a:pt x="7304" y="5"/>
                  </a:cubicBezTo>
                  <a:cubicBezTo>
                    <a:pt x="7282" y="5"/>
                    <a:pt x="7259" y="5"/>
                    <a:pt x="7236" y="6"/>
                  </a:cubicBezTo>
                  <a:cubicBezTo>
                    <a:pt x="6133" y="39"/>
                    <a:pt x="5231" y="874"/>
                    <a:pt x="5097" y="1977"/>
                  </a:cubicBezTo>
                  <a:lnTo>
                    <a:pt x="2357" y="4433"/>
                  </a:lnTo>
                  <a:lnTo>
                    <a:pt x="535" y="4433"/>
                  </a:lnTo>
                  <a:cubicBezTo>
                    <a:pt x="235" y="4433"/>
                    <a:pt x="1" y="4684"/>
                    <a:pt x="1" y="4968"/>
                  </a:cubicBezTo>
                  <a:lnTo>
                    <a:pt x="1" y="7290"/>
                  </a:lnTo>
                  <a:cubicBezTo>
                    <a:pt x="1" y="7591"/>
                    <a:pt x="235" y="7825"/>
                    <a:pt x="535" y="7825"/>
                  </a:cubicBezTo>
                  <a:lnTo>
                    <a:pt x="17461" y="7825"/>
                  </a:lnTo>
                  <a:cubicBezTo>
                    <a:pt x="17762" y="7825"/>
                    <a:pt x="17996" y="7591"/>
                    <a:pt x="17996" y="7290"/>
                  </a:cubicBezTo>
                  <a:lnTo>
                    <a:pt x="17996" y="4968"/>
                  </a:lnTo>
                  <a:cubicBezTo>
                    <a:pt x="17996" y="4667"/>
                    <a:pt x="17762" y="4433"/>
                    <a:pt x="17461" y="4433"/>
                  </a:cubicBezTo>
                  <a:lnTo>
                    <a:pt x="15640" y="4433"/>
                  </a:lnTo>
                  <a:lnTo>
                    <a:pt x="12900" y="1977"/>
                  </a:lnTo>
                  <a:cubicBezTo>
                    <a:pt x="12767" y="810"/>
                    <a:pt x="11782" y="1"/>
                    <a:pt x="10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2" name="Google Shape;3052;p46"/>
          <p:cNvGrpSpPr/>
          <p:nvPr/>
        </p:nvGrpSpPr>
        <p:grpSpPr>
          <a:xfrm>
            <a:off x="4783186" y="1203635"/>
            <a:ext cx="395106" cy="320634"/>
            <a:chOff x="4706986" y="1203635"/>
            <a:chExt cx="395106" cy="320634"/>
          </a:xfrm>
        </p:grpSpPr>
        <p:sp>
          <p:nvSpPr>
            <p:cNvPr id="3053" name="Google Shape;3053;p46"/>
            <p:cNvSpPr/>
            <p:nvPr/>
          </p:nvSpPr>
          <p:spPr>
            <a:xfrm>
              <a:off x="4706986" y="1203635"/>
              <a:ext cx="148965" cy="148965"/>
            </a:xfrm>
            <a:custGeom>
              <a:rect b="b" l="l" r="r" t="t"/>
              <a:pathLst>
                <a:path extrusionOk="0" h="6785" w="6785">
                  <a:moveTo>
                    <a:pt x="535" y="1"/>
                  </a:moveTo>
                  <a:cubicBezTo>
                    <a:pt x="235" y="1"/>
                    <a:pt x="1" y="234"/>
                    <a:pt x="1" y="535"/>
                  </a:cubicBezTo>
                  <a:lnTo>
                    <a:pt x="1" y="6784"/>
                  </a:lnTo>
                  <a:lnTo>
                    <a:pt x="6033" y="6784"/>
                  </a:lnTo>
                  <a:lnTo>
                    <a:pt x="4111" y="4863"/>
                  </a:lnTo>
                  <a:cubicBezTo>
                    <a:pt x="3726" y="4478"/>
                    <a:pt x="4080" y="3946"/>
                    <a:pt x="4484" y="3946"/>
                  </a:cubicBezTo>
                  <a:cubicBezTo>
                    <a:pt x="4607" y="3946"/>
                    <a:pt x="4734" y="3994"/>
                    <a:pt x="4846" y="4111"/>
                  </a:cubicBezTo>
                  <a:lnTo>
                    <a:pt x="6784" y="6049"/>
                  </a:lnTo>
                  <a:lnTo>
                    <a:pt x="67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6"/>
            <p:cNvSpPr/>
            <p:nvPr/>
          </p:nvSpPr>
          <p:spPr>
            <a:xfrm>
              <a:off x="4879051" y="1302500"/>
              <a:ext cx="51001" cy="50101"/>
            </a:xfrm>
            <a:custGeom>
              <a:rect b="b" l="l" r="r" t="t"/>
              <a:pathLst>
                <a:path extrusionOk="0" h="2282" w="2323">
                  <a:moveTo>
                    <a:pt x="1155" y="1"/>
                  </a:moveTo>
                  <a:cubicBezTo>
                    <a:pt x="589" y="1"/>
                    <a:pt x="25" y="376"/>
                    <a:pt x="0" y="1128"/>
                  </a:cubicBezTo>
                  <a:lnTo>
                    <a:pt x="0" y="2281"/>
                  </a:lnTo>
                  <a:lnTo>
                    <a:pt x="1153" y="2281"/>
                  </a:lnTo>
                  <a:cubicBezTo>
                    <a:pt x="1805" y="2281"/>
                    <a:pt x="2323" y="1763"/>
                    <a:pt x="2323" y="1128"/>
                  </a:cubicBezTo>
                  <a:cubicBezTo>
                    <a:pt x="2289" y="376"/>
                    <a:pt x="1721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6"/>
            <p:cNvSpPr/>
            <p:nvPr/>
          </p:nvSpPr>
          <p:spPr>
            <a:xfrm>
              <a:off x="4879051" y="1203635"/>
              <a:ext cx="222690" cy="148965"/>
            </a:xfrm>
            <a:custGeom>
              <a:rect b="b" l="l" r="r" t="t"/>
              <a:pathLst>
                <a:path extrusionOk="0" h="6785" w="10143">
                  <a:moveTo>
                    <a:pt x="6232" y="3397"/>
                  </a:moveTo>
                  <a:cubicBezTo>
                    <a:pt x="6500" y="3397"/>
                    <a:pt x="6767" y="3590"/>
                    <a:pt x="6767" y="3927"/>
                  </a:cubicBezTo>
                  <a:cubicBezTo>
                    <a:pt x="6767" y="4061"/>
                    <a:pt x="6717" y="4194"/>
                    <a:pt x="6617" y="4295"/>
                  </a:cubicBezTo>
                  <a:cubicBezTo>
                    <a:pt x="6505" y="4402"/>
                    <a:pt x="6374" y="4449"/>
                    <a:pt x="6248" y="4449"/>
                  </a:cubicBezTo>
                  <a:cubicBezTo>
                    <a:pt x="5904" y="4449"/>
                    <a:pt x="5589" y="4105"/>
                    <a:pt x="5748" y="3727"/>
                  </a:cubicBezTo>
                  <a:cubicBezTo>
                    <a:pt x="5840" y="3500"/>
                    <a:pt x="6036" y="3397"/>
                    <a:pt x="6232" y="3397"/>
                  </a:cubicBezTo>
                  <a:close/>
                  <a:moveTo>
                    <a:pt x="0" y="1"/>
                  </a:moveTo>
                  <a:lnTo>
                    <a:pt x="0" y="3727"/>
                  </a:lnTo>
                  <a:cubicBezTo>
                    <a:pt x="334" y="3509"/>
                    <a:pt x="752" y="3392"/>
                    <a:pt x="1153" y="3392"/>
                  </a:cubicBezTo>
                  <a:cubicBezTo>
                    <a:pt x="2891" y="3392"/>
                    <a:pt x="3943" y="5297"/>
                    <a:pt x="3041" y="6784"/>
                  </a:cubicBezTo>
                  <a:lnTo>
                    <a:pt x="10142" y="6784"/>
                  </a:lnTo>
                  <a:lnTo>
                    <a:pt x="10142" y="535"/>
                  </a:lnTo>
                  <a:cubicBezTo>
                    <a:pt x="10142" y="251"/>
                    <a:pt x="9908" y="17"/>
                    <a:pt x="9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6"/>
            <p:cNvSpPr/>
            <p:nvPr/>
          </p:nvSpPr>
          <p:spPr>
            <a:xfrm>
              <a:off x="4804578" y="1375678"/>
              <a:ext cx="51001" cy="50277"/>
            </a:xfrm>
            <a:custGeom>
              <a:rect b="b" l="l" r="r" t="t"/>
              <a:pathLst>
                <a:path extrusionOk="0" h="2290" w="2323">
                  <a:moveTo>
                    <a:pt x="1170" y="1"/>
                  </a:moveTo>
                  <a:cubicBezTo>
                    <a:pt x="518" y="1"/>
                    <a:pt x="0" y="519"/>
                    <a:pt x="0" y="1170"/>
                  </a:cubicBezTo>
                  <a:cubicBezTo>
                    <a:pt x="17" y="1789"/>
                    <a:pt x="535" y="2290"/>
                    <a:pt x="1170" y="2290"/>
                  </a:cubicBezTo>
                  <a:cubicBezTo>
                    <a:pt x="1788" y="2290"/>
                    <a:pt x="2306" y="1789"/>
                    <a:pt x="2323" y="1170"/>
                  </a:cubicBezTo>
                  <a:lnTo>
                    <a:pt x="2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6"/>
            <p:cNvSpPr/>
            <p:nvPr/>
          </p:nvSpPr>
          <p:spPr>
            <a:xfrm>
              <a:off x="4879051" y="1375678"/>
              <a:ext cx="223041" cy="148591"/>
            </a:xfrm>
            <a:custGeom>
              <a:rect b="b" l="l" r="r" t="t"/>
              <a:pathLst>
                <a:path extrusionOk="0" h="6768" w="10159">
                  <a:moveTo>
                    <a:pt x="6232" y="2323"/>
                  </a:moveTo>
                  <a:cubicBezTo>
                    <a:pt x="6834" y="2424"/>
                    <a:pt x="6834" y="3276"/>
                    <a:pt x="6232" y="3376"/>
                  </a:cubicBezTo>
                  <a:lnTo>
                    <a:pt x="4545" y="3376"/>
                  </a:lnTo>
                  <a:cubicBezTo>
                    <a:pt x="3943" y="3276"/>
                    <a:pt x="3943" y="2424"/>
                    <a:pt x="4545" y="2323"/>
                  </a:cubicBezTo>
                  <a:close/>
                  <a:moveTo>
                    <a:pt x="735" y="1"/>
                  </a:moveTo>
                  <a:lnTo>
                    <a:pt x="2657" y="1922"/>
                  </a:lnTo>
                  <a:cubicBezTo>
                    <a:pt x="2874" y="2123"/>
                    <a:pt x="2874" y="2457"/>
                    <a:pt x="2657" y="2658"/>
                  </a:cubicBezTo>
                  <a:cubicBezTo>
                    <a:pt x="2557" y="2766"/>
                    <a:pt x="2423" y="2820"/>
                    <a:pt x="2289" y="2820"/>
                  </a:cubicBezTo>
                  <a:cubicBezTo>
                    <a:pt x="2156" y="2820"/>
                    <a:pt x="2022" y="2766"/>
                    <a:pt x="1922" y="2658"/>
                  </a:cubicBezTo>
                  <a:lnTo>
                    <a:pt x="0" y="736"/>
                  </a:lnTo>
                  <a:lnTo>
                    <a:pt x="0" y="6768"/>
                  </a:lnTo>
                  <a:lnTo>
                    <a:pt x="9624" y="6768"/>
                  </a:lnTo>
                  <a:cubicBezTo>
                    <a:pt x="9908" y="6768"/>
                    <a:pt x="10159" y="6534"/>
                    <a:pt x="10159" y="6250"/>
                  </a:cubicBezTo>
                  <a:lnTo>
                    <a:pt x="10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6"/>
            <p:cNvSpPr/>
            <p:nvPr/>
          </p:nvSpPr>
          <p:spPr>
            <a:xfrm>
              <a:off x="4706986" y="1375678"/>
              <a:ext cx="148965" cy="148591"/>
            </a:xfrm>
            <a:custGeom>
              <a:rect b="b" l="l" r="r" t="t"/>
              <a:pathLst>
                <a:path extrusionOk="0" h="6768" w="6785">
                  <a:moveTo>
                    <a:pt x="1" y="1"/>
                  </a:moveTo>
                  <a:lnTo>
                    <a:pt x="1" y="6250"/>
                  </a:lnTo>
                  <a:cubicBezTo>
                    <a:pt x="1" y="6534"/>
                    <a:pt x="235" y="6768"/>
                    <a:pt x="535" y="6768"/>
                  </a:cubicBezTo>
                  <a:lnTo>
                    <a:pt x="6784" y="6768"/>
                  </a:lnTo>
                  <a:lnTo>
                    <a:pt x="6784" y="3059"/>
                  </a:lnTo>
                  <a:cubicBezTo>
                    <a:pt x="6393" y="3300"/>
                    <a:pt x="5990" y="3406"/>
                    <a:pt x="5606" y="3406"/>
                  </a:cubicBezTo>
                  <a:cubicBezTo>
                    <a:pt x="4020" y="3406"/>
                    <a:pt x="2732" y="1601"/>
                    <a:pt x="3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9" name="Google Shape;3059;p46"/>
          <p:cNvSpPr/>
          <p:nvPr/>
        </p:nvSpPr>
        <p:spPr>
          <a:xfrm>
            <a:off x="3964240" y="1948318"/>
            <a:ext cx="428474" cy="394707"/>
          </a:xfrm>
          <a:custGeom>
            <a:rect b="b" l="l" r="r" t="t"/>
            <a:pathLst>
              <a:path extrusionOk="0" h="17978" w="19516">
                <a:moveTo>
                  <a:pt x="9650" y="3357"/>
                </a:moveTo>
                <a:cubicBezTo>
                  <a:pt x="9691" y="3357"/>
                  <a:pt x="9733" y="3358"/>
                  <a:pt x="9775" y="3359"/>
                </a:cubicBezTo>
                <a:cubicBezTo>
                  <a:pt x="11897" y="3426"/>
                  <a:pt x="13568" y="5180"/>
                  <a:pt x="13551" y="7302"/>
                </a:cubicBezTo>
                <a:cubicBezTo>
                  <a:pt x="13593" y="7595"/>
                  <a:pt x="13313" y="7741"/>
                  <a:pt x="13033" y="7741"/>
                </a:cubicBezTo>
                <a:cubicBezTo>
                  <a:pt x="12753" y="7741"/>
                  <a:pt x="12473" y="7595"/>
                  <a:pt x="12515" y="7302"/>
                </a:cubicBezTo>
                <a:cubicBezTo>
                  <a:pt x="12515" y="5765"/>
                  <a:pt x="11312" y="4512"/>
                  <a:pt x="9775" y="4445"/>
                </a:cubicBezTo>
                <a:cubicBezTo>
                  <a:pt x="9732" y="4443"/>
                  <a:pt x="9690" y="4443"/>
                  <a:pt x="9648" y="4443"/>
                </a:cubicBezTo>
                <a:cubicBezTo>
                  <a:pt x="8166" y="4443"/>
                  <a:pt x="6931" y="5573"/>
                  <a:pt x="6801" y="7052"/>
                </a:cubicBezTo>
                <a:lnTo>
                  <a:pt x="8522" y="7052"/>
                </a:lnTo>
                <a:cubicBezTo>
                  <a:pt x="9190" y="7102"/>
                  <a:pt x="9190" y="8071"/>
                  <a:pt x="8522" y="8104"/>
                </a:cubicBezTo>
                <a:lnTo>
                  <a:pt x="6801" y="8104"/>
                </a:lnTo>
                <a:lnTo>
                  <a:pt x="6801" y="9876"/>
                </a:lnTo>
                <a:lnTo>
                  <a:pt x="8522" y="9876"/>
                </a:lnTo>
                <a:cubicBezTo>
                  <a:pt x="9190" y="9909"/>
                  <a:pt x="9190" y="10895"/>
                  <a:pt x="8522" y="10928"/>
                </a:cubicBezTo>
                <a:lnTo>
                  <a:pt x="6801" y="10928"/>
                </a:lnTo>
                <a:cubicBezTo>
                  <a:pt x="6931" y="12407"/>
                  <a:pt x="8166" y="13538"/>
                  <a:pt x="9648" y="13538"/>
                </a:cubicBezTo>
                <a:cubicBezTo>
                  <a:pt x="9690" y="13538"/>
                  <a:pt x="9732" y="13537"/>
                  <a:pt x="9775" y="13535"/>
                </a:cubicBezTo>
                <a:cubicBezTo>
                  <a:pt x="11312" y="13485"/>
                  <a:pt x="12515" y="12215"/>
                  <a:pt x="12515" y="10694"/>
                </a:cubicBezTo>
                <a:cubicBezTo>
                  <a:pt x="12473" y="10394"/>
                  <a:pt x="12753" y="10243"/>
                  <a:pt x="13033" y="10243"/>
                </a:cubicBezTo>
                <a:cubicBezTo>
                  <a:pt x="13313" y="10243"/>
                  <a:pt x="13593" y="10394"/>
                  <a:pt x="13551" y="10694"/>
                </a:cubicBezTo>
                <a:cubicBezTo>
                  <a:pt x="13568" y="12816"/>
                  <a:pt x="11897" y="14554"/>
                  <a:pt x="9775" y="14621"/>
                </a:cubicBezTo>
                <a:cubicBezTo>
                  <a:pt x="9733" y="14622"/>
                  <a:pt x="9691" y="14623"/>
                  <a:pt x="9650" y="14623"/>
                </a:cubicBezTo>
                <a:cubicBezTo>
                  <a:pt x="7583" y="14623"/>
                  <a:pt x="5863" y="13008"/>
                  <a:pt x="5748" y="10928"/>
                </a:cubicBezTo>
                <a:lnTo>
                  <a:pt x="5130" y="10928"/>
                </a:lnTo>
                <a:cubicBezTo>
                  <a:pt x="5114" y="10929"/>
                  <a:pt x="5098" y="10930"/>
                  <a:pt x="5083" y="10930"/>
                </a:cubicBezTo>
                <a:cubicBezTo>
                  <a:pt x="4394" y="10930"/>
                  <a:pt x="4394" y="9874"/>
                  <a:pt x="5083" y="9874"/>
                </a:cubicBezTo>
                <a:cubicBezTo>
                  <a:pt x="5098" y="9874"/>
                  <a:pt x="5114" y="9875"/>
                  <a:pt x="5130" y="9876"/>
                </a:cubicBezTo>
                <a:lnTo>
                  <a:pt x="5731" y="9876"/>
                </a:lnTo>
                <a:lnTo>
                  <a:pt x="5731" y="8104"/>
                </a:lnTo>
                <a:lnTo>
                  <a:pt x="5130" y="8104"/>
                </a:lnTo>
                <a:cubicBezTo>
                  <a:pt x="5114" y="8106"/>
                  <a:pt x="5098" y="8106"/>
                  <a:pt x="5083" y="8106"/>
                </a:cubicBezTo>
                <a:cubicBezTo>
                  <a:pt x="4394" y="8106"/>
                  <a:pt x="4394" y="7050"/>
                  <a:pt x="5083" y="7050"/>
                </a:cubicBezTo>
                <a:cubicBezTo>
                  <a:pt x="5098" y="7050"/>
                  <a:pt x="5114" y="7051"/>
                  <a:pt x="5130" y="7052"/>
                </a:cubicBezTo>
                <a:lnTo>
                  <a:pt x="5748" y="7052"/>
                </a:lnTo>
                <a:cubicBezTo>
                  <a:pt x="5863" y="4972"/>
                  <a:pt x="7583" y="3357"/>
                  <a:pt x="9650" y="3357"/>
                </a:cubicBezTo>
                <a:close/>
                <a:moveTo>
                  <a:pt x="9720" y="1"/>
                </a:moveTo>
                <a:cubicBezTo>
                  <a:pt x="9699" y="1"/>
                  <a:pt x="9678" y="1"/>
                  <a:pt x="9658" y="1"/>
                </a:cubicBezTo>
                <a:cubicBezTo>
                  <a:pt x="5364" y="1"/>
                  <a:pt x="1671" y="3025"/>
                  <a:pt x="836" y="7236"/>
                </a:cubicBezTo>
                <a:cubicBezTo>
                  <a:pt x="0" y="11446"/>
                  <a:pt x="2256" y="15657"/>
                  <a:pt x="6216" y="17294"/>
                </a:cubicBezTo>
                <a:cubicBezTo>
                  <a:pt x="7332" y="17756"/>
                  <a:pt x="8498" y="17977"/>
                  <a:pt x="9649" y="17977"/>
                </a:cubicBezTo>
                <a:cubicBezTo>
                  <a:pt x="12582" y="17977"/>
                  <a:pt x="15423" y="16541"/>
                  <a:pt x="17127" y="13986"/>
                </a:cubicBezTo>
                <a:cubicBezTo>
                  <a:pt x="19516" y="10427"/>
                  <a:pt x="19048" y="5665"/>
                  <a:pt x="16007" y="2641"/>
                </a:cubicBezTo>
                <a:cubicBezTo>
                  <a:pt x="14351" y="951"/>
                  <a:pt x="12087" y="1"/>
                  <a:pt x="97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0" name="Google Shape;3060;p46"/>
          <p:cNvGrpSpPr/>
          <p:nvPr/>
        </p:nvGrpSpPr>
        <p:grpSpPr>
          <a:xfrm>
            <a:off x="4003637" y="4293692"/>
            <a:ext cx="345589" cy="394770"/>
            <a:chOff x="4158632" y="4346746"/>
            <a:chExt cx="290167" cy="331461"/>
          </a:xfrm>
        </p:grpSpPr>
        <p:sp>
          <p:nvSpPr>
            <p:cNvPr id="3061" name="Google Shape;3061;p46"/>
            <p:cNvSpPr/>
            <p:nvPr/>
          </p:nvSpPr>
          <p:spPr>
            <a:xfrm>
              <a:off x="4208886" y="4346746"/>
              <a:ext cx="189715" cy="42843"/>
            </a:xfrm>
            <a:custGeom>
              <a:rect b="b" l="l" r="r" t="t"/>
              <a:pathLst>
                <a:path extrusionOk="0" h="2324" w="10291">
                  <a:moveTo>
                    <a:pt x="626" y="1"/>
                  </a:moveTo>
                  <a:cubicBezTo>
                    <a:pt x="239" y="1"/>
                    <a:pt x="1" y="409"/>
                    <a:pt x="165" y="753"/>
                  </a:cubicBezTo>
                  <a:lnTo>
                    <a:pt x="950" y="2324"/>
                  </a:lnTo>
                  <a:lnTo>
                    <a:pt x="9321" y="2324"/>
                  </a:lnTo>
                  <a:lnTo>
                    <a:pt x="10106" y="753"/>
                  </a:lnTo>
                  <a:cubicBezTo>
                    <a:pt x="10290" y="402"/>
                    <a:pt x="10023" y="1"/>
                    <a:pt x="9638" y="1"/>
                  </a:cubicBezTo>
                  <a:lnTo>
                    <a:pt x="649" y="1"/>
                  </a:lnTo>
                  <a:cubicBezTo>
                    <a:pt x="641" y="1"/>
                    <a:pt x="634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6"/>
            <p:cNvSpPr/>
            <p:nvPr/>
          </p:nvSpPr>
          <p:spPr>
            <a:xfrm>
              <a:off x="4158632" y="4409295"/>
              <a:ext cx="290167" cy="268911"/>
            </a:xfrm>
            <a:custGeom>
              <a:rect b="b" l="l" r="r" t="t"/>
              <a:pathLst>
                <a:path extrusionOk="0" h="14587" w="15740">
                  <a:moveTo>
                    <a:pt x="7870" y="3459"/>
                  </a:moveTo>
                  <a:cubicBezTo>
                    <a:pt x="8108" y="3459"/>
                    <a:pt x="8346" y="3609"/>
                    <a:pt x="8388" y="3910"/>
                  </a:cubicBezTo>
                  <a:lnTo>
                    <a:pt x="8388" y="4512"/>
                  </a:lnTo>
                  <a:lnTo>
                    <a:pt x="8989" y="4512"/>
                  </a:lnTo>
                  <a:cubicBezTo>
                    <a:pt x="9006" y="4510"/>
                    <a:pt x="9022" y="4509"/>
                    <a:pt x="9037" y="4509"/>
                  </a:cubicBezTo>
                  <a:cubicBezTo>
                    <a:pt x="9575" y="4509"/>
                    <a:pt x="9575" y="5567"/>
                    <a:pt x="9037" y="5567"/>
                  </a:cubicBezTo>
                  <a:cubicBezTo>
                    <a:pt x="9022" y="5567"/>
                    <a:pt x="9006" y="5566"/>
                    <a:pt x="8989" y="5564"/>
                  </a:cubicBezTo>
                  <a:lnTo>
                    <a:pt x="7486" y="5564"/>
                  </a:lnTo>
                  <a:cubicBezTo>
                    <a:pt x="6734" y="5598"/>
                    <a:pt x="6734" y="6717"/>
                    <a:pt x="7486" y="6767"/>
                  </a:cubicBezTo>
                  <a:lnTo>
                    <a:pt x="8237" y="6767"/>
                  </a:lnTo>
                  <a:cubicBezTo>
                    <a:pt x="9123" y="6767"/>
                    <a:pt x="9841" y="7469"/>
                    <a:pt x="9875" y="8338"/>
                  </a:cubicBezTo>
                  <a:cubicBezTo>
                    <a:pt x="9925" y="9223"/>
                    <a:pt x="9273" y="9975"/>
                    <a:pt x="8388" y="10075"/>
                  </a:cubicBezTo>
                  <a:lnTo>
                    <a:pt x="8388" y="10677"/>
                  </a:lnTo>
                  <a:cubicBezTo>
                    <a:pt x="8438" y="10978"/>
                    <a:pt x="8154" y="11128"/>
                    <a:pt x="7870" y="11128"/>
                  </a:cubicBezTo>
                  <a:cubicBezTo>
                    <a:pt x="7586" y="11128"/>
                    <a:pt x="7302" y="10978"/>
                    <a:pt x="7352" y="10677"/>
                  </a:cubicBezTo>
                  <a:lnTo>
                    <a:pt x="7352" y="10075"/>
                  </a:lnTo>
                  <a:lnTo>
                    <a:pt x="6750" y="10075"/>
                  </a:lnTo>
                  <a:cubicBezTo>
                    <a:pt x="6149" y="9975"/>
                    <a:pt x="6149" y="9123"/>
                    <a:pt x="6750" y="9023"/>
                  </a:cubicBezTo>
                  <a:lnTo>
                    <a:pt x="8254" y="9023"/>
                  </a:lnTo>
                  <a:cubicBezTo>
                    <a:pt x="9056" y="9023"/>
                    <a:pt x="9056" y="7820"/>
                    <a:pt x="8254" y="7820"/>
                  </a:cubicBezTo>
                  <a:lnTo>
                    <a:pt x="7502" y="7820"/>
                  </a:lnTo>
                  <a:cubicBezTo>
                    <a:pt x="6617" y="7820"/>
                    <a:pt x="5898" y="7118"/>
                    <a:pt x="5865" y="6249"/>
                  </a:cubicBezTo>
                  <a:cubicBezTo>
                    <a:pt x="5815" y="5364"/>
                    <a:pt x="6466" y="4612"/>
                    <a:pt x="7352" y="4528"/>
                  </a:cubicBezTo>
                  <a:lnTo>
                    <a:pt x="7352" y="3910"/>
                  </a:lnTo>
                  <a:cubicBezTo>
                    <a:pt x="7394" y="3609"/>
                    <a:pt x="7632" y="3459"/>
                    <a:pt x="7870" y="3459"/>
                  </a:cubicBezTo>
                  <a:close/>
                  <a:moveTo>
                    <a:pt x="4846" y="0"/>
                  </a:moveTo>
                  <a:lnTo>
                    <a:pt x="2707" y="2139"/>
                  </a:lnTo>
                  <a:cubicBezTo>
                    <a:pt x="618" y="4228"/>
                    <a:pt x="0" y="7352"/>
                    <a:pt x="1120" y="10092"/>
                  </a:cubicBezTo>
                  <a:cubicBezTo>
                    <a:pt x="2256" y="12816"/>
                    <a:pt x="4912" y="14587"/>
                    <a:pt x="7870" y="14587"/>
                  </a:cubicBezTo>
                  <a:cubicBezTo>
                    <a:pt x="10811" y="14587"/>
                    <a:pt x="13484" y="12816"/>
                    <a:pt x="14603" y="10092"/>
                  </a:cubicBezTo>
                  <a:cubicBezTo>
                    <a:pt x="15740" y="7352"/>
                    <a:pt x="15121" y="4228"/>
                    <a:pt x="13033" y="2139"/>
                  </a:cubicBezTo>
                  <a:lnTo>
                    <a:pt x="11947" y="1036"/>
                  </a:lnTo>
                  <a:lnTo>
                    <a:pt x="14052" y="1036"/>
                  </a:lnTo>
                  <a:cubicBezTo>
                    <a:pt x="14670" y="969"/>
                    <a:pt x="14670" y="67"/>
                    <a:pt x="14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3" name="Google Shape;3063;p46"/>
          <p:cNvGrpSpPr/>
          <p:nvPr/>
        </p:nvGrpSpPr>
        <p:grpSpPr>
          <a:xfrm>
            <a:off x="4016459" y="2736413"/>
            <a:ext cx="320295" cy="382651"/>
            <a:chOff x="4169398" y="3039206"/>
            <a:chExt cx="268930" cy="321285"/>
          </a:xfrm>
        </p:grpSpPr>
        <p:sp>
          <p:nvSpPr>
            <p:cNvPr id="3064" name="Google Shape;3064;p46"/>
            <p:cNvSpPr/>
            <p:nvPr/>
          </p:nvSpPr>
          <p:spPr>
            <a:xfrm>
              <a:off x="4314168" y="3267450"/>
              <a:ext cx="98277" cy="93041"/>
            </a:xfrm>
            <a:custGeom>
              <a:rect b="b" l="l" r="r" t="t"/>
              <a:pathLst>
                <a:path extrusionOk="0" h="5047" w="5331">
                  <a:moveTo>
                    <a:pt x="2507" y="1"/>
                  </a:moveTo>
                  <a:lnTo>
                    <a:pt x="1" y="5047"/>
                  </a:lnTo>
                  <a:lnTo>
                    <a:pt x="5331" y="5047"/>
                  </a:lnTo>
                  <a:cubicBezTo>
                    <a:pt x="5331" y="2992"/>
                    <a:pt x="4262" y="1070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6"/>
            <p:cNvSpPr/>
            <p:nvPr/>
          </p:nvSpPr>
          <p:spPr>
            <a:xfrm>
              <a:off x="4194046" y="3267450"/>
              <a:ext cx="98590" cy="93041"/>
            </a:xfrm>
            <a:custGeom>
              <a:rect b="b" l="l" r="r" t="t"/>
              <a:pathLst>
                <a:path extrusionOk="0" h="5047" w="5348">
                  <a:moveTo>
                    <a:pt x="2824" y="1"/>
                  </a:moveTo>
                  <a:cubicBezTo>
                    <a:pt x="1070" y="1070"/>
                    <a:pt x="1" y="2975"/>
                    <a:pt x="1" y="5047"/>
                  </a:cubicBezTo>
                  <a:lnTo>
                    <a:pt x="5347" y="5047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6"/>
            <p:cNvSpPr/>
            <p:nvPr/>
          </p:nvSpPr>
          <p:spPr>
            <a:xfrm>
              <a:off x="4240244" y="3115288"/>
              <a:ext cx="126003" cy="126003"/>
            </a:xfrm>
            <a:custGeom>
              <a:rect b="b" l="l" r="r" t="t"/>
              <a:pathLst>
                <a:path extrusionOk="0" h="6835" w="6835">
                  <a:moveTo>
                    <a:pt x="3409" y="1"/>
                  </a:moveTo>
                  <a:cubicBezTo>
                    <a:pt x="1521" y="1"/>
                    <a:pt x="1" y="1538"/>
                    <a:pt x="1" y="3426"/>
                  </a:cubicBezTo>
                  <a:cubicBezTo>
                    <a:pt x="1" y="5314"/>
                    <a:pt x="1521" y="6835"/>
                    <a:pt x="3409" y="6835"/>
                  </a:cubicBezTo>
                  <a:cubicBezTo>
                    <a:pt x="5298" y="6835"/>
                    <a:pt x="6835" y="5314"/>
                    <a:pt x="6835" y="3426"/>
                  </a:cubicBezTo>
                  <a:cubicBezTo>
                    <a:pt x="6835" y="1538"/>
                    <a:pt x="5298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6"/>
            <p:cNvSpPr/>
            <p:nvPr/>
          </p:nvSpPr>
          <p:spPr>
            <a:xfrm>
              <a:off x="4263361" y="3255449"/>
              <a:ext cx="79787" cy="83179"/>
            </a:xfrm>
            <a:custGeom>
              <a:rect b="b" l="l" r="r" t="t"/>
              <a:pathLst>
                <a:path extrusionOk="0" h="4512" w="4328">
                  <a:moveTo>
                    <a:pt x="551" y="0"/>
                  </a:moveTo>
                  <a:cubicBezTo>
                    <a:pt x="351" y="50"/>
                    <a:pt x="167" y="100"/>
                    <a:pt x="0" y="184"/>
                  </a:cubicBezTo>
                  <a:lnTo>
                    <a:pt x="2155" y="4511"/>
                  </a:lnTo>
                  <a:lnTo>
                    <a:pt x="4328" y="184"/>
                  </a:lnTo>
                  <a:cubicBezTo>
                    <a:pt x="4144" y="100"/>
                    <a:pt x="3960" y="50"/>
                    <a:pt x="3776" y="0"/>
                  </a:cubicBezTo>
                  <a:cubicBezTo>
                    <a:pt x="3258" y="184"/>
                    <a:pt x="2724" y="301"/>
                    <a:pt x="2155" y="301"/>
                  </a:cubicBezTo>
                  <a:cubicBezTo>
                    <a:pt x="1604" y="301"/>
                    <a:pt x="1053" y="201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6"/>
            <p:cNvSpPr/>
            <p:nvPr/>
          </p:nvSpPr>
          <p:spPr>
            <a:xfrm>
              <a:off x="4169398" y="3039206"/>
              <a:ext cx="268930" cy="209514"/>
            </a:xfrm>
            <a:custGeom>
              <a:rect b="b" l="l" r="r" t="t"/>
              <a:pathLst>
                <a:path extrusionOk="0" h="11365" w="14588">
                  <a:moveTo>
                    <a:pt x="7303" y="1"/>
                  </a:moveTo>
                  <a:cubicBezTo>
                    <a:pt x="3309" y="1"/>
                    <a:pt x="68" y="3192"/>
                    <a:pt x="1" y="7185"/>
                  </a:cubicBezTo>
                  <a:lnTo>
                    <a:pt x="1" y="7219"/>
                  </a:lnTo>
                  <a:lnTo>
                    <a:pt x="1" y="7236"/>
                  </a:lnTo>
                  <a:cubicBezTo>
                    <a:pt x="1" y="7236"/>
                    <a:pt x="1" y="7269"/>
                    <a:pt x="1" y="7286"/>
                  </a:cubicBezTo>
                  <a:cubicBezTo>
                    <a:pt x="34" y="8472"/>
                    <a:pt x="1020" y="9424"/>
                    <a:pt x="2206" y="9441"/>
                  </a:cubicBezTo>
                  <a:lnTo>
                    <a:pt x="3209" y="9441"/>
                  </a:lnTo>
                  <a:cubicBezTo>
                    <a:pt x="2541" y="7987"/>
                    <a:pt x="2691" y="6300"/>
                    <a:pt x="3593" y="4997"/>
                  </a:cubicBezTo>
                  <a:lnTo>
                    <a:pt x="2206" y="4997"/>
                  </a:lnTo>
                  <a:cubicBezTo>
                    <a:pt x="1939" y="4997"/>
                    <a:pt x="1672" y="5047"/>
                    <a:pt x="1404" y="5147"/>
                  </a:cubicBezTo>
                  <a:cubicBezTo>
                    <a:pt x="2307" y="2657"/>
                    <a:pt x="4646" y="1003"/>
                    <a:pt x="7286" y="1003"/>
                  </a:cubicBezTo>
                  <a:cubicBezTo>
                    <a:pt x="9926" y="1003"/>
                    <a:pt x="12282" y="2657"/>
                    <a:pt x="13167" y="5147"/>
                  </a:cubicBezTo>
                  <a:cubicBezTo>
                    <a:pt x="12917" y="5047"/>
                    <a:pt x="12649" y="4997"/>
                    <a:pt x="12365" y="4997"/>
                  </a:cubicBezTo>
                  <a:lnTo>
                    <a:pt x="10945" y="4997"/>
                  </a:lnTo>
                  <a:cubicBezTo>
                    <a:pt x="11847" y="6300"/>
                    <a:pt x="11998" y="7987"/>
                    <a:pt x="11329" y="9441"/>
                  </a:cubicBezTo>
                  <a:lnTo>
                    <a:pt x="12365" y="9441"/>
                  </a:lnTo>
                  <a:cubicBezTo>
                    <a:pt x="12783" y="9424"/>
                    <a:pt x="13184" y="9324"/>
                    <a:pt x="13535" y="9107"/>
                  </a:cubicBezTo>
                  <a:lnTo>
                    <a:pt x="13535" y="10310"/>
                  </a:lnTo>
                  <a:lnTo>
                    <a:pt x="12365" y="10310"/>
                  </a:lnTo>
                  <a:cubicBezTo>
                    <a:pt x="12350" y="10309"/>
                    <a:pt x="12334" y="10308"/>
                    <a:pt x="12319" y="10308"/>
                  </a:cubicBezTo>
                  <a:cubicBezTo>
                    <a:pt x="11645" y="10308"/>
                    <a:pt x="11645" y="11364"/>
                    <a:pt x="12319" y="11364"/>
                  </a:cubicBezTo>
                  <a:cubicBezTo>
                    <a:pt x="12334" y="11364"/>
                    <a:pt x="12350" y="11364"/>
                    <a:pt x="12365" y="11363"/>
                  </a:cubicBezTo>
                  <a:lnTo>
                    <a:pt x="14070" y="11363"/>
                  </a:lnTo>
                  <a:cubicBezTo>
                    <a:pt x="14354" y="11363"/>
                    <a:pt x="14588" y="11129"/>
                    <a:pt x="14588" y="10845"/>
                  </a:cubicBezTo>
                  <a:lnTo>
                    <a:pt x="14588" y="7219"/>
                  </a:lnTo>
                  <a:lnTo>
                    <a:pt x="14588" y="7185"/>
                  </a:lnTo>
                  <a:cubicBezTo>
                    <a:pt x="14521" y="3192"/>
                    <a:pt x="11279" y="1"/>
                    <a:pt x="7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9" name="Google Shape;3069;p46"/>
          <p:cNvGrpSpPr/>
          <p:nvPr/>
        </p:nvGrpSpPr>
        <p:grpSpPr>
          <a:xfrm>
            <a:off x="3978321" y="3512758"/>
            <a:ext cx="395495" cy="392838"/>
            <a:chOff x="4137376" y="3691049"/>
            <a:chExt cx="332070" cy="329839"/>
          </a:xfrm>
        </p:grpSpPr>
        <p:sp>
          <p:nvSpPr>
            <p:cNvPr id="3070" name="Google Shape;3070;p46"/>
            <p:cNvSpPr/>
            <p:nvPr/>
          </p:nvSpPr>
          <p:spPr>
            <a:xfrm>
              <a:off x="4137376" y="3691049"/>
              <a:ext cx="332070" cy="329839"/>
            </a:xfrm>
            <a:custGeom>
              <a:rect b="b" l="l" r="r" t="t"/>
              <a:pathLst>
                <a:path extrusionOk="0" h="17892" w="18013">
                  <a:moveTo>
                    <a:pt x="8988" y="3869"/>
                  </a:moveTo>
                  <a:cubicBezTo>
                    <a:pt x="11597" y="3869"/>
                    <a:pt x="14102" y="5898"/>
                    <a:pt x="14102" y="8953"/>
                  </a:cubicBezTo>
                  <a:cubicBezTo>
                    <a:pt x="14086" y="11760"/>
                    <a:pt x="11813" y="14015"/>
                    <a:pt x="9023" y="14015"/>
                  </a:cubicBezTo>
                  <a:cubicBezTo>
                    <a:pt x="4512" y="14015"/>
                    <a:pt x="2256" y="8568"/>
                    <a:pt x="5447" y="5360"/>
                  </a:cubicBezTo>
                  <a:cubicBezTo>
                    <a:pt x="6477" y="4330"/>
                    <a:pt x="7744" y="3869"/>
                    <a:pt x="8988" y="3869"/>
                  </a:cubicBezTo>
                  <a:close/>
                  <a:moveTo>
                    <a:pt x="7258" y="1"/>
                  </a:moveTo>
                  <a:cubicBezTo>
                    <a:pt x="7222" y="1"/>
                    <a:pt x="7186" y="5"/>
                    <a:pt x="7152" y="14"/>
                  </a:cubicBezTo>
                  <a:cubicBezTo>
                    <a:pt x="7001" y="47"/>
                    <a:pt x="6884" y="131"/>
                    <a:pt x="6801" y="264"/>
                  </a:cubicBezTo>
                  <a:lnTo>
                    <a:pt x="5882" y="1785"/>
                  </a:lnTo>
                  <a:lnTo>
                    <a:pt x="4127" y="1451"/>
                  </a:lnTo>
                  <a:cubicBezTo>
                    <a:pt x="4096" y="1445"/>
                    <a:pt x="4065" y="1443"/>
                    <a:pt x="4034" y="1443"/>
                  </a:cubicBezTo>
                  <a:cubicBezTo>
                    <a:pt x="3767" y="1443"/>
                    <a:pt x="3522" y="1632"/>
                    <a:pt x="3492" y="1902"/>
                  </a:cubicBezTo>
                  <a:lnTo>
                    <a:pt x="3275" y="3673"/>
                  </a:lnTo>
                  <a:lnTo>
                    <a:pt x="1521" y="4091"/>
                  </a:lnTo>
                  <a:cubicBezTo>
                    <a:pt x="1220" y="4157"/>
                    <a:pt x="1053" y="4458"/>
                    <a:pt x="1136" y="4759"/>
                  </a:cubicBezTo>
                  <a:lnTo>
                    <a:pt x="1654" y="6463"/>
                  </a:lnTo>
                  <a:lnTo>
                    <a:pt x="234" y="7549"/>
                  </a:lnTo>
                  <a:cubicBezTo>
                    <a:pt x="117" y="7633"/>
                    <a:pt x="34" y="7766"/>
                    <a:pt x="17" y="7917"/>
                  </a:cubicBezTo>
                  <a:cubicBezTo>
                    <a:pt x="0" y="8050"/>
                    <a:pt x="50" y="8201"/>
                    <a:pt x="151" y="8318"/>
                  </a:cubicBezTo>
                  <a:lnTo>
                    <a:pt x="1320" y="9671"/>
                  </a:lnTo>
                  <a:lnTo>
                    <a:pt x="451" y="11225"/>
                  </a:lnTo>
                  <a:cubicBezTo>
                    <a:pt x="385" y="11359"/>
                    <a:pt x="368" y="11509"/>
                    <a:pt x="418" y="11643"/>
                  </a:cubicBezTo>
                  <a:cubicBezTo>
                    <a:pt x="451" y="11793"/>
                    <a:pt x="552" y="11910"/>
                    <a:pt x="685" y="11960"/>
                  </a:cubicBezTo>
                  <a:lnTo>
                    <a:pt x="2306" y="12729"/>
                  </a:lnTo>
                  <a:lnTo>
                    <a:pt x="2156" y="14500"/>
                  </a:lnTo>
                  <a:cubicBezTo>
                    <a:pt x="2139" y="14817"/>
                    <a:pt x="2373" y="15068"/>
                    <a:pt x="2674" y="15085"/>
                  </a:cubicBezTo>
                  <a:lnTo>
                    <a:pt x="4461" y="15118"/>
                  </a:lnTo>
                  <a:lnTo>
                    <a:pt x="5046" y="16806"/>
                  </a:lnTo>
                  <a:cubicBezTo>
                    <a:pt x="5123" y="17024"/>
                    <a:pt x="5328" y="17163"/>
                    <a:pt x="5548" y="17163"/>
                  </a:cubicBezTo>
                  <a:cubicBezTo>
                    <a:pt x="5614" y="17163"/>
                    <a:pt x="5682" y="17150"/>
                    <a:pt x="5748" y="17123"/>
                  </a:cubicBezTo>
                  <a:lnTo>
                    <a:pt x="7402" y="16421"/>
                  </a:lnTo>
                  <a:lnTo>
                    <a:pt x="8622" y="17725"/>
                  </a:lnTo>
                  <a:cubicBezTo>
                    <a:pt x="8722" y="17842"/>
                    <a:pt x="8856" y="17892"/>
                    <a:pt x="9006" y="17892"/>
                  </a:cubicBezTo>
                  <a:cubicBezTo>
                    <a:pt x="9157" y="17892"/>
                    <a:pt x="9290" y="17842"/>
                    <a:pt x="9390" y="17725"/>
                  </a:cubicBezTo>
                  <a:lnTo>
                    <a:pt x="10610" y="16421"/>
                  </a:lnTo>
                  <a:lnTo>
                    <a:pt x="12264" y="17123"/>
                  </a:lnTo>
                  <a:cubicBezTo>
                    <a:pt x="12330" y="17150"/>
                    <a:pt x="12398" y="17163"/>
                    <a:pt x="12465" y="17163"/>
                  </a:cubicBezTo>
                  <a:cubicBezTo>
                    <a:pt x="12684" y="17163"/>
                    <a:pt x="12889" y="17024"/>
                    <a:pt x="12966" y="16806"/>
                  </a:cubicBezTo>
                  <a:lnTo>
                    <a:pt x="13551" y="15118"/>
                  </a:lnTo>
                  <a:lnTo>
                    <a:pt x="15339" y="15085"/>
                  </a:lnTo>
                  <a:cubicBezTo>
                    <a:pt x="15656" y="15068"/>
                    <a:pt x="15890" y="14817"/>
                    <a:pt x="15857" y="14500"/>
                  </a:cubicBezTo>
                  <a:lnTo>
                    <a:pt x="15706" y="12729"/>
                  </a:lnTo>
                  <a:lnTo>
                    <a:pt x="17327" y="11960"/>
                  </a:lnTo>
                  <a:cubicBezTo>
                    <a:pt x="17461" y="11910"/>
                    <a:pt x="17561" y="11793"/>
                    <a:pt x="17611" y="11643"/>
                  </a:cubicBezTo>
                  <a:cubicBezTo>
                    <a:pt x="17644" y="11509"/>
                    <a:pt x="17644" y="11359"/>
                    <a:pt x="17561" y="11225"/>
                  </a:cubicBezTo>
                  <a:lnTo>
                    <a:pt x="16709" y="9671"/>
                  </a:lnTo>
                  <a:lnTo>
                    <a:pt x="17878" y="8318"/>
                  </a:lnTo>
                  <a:cubicBezTo>
                    <a:pt x="17962" y="8201"/>
                    <a:pt x="18012" y="8050"/>
                    <a:pt x="17995" y="7917"/>
                  </a:cubicBezTo>
                  <a:cubicBezTo>
                    <a:pt x="17995" y="7766"/>
                    <a:pt x="17929" y="7633"/>
                    <a:pt x="17812" y="7549"/>
                  </a:cubicBezTo>
                  <a:lnTo>
                    <a:pt x="16391" y="6463"/>
                  </a:lnTo>
                  <a:lnTo>
                    <a:pt x="16909" y="4759"/>
                  </a:lnTo>
                  <a:cubicBezTo>
                    <a:pt x="16993" y="4458"/>
                    <a:pt x="16809" y="4157"/>
                    <a:pt x="16525" y="4091"/>
                  </a:cubicBezTo>
                  <a:lnTo>
                    <a:pt x="14771" y="3673"/>
                  </a:lnTo>
                  <a:lnTo>
                    <a:pt x="14553" y="1902"/>
                  </a:lnTo>
                  <a:cubicBezTo>
                    <a:pt x="14523" y="1632"/>
                    <a:pt x="14292" y="1443"/>
                    <a:pt x="14028" y="1443"/>
                  </a:cubicBezTo>
                  <a:cubicBezTo>
                    <a:pt x="13997" y="1443"/>
                    <a:pt x="13966" y="1445"/>
                    <a:pt x="13935" y="1451"/>
                  </a:cubicBezTo>
                  <a:lnTo>
                    <a:pt x="12181" y="1785"/>
                  </a:lnTo>
                  <a:lnTo>
                    <a:pt x="11245" y="264"/>
                  </a:lnTo>
                  <a:cubicBezTo>
                    <a:pt x="11178" y="131"/>
                    <a:pt x="11045" y="47"/>
                    <a:pt x="10911" y="14"/>
                  </a:cubicBezTo>
                  <a:cubicBezTo>
                    <a:pt x="10872" y="5"/>
                    <a:pt x="10833" y="1"/>
                    <a:pt x="10795" y="1"/>
                  </a:cubicBezTo>
                  <a:cubicBezTo>
                    <a:pt x="10685" y="1"/>
                    <a:pt x="10580" y="35"/>
                    <a:pt x="10493" y="97"/>
                  </a:cubicBezTo>
                  <a:lnTo>
                    <a:pt x="9023" y="1116"/>
                  </a:lnTo>
                  <a:lnTo>
                    <a:pt x="7569" y="97"/>
                  </a:lnTo>
                  <a:cubicBezTo>
                    <a:pt x="7470" y="35"/>
                    <a:pt x="7362" y="1"/>
                    <a:pt x="7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6"/>
            <p:cNvSpPr/>
            <p:nvPr/>
          </p:nvSpPr>
          <p:spPr>
            <a:xfrm>
              <a:off x="4204830" y="3782155"/>
              <a:ext cx="172810" cy="148070"/>
            </a:xfrm>
            <a:custGeom>
              <a:rect b="b" l="l" r="r" t="t"/>
              <a:pathLst>
                <a:path extrusionOk="0" h="8032" w="9374">
                  <a:moveTo>
                    <a:pt x="7057" y="2345"/>
                  </a:moveTo>
                  <a:cubicBezTo>
                    <a:pt x="7466" y="2345"/>
                    <a:pt x="7815" y="2854"/>
                    <a:pt x="7452" y="3242"/>
                  </a:cubicBezTo>
                  <a:lnTo>
                    <a:pt x="7436" y="3242"/>
                  </a:lnTo>
                  <a:lnTo>
                    <a:pt x="5180" y="5515"/>
                  </a:lnTo>
                  <a:cubicBezTo>
                    <a:pt x="5071" y="5623"/>
                    <a:pt x="4934" y="5677"/>
                    <a:pt x="4798" y="5677"/>
                  </a:cubicBezTo>
                  <a:cubicBezTo>
                    <a:pt x="4662" y="5677"/>
                    <a:pt x="4528" y="5623"/>
                    <a:pt x="4428" y="5515"/>
                  </a:cubicBezTo>
                  <a:lnTo>
                    <a:pt x="3292" y="4378"/>
                  </a:lnTo>
                  <a:cubicBezTo>
                    <a:pt x="2906" y="3992"/>
                    <a:pt x="3263" y="3468"/>
                    <a:pt x="3676" y="3468"/>
                  </a:cubicBezTo>
                  <a:cubicBezTo>
                    <a:pt x="3800" y="3468"/>
                    <a:pt x="3929" y="3515"/>
                    <a:pt x="4044" y="3626"/>
                  </a:cubicBezTo>
                  <a:lnTo>
                    <a:pt x="4796" y="4395"/>
                  </a:lnTo>
                  <a:lnTo>
                    <a:pt x="6701" y="2490"/>
                  </a:lnTo>
                  <a:cubicBezTo>
                    <a:pt x="6814" y="2389"/>
                    <a:pt x="6938" y="2345"/>
                    <a:pt x="7057" y="2345"/>
                  </a:cubicBezTo>
                  <a:close/>
                  <a:moveTo>
                    <a:pt x="5364" y="1"/>
                  </a:moveTo>
                  <a:cubicBezTo>
                    <a:pt x="1788" y="1"/>
                    <a:pt x="0" y="4312"/>
                    <a:pt x="2523" y="6851"/>
                  </a:cubicBezTo>
                  <a:cubicBezTo>
                    <a:pt x="3339" y="7667"/>
                    <a:pt x="4343" y="8032"/>
                    <a:pt x="5328" y="8032"/>
                  </a:cubicBezTo>
                  <a:cubicBezTo>
                    <a:pt x="7392" y="8032"/>
                    <a:pt x="9374" y="6431"/>
                    <a:pt x="9374" y="4011"/>
                  </a:cubicBezTo>
                  <a:cubicBezTo>
                    <a:pt x="9357" y="1789"/>
                    <a:pt x="7569" y="1"/>
                    <a:pt x="5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Google Shape;3072;p46"/>
          <p:cNvGrpSpPr/>
          <p:nvPr/>
        </p:nvGrpSpPr>
        <p:grpSpPr>
          <a:xfrm>
            <a:off x="3975006" y="1166663"/>
            <a:ext cx="399162" cy="395122"/>
            <a:chOff x="4134593" y="1721196"/>
            <a:chExt cx="335148" cy="331756"/>
          </a:xfrm>
        </p:grpSpPr>
        <p:sp>
          <p:nvSpPr>
            <p:cNvPr id="3073" name="Google Shape;3073;p46"/>
            <p:cNvSpPr/>
            <p:nvPr/>
          </p:nvSpPr>
          <p:spPr>
            <a:xfrm>
              <a:off x="4134593" y="1949163"/>
              <a:ext cx="110610" cy="103789"/>
            </a:xfrm>
            <a:custGeom>
              <a:rect b="b" l="l" r="r" t="t"/>
              <a:pathLst>
                <a:path extrusionOk="0" h="5630" w="6000">
                  <a:moveTo>
                    <a:pt x="5249" y="0"/>
                  </a:moveTo>
                  <a:cubicBezTo>
                    <a:pt x="5125" y="0"/>
                    <a:pt x="4996" y="49"/>
                    <a:pt x="4880" y="165"/>
                  </a:cubicBezTo>
                  <a:lnTo>
                    <a:pt x="335" y="4727"/>
                  </a:lnTo>
                  <a:cubicBezTo>
                    <a:pt x="1" y="5061"/>
                    <a:pt x="235" y="5612"/>
                    <a:pt x="703" y="5629"/>
                  </a:cubicBezTo>
                  <a:cubicBezTo>
                    <a:pt x="836" y="5629"/>
                    <a:pt x="970" y="5562"/>
                    <a:pt x="1070" y="5462"/>
                  </a:cubicBezTo>
                  <a:lnTo>
                    <a:pt x="5615" y="917"/>
                  </a:lnTo>
                  <a:cubicBezTo>
                    <a:pt x="6000" y="533"/>
                    <a:pt x="5656" y="0"/>
                    <a:pt x="5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6"/>
            <p:cNvSpPr/>
            <p:nvPr/>
          </p:nvSpPr>
          <p:spPr>
            <a:xfrm>
              <a:off x="4214674" y="1971451"/>
              <a:ext cx="82054" cy="74072"/>
            </a:xfrm>
            <a:custGeom>
              <a:rect b="b" l="l" r="r" t="t"/>
              <a:pathLst>
                <a:path extrusionOk="0" h="4018" w="4451">
                  <a:moveTo>
                    <a:pt x="3692" y="1"/>
                  </a:moveTo>
                  <a:cubicBezTo>
                    <a:pt x="3569" y="1"/>
                    <a:pt x="3441" y="48"/>
                    <a:pt x="3326" y="159"/>
                  </a:cubicBezTo>
                  <a:lnTo>
                    <a:pt x="385" y="3117"/>
                  </a:lnTo>
                  <a:cubicBezTo>
                    <a:pt x="1" y="3489"/>
                    <a:pt x="344" y="4018"/>
                    <a:pt x="751" y="4018"/>
                  </a:cubicBezTo>
                  <a:cubicBezTo>
                    <a:pt x="874" y="4018"/>
                    <a:pt x="1004" y="3969"/>
                    <a:pt x="1121" y="3852"/>
                  </a:cubicBezTo>
                  <a:lnTo>
                    <a:pt x="4078" y="911"/>
                  </a:lnTo>
                  <a:cubicBezTo>
                    <a:pt x="4451" y="525"/>
                    <a:pt x="4101" y="1"/>
                    <a:pt x="3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6"/>
            <p:cNvSpPr/>
            <p:nvPr/>
          </p:nvSpPr>
          <p:spPr>
            <a:xfrm>
              <a:off x="4134593" y="1905104"/>
              <a:ext cx="81354" cy="74219"/>
            </a:xfrm>
            <a:custGeom>
              <a:rect b="b" l="l" r="r" t="t"/>
              <a:pathLst>
                <a:path extrusionOk="0" h="4026" w="4413">
                  <a:moveTo>
                    <a:pt x="3647" y="1"/>
                  </a:moveTo>
                  <a:cubicBezTo>
                    <a:pt x="3522" y="1"/>
                    <a:pt x="3392" y="50"/>
                    <a:pt x="3276" y="166"/>
                  </a:cubicBezTo>
                  <a:lnTo>
                    <a:pt x="335" y="3123"/>
                  </a:lnTo>
                  <a:cubicBezTo>
                    <a:pt x="1" y="3458"/>
                    <a:pt x="235" y="4009"/>
                    <a:pt x="703" y="4026"/>
                  </a:cubicBezTo>
                  <a:cubicBezTo>
                    <a:pt x="836" y="4026"/>
                    <a:pt x="970" y="3959"/>
                    <a:pt x="1070" y="3859"/>
                  </a:cubicBezTo>
                  <a:lnTo>
                    <a:pt x="4028" y="918"/>
                  </a:lnTo>
                  <a:cubicBezTo>
                    <a:pt x="4412" y="533"/>
                    <a:pt x="4059" y="1"/>
                    <a:pt x="3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6"/>
            <p:cNvSpPr/>
            <p:nvPr/>
          </p:nvSpPr>
          <p:spPr>
            <a:xfrm>
              <a:off x="4227321" y="1758103"/>
              <a:ext cx="86571" cy="63822"/>
            </a:xfrm>
            <a:custGeom>
              <a:rect b="b" l="l" r="r" t="t"/>
              <a:pathLst>
                <a:path extrusionOk="0" h="3462" w="4696">
                  <a:moveTo>
                    <a:pt x="2639" y="0"/>
                  </a:moveTo>
                  <a:cubicBezTo>
                    <a:pt x="2492" y="0"/>
                    <a:pt x="2361" y="63"/>
                    <a:pt x="2256" y="153"/>
                  </a:cubicBezTo>
                  <a:lnTo>
                    <a:pt x="267" y="2158"/>
                  </a:lnTo>
                  <a:cubicBezTo>
                    <a:pt x="0" y="2426"/>
                    <a:pt x="84" y="2860"/>
                    <a:pt x="435" y="3011"/>
                  </a:cubicBezTo>
                  <a:lnTo>
                    <a:pt x="418" y="3011"/>
                  </a:lnTo>
                  <a:lnTo>
                    <a:pt x="1471" y="3462"/>
                  </a:lnTo>
                  <a:cubicBezTo>
                    <a:pt x="1487" y="3445"/>
                    <a:pt x="1504" y="3428"/>
                    <a:pt x="1521" y="3412"/>
                  </a:cubicBezTo>
                  <a:lnTo>
                    <a:pt x="4695" y="237"/>
                  </a:lnTo>
                  <a:lnTo>
                    <a:pt x="2690" y="3"/>
                  </a:lnTo>
                  <a:cubicBezTo>
                    <a:pt x="2673" y="1"/>
                    <a:pt x="2656" y="0"/>
                    <a:pt x="2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6"/>
            <p:cNvSpPr/>
            <p:nvPr/>
          </p:nvSpPr>
          <p:spPr>
            <a:xfrm>
              <a:off x="4390249" y="1721196"/>
              <a:ext cx="79492" cy="79178"/>
            </a:xfrm>
            <a:custGeom>
              <a:rect b="b" l="l" r="r" t="t"/>
              <a:pathLst>
                <a:path extrusionOk="0" h="4295" w="4312">
                  <a:moveTo>
                    <a:pt x="1" y="0"/>
                  </a:moveTo>
                  <a:lnTo>
                    <a:pt x="4312" y="4294"/>
                  </a:lnTo>
                  <a:lnTo>
                    <a:pt x="4312" y="535"/>
                  </a:lnTo>
                  <a:cubicBezTo>
                    <a:pt x="4312" y="384"/>
                    <a:pt x="4245" y="251"/>
                    <a:pt x="4145" y="150"/>
                  </a:cubicBezTo>
                  <a:cubicBezTo>
                    <a:pt x="4044" y="50"/>
                    <a:pt x="3911" y="0"/>
                    <a:pt x="3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6"/>
            <p:cNvSpPr/>
            <p:nvPr/>
          </p:nvSpPr>
          <p:spPr>
            <a:xfrm>
              <a:off x="4258421" y="1873653"/>
              <a:ext cx="58863" cy="58863"/>
            </a:xfrm>
            <a:custGeom>
              <a:rect b="b" l="l" r="r" t="t"/>
              <a:pathLst>
                <a:path extrusionOk="0" h="3193" w="3193">
                  <a:moveTo>
                    <a:pt x="452" y="1"/>
                  </a:moveTo>
                  <a:cubicBezTo>
                    <a:pt x="151" y="335"/>
                    <a:pt x="1" y="786"/>
                    <a:pt x="1" y="1254"/>
                  </a:cubicBezTo>
                  <a:lnTo>
                    <a:pt x="1" y="2657"/>
                  </a:lnTo>
                  <a:cubicBezTo>
                    <a:pt x="1" y="2941"/>
                    <a:pt x="235" y="3192"/>
                    <a:pt x="535" y="3192"/>
                  </a:cubicBezTo>
                  <a:lnTo>
                    <a:pt x="1939" y="3192"/>
                  </a:lnTo>
                  <a:cubicBezTo>
                    <a:pt x="2390" y="3175"/>
                    <a:pt x="2841" y="3025"/>
                    <a:pt x="3192" y="2724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6"/>
            <p:cNvSpPr/>
            <p:nvPr/>
          </p:nvSpPr>
          <p:spPr>
            <a:xfrm>
              <a:off x="4369012" y="1876732"/>
              <a:ext cx="63767" cy="84654"/>
            </a:xfrm>
            <a:custGeom>
              <a:rect b="b" l="l" r="r" t="t"/>
              <a:pathLst>
                <a:path extrusionOk="0" h="4592" w="3459">
                  <a:moveTo>
                    <a:pt x="3225" y="1"/>
                  </a:moveTo>
                  <a:lnTo>
                    <a:pt x="50" y="3175"/>
                  </a:lnTo>
                  <a:cubicBezTo>
                    <a:pt x="34" y="3192"/>
                    <a:pt x="17" y="3209"/>
                    <a:pt x="0" y="3226"/>
                  </a:cubicBezTo>
                  <a:lnTo>
                    <a:pt x="451" y="4278"/>
                  </a:lnTo>
                  <a:cubicBezTo>
                    <a:pt x="518" y="4429"/>
                    <a:pt x="652" y="4546"/>
                    <a:pt x="836" y="4579"/>
                  </a:cubicBezTo>
                  <a:cubicBezTo>
                    <a:pt x="844" y="4587"/>
                    <a:pt x="861" y="4591"/>
                    <a:pt x="879" y="4591"/>
                  </a:cubicBezTo>
                  <a:cubicBezTo>
                    <a:pt x="898" y="4591"/>
                    <a:pt x="919" y="4587"/>
                    <a:pt x="936" y="4579"/>
                  </a:cubicBezTo>
                  <a:cubicBezTo>
                    <a:pt x="1069" y="4579"/>
                    <a:pt x="1203" y="4529"/>
                    <a:pt x="1303" y="4429"/>
                  </a:cubicBezTo>
                  <a:lnTo>
                    <a:pt x="3292" y="2440"/>
                  </a:lnTo>
                  <a:cubicBezTo>
                    <a:pt x="3409" y="2323"/>
                    <a:pt x="3459" y="2173"/>
                    <a:pt x="3442" y="2006"/>
                  </a:cubicBezTo>
                  <a:lnTo>
                    <a:pt x="3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6"/>
            <p:cNvSpPr/>
            <p:nvPr/>
          </p:nvSpPr>
          <p:spPr>
            <a:xfrm>
              <a:off x="4265205" y="1731040"/>
              <a:ext cx="194379" cy="193457"/>
            </a:xfrm>
            <a:custGeom>
              <a:rect b="b" l="l" r="r" t="t"/>
              <a:pathLst>
                <a:path extrusionOk="0" h="10494" w="10544">
                  <a:moveTo>
                    <a:pt x="6567" y="3459"/>
                  </a:moveTo>
                  <a:cubicBezTo>
                    <a:pt x="7035" y="3459"/>
                    <a:pt x="7269" y="4027"/>
                    <a:pt x="6934" y="4362"/>
                  </a:cubicBezTo>
                  <a:cubicBezTo>
                    <a:pt x="6834" y="4462"/>
                    <a:pt x="6700" y="4512"/>
                    <a:pt x="6567" y="4512"/>
                  </a:cubicBezTo>
                  <a:lnTo>
                    <a:pt x="6550" y="4512"/>
                  </a:lnTo>
                  <a:cubicBezTo>
                    <a:pt x="6416" y="4512"/>
                    <a:pt x="6283" y="4462"/>
                    <a:pt x="6182" y="4362"/>
                  </a:cubicBezTo>
                  <a:cubicBezTo>
                    <a:pt x="5848" y="4027"/>
                    <a:pt x="6082" y="3459"/>
                    <a:pt x="6567" y="3459"/>
                  </a:cubicBezTo>
                  <a:close/>
                  <a:moveTo>
                    <a:pt x="4555" y="5457"/>
                  </a:moveTo>
                  <a:cubicBezTo>
                    <a:pt x="4825" y="5457"/>
                    <a:pt x="5096" y="5652"/>
                    <a:pt x="5096" y="5982"/>
                  </a:cubicBezTo>
                  <a:cubicBezTo>
                    <a:pt x="5096" y="6133"/>
                    <a:pt x="5030" y="6266"/>
                    <a:pt x="4929" y="6367"/>
                  </a:cubicBezTo>
                  <a:cubicBezTo>
                    <a:pt x="4822" y="6474"/>
                    <a:pt x="4696" y="6520"/>
                    <a:pt x="4572" y="6520"/>
                  </a:cubicBezTo>
                  <a:cubicBezTo>
                    <a:pt x="4234" y="6520"/>
                    <a:pt x="3918" y="6173"/>
                    <a:pt x="4077" y="5782"/>
                  </a:cubicBezTo>
                  <a:cubicBezTo>
                    <a:pt x="4168" y="5558"/>
                    <a:pt x="4361" y="5457"/>
                    <a:pt x="4555" y="5457"/>
                  </a:cubicBezTo>
                  <a:close/>
                  <a:moveTo>
                    <a:pt x="5815" y="1"/>
                  </a:moveTo>
                  <a:lnTo>
                    <a:pt x="201" y="5615"/>
                  </a:lnTo>
                  <a:cubicBezTo>
                    <a:pt x="0" y="5815"/>
                    <a:pt x="0" y="6149"/>
                    <a:pt x="201" y="6350"/>
                  </a:cubicBezTo>
                  <a:lnTo>
                    <a:pt x="4194" y="10343"/>
                  </a:lnTo>
                  <a:cubicBezTo>
                    <a:pt x="4294" y="10443"/>
                    <a:pt x="4428" y="10494"/>
                    <a:pt x="4564" y="10494"/>
                  </a:cubicBezTo>
                  <a:cubicBezTo>
                    <a:pt x="4700" y="10494"/>
                    <a:pt x="4837" y="10443"/>
                    <a:pt x="4946" y="10343"/>
                  </a:cubicBezTo>
                  <a:lnTo>
                    <a:pt x="10543" y="4729"/>
                  </a:lnTo>
                  <a:lnTo>
                    <a:pt x="5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1" name="Google Shape;3081;p46"/>
          <p:cNvGrpSpPr/>
          <p:nvPr/>
        </p:nvGrpSpPr>
        <p:grpSpPr>
          <a:xfrm>
            <a:off x="3174375" y="1948321"/>
            <a:ext cx="394770" cy="395210"/>
            <a:chOff x="3590318" y="2377500"/>
            <a:chExt cx="331461" cy="331830"/>
          </a:xfrm>
        </p:grpSpPr>
        <p:sp>
          <p:nvSpPr>
            <p:cNvPr id="3082" name="Google Shape;3082;p46"/>
            <p:cNvSpPr/>
            <p:nvPr/>
          </p:nvSpPr>
          <p:spPr>
            <a:xfrm>
              <a:off x="3590318" y="2377500"/>
              <a:ext cx="331461" cy="144567"/>
            </a:xfrm>
            <a:custGeom>
              <a:rect b="b" l="l" r="r" t="t"/>
              <a:pathLst>
                <a:path extrusionOk="0" h="7842" w="17980">
                  <a:moveTo>
                    <a:pt x="7283" y="1047"/>
                  </a:moveTo>
                  <a:cubicBezTo>
                    <a:pt x="7883" y="1047"/>
                    <a:pt x="8461" y="1515"/>
                    <a:pt x="8472" y="2227"/>
                  </a:cubicBezTo>
                  <a:lnTo>
                    <a:pt x="8472" y="3397"/>
                  </a:lnTo>
                  <a:lnTo>
                    <a:pt x="7302" y="3397"/>
                  </a:lnTo>
                  <a:cubicBezTo>
                    <a:pt x="6250" y="3397"/>
                    <a:pt x="5732" y="2127"/>
                    <a:pt x="6467" y="1392"/>
                  </a:cubicBezTo>
                  <a:cubicBezTo>
                    <a:pt x="6705" y="1154"/>
                    <a:pt x="6997" y="1047"/>
                    <a:pt x="7283" y="1047"/>
                  </a:cubicBezTo>
                  <a:close/>
                  <a:moveTo>
                    <a:pt x="10697" y="1047"/>
                  </a:moveTo>
                  <a:cubicBezTo>
                    <a:pt x="10984" y="1047"/>
                    <a:pt x="11275" y="1154"/>
                    <a:pt x="11513" y="1392"/>
                  </a:cubicBezTo>
                  <a:cubicBezTo>
                    <a:pt x="12248" y="2127"/>
                    <a:pt x="11730" y="3397"/>
                    <a:pt x="10678" y="3397"/>
                  </a:cubicBezTo>
                  <a:lnTo>
                    <a:pt x="9525" y="3397"/>
                  </a:lnTo>
                  <a:lnTo>
                    <a:pt x="9525" y="2227"/>
                  </a:lnTo>
                  <a:cubicBezTo>
                    <a:pt x="9525" y="1515"/>
                    <a:pt x="10099" y="1047"/>
                    <a:pt x="10697" y="1047"/>
                  </a:cubicBezTo>
                  <a:close/>
                  <a:moveTo>
                    <a:pt x="10693" y="0"/>
                  </a:moveTo>
                  <a:cubicBezTo>
                    <a:pt x="10057" y="0"/>
                    <a:pt x="9430" y="273"/>
                    <a:pt x="8990" y="790"/>
                  </a:cubicBezTo>
                  <a:cubicBezTo>
                    <a:pt x="8554" y="277"/>
                    <a:pt x="7934" y="11"/>
                    <a:pt x="7307" y="11"/>
                  </a:cubicBezTo>
                  <a:cubicBezTo>
                    <a:pt x="6851" y="11"/>
                    <a:pt x="6393" y="151"/>
                    <a:pt x="5999" y="439"/>
                  </a:cubicBezTo>
                  <a:cubicBezTo>
                    <a:pt x="5064" y="1124"/>
                    <a:pt x="4813" y="2394"/>
                    <a:pt x="5414" y="3397"/>
                  </a:cubicBezTo>
                  <a:lnTo>
                    <a:pt x="519" y="3397"/>
                  </a:lnTo>
                  <a:cubicBezTo>
                    <a:pt x="235" y="3397"/>
                    <a:pt x="1" y="3631"/>
                    <a:pt x="1" y="3915"/>
                  </a:cubicBezTo>
                  <a:lnTo>
                    <a:pt x="1" y="7306"/>
                  </a:lnTo>
                  <a:cubicBezTo>
                    <a:pt x="1" y="7591"/>
                    <a:pt x="235" y="7824"/>
                    <a:pt x="519" y="7824"/>
                  </a:cubicBezTo>
                  <a:lnTo>
                    <a:pt x="6768" y="7824"/>
                  </a:lnTo>
                  <a:lnTo>
                    <a:pt x="6768" y="4382"/>
                  </a:lnTo>
                  <a:cubicBezTo>
                    <a:pt x="6952" y="4416"/>
                    <a:pt x="7119" y="4449"/>
                    <a:pt x="7302" y="4449"/>
                  </a:cubicBezTo>
                  <a:lnTo>
                    <a:pt x="7820" y="4449"/>
                  </a:lnTo>
                  <a:lnTo>
                    <a:pt x="7820" y="7824"/>
                  </a:lnTo>
                  <a:lnTo>
                    <a:pt x="10160" y="7824"/>
                  </a:lnTo>
                  <a:lnTo>
                    <a:pt x="10160" y="4449"/>
                  </a:lnTo>
                  <a:lnTo>
                    <a:pt x="10678" y="4449"/>
                  </a:lnTo>
                  <a:cubicBezTo>
                    <a:pt x="10861" y="4449"/>
                    <a:pt x="11045" y="4416"/>
                    <a:pt x="11212" y="4382"/>
                  </a:cubicBezTo>
                  <a:lnTo>
                    <a:pt x="11212" y="7841"/>
                  </a:lnTo>
                  <a:lnTo>
                    <a:pt x="17461" y="7841"/>
                  </a:lnTo>
                  <a:cubicBezTo>
                    <a:pt x="17745" y="7841"/>
                    <a:pt x="17979" y="7607"/>
                    <a:pt x="17979" y="7306"/>
                  </a:cubicBezTo>
                  <a:lnTo>
                    <a:pt x="17979" y="3915"/>
                  </a:lnTo>
                  <a:cubicBezTo>
                    <a:pt x="17979" y="3631"/>
                    <a:pt x="17745" y="3397"/>
                    <a:pt x="17461" y="3397"/>
                  </a:cubicBezTo>
                  <a:lnTo>
                    <a:pt x="12566" y="3397"/>
                  </a:lnTo>
                  <a:cubicBezTo>
                    <a:pt x="13184" y="2411"/>
                    <a:pt x="12933" y="1108"/>
                    <a:pt x="11998" y="423"/>
                  </a:cubicBezTo>
                  <a:cubicBezTo>
                    <a:pt x="11602" y="138"/>
                    <a:pt x="11146" y="0"/>
                    <a:pt x="10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6"/>
            <p:cNvSpPr/>
            <p:nvPr/>
          </p:nvSpPr>
          <p:spPr>
            <a:xfrm>
              <a:off x="3734480" y="2541148"/>
              <a:ext cx="43138" cy="167888"/>
            </a:xfrm>
            <a:custGeom>
              <a:rect b="b" l="l" r="r" t="t"/>
              <a:pathLst>
                <a:path extrusionOk="0" h="9107" w="2340">
                  <a:moveTo>
                    <a:pt x="0" y="0"/>
                  </a:moveTo>
                  <a:lnTo>
                    <a:pt x="0" y="9106"/>
                  </a:lnTo>
                  <a:lnTo>
                    <a:pt x="2340" y="9106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6"/>
            <p:cNvSpPr/>
            <p:nvPr/>
          </p:nvSpPr>
          <p:spPr>
            <a:xfrm>
              <a:off x="3797011" y="2541443"/>
              <a:ext cx="114297" cy="167888"/>
            </a:xfrm>
            <a:custGeom>
              <a:rect b="b" l="l" r="r" t="t"/>
              <a:pathLst>
                <a:path extrusionOk="0" h="9107" w="6200">
                  <a:moveTo>
                    <a:pt x="0" y="1"/>
                  </a:moveTo>
                  <a:lnTo>
                    <a:pt x="0" y="9107"/>
                  </a:lnTo>
                  <a:lnTo>
                    <a:pt x="2857" y="9107"/>
                  </a:lnTo>
                  <a:cubicBezTo>
                    <a:pt x="4712" y="9090"/>
                    <a:pt x="6199" y="7586"/>
                    <a:pt x="6199" y="5749"/>
                  </a:cubicBezTo>
                  <a:lnTo>
                    <a:pt x="61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6"/>
            <p:cNvSpPr/>
            <p:nvPr/>
          </p:nvSpPr>
          <p:spPr>
            <a:xfrm>
              <a:off x="3600789" y="2541443"/>
              <a:ext cx="114297" cy="167593"/>
            </a:xfrm>
            <a:custGeom>
              <a:rect b="b" l="l" r="r" t="t"/>
              <a:pathLst>
                <a:path extrusionOk="0" h="9091" w="6200">
                  <a:moveTo>
                    <a:pt x="1" y="1"/>
                  </a:moveTo>
                  <a:lnTo>
                    <a:pt x="1" y="5749"/>
                  </a:lnTo>
                  <a:cubicBezTo>
                    <a:pt x="1" y="7586"/>
                    <a:pt x="1488" y="9090"/>
                    <a:pt x="3343" y="9090"/>
                  </a:cubicBezTo>
                  <a:lnTo>
                    <a:pt x="6200" y="9090"/>
                  </a:lnTo>
                  <a:lnTo>
                    <a:pt x="6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6" name="Google Shape;3086;p46"/>
          <p:cNvSpPr/>
          <p:nvPr/>
        </p:nvSpPr>
        <p:spPr>
          <a:xfrm>
            <a:off x="3211315" y="4293525"/>
            <a:ext cx="320631" cy="394751"/>
          </a:xfrm>
          <a:custGeom>
            <a:rect b="b" l="l" r="r" t="t"/>
            <a:pathLst>
              <a:path extrusionOk="0" h="17980" w="14604">
                <a:moveTo>
                  <a:pt x="7887" y="2808"/>
                </a:moveTo>
                <a:cubicBezTo>
                  <a:pt x="9090" y="2808"/>
                  <a:pt x="9691" y="4262"/>
                  <a:pt x="8856" y="5114"/>
                </a:cubicBezTo>
                <a:lnTo>
                  <a:pt x="7670" y="6284"/>
                </a:lnTo>
                <a:cubicBezTo>
                  <a:pt x="7569" y="6384"/>
                  <a:pt x="7436" y="6434"/>
                  <a:pt x="7302" y="6434"/>
                </a:cubicBezTo>
                <a:cubicBezTo>
                  <a:pt x="7168" y="6434"/>
                  <a:pt x="7035" y="6384"/>
                  <a:pt x="6934" y="6284"/>
                </a:cubicBezTo>
                <a:lnTo>
                  <a:pt x="5765" y="5114"/>
                </a:lnTo>
                <a:cubicBezTo>
                  <a:pt x="5247" y="4596"/>
                  <a:pt x="5247" y="3744"/>
                  <a:pt x="5765" y="3209"/>
                </a:cubicBezTo>
                <a:cubicBezTo>
                  <a:pt x="6015" y="2942"/>
                  <a:pt x="6366" y="2808"/>
                  <a:pt x="6717" y="2808"/>
                </a:cubicBezTo>
                <a:cubicBezTo>
                  <a:pt x="6918" y="2808"/>
                  <a:pt x="7118" y="2842"/>
                  <a:pt x="7302" y="2942"/>
                </a:cubicBezTo>
                <a:cubicBezTo>
                  <a:pt x="7486" y="2842"/>
                  <a:pt x="7686" y="2808"/>
                  <a:pt x="7887" y="2808"/>
                </a:cubicBezTo>
                <a:close/>
                <a:moveTo>
                  <a:pt x="3359" y="8455"/>
                </a:moveTo>
                <a:cubicBezTo>
                  <a:pt x="3761" y="8455"/>
                  <a:pt x="4109" y="8975"/>
                  <a:pt x="3726" y="9358"/>
                </a:cubicBezTo>
                <a:cubicBezTo>
                  <a:pt x="3626" y="9458"/>
                  <a:pt x="3492" y="9509"/>
                  <a:pt x="3359" y="9509"/>
                </a:cubicBezTo>
                <a:cubicBezTo>
                  <a:pt x="3225" y="9509"/>
                  <a:pt x="3091" y="9458"/>
                  <a:pt x="2991" y="9358"/>
                </a:cubicBezTo>
                <a:cubicBezTo>
                  <a:pt x="2774" y="9158"/>
                  <a:pt x="2774" y="8824"/>
                  <a:pt x="2991" y="8623"/>
                </a:cubicBezTo>
                <a:cubicBezTo>
                  <a:pt x="3105" y="8505"/>
                  <a:pt x="3235" y="8455"/>
                  <a:pt x="3359" y="8455"/>
                </a:cubicBezTo>
                <a:close/>
                <a:moveTo>
                  <a:pt x="11309" y="8453"/>
                </a:moveTo>
                <a:cubicBezTo>
                  <a:pt x="11831" y="8453"/>
                  <a:pt x="11831" y="9511"/>
                  <a:pt x="11309" y="9511"/>
                </a:cubicBezTo>
                <a:cubicBezTo>
                  <a:pt x="11294" y="9511"/>
                  <a:pt x="11278" y="9510"/>
                  <a:pt x="11262" y="9509"/>
                </a:cubicBezTo>
                <a:lnTo>
                  <a:pt x="6751" y="9509"/>
                </a:lnTo>
                <a:cubicBezTo>
                  <a:pt x="6132" y="9425"/>
                  <a:pt x="6132" y="8539"/>
                  <a:pt x="6751" y="8456"/>
                </a:cubicBezTo>
                <a:lnTo>
                  <a:pt x="11262" y="8456"/>
                </a:lnTo>
                <a:cubicBezTo>
                  <a:pt x="11278" y="8454"/>
                  <a:pt x="11294" y="8453"/>
                  <a:pt x="11309" y="8453"/>
                </a:cubicBezTo>
                <a:close/>
                <a:moveTo>
                  <a:pt x="11309" y="11278"/>
                </a:moveTo>
                <a:cubicBezTo>
                  <a:pt x="11987" y="11278"/>
                  <a:pt x="11982" y="12333"/>
                  <a:pt x="11293" y="12333"/>
                </a:cubicBezTo>
                <a:cubicBezTo>
                  <a:pt x="11283" y="12333"/>
                  <a:pt x="11273" y="12333"/>
                  <a:pt x="11262" y="12332"/>
                </a:cubicBezTo>
                <a:lnTo>
                  <a:pt x="6751" y="12332"/>
                </a:lnTo>
                <a:cubicBezTo>
                  <a:pt x="6082" y="12282"/>
                  <a:pt x="6082" y="11313"/>
                  <a:pt x="6751" y="11280"/>
                </a:cubicBezTo>
                <a:lnTo>
                  <a:pt x="11262" y="11280"/>
                </a:lnTo>
                <a:cubicBezTo>
                  <a:pt x="11278" y="11279"/>
                  <a:pt x="11293" y="11278"/>
                  <a:pt x="11309" y="11278"/>
                </a:cubicBezTo>
                <a:close/>
                <a:moveTo>
                  <a:pt x="3352" y="11284"/>
                </a:moveTo>
                <a:cubicBezTo>
                  <a:pt x="3615" y="11284"/>
                  <a:pt x="3877" y="11477"/>
                  <a:pt x="3877" y="11814"/>
                </a:cubicBezTo>
                <a:cubicBezTo>
                  <a:pt x="3877" y="11948"/>
                  <a:pt x="3827" y="12082"/>
                  <a:pt x="3726" y="12182"/>
                </a:cubicBezTo>
                <a:cubicBezTo>
                  <a:pt x="3619" y="12290"/>
                  <a:pt x="3491" y="12336"/>
                  <a:pt x="3365" y="12336"/>
                </a:cubicBezTo>
                <a:cubicBezTo>
                  <a:pt x="3024" y="12336"/>
                  <a:pt x="2703" y="11993"/>
                  <a:pt x="2874" y="11614"/>
                </a:cubicBezTo>
                <a:cubicBezTo>
                  <a:pt x="2966" y="11388"/>
                  <a:pt x="3160" y="11284"/>
                  <a:pt x="3352" y="11284"/>
                </a:cubicBezTo>
                <a:close/>
                <a:moveTo>
                  <a:pt x="3346" y="14105"/>
                </a:moveTo>
                <a:cubicBezTo>
                  <a:pt x="3611" y="14105"/>
                  <a:pt x="3877" y="14298"/>
                  <a:pt x="3877" y="14638"/>
                </a:cubicBezTo>
                <a:cubicBezTo>
                  <a:pt x="3877" y="14772"/>
                  <a:pt x="3827" y="14905"/>
                  <a:pt x="3726" y="15006"/>
                </a:cubicBezTo>
                <a:cubicBezTo>
                  <a:pt x="3619" y="15113"/>
                  <a:pt x="3491" y="15159"/>
                  <a:pt x="3367" y="15159"/>
                </a:cubicBezTo>
                <a:cubicBezTo>
                  <a:pt x="3025" y="15159"/>
                  <a:pt x="2703" y="14812"/>
                  <a:pt x="2874" y="14421"/>
                </a:cubicBezTo>
                <a:cubicBezTo>
                  <a:pt x="2965" y="14204"/>
                  <a:pt x="3155" y="14105"/>
                  <a:pt x="3346" y="14105"/>
                </a:cubicBezTo>
                <a:close/>
                <a:moveTo>
                  <a:pt x="11328" y="14098"/>
                </a:moveTo>
                <a:cubicBezTo>
                  <a:pt x="11828" y="14098"/>
                  <a:pt x="11825" y="15160"/>
                  <a:pt x="11317" y="15160"/>
                </a:cubicBezTo>
                <a:cubicBezTo>
                  <a:pt x="11300" y="15160"/>
                  <a:pt x="11281" y="15159"/>
                  <a:pt x="11262" y="15156"/>
                </a:cubicBezTo>
                <a:lnTo>
                  <a:pt x="6751" y="15156"/>
                </a:lnTo>
                <a:cubicBezTo>
                  <a:pt x="6149" y="15056"/>
                  <a:pt x="6149" y="14204"/>
                  <a:pt x="6751" y="14103"/>
                </a:cubicBezTo>
                <a:lnTo>
                  <a:pt x="11262" y="14103"/>
                </a:lnTo>
                <a:cubicBezTo>
                  <a:pt x="11285" y="14100"/>
                  <a:pt x="11307" y="14098"/>
                  <a:pt x="11328" y="14098"/>
                </a:cubicBezTo>
                <a:close/>
                <a:moveTo>
                  <a:pt x="14113" y="1"/>
                </a:moveTo>
                <a:cubicBezTo>
                  <a:pt x="14104" y="1"/>
                  <a:pt x="14095" y="1"/>
                  <a:pt x="14086" y="1"/>
                </a:cubicBezTo>
                <a:lnTo>
                  <a:pt x="535" y="1"/>
                </a:lnTo>
                <a:cubicBezTo>
                  <a:pt x="234" y="1"/>
                  <a:pt x="0" y="235"/>
                  <a:pt x="0" y="519"/>
                </a:cubicBezTo>
                <a:lnTo>
                  <a:pt x="0" y="17462"/>
                </a:lnTo>
                <a:cubicBezTo>
                  <a:pt x="0" y="17746"/>
                  <a:pt x="234" y="17980"/>
                  <a:pt x="535" y="17980"/>
                </a:cubicBezTo>
                <a:lnTo>
                  <a:pt x="14086" y="17980"/>
                </a:lnTo>
                <a:cubicBezTo>
                  <a:pt x="14370" y="17980"/>
                  <a:pt x="14604" y="17746"/>
                  <a:pt x="14604" y="17462"/>
                </a:cubicBezTo>
                <a:lnTo>
                  <a:pt x="14604" y="519"/>
                </a:lnTo>
                <a:cubicBezTo>
                  <a:pt x="14604" y="244"/>
                  <a:pt x="14384" y="1"/>
                  <a:pt x="141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46"/>
          <p:cNvSpPr/>
          <p:nvPr/>
        </p:nvSpPr>
        <p:spPr>
          <a:xfrm>
            <a:off x="3159588" y="2730061"/>
            <a:ext cx="428496" cy="394685"/>
          </a:xfrm>
          <a:custGeom>
            <a:rect b="b" l="l" r="r" t="t"/>
            <a:pathLst>
              <a:path extrusionOk="0" h="17977" w="19517">
                <a:moveTo>
                  <a:pt x="9658" y="3459"/>
                </a:moveTo>
                <a:cubicBezTo>
                  <a:pt x="9896" y="3459"/>
                  <a:pt x="10134" y="3610"/>
                  <a:pt x="10176" y="3911"/>
                </a:cubicBezTo>
                <a:lnTo>
                  <a:pt x="10176" y="5080"/>
                </a:lnTo>
                <a:lnTo>
                  <a:pt x="11346" y="5080"/>
                </a:lnTo>
                <a:cubicBezTo>
                  <a:pt x="11362" y="5079"/>
                  <a:pt x="11377" y="5079"/>
                  <a:pt x="11393" y="5079"/>
                </a:cubicBezTo>
                <a:cubicBezTo>
                  <a:pt x="12082" y="5079"/>
                  <a:pt x="12082" y="6134"/>
                  <a:pt x="11393" y="6134"/>
                </a:cubicBezTo>
                <a:cubicBezTo>
                  <a:pt x="11377" y="6134"/>
                  <a:pt x="11362" y="6134"/>
                  <a:pt x="11346" y="6133"/>
                </a:cubicBezTo>
                <a:lnTo>
                  <a:pt x="9107" y="6133"/>
                </a:lnTo>
                <a:cubicBezTo>
                  <a:pt x="7603" y="6200"/>
                  <a:pt x="7603" y="8405"/>
                  <a:pt x="9107" y="8472"/>
                </a:cubicBezTo>
                <a:lnTo>
                  <a:pt x="10226" y="8472"/>
                </a:lnTo>
                <a:cubicBezTo>
                  <a:pt x="11463" y="8472"/>
                  <a:pt x="12448" y="9458"/>
                  <a:pt x="12448" y="10677"/>
                </a:cubicBezTo>
                <a:cubicBezTo>
                  <a:pt x="12448" y="11914"/>
                  <a:pt x="11463" y="12900"/>
                  <a:pt x="10226" y="12900"/>
                </a:cubicBezTo>
                <a:lnTo>
                  <a:pt x="10193" y="12900"/>
                </a:lnTo>
                <a:lnTo>
                  <a:pt x="10193" y="14069"/>
                </a:lnTo>
                <a:cubicBezTo>
                  <a:pt x="10143" y="14370"/>
                  <a:pt x="9904" y="14520"/>
                  <a:pt x="9666" y="14520"/>
                </a:cubicBezTo>
                <a:cubicBezTo>
                  <a:pt x="9428" y="14520"/>
                  <a:pt x="9190" y="14370"/>
                  <a:pt x="9140" y="14069"/>
                </a:cubicBezTo>
                <a:lnTo>
                  <a:pt x="9140" y="12900"/>
                </a:lnTo>
                <a:lnTo>
                  <a:pt x="7970" y="12900"/>
                </a:lnTo>
                <a:cubicBezTo>
                  <a:pt x="7319" y="12866"/>
                  <a:pt x="7319" y="11897"/>
                  <a:pt x="7970" y="11847"/>
                </a:cubicBezTo>
                <a:lnTo>
                  <a:pt x="10243" y="11847"/>
                </a:lnTo>
                <a:cubicBezTo>
                  <a:pt x="10861" y="11830"/>
                  <a:pt x="11346" y="11312"/>
                  <a:pt x="11346" y="10677"/>
                </a:cubicBezTo>
                <a:cubicBezTo>
                  <a:pt x="11346" y="10059"/>
                  <a:pt x="10861" y="9541"/>
                  <a:pt x="10243" y="9525"/>
                </a:cubicBezTo>
                <a:lnTo>
                  <a:pt x="9107" y="9525"/>
                </a:lnTo>
                <a:cubicBezTo>
                  <a:pt x="7870" y="9508"/>
                  <a:pt x="6884" y="8522"/>
                  <a:pt x="6884" y="7302"/>
                </a:cubicBezTo>
                <a:cubicBezTo>
                  <a:pt x="6884" y="6066"/>
                  <a:pt x="7870" y="5080"/>
                  <a:pt x="9107" y="5080"/>
                </a:cubicBezTo>
                <a:lnTo>
                  <a:pt x="9140" y="5080"/>
                </a:lnTo>
                <a:lnTo>
                  <a:pt x="9140" y="3911"/>
                </a:lnTo>
                <a:cubicBezTo>
                  <a:pt x="9182" y="3610"/>
                  <a:pt x="9420" y="3459"/>
                  <a:pt x="9658" y="3459"/>
                </a:cubicBezTo>
                <a:close/>
                <a:moveTo>
                  <a:pt x="9720" y="0"/>
                </a:moveTo>
                <a:cubicBezTo>
                  <a:pt x="9699" y="0"/>
                  <a:pt x="9679" y="1"/>
                  <a:pt x="9658" y="1"/>
                </a:cubicBezTo>
                <a:cubicBezTo>
                  <a:pt x="5364" y="1"/>
                  <a:pt x="1671" y="3025"/>
                  <a:pt x="836" y="7236"/>
                </a:cubicBezTo>
                <a:cubicBezTo>
                  <a:pt x="0" y="11446"/>
                  <a:pt x="2256" y="15657"/>
                  <a:pt x="6216" y="17294"/>
                </a:cubicBezTo>
                <a:cubicBezTo>
                  <a:pt x="7332" y="17756"/>
                  <a:pt x="8498" y="17977"/>
                  <a:pt x="9650" y="17977"/>
                </a:cubicBezTo>
                <a:cubicBezTo>
                  <a:pt x="12583" y="17977"/>
                  <a:pt x="15428" y="16541"/>
                  <a:pt x="17143" y="13986"/>
                </a:cubicBezTo>
                <a:cubicBezTo>
                  <a:pt x="19516" y="10410"/>
                  <a:pt x="19048" y="5665"/>
                  <a:pt x="16024" y="2624"/>
                </a:cubicBezTo>
                <a:cubicBezTo>
                  <a:pt x="14351" y="951"/>
                  <a:pt x="12087" y="0"/>
                  <a:pt x="97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46"/>
          <p:cNvSpPr/>
          <p:nvPr/>
        </p:nvSpPr>
        <p:spPr>
          <a:xfrm>
            <a:off x="3159961" y="3511804"/>
            <a:ext cx="428122" cy="394685"/>
          </a:xfrm>
          <a:custGeom>
            <a:rect b="b" l="l" r="r" t="t"/>
            <a:pathLst>
              <a:path extrusionOk="0" h="17977" w="19500">
                <a:moveTo>
                  <a:pt x="9658" y="1053"/>
                </a:moveTo>
                <a:cubicBezTo>
                  <a:pt x="9842" y="1053"/>
                  <a:pt x="10009" y="1053"/>
                  <a:pt x="10192" y="1070"/>
                </a:cubicBezTo>
                <a:lnTo>
                  <a:pt x="10176" y="1939"/>
                </a:lnTo>
                <a:cubicBezTo>
                  <a:pt x="10126" y="2231"/>
                  <a:pt x="9887" y="2377"/>
                  <a:pt x="9649" y="2377"/>
                </a:cubicBezTo>
                <a:cubicBezTo>
                  <a:pt x="9411" y="2377"/>
                  <a:pt x="9173" y="2231"/>
                  <a:pt x="9123" y="1939"/>
                </a:cubicBezTo>
                <a:lnTo>
                  <a:pt x="9123" y="1070"/>
                </a:lnTo>
                <a:cubicBezTo>
                  <a:pt x="9307" y="1070"/>
                  <a:pt x="9474" y="1053"/>
                  <a:pt x="9658" y="1053"/>
                </a:cubicBezTo>
                <a:close/>
                <a:moveTo>
                  <a:pt x="6132" y="1872"/>
                </a:moveTo>
                <a:lnTo>
                  <a:pt x="6583" y="2624"/>
                </a:lnTo>
                <a:cubicBezTo>
                  <a:pt x="6814" y="3039"/>
                  <a:pt x="6456" y="3422"/>
                  <a:pt x="6096" y="3422"/>
                </a:cubicBezTo>
                <a:cubicBezTo>
                  <a:pt x="5935" y="3422"/>
                  <a:pt x="5773" y="3345"/>
                  <a:pt x="5664" y="3158"/>
                </a:cubicBezTo>
                <a:lnTo>
                  <a:pt x="5230" y="2407"/>
                </a:lnTo>
                <a:cubicBezTo>
                  <a:pt x="5514" y="2206"/>
                  <a:pt x="5831" y="2022"/>
                  <a:pt x="6132" y="1872"/>
                </a:cubicBezTo>
                <a:close/>
                <a:moveTo>
                  <a:pt x="13150" y="1872"/>
                </a:moveTo>
                <a:cubicBezTo>
                  <a:pt x="13467" y="2022"/>
                  <a:pt x="13768" y="2206"/>
                  <a:pt x="14052" y="2407"/>
                </a:cubicBezTo>
                <a:lnTo>
                  <a:pt x="13634" y="3158"/>
                </a:lnTo>
                <a:cubicBezTo>
                  <a:pt x="13526" y="3345"/>
                  <a:pt x="13362" y="3422"/>
                  <a:pt x="13199" y="3422"/>
                </a:cubicBezTo>
                <a:cubicBezTo>
                  <a:pt x="12836" y="3422"/>
                  <a:pt x="12473" y="3039"/>
                  <a:pt x="12715" y="2624"/>
                </a:cubicBezTo>
                <a:lnTo>
                  <a:pt x="13150" y="1872"/>
                </a:lnTo>
                <a:close/>
                <a:moveTo>
                  <a:pt x="16241" y="4579"/>
                </a:moveTo>
                <a:cubicBezTo>
                  <a:pt x="16425" y="4863"/>
                  <a:pt x="16609" y="5164"/>
                  <a:pt x="16759" y="5481"/>
                </a:cubicBezTo>
                <a:lnTo>
                  <a:pt x="16024" y="5915"/>
                </a:lnTo>
                <a:cubicBezTo>
                  <a:pt x="15926" y="5971"/>
                  <a:pt x="15831" y="5995"/>
                  <a:pt x="15742" y="5995"/>
                </a:cubicBezTo>
                <a:cubicBezTo>
                  <a:pt x="15270" y="5995"/>
                  <a:pt x="14983" y="5309"/>
                  <a:pt x="15489" y="5013"/>
                </a:cubicBezTo>
                <a:lnTo>
                  <a:pt x="16241" y="4579"/>
                </a:lnTo>
                <a:close/>
                <a:moveTo>
                  <a:pt x="3041" y="4579"/>
                </a:moveTo>
                <a:lnTo>
                  <a:pt x="3793" y="5013"/>
                </a:lnTo>
                <a:cubicBezTo>
                  <a:pt x="4044" y="5164"/>
                  <a:pt x="4127" y="5464"/>
                  <a:pt x="3994" y="5732"/>
                </a:cubicBezTo>
                <a:cubicBezTo>
                  <a:pt x="3893" y="5899"/>
                  <a:pt x="3709" y="5999"/>
                  <a:pt x="3526" y="5999"/>
                </a:cubicBezTo>
                <a:cubicBezTo>
                  <a:pt x="3442" y="5999"/>
                  <a:pt x="3342" y="5966"/>
                  <a:pt x="3258" y="5932"/>
                </a:cubicBezTo>
                <a:lnTo>
                  <a:pt x="2523" y="5498"/>
                </a:lnTo>
                <a:cubicBezTo>
                  <a:pt x="2674" y="5180"/>
                  <a:pt x="2841" y="4879"/>
                  <a:pt x="3041" y="4579"/>
                </a:cubicBezTo>
                <a:close/>
                <a:moveTo>
                  <a:pt x="2647" y="8468"/>
                </a:moveTo>
                <a:cubicBezTo>
                  <a:pt x="3156" y="8468"/>
                  <a:pt x="3156" y="9512"/>
                  <a:pt x="2647" y="9512"/>
                </a:cubicBezTo>
                <a:cubicBezTo>
                  <a:pt x="2629" y="9512"/>
                  <a:pt x="2610" y="9511"/>
                  <a:pt x="2590" y="9508"/>
                </a:cubicBezTo>
                <a:lnTo>
                  <a:pt x="1721" y="9508"/>
                </a:lnTo>
                <a:cubicBezTo>
                  <a:pt x="1704" y="9341"/>
                  <a:pt x="1704" y="9157"/>
                  <a:pt x="1704" y="8990"/>
                </a:cubicBezTo>
                <a:cubicBezTo>
                  <a:pt x="1704" y="8823"/>
                  <a:pt x="1704" y="8639"/>
                  <a:pt x="1721" y="8472"/>
                </a:cubicBezTo>
                <a:lnTo>
                  <a:pt x="2590" y="8472"/>
                </a:lnTo>
                <a:cubicBezTo>
                  <a:pt x="2610" y="8469"/>
                  <a:pt x="2629" y="8468"/>
                  <a:pt x="2647" y="8468"/>
                </a:cubicBezTo>
                <a:close/>
                <a:moveTo>
                  <a:pt x="16645" y="8469"/>
                </a:moveTo>
                <a:cubicBezTo>
                  <a:pt x="16660" y="8469"/>
                  <a:pt x="16676" y="8470"/>
                  <a:pt x="16692" y="8472"/>
                </a:cubicBezTo>
                <a:lnTo>
                  <a:pt x="17561" y="8472"/>
                </a:lnTo>
                <a:cubicBezTo>
                  <a:pt x="17578" y="8639"/>
                  <a:pt x="17578" y="8806"/>
                  <a:pt x="17578" y="8990"/>
                </a:cubicBezTo>
                <a:cubicBezTo>
                  <a:pt x="17578" y="9174"/>
                  <a:pt x="17578" y="9341"/>
                  <a:pt x="17561" y="9508"/>
                </a:cubicBezTo>
                <a:lnTo>
                  <a:pt x="16692" y="9508"/>
                </a:lnTo>
                <a:cubicBezTo>
                  <a:pt x="16672" y="9511"/>
                  <a:pt x="16653" y="9512"/>
                  <a:pt x="16634" y="9512"/>
                </a:cubicBezTo>
                <a:cubicBezTo>
                  <a:pt x="16123" y="9512"/>
                  <a:pt x="16127" y="8469"/>
                  <a:pt x="16645" y="8469"/>
                </a:cubicBezTo>
                <a:close/>
                <a:moveTo>
                  <a:pt x="8238" y="5648"/>
                </a:moveTo>
                <a:cubicBezTo>
                  <a:pt x="8522" y="5648"/>
                  <a:pt x="8755" y="5882"/>
                  <a:pt x="8755" y="6183"/>
                </a:cubicBezTo>
                <a:lnTo>
                  <a:pt x="8755" y="8990"/>
                </a:lnTo>
                <a:cubicBezTo>
                  <a:pt x="8755" y="9274"/>
                  <a:pt x="8522" y="9524"/>
                  <a:pt x="8238" y="9524"/>
                </a:cubicBezTo>
                <a:lnTo>
                  <a:pt x="5932" y="9524"/>
                </a:lnTo>
                <a:lnTo>
                  <a:pt x="5932" y="11279"/>
                </a:lnTo>
                <a:lnTo>
                  <a:pt x="8238" y="11279"/>
                </a:lnTo>
                <a:cubicBezTo>
                  <a:pt x="8839" y="11379"/>
                  <a:pt x="8839" y="12231"/>
                  <a:pt x="8238" y="12331"/>
                </a:cubicBezTo>
                <a:lnTo>
                  <a:pt x="5414" y="12331"/>
                </a:lnTo>
                <a:cubicBezTo>
                  <a:pt x="5130" y="12331"/>
                  <a:pt x="4896" y="12098"/>
                  <a:pt x="4879" y="11813"/>
                </a:cubicBezTo>
                <a:lnTo>
                  <a:pt x="4879" y="8990"/>
                </a:lnTo>
                <a:cubicBezTo>
                  <a:pt x="4879" y="8689"/>
                  <a:pt x="5113" y="8455"/>
                  <a:pt x="5414" y="8455"/>
                </a:cubicBezTo>
                <a:lnTo>
                  <a:pt x="7703" y="8455"/>
                </a:lnTo>
                <a:lnTo>
                  <a:pt x="7703" y="6701"/>
                </a:lnTo>
                <a:lnTo>
                  <a:pt x="5414" y="6701"/>
                </a:lnTo>
                <a:cubicBezTo>
                  <a:pt x="4796" y="6617"/>
                  <a:pt x="4796" y="5732"/>
                  <a:pt x="5414" y="5648"/>
                </a:cubicBezTo>
                <a:close/>
                <a:moveTo>
                  <a:pt x="13870" y="5681"/>
                </a:moveTo>
                <a:cubicBezTo>
                  <a:pt x="14123" y="5681"/>
                  <a:pt x="14378" y="5849"/>
                  <a:pt x="14403" y="6183"/>
                </a:cubicBezTo>
                <a:lnTo>
                  <a:pt x="14403" y="8990"/>
                </a:lnTo>
                <a:lnTo>
                  <a:pt x="14403" y="11813"/>
                </a:lnTo>
                <a:cubicBezTo>
                  <a:pt x="14428" y="12189"/>
                  <a:pt x="14152" y="12377"/>
                  <a:pt x="13877" y="12377"/>
                </a:cubicBezTo>
                <a:cubicBezTo>
                  <a:pt x="13601" y="12377"/>
                  <a:pt x="13325" y="12189"/>
                  <a:pt x="13350" y="11813"/>
                </a:cubicBezTo>
                <a:lnTo>
                  <a:pt x="13350" y="9524"/>
                </a:lnTo>
                <a:lnTo>
                  <a:pt x="11045" y="9524"/>
                </a:lnTo>
                <a:cubicBezTo>
                  <a:pt x="10761" y="9524"/>
                  <a:pt x="10527" y="9274"/>
                  <a:pt x="10527" y="8990"/>
                </a:cubicBezTo>
                <a:lnTo>
                  <a:pt x="10527" y="6183"/>
                </a:lnTo>
                <a:cubicBezTo>
                  <a:pt x="10543" y="5849"/>
                  <a:pt x="10798" y="5681"/>
                  <a:pt x="11053" y="5681"/>
                </a:cubicBezTo>
                <a:cubicBezTo>
                  <a:pt x="11308" y="5681"/>
                  <a:pt x="11563" y="5849"/>
                  <a:pt x="11579" y="6183"/>
                </a:cubicBezTo>
                <a:lnTo>
                  <a:pt x="11579" y="8472"/>
                </a:lnTo>
                <a:lnTo>
                  <a:pt x="13350" y="8472"/>
                </a:lnTo>
                <a:lnTo>
                  <a:pt x="13350" y="6183"/>
                </a:lnTo>
                <a:cubicBezTo>
                  <a:pt x="13367" y="5849"/>
                  <a:pt x="13618" y="5681"/>
                  <a:pt x="13870" y="5681"/>
                </a:cubicBezTo>
                <a:close/>
                <a:moveTo>
                  <a:pt x="15746" y="11986"/>
                </a:moveTo>
                <a:cubicBezTo>
                  <a:pt x="15833" y="11986"/>
                  <a:pt x="15927" y="12009"/>
                  <a:pt x="16024" y="12064"/>
                </a:cubicBezTo>
                <a:lnTo>
                  <a:pt x="16759" y="12499"/>
                </a:lnTo>
                <a:cubicBezTo>
                  <a:pt x="16609" y="12816"/>
                  <a:pt x="16425" y="13117"/>
                  <a:pt x="16241" y="13401"/>
                </a:cubicBezTo>
                <a:lnTo>
                  <a:pt x="15489" y="12966"/>
                </a:lnTo>
                <a:cubicBezTo>
                  <a:pt x="14981" y="12684"/>
                  <a:pt x="15271" y="11986"/>
                  <a:pt x="15746" y="11986"/>
                </a:cubicBezTo>
                <a:close/>
                <a:moveTo>
                  <a:pt x="3536" y="11986"/>
                </a:moveTo>
                <a:cubicBezTo>
                  <a:pt x="4011" y="11986"/>
                  <a:pt x="4301" y="12687"/>
                  <a:pt x="3793" y="12983"/>
                </a:cubicBezTo>
                <a:lnTo>
                  <a:pt x="3041" y="13418"/>
                </a:lnTo>
                <a:cubicBezTo>
                  <a:pt x="2841" y="13117"/>
                  <a:pt x="2674" y="12816"/>
                  <a:pt x="2523" y="12499"/>
                </a:cubicBezTo>
                <a:lnTo>
                  <a:pt x="3258" y="12064"/>
                </a:lnTo>
                <a:cubicBezTo>
                  <a:pt x="3355" y="12009"/>
                  <a:pt x="3448" y="11986"/>
                  <a:pt x="3536" y="11986"/>
                </a:cubicBezTo>
                <a:close/>
                <a:moveTo>
                  <a:pt x="6106" y="14563"/>
                </a:moveTo>
                <a:cubicBezTo>
                  <a:pt x="6467" y="14563"/>
                  <a:pt x="6824" y="14948"/>
                  <a:pt x="6583" y="15372"/>
                </a:cubicBezTo>
                <a:lnTo>
                  <a:pt x="6149" y="16108"/>
                </a:lnTo>
                <a:cubicBezTo>
                  <a:pt x="5831" y="15957"/>
                  <a:pt x="5514" y="15773"/>
                  <a:pt x="5230" y="15590"/>
                </a:cubicBezTo>
                <a:lnTo>
                  <a:pt x="5664" y="14838"/>
                </a:lnTo>
                <a:cubicBezTo>
                  <a:pt x="5774" y="14644"/>
                  <a:pt x="5941" y="14563"/>
                  <a:pt x="6106" y="14563"/>
                </a:cubicBezTo>
                <a:close/>
                <a:moveTo>
                  <a:pt x="13186" y="14563"/>
                </a:moveTo>
                <a:cubicBezTo>
                  <a:pt x="13351" y="14563"/>
                  <a:pt x="13519" y="14644"/>
                  <a:pt x="13634" y="14838"/>
                </a:cubicBezTo>
                <a:lnTo>
                  <a:pt x="14052" y="15590"/>
                </a:lnTo>
                <a:cubicBezTo>
                  <a:pt x="13768" y="15773"/>
                  <a:pt x="13467" y="15957"/>
                  <a:pt x="13150" y="16108"/>
                </a:cubicBezTo>
                <a:lnTo>
                  <a:pt x="12715" y="15372"/>
                </a:lnTo>
                <a:cubicBezTo>
                  <a:pt x="12475" y="14948"/>
                  <a:pt x="12824" y="14563"/>
                  <a:pt x="13186" y="14563"/>
                </a:cubicBezTo>
                <a:close/>
                <a:moveTo>
                  <a:pt x="9641" y="15602"/>
                </a:moveTo>
                <a:cubicBezTo>
                  <a:pt x="9879" y="15602"/>
                  <a:pt x="10117" y="15748"/>
                  <a:pt x="10159" y="16041"/>
                </a:cubicBezTo>
                <a:lnTo>
                  <a:pt x="10176" y="16910"/>
                </a:lnTo>
                <a:cubicBezTo>
                  <a:pt x="10009" y="16926"/>
                  <a:pt x="9825" y="16926"/>
                  <a:pt x="9641" y="16926"/>
                </a:cubicBezTo>
                <a:cubicBezTo>
                  <a:pt x="9474" y="16926"/>
                  <a:pt x="9290" y="16926"/>
                  <a:pt x="9123" y="16910"/>
                </a:cubicBezTo>
                <a:lnTo>
                  <a:pt x="9123" y="16041"/>
                </a:lnTo>
                <a:cubicBezTo>
                  <a:pt x="9165" y="15748"/>
                  <a:pt x="9403" y="15602"/>
                  <a:pt x="9641" y="15602"/>
                </a:cubicBezTo>
                <a:close/>
                <a:moveTo>
                  <a:pt x="9703" y="0"/>
                </a:moveTo>
                <a:cubicBezTo>
                  <a:pt x="9682" y="0"/>
                  <a:pt x="9662" y="0"/>
                  <a:pt x="9641" y="1"/>
                </a:cubicBezTo>
                <a:cubicBezTo>
                  <a:pt x="5347" y="1"/>
                  <a:pt x="1654" y="3025"/>
                  <a:pt x="836" y="7235"/>
                </a:cubicBezTo>
                <a:cubicBezTo>
                  <a:pt x="0" y="11446"/>
                  <a:pt x="2256" y="15656"/>
                  <a:pt x="6216" y="17294"/>
                </a:cubicBezTo>
                <a:cubicBezTo>
                  <a:pt x="7331" y="17755"/>
                  <a:pt x="8494" y="17976"/>
                  <a:pt x="9643" y="17976"/>
                </a:cubicBezTo>
                <a:cubicBezTo>
                  <a:pt x="12573" y="17976"/>
                  <a:pt x="15410" y="16537"/>
                  <a:pt x="17126" y="13969"/>
                </a:cubicBezTo>
                <a:cubicBezTo>
                  <a:pt x="19499" y="10410"/>
                  <a:pt x="19031" y="5648"/>
                  <a:pt x="16007" y="2624"/>
                </a:cubicBezTo>
                <a:cubicBezTo>
                  <a:pt x="14334" y="951"/>
                  <a:pt x="12070" y="0"/>
                  <a:pt x="9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9" name="Google Shape;3089;p46"/>
          <p:cNvGrpSpPr/>
          <p:nvPr/>
        </p:nvGrpSpPr>
        <p:grpSpPr>
          <a:xfrm>
            <a:off x="3169116" y="1166399"/>
            <a:ext cx="405362" cy="394971"/>
            <a:chOff x="3397716" y="1166399"/>
            <a:chExt cx="405362" cy="394971"/>
          </a:xfrm>
        </p:grpSpPr>
        <p:sp>
          <p:nvSpPr>
            <p:cNvPr id="3090" name="Google Shape;3090;p46"/>
            <p:cNvSpPr/>
            <p:nvPr/>
          </p:nvSpPr>
          <p:spPr>
            <a:xfrm>
              <a:off x="3637645" y="1166728"/>
              <a:ext cx="49838" cy="70673"/>
            </a:xfrm>
            <a:custGeom>
              <a:rect b="b" l="l" r="r" t="t"/>
              <a:pathLst>
                <a:path extrusionOk="0" h="3219" w="2270">
                  <a:moveTo>
                    <a:pt x="1586" y="0"/>
                  </a:moveTo>
                  <a:cubicBezTo>
                    <a:pt x="1405" y="0"/>
                    <a:pt x="1224" y="92"/>
                    <a:pt x="1120" y="311"/>
                  </a:cubicBezTo>
                  <a:lnTo>
                    <a:pt x="117" y="2484"/>
                  </a:lnTo>
                  <a:cubicBezTo>
                    <a:pt x="0" y="2734"/>
                    <a:pt x="134" y="3052"/>
                    <a:pt x="385" y="3169"/>
                  </a:cubicBezTo>
                  <a:cubicBezTo>
                    <a:pt x="451" y="3202"/>
                    <a:pt x="535" y="3219"/>
                    <a:pt x="602" y="3219"/>
                  </a:cubicBezTo>
                  <a:cubicBezTo>
                    <a:pt x="802" y="3219"/>
                    <a:pt x="986" y="3102"/>
                    <a:pt x="1086" y="2918"/>
                  </a:cubicBezTo>
                  <a:lnTo>
                    <a:pt x="2072" y="746"/>
                  </a:lnTo>
                  <a:cubicBezTo>
                    <a:pt x="2269" y="330"/>
                    <a:pt x="1929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6"/>
            <p:cNvSpPr/>
            <p:nvPr/>
          </p:nvSpPr>
          <p:spPr>
            <a:xfrm>
              <a:off x="3397716" y="1213954"/>
              <a:ext cx="353300" cy="347416"/>
            </a:xfrm>
            <a:custGeom>
              <a:rect b="b" l="l" r="r" t="t"/>
              <a:pathLst>
                <a:path extrusionOk="0" h="15824" w="16092">
                  <a:moveTo>
                    <a:pt x="11146" y="11277"/>
                  </a:moveTo>
                  <a:lnTo>
                    <a:pt x="11764" y="11878"/>
                  </a:lnTo>
                  <a:cubicBezTo>
                    <a:pt x="12669" y="12720"/>
                    <a:pt x="11872" y="13930"/>
                    <a:pt x="10953" y="13930"/>
                  </a:cubicBezTo>
                  <a:cubicBezTo>
                    <a:pt x="10668" y="13930"/>
                    <a:pt x="10371" y="13814"/>
                    <a:pt x="10110" y="13532"/>
                  </a:cubicBezTo>
                  <a:lnTo>
                    <a:pt x="9090" y="12513"/>
                  </a:lnTo>
                  <a:lnTo>
                    <a:pt x="11146" y="11277"/>
                  </a:lnTo>
                  <a:close/>
                  <a:moveTo>
                    <a:pt x="6748" y="0"/>
                  </a:moveTo>
                  <a:cubicBezTo>
                    <a:pt x="6336" y="0"/>
                    <a:pt x="5982" y="533"/>
                    <a:pt x="6367" y="917"/>
                  </a:cubicBezTo>
                  <a:lnTo>
                    <a:pt x="6868" y="1419"/>
                  </a:lnTo>
                  <a:lnTo>
                    <a:pt x="1438" y="10458"/>
                  </a:lnTo>
                  <a:lnTo>
                    <a:pt x="1120" y="10140"/>
                  </a:lnTo>
                  <a:cubicBezTo>
                    <a:pt x="1008" y="10024"/>
                    <a:pt x="881" y="9975"/>
                    <a:pt x="758" y="9975"/>
                  </a:cubicBezTo>
                  <a:cubicBezTo>
                    <a:pt x="354" y="9975"/>
                    <a:pt x="0" y="10508"/>
                    <a:pt x="385" y="10892"/>
                  </a:cubicBezTo>
                  <a:lnTo>
                    <a:pt x="2775" y="13282"/>
                  </a:lnTo>
                  <a:lnTo>
                    <a:pt x="4379" y="14886"/>
                  </a:lnTo>
                  <a:lnTo>
                    <a:pt x="5181" y="15671"/>
                  </a:lnTo>
                  <a:cubicBezTo>
                    <a:pt x="5270" y="15761"/>
                    <a:pt x="5387" y="15824"/>
                    <a:pt x="5507" y="15824"/>
                  </a:cubicBezTo>
                  <a:cubicBezTo>
                    <a:pt x="5521" y="15824"/>
                    <a:pt x="5534" y="15823"/>
                    <a:pt x="5548" y="15821"/>
                  </a:cubicBezTo>
                  <a:cubicBezTo>
                    <a:pt x="6016" y="15821"/>
                    <a:pt x="6250" y="15270"/>
                    <a:pt x="5916" y="14936"/>
                  </a:cubicBezTo>
                  <a:lnTo>
                    <a:pt x="5598" y="14602"/>
                  </a:lnTo>
                  <a:lnTo>
                    <a:pt x="8155" y="13064"/>
                  </a:lnTo>
                  <a:lnTo>
                    <a:pt x="9358" y="14284"/>
                  </a:lnTo>
                  <a:cubicBezTo>
                    <a:pt x="9780" y="14650"/>
                    <a:pt x="10300" y="14831"/>
                    <a:pt x="10820" y="14831"/>
                  </a:cubicBezTo>
                  <a:cubicBezTo>
                    <a:pt x="11391" y="14831"/>
                    <a:pt x="11961" y="14613"/>
                    <a:pt x="12399" y="14184"/>
                  </a:cubicBezTo>
                  <a:cubicBezTo>
                    <a:pt x="13217" y="13349"/>
                    <a:pt x="13268" y="12029"/>
                    <a:pt x="12499" y="11143"/>
                  </a:cubicBezTo>
                  <a:lnTo>
                    <a:pt x="12081" y="10725"/>
                  </a:lnTo>
                  <a:lnTo>
                    <a:pt x="14638" y="9188"/>
                  </a:lnTo>
                  <a:lnTo>
                    <a:pt x="15139" y="9689"/>
                  </a:lnTo>
                  <a:cubicBezTo>
                    <a:pt x="15247" y="9798"/>
                    <a:pt x="15385" y="9852"/>
                    <a:pt x="15521" y="9852"/>
                  </a:cubicBezTo>
                  <a:cubicBezTo>
                    <a:pt x="15657" y="9852"/>
                    <a:pt x="15790" y="9798"/>
                    <a:pt x="15891" y="9689"/>
                  </a:cubicBezTo>
                  <a:cubicBezTo>
                    <a:pt x="16091" y="9489"/>
                    <a:pt x="16091" y="9155"/>
                    <a:pt x="15891" y="8954"/>
                  </a:cubicBezTo>
                  <a:lnTo>
                    <a:pt x="7921" y="967"/>
                  </a:lnTo>
                  <a:lnTo>
                    <a:pt x="7119" y="165"/>
                  </a:lnTo>
                  <a:cubicBezTo>
                    <a:pt x="7002" y="49"/>
                    <a:pt x="6872" y="0"/>
                    <a:pt x="6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6"/>
            <p:cNvSpPr/>
            <p:nvPr/>
          </p:nvSpPr>
          <p:spPr>
            <a:xfrm>
              <a:off x="3705883" y="1166399"/>
              <a:ext cx="96887" cy="88259"/>
            </a:xfrm>
            <a:custGeom>
              <a:rect b="b" l="l" r="r" t="t"/>
              <a:pathLst>
                <a:path extrusionOk="0" h="4020" w="4413">
                  <a:moveTo>
                    <a:pt x="3650" y="1"/>
                  </a:moveTo>
                  <a:cubicBezTo>
                    <a:pt x="3529" y="1"/>
                    <a:pt x="3403" y="48"/>
                    <a:pt x="3292" y="159"/>
                  </a:cubicBezTo>
                  <a:lnTo>
                    <a:pt x="318" y="3133"/>
                  </a:lnTo>
                  <a:cubicBezTo>
                    <a:pt x="0" y="3451"/>
                    <a:pt x="217" y="4019"/>
                    <a:pt x="685" y="4019"/>
                  </a:cubicBezTo>
                  <a:cubicBezTo>
                    <a:pt x="819" y="4019"/>
                    <a:pt x="952" y="3969"/>
                    <a:pt x="1053" y="3869"/>
                  </a:cubicBezTo>
                  <a:lnTo>
                    <a:pt x="4027" y="911"/>
                  </a:lnTo>
                  <a:cubicBezTo>
                    <a:pt x="4413" y="525"/>
                    <a:pt x="4056" y="1"/>
                    <a:pt x="3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6"/>
            <p:cNvSpPr/>
            <p:nvPr/>
          </p:nvSpPr>
          <p:spPr>
            <a:xfrm>
              <a:off x="3722372" y="1279777"/>
              <a:ext cx="80707" cy="45315"/>
            </a:xfrm>
            <a:custGeom>
              <a:rect b="b" l="l" r="r" t="t"/>
              <a:pathLst>
                <a:path extrusionOk="0" h="2064" w="3676">
                  <a:moveTo>
                    <a:pt x="2933" y="0"/>
                  </a:moveTo>
                  <a:cubicBezTo>
                    <a:pt x="2857" y="0"/>
                    <a:pt x="2776" y="18"/>
                    <a:pt x="2691" y="58"/>
                  </a:cubicBezTo>
                  <a:lnTo>
                    <a:pt x="519" y="1044"/>
                  </a:lnTo>
                  <a:cubicBezTo>
                    <a:pt x="1" y="1278"/>
                    <a:pt x="168" y="2046"/>
                    <a:pt x="736" y="2063"/>
                  </a:cubicBezTo>
                  <a:cubicBezTo>
                    <a:pt x="820" y="2063"/>
                    <a:pt x="887" y="2046"/>
                    <a:pt x="953" y="2013"/>
                  </a:cubicBezTo>
                  <a:lnTo>
                    <a:pt x="3125" y="1010"/>
                  </a:lnTo>
                  <a:cubicBezTo>
                    <a:pt x="3676" y="750"/>
                    <a:pt x="3423" y="0"/>
                    <a:pt x="2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4" name="Google Shape;3094;p46"/>
          <p:cNvGrpSpPr/>
          <p:nvPr/>
        </p:nvGrpSpPr>
        <p:grpSpPr>
          <a:xfrm>
            <a:off x="2369703" y="1948409"/>
            <a:ext cx="395144" cy="394858"/>
            <a:chOff x="3042651" y="2377574"/>
            <a:chExt cx="331775" cy="331535"/>
          </a:xfrm>
        </p:grpSpPr>
        <p:sp>
          <p:nvSpPr>
            <p:cNvPr id="3095" name="Google Shape;3095;p46"/>
            <p:cNvSpPr/>
            <p:nvPr/>
          </p:nvSpPr>
          <p:spPr>
            <a:xfrm>
              <a:off x="3042651" y="2377574"/>
              <a:ext cx="331775" cy="331535"/>
            </a:xfrm>
            <a:custGeom>
              <a:rect b="b" l="l" r="r" t="t"/>
              <a:pathLst>
                <a:path extrusionOk="0" h="17984" w="17997">
                  <a:moveTo>
                    <a:pt x="16943" y="1053"/>
                  </a:moveTo>
                  <a:lnTo>
                    <a:pt x="16943" y="13551"/>
                  </a:lnTo>
                  <a:lnTo>
                    <a:pt x="1070" y="13551"/>
                  </a:lnTo>
                  <a:lnTo>
                    <a:pt x="1070" y="1053"/>
                  </a:lnTo>
                  <a:close/>
                  <a:moveTo>
                    <a:pt x="536" y="1"/>
                  </a:moveTo>
                  <a:cubicBezTo>
                    <a:pt x="235" y="1"/>
                    <a:pt x="1" y="235"/>
                    <a:pt x="1" y="519"/>
                  </a:cubicBezTo>
                  <a:lnTo>
                    <a:pt x="1" y="14069"/>
                  </a:lnTo>
                  <a:cubicBezTo>
                    <a:pt x="1" y="14370"/>
                    <a:pt x="235" y="14604"/>
                    <a:pt x="536" y="14604"/>
                  </a:cubicBezTo>
                  <a:lnTo>
                    <a:pt x="8472" y="14604"/>
                  </a:lnTo>
                  <a:lnTo>
                    <a:pt x="8472" y="16927"/>
                  </a:lnTo>
                  <a:lnTo>
                    <a:pt x="7303" y="16927"/>
                  </a:lnTo>
                  <a:cubicBezTo>
                    <a:pt x="6701" y="17027"/>
                    <a:pt x="6701" y="17879"/>
                    <a:pt x="7303" y="17979"/>
                  </a:cubicBezTo>
                  <a:lnTo>
                    <a:pt x="10694" y="17979"/>
                  </a:lnTo>
                  <a:cubicBezTo>
                    <a:pt x="10714" y="17982"/>
                    <a:pt x="10734" y="17983"/>
                    <a:pt x="10752" y="17983"/>
                  </a:cubicBezTo>
                  <a:cubicBezTo>
                    <a:pt x="11277" y="17983"/>
                    <a:pt x="11277" y="16922"/>
                    <a:pt x="10752" y="16922"/>
                  </a:cubicBezTo>
                  <a:cubicBezTo>
                    <a:pt x="10734" y="16922"/>
                    <a:pt x="10714" y="16924"/>
                    <a:pt x="10694" y="16927"/>
                  </a:cubicBezTo>
                  <a:lnTo>
                    <a:pt x="9525" y="16927"/>
                  </a:lnTo>
                  <a:lnTo>
                    <a:pt x="9525" y="14604"/>
                  </a:lnTo>
                  <a:lnTo>
                    <a:pt x="17461" y="14604"/>
                  </a:lnTo>
                  <a:cubicBezTo>
                    <a:pt x="17745" y="14604"/>
                    <a:pt x="17996" y="14370"/>
                    <a:pt x="17996" y="14069"/>
                  </a:cubicBezTo>
                  <a:lnTo>
                    <a:pt x="17996" y="536"/>
                  </a:lnTo>
                  <a:cubicBezTo>
                    <a:pt x="17996" y="235"/>
                    <a:pt x="17745" y="1"/>
                    <a:pt x="17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6"/>
            <p:cNvSpPr/>
            <p:nvPr/>
          </p:nvSpPr>
          <p:spPr>
            <a:xfrm>
              <a:off x="3105182" y="2440106"/>
              <a:ext cx="206712" cy="45608"/>
            </a:xfrm>
            <a:custGeom>
              <a:rect b="b" l="l" r="r" t="t"/>
              <a:pathLst>
                <a:path extrusionOk="0" h="2474" w="11213">
                  <a:moveTo>
                    <a:pt x="535" y="1"/>
                  </a:moveTo>
                  <a:cubicBezTo>
                    <a:pt x="235" y="1"/>
                    <a:pt x="1" y="235"/>
                    <a:pt x="1" y="519"/>
                  </a:cubicBezTo>
                  <a:lnTo>
                    <a:pt x="1" y="2474"/>
                  </a:lnTo>
                  <a:lnTo>
                    <a:pt x="11212" y="2474"/>
                  </a:lnTo>
                  <a:lnTo>
                    <a:pt x="11212" y="519"/>
                  </a:lnTo>
                  <a:cubicBezTo>
                    <a:pt x="11212" y="235"/>
                    <a:pt x="10978" y="1"/>
                    <a:pt x="10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6"/>
            <p:cNvSpPr/>
            <p:nvPr/>
          </p:nvSpPr>
          <p:spPr>
            <a:xfrm>
              <a:off x="3105182" y="2505107"/>
              <a:ext cx="206712" cy="79178"/>
            </a:xfrm>
            <a:custGeom>
              <a:rect b="b" l="l" r="r" t="t"/>
              <a:pathLst>
                <a:path extrusionOk="0" h="4295" w="11213">
                  <a:moveTo>
                    <a:pt x="8631" y="1049"/>
                  </a:moveTo>
                  <a:cubicBezTo>
                    <a:pt x="9154" y="1049"/>
                    <a:pt x="9154" y="2093"/>
                    <a:pt x="8631" y="2093"/>
                  </a:cubicBezTo>
                  <a:cubicBezTo>
                    <a:pt x="8612" y="2093"/>
                    <a:pt x="8593" y="2092"/>
                    <a:pt x="8572" y="2089"/>
                  </a:cubicBezTo>
                  <a:lnTo>
                    <a:pt x="6668" y="2089"/>
                  </a:lnTo>
                  <a:cubicBezTo>
                    <a:pt x="6647" y="2092"/>
                    <a:pt x="6628" y="2093"/>
                    <a:pt x="6609" y="2093"/>
                  </a:cubicBezTo>
                  <a:cubicBezTo>
                    <a:pt x="6086" y="2093"/>
                    <a:pt x="6086" y="1049"/>
                    <a:pt x="6609" y="1049"/>
                  </a:cubicBezTo>
                  <a:cubicBezTo>
                    <a:pt x="6628" y="1049"/>
                    <a:pt x="6647" y="1050"/>
                    <a:pt x="6668" y="1053"/>
                  </a:cubicBezTo>
                  <a:lnTo>
                    <a:pt x="8572" y="1053"/>
                  </a:lnTo>
                  <a:cubicBezTo>
                    <a:pt x="8593" y="1050"/>
                    <a:pt x="8612" y="1049"/>
                    <a:pt x="8631" y="1049"/>
                  </a:cubicBezTo>
                  <a:close/>
                  <a:moveTo>
                    <a:pt x="1" y="0"/>
                  </a:moveTo>
                  <a:lnTo>
                    <a:pt x="1" y="3776"/>
                  </a:lnTo>
                  <a:cubicBezTo>
                    <a:pt x="1" y="4060"/>
                    <a:pt x="235" y="4294"/>
                    <a:pt x="535" y="4294"/>
                  </a:cubicBezTo>
                  <a:lnTo>
                    <a:pt x="10694" y="4294"/>
                  </a:lnTo>
                  <a:cubicBezTo>
                    <a:pt x="10978" y="4294"/>
                    <a:pt x="11212" y="4060"/>
                    <a:pt x="11212" y="3776"/>
                  </a:cubicBezTo>
                  <a:lnTo>
                    <a:pt x="11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8" name="Google Shape;3098;p46"/>
          <p:cNvGrpSpPr/>
          <p:nvPr/>
        </p:nvGrpSpPr>
        <p:grpSpPr>
          <a:xfrm>
            <a:off x="2404466" y="4293174"/>
            <a:ext cx="326868" cy="395104"/>
            <a:chOff x="2785466" y="4293174"/>
            <a:chExt cx="326868" cy="395104"/>
          </a:xfrm>
        </p:grpSpPr>
        <p:sp>
          <p:nvSpPr>
            <p:cNvPr id="3099" name="Google Shape;3099;p46"/>
            <p:cNvSpPr/>
            <p:nvPr/>
          </p:nvSpPr>
          <p:spPr>
            <a:xfrm>
              <a:off x="2785466" y="4293174"/>
              <a:ext cx="248355" cy="312200"/>
            </a:xfrm>
            <a:custGeom>
              <a:rect b="b" l="l" r="r" t="t"/>
              <a:pathLst>
                <a:path extrusionOk="0" h="14220" w="11312">
                  <a:moveTo>
                    <a:pt x="8039" y="0"/>
                  </a:moveTo>
                  <a:cubicBezTo>
                    <a:pt x="8016" y="0"/>
                    <a:pt x="7993" y="0"/>
                    <a:pt x="7970" y="1"/>
                  </a:cubicBezTo>
                  <a:lnTo>
                    <a:pt x="1705" y="1"/>
                  </a:lnTo>
                  <a:cubicBezTo>
                    <a:pt x="1421" y="1"/>
                    <a:pt x="1187" y="218"/>
                    <a:pt x="1170" y="485"/>
                  </a:cubicBezTo>
                  <a:lnTo>
                    <a:pt x="17" y="13635"/>
                  </a:lnTo>
                  <a:cubicBezTo>
                    <a:pt x="0" y="13785"/>
                    <a:pt x="50" y="13936"/>
                    <a:pt x="151" y="14053"/>
                  </a:cubicBezTo>
                  <a:cubicBezTo>
                    <a:pt x="251" y="14153"/>
                    <a:pt x="401" y="14220"/>
                    <a:pt x="552" y="14220"/>
                  </a:cubicBezTo>
                  <a:lnTo>
                    <a:pt x="2674" y="14220"/>
                  </a:lnTo>
                  <a:lnTo>
                    <a:pt x="3559" y="4161"/>
                  </a:lnTo>
                  <a:cubicBezTo>
                    <a:pt x="3593" y="3760"/>
                    <a:pt x="3776" y="3393"/>
                    <a:pt x="4060" y="3142"/>
                  </a:cubicBezTo>
                  <a:cubicBezTo>
                    <a:pt x="4361" y="2858"/>
                    <a:pt x="4729" y="2724"/>
                    <a:pt x="5130" y="2724"/>
                  </a:cubicBezTo>
                  <a:lnTo>
                    <a:pt x="11312" y="2724"/>
                  </a:lnTo>
                  <a:cubicBezTo>
                    <a:pt x="10999" y="1143"/>
                    <a:pt x="9631" y="0"/>
                    <a:pt x="8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6"/>
            <p:cNvSpPr/>
            <p:nvPr/>
          </p:nvSpPr>
          <p:spPr>
            <a:xfrm>
              <a:off x="2867272" y="4376078"/>
              <a:ext cx="167297" cy="229671"/>
            </a:xfrm>
            <a:custGeom>
              <a:rect b="b" l="l" r="r" t="t"/>
              <a:pathLst>
                <a:path extrusionOk="0" h="10461" w="7620">
                  <a:moveTo>
                    <a:pt x="1404" y="1"/>
                  </a:moveTo>
                  <a:cubicBezTo>
                    <a:pt x="1136" y="1"/>
                    <a:pt x="903" y="201"/>
                    <a:pt x="886" y="485"/>
                  </a:cubicBezTo>
                  <a:lnTo>
                    <a:pt x="0" y="10460"/>
                  </a:lnTo>
                  <a:lnTo>
                    <a:pt x="585" y="10460"/>
                  </a:lnTo>
                  <a:cubicBezTo>
                    <a:pt x="852" y="10460"/>
                    <a:pt x="1086" y="10260"/>
                    <a:pt x="1103" y="9976"/>
                  </a:cubicBezTo>
                  <a:lnTo>
                    <a:pt x="1554" y="4830"/>
                  </a:lnTo>
                  <a:lnTo>
                    <a:pt x="3593" y="4830"/>
                  </a:lnTo>
                  <a:cubicBezTo>
                    <a:pt x="5614" y="4779"/>
                    <a:pt x="7302" y="3226"/>
                    <a:pt x="7519" y="1204"/>
                  </a:cubicBezTo>
                  <a:lnTo>
                    <a:pt x="7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6"/>
            <p:cNvSpPr/>
            <p:nvPr/>
          </p:nvSpPr>
          <p:spPr>
            <a:xfrm>
              <a:off x="2860664" y="4379020"/>
              <a:ext cx="251670" cy="309258"/>
            </a:xfrm>
            <a:custGeom>
              <a:rect b="b" l="l" r="r" t="t"/>
              <a:pathLst>
                <a:path extrusionOk="0" h="14086" w="11463">
                  <a:moveTo>
                    <a:pt x="8973" y="1"/>
                  </a:moveTo>
                  <a:lnTo>
                    <a:pt x="8873" y="1153"/>
                  </a:lnTo>
                  <a:cubicBezTo>
                    <a:pt x="8605" y="3727"/>
                    <a:pt x="6467" y="5698"/>
                    <a:pt x="3894" y="5732"/>
                  </a:cubicBezTo>
                  <a:lnTo>
                    <a:pt x="2824" y="5732"/>
                  </a:lnTo>
                  <a:lnTo>
                    <a:pt x="2457" y="9925"/>
                  </a:lnTo>
                  <a:cubicBezTo>
                    <a:pt x="2390" y="10744"/>
                    <a:pt x="1705" y="11379"/>
                    <a:pt x="886" y="11379"/>
                  </a:cubicBezTo>
                  <a:lnTo>
                    <a:pt x="218" y="11379"/>
                  </a:lnTo>
                  <a:lnTo>
                    <a:pt x="34" y="13518"/>
                  </a:lnTo>
                  <a:cubicBezTo>
                    <a:pt x="1" y="13818"/>
                    <a:pt x="251" y="14086"/>
                    <a:pt x="552" y="14086"/>
                  </a:cubicBezTo>
                  <a:lnTo>
                    <a:pt x="4311" y="14086"/>
                  </a:lnTo>
                  <a:cubicBezTo>
                    <a:pt x="4579" y="14086"/>
                    <a:pt x="4813" y="13869"/>
                    <a:pt x="4846" y="13601"/>
                  </a:cubicBezTo>
                  <a:lnTo>
                    <a:pt x="5297" y="8455"/>
                  </a:lnTo>
                  <a:lnTo>
                    <a:pt x="7319" y="8455"/>
                  </a:lnTo>
                  <a:cubicBezTo>
                    <a:pt x="9357" y="8405"/>
                    <a:pt x="11045" y="6851"/>
                    <a:pt x="11262" y="4829"/>
                  </a:cubicBezTo>
                  <a:lnTo>
                    <a:pt x="11362" y="3576"/>
                  </a:lnTo>
                  <a:cubicBezTo>
                    <a:pt x="11463" y="2624"/>
                    <a:pt x="11145" y="1671"/>
                    <a:pt x="10494" y="953"/>
                  </a:cubicBezTo>
                  <a:cubicBezTo>
                    <a:pt x="10093" y="502"/>
                    <a:pt x="9558" y="168"/>
                    <a:pt x="8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2" name="Google Shape;3102;p46"/>
          <p:cNvGrpSpPr/>
          <p:nvPr/>
        </p:nvGrpSpPr>
        <p:grpSpPr>
          <a:xfrm>
            <a:off x="2369703" y="2804631"/>
            <a:ext cx="395144" cy="246194"/>
            <a:chOff x="3042651" y="3096484"/>
            <a:chExt cx="331775" cy="206712"/>
          </a:xfrm>
        </p:grpSpPr>
        <p:sp>
          <p:nvSpPr>
            <p:cNvPr id="3103" name="Google Shape;3103;p46"/>
            <p:cNvSpPr/>
            <p:nvPr/>
          </p:nvSpPr>
          <p:spPr>
            <a:xfrm>
              <a:off x="3042651" y="3096502"/>
              <a:ext cx="62550" cy="62237"/>
            </a:xfrm>
            <a:custGeom>
              <a:rect b="b" l="l" r="r" t="t"/>
              <a:pathLst>
                <a:path extrusionOk="0" h="3376" w="3393">
                  <a:moveTo>
                    <a:pt x="536" y="1"/>
                  </a:moveTo>
                  <a:cubicBezTo>
                    <a:pt x="235" y="1"/>
                    <a:pt x="1" y="234"/>
                    <a:pt x="1" y="519"/>
                  </a:cubicBezTo>
                  <a:lnTo>
                    <a:pt x="1" y="3326"/>
                  </a:lnTo>
                  <a:cubicBezTo>
                    <a:pt x="185" y="3359"/>
                    <a:pt x="352" y="3376"/>
                    <a:pt x="536" y="3376"/>
                  </a:cubicBezTo>
                  <a:cubicBezTo>
                    <a:pt x="2106" y="3376"/>
                    <a:pt x="3393" y="2089"/>
                    <a:pt x="3393" y="519"/>
                  </a:cubicBezTo>
                  <a:cubicBezTo>
                    <a:pt x="3393" y="335"/>
                    <a:pt x="3376" y="168"/>
                    <a:pt x="3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6"/>
            <p:cNvSpPr/>
            <p:nvPr/>
          </p:nvSpPr>
          <p:spPr>
            <a:xfrm>
              <a:off x="3042651" y="3240664"/>
              <a:ext cx="62550" cy="62532"/>
            </a:xfrm>
            <a:custGeom>
              <a:rect b="b" l="l" r="r" t="t"/>
              <a:pathLst>
                <a:path extrusionOk="0" h="3392" w="3393">
                  <a:moveTo>
                    <a:pt x="536" y="0"/>
                  </a:moveTo>
                  <a:cubicBezTo>
                    <a:pt x="352" y="0"/>
                    <a:pt x="185" y="17"/>
                    <a:pt x="1" y="50"/>
                  </a:cubicBezTo>
                  <a:lnTo>
                    <a:pt x="1" y="2857"/>
                  </a:lnTo>
                  <a:cubicBezTo>
                    <a:pt x="1" y="3141"/>
                    <a:pt x="235" y="3392"/>
                    <a:pt x="536" y="3392"/>
                  </a:cubicBezTo>
                  <a:lnTo>
                    <a:pt x="3343" y="3392"/>
                  </a:lnTo>
                  <a:cubicBezTo>
                    <a:pt x="3376" y="3208"/>
                    <a:pt x="3393" y="3041"/>
                    <a:pt x="3393" y="2857"/>
                  </a:cubicBezTo>
                  <a:cubicBezTo>
                    <a:pt x="3393" y="1287"/>
                    <a:pt x="210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6"/>
            <p:cNvSpPr/>
            <p:nvPr/>
          </p:nvSpPr>
          <p:spPr>
            <a:xfrm>
              <a:off x="3311876" y="3096484"/>
              <a:ext cx="62550" cy="62255"/>
            </a:xfrm>
            <a:custGeom>
              <a:rect b="b" l="l" r="r" t="t"/>
              <a:pathLst>
                <a:path extrusionOk="0" h="3377" w="3393">
                  <a:moveTo>
                    <a:pt x="2884" y="1"/>
                  </a:moveTo>
                  <a:cubicBezTo>
                    <a:pt x="2875" y="1"/>
                    <a:pt x="2866" y="1"/>
                    <a:pt x="2857" y="2"/>
                  </a:cubicBezTo>
                  <a:lnTo>
                    <a:pt x="50" y="2"/>
                  </a:lnTo>
                  <a:cubicBezTo>
                    <a:pt x="17" y="169"/>
                    <a:pt x="0" y="336"/>
                    <a:pt x="0" y="520"/>
                  </a:cubicBezTo>
                  <a:cubicBezTo>
                    <a:pt x="0" y="2090"/>
                    <a:pt x="1287" y="3377"/>
                    <a:pt x="2857" y="3377"/>
                  </a:cubicBezTo>
                  <a:cubicBezTo>
                    <a:pt x="3041" y="3377"/>
                    <a:pt x="3208" y="3360"/>
                    <a:pt x="3392" y="3327"/>
                  </a:cubicBezTo>
                  <a:lnTo>
                    <a:pt x="3392" y="520"/>
                  </a:lnTo>
                  <a:cubicBezTo>
                    <a:pt x="3392" y="244"/>
                    <a:pt x="3157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6"/>
            <p:cNvSpPr/>
            <p:nvPr/>
          </p:nvSpPr>
          <p:spPr>
            <a:xfrm>
              <a:off x="3311876" y="3240664"/>
              <a:ext cx="62550" cy="62532"/>
            </a:xfrm>
            <a:custGeom>
              <a:rect b="b" l="l" r="r" t="t"/>
              <a:pathLst>
                <a:path extrusionOk="0" h="3392" w="3393">
                  <a:moveTo>
                    <a:pt x="2857" y="0"/>
                  </a:moveTo>
                  <a:cubicBezTo>
                    <a:pt x="1287" y="0"/>
                    <a:pt x="0" y="1287"/>
                    <a:pt x="0" y="2857"/>
                  </a:cubicBezTo>
                  <a:cubicBezTo>
                    <a:pt x="0" y="3041"/>
                    <a:pt x="17" y="3208"/>
                    <a:pt x="50" y="3392"/>
                  </a:cubicBezTo>
                  <a:lnTo>
                    <a:pt x="2857" y="3392"/>
                  </a:lnTo>
                  <a:cubicBezTo>
                    <a:pt x="3141" y="3392"/>
                    <a:pt x="3392" y="3141"/>
                    <a:pt x="3392" y="2857"/>
                  </a:cubicBezTo>
                  <a:lnTo>
                    <a:pt x="3392" y="50"/>
                  </a:lnTo>
                  <a:cubicBezTo>
                    <a:pt x="3208" y="17"/>
                    <a:pt x="3041" y="0"/>
                    <a:pt x="2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6"/>
            <p:cNvSpPr/>
            <p:nvPr/>
          </p:nvSpPr>
          <p:spPr>
            <a:xfrm>
              <a:off x="3042651" y="3096502"/>
              <a:ext cx="331775" cy="206693"/>
            </a:xfrm>
            <a:custGeom>
              <a:rect b="b" l="l" r="r" t="t"/>
              <a:pathLst>
                <a:path extrusionOk="0" h="11212" w="17997">
                  <a:moveTo>
                    <a:pt x="4438" y="5077"/>
                  </a:moveTo>
                  <a:cubicBezTo>
                    <a:pt x="4451" y="5077"/>
                    <a:pt x="4465" y="5078"/>
                    <a:pt x="4479" y="5080"/>
                  </a:cubicBezTo>
                  <a:cubicBezTo>
                    <a:pt x="4947" y="5080"/>
                    <a:pt x="5181" y="5631"/>
                    <a:pt x="4863" y="5965"/>
                  </a:cubicBezTo>
                  <a:cubicBezTo>
                    <a:pt x="4746" y="6082"/>
                    <a:pt x="4616" y="6131"/>
                    <a:pt x="4491" y="6131"/>
                  </a:cubicBezTo>
                  <a:cubicBezTo>
                    <a:pt x="4080" y="6131"/>
                    <a:pt x="3727" y="5602"/>
                    <a:pt x="4111" y="5230"/>
                  </a:cubicBezTo>
                  <a:cubicBezTo>
                    <a:pt x="4201" y="5140"/>
                    <a:pt x="4318" y="5077"/>
                    <a:pt x="4438" y="5077"/>
                  </a:cubicBezTo>
                  <a:close/>
                  <a:moveTo>
                    <a:pt x="13472" y="5077"/>
                  </a:moveTo>
                  <a:cubicBezTo>
                    <a:pt x="13487" y="5077"/>
                    <a:pt x="13503" y="5078"/>
                    <a:pt x="13518" y="5080"/>
                  </a:cubicBezTo>
                  <a:cubicBezTo>
                    <a:pt x="13986" y="5080"/>
                    <a:pt x="14220" y="5631"/>
                    <a:pt x="13886" y="5965"/>
                  </a:cubicBezTo>
                  <a:cubicBezTo>
                    <a:pt x="13769" y="6082"/>
                    <a:pt x="13640" y="6131"/>
                    <a:pt x="13516" y="6131"/>
                  </a:cubicBezTo>
                  <a:cubicBezTo>
                    <a:pt x="13108" y="6131"/>
                    <a:pt x="12762" y="5602"/>
                    <a:pt x="13134" y="5230"/>
                  </a:cubicBezTo>
                  <a:cubicBezTo>
                    <a:pt x="13224" y="5140"/>
                    <a:pt x="13341" y="5077"/>
                    <a:pt x="13472" y="5077"/>
                  </a:cubicBezTo>
                  <a:close/>
                  <a:moveTo>
                    <a:pt x="8978" y="3372"/>
                  </a:moveTo>
                  <a:cubicBezTo>
                    <a:pt x="10117" y="3372"/>
                    <a:pt x="11212" y="4263"/>
                    <a:pt x="11212" y="5598"/>
                  </a:cubicBezTo>
                  <a:cubicBezTo>
                    <a:pt x="11212" y="6818"/>
                    <a:pt x="10227" y="7820"/>
                    <a:pt x="8990" y="7820"/>
                  </a:cubicBezTo>
                  <a:cubicBezTo>
                    <a:pt x="7019" y="7820"/>
                    <a:pt x="6033" y="5431"/>
                    <a:pt x="7436" y="4027"/>
                  </a:cubicBezTo>
                  <a:cubicBezTo>
                    <a:pt x="7884" y="3574"/>
                    <a:pt x="8436" y="3372"/>
                    <a:pt x="8978" y="3372"/>
                  </a:cubicBezTo>
                  <a:close/>
                  <a:moveTo>
                    <a:pt x="4412" y="1"/>
                  </a:moveTo>
                  <a:cubicBezTo>
                    <a:pt x="4738" y="2375"/>
                    <a:pt x="2873" y="4432"/>
                    <a:pt x="544" y="4432"/>
                  </a:cubicBezTo>
                  <a:cubicBezTo>
                    <a:pt x="366" y="4432"/>
                    <a:pt x="184" y="4420"/>
                    <a:pt x="1" y="4395"/>
                  </a:cubicBezTo>
                  <a:lnTo>
                    <a:pt x="1" y="6801"/>
                  </a:lnTo>
                  <a:cubicBezTo>
                    <a:pt x="185" y="6767"/>
                    <a:pt x="352" y="6767"/>
                    <a:pt x="536" y="6767"/>
                  </a:cubicBezTo>
                  <a:cubicBezTo>
                    <a:pt x="2908" y="6767"/>
                    <a:pt x="4730" y="8856"/>
                    <a:pt x="4412" y="11212"/>
                  </a:cubicBezTo>
                  <a:lnTo>
                    <a:pt x="13585" y="11212"/>
                  </a:lnTo>
                  <a:cubicBezTo>
                    <a:pt x="13568" y="11028"/>
                    <a:pt x="13552" y="10861"/>
                    <a:pt x="13552" y="10677"/>
                  </a:cubicBezTo>
                  <a:cubicBezTo>
                    <a:pt x="13552" y="8522"/>
                    <a:pt x="15306" y="6767"/>
                    <a:pt x="17461" y="6767"/>
                  </a:cubicBezTo>
                  <a:cubicBezTo>
                    <a:pt x="17645" y="6767"/>
                    <a:pt x="17812" y="6767"/>
                    <a:pt x="17996" y="6801"/>
                  </a:cubicBezTo>
                  <a:lnTo>
                    <a:pt x="17996" y="4395"/>
                  </a:lnTo>
                  <a:cubicBezTo>
                    <a:pt x="17812" y="4428"/>
                    <a:pt x="17645" y="4428"/>
                    <a:pt x="17461" y="4428"/>
                  </a:cubicBezTo>
                  <a:cubicBezTo>
                    <a:pt x="15306" y="4428"/>
                    <a:pt x="13552" y="2674"/>
                    <a:pt x="13552" y="519"/>
                  </a:cubicBezTo>
                  <a:cubicBezTo>
                    <a:pt x="13552" y="335"/>
                    <a:pt x="13568" y="168"/>
                    <a:pt x="13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6"/>
            <p:cNvSpPr/>
            <p:nvPr/>
          </p:nvSpPr>
          <p:spPr>
            <a:xfrm>
              <a:off x="3179733" y="3178132"/>
              <a:ext cx="50217" cy="43027"/>
            </a:xfrm>
            <a:custGeom>
              <a:rect b="b" l="l" r="r" t="t"/>
              <a:pathLst>
                <a:path extrusionOk="0" h="2334" w="2724">
                  <a:moveTo>
                    <a:pt x="1571" y="0"/>
                  </a:moveTo>
                  <a:cubicBezTo>
                    <a:pt x="518" y="0"/>
                    <a:pt x="0" y="1253"/>
                    <a:pt x="735" y="1989"/>
                  </a:cubicBezTo>
                  <a:cubicBezTo>
                    <a:pt x="974" y="2227"/>
                    <a:pt x="1267" y="2334"/>
                    <a:pt x="1553" y="2334"/>
                  </a:cubicBezTo>
                  <a:cubicBezTo>
                    <a:pt x="2151" y="2334"/>
                    <a:pt x="2724" y="1870"/>
                    <a:pt x="2724" y="1170"/>
                  </a:cubicBezTo>
                  <a:cubicBezTo>
                    <a:pt x="2724" y="535"/>
                    <a:pt x="2206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9" name="Google Shape;3109;p46"/>
          <p:cNvGrpSpPr/>
          <p:nvPr/>
        </p:nvGrpSpPr>
        <p:grpSpPr>
          <a:xfrm>
            <a:off x="2369601" y="3511804"/>
            <a:ext cx="395124" cy="394729"/>
            <a:chOff x="2750601" y="3511804"/>
            <a:chExt cx="395124" cy="394729"/>
          </a:xfrm>
        </p:grpSpPr>
        <p:sp>
          <p:nvSpPr>
            <p:cNvPr id="3110" name="Google Shape;3110;p46"/>
            <p:cNvSpPr/>
            <p:nvPr/>
          </p:nvSpPr>
          <p:spPr>
            <a:xfrm>
              <a:off x="2922666" y="3511804"/>
              <a:ext cx="51001" cy="99061"/>
            </a:xfrm>
            <a:custGeom>
              <a:rect b="b" l="l" r="r" t="t"/>
              <a:pathLst>
                <a:path extrusionOk="0" h="4512" w="2323">
                  <a:moveTo>
                    <a:pt x="0" y="1"/>
                  </a:moveTo>
                  <a:lnTo>
                    <a:pt x="0" y="4512"/>
                  </a:lnTo>
                  <a:lnTo>
                    <a:pt x="2323" y="4512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6"/>
            <p:cNvSpPr/>
            <p:nvPr/>
          </p:nvSpPr>
          <p:spPr>
            <a:xfrm>
              <a:off x="2750601" y="3511804"/>
              <a:ext cx="395124" cy="394729"/>
            </a:xfrm>
            <a:custGeom>
              <a:rect b="b" l="l" r="r" t="t"/>
              <a:pathLst>
                <a:path extrusionOk="0" h="17979" w="17997">
                  <a:moveTo>
                    <a:pt x="11814" y="7336"/>
                  </a:moveTo>
                  <a:cubicBezTo>
                    <a:pt x="11948" y="7336"/>
                    <a:pt x="12081" y="7386"/>
                    <a:pt x="12182" y="7486"/>
                  </a:cubicBezTo>
                  <a:lnTo>
                    <a:pt x="13602" y="8906"/>
                  </a:lnTo>
                  <a:cubicBezTo>
                    <a:pt x="13802" y="9107"/>
                    <a:pt x="13802" y="9441"/>
                    <a:pt x="13602" y="9641"/>
                  </a:cubicBezTo>
                  <a:cubicBezTo>
                    <a:pt x="13502" y="9742"/>
                    <a:pt x="13368" y="9792"/>
                    <a:pt x="13234" y="9792"/>
                  </a:cubicBezTo>
                  <a:cubicBezTo>
                    <a:pt x="13100" y="9792"/>
                    <a:pt x="12967" y="9742"/>
                    <a:pt x="12867" y="9641"/>
                  </a:cubicBezTo>
                  <a:lnTo>
                    <a:pt x="12349" y="9123"/>
                  </a:lnTo>
                  <a:lnTo>
                    <a:pt x="12349" y="11229"/>
                  </a:lnTo>
                  <a:cubicBezTo>
                    <a:pt x="12307" y="11538"/>
                    <a:pt x="12065" y="11692"/>
                    <a:pt x="11822" y="11692"/>
                  </a:cubicBezTo>
                  <a:cubicBezTo>
                    <a:pt x="11580" y="11692"/>
                    <a:pt x="11338" y="11538"/>
                    <a:pt x="11296" y="11229"/>
                  </a:cubicBezTo>
                  <a:lnTo>
                    <a:pt x="11296" y="9140"/>
                  </a:lnTo>
                  <a:lnTo>
                    <a:pt x="10778" y="9641"/>
                  </a:lnTo>
                  <a:cubicBezTo>
                    <a:pt x="10661" y="9758"/>
                    <a:pt x="10532" y="9807"/>
                    <a:pt x="10408" y="9807"/>
                  </a:cubicBezTo>
                  <a:cubicBezTo>
                    <a:pt x="10000" y="9807"/>
                    <a:pt x="9654" y="9278"/>
                    <a:pt x="10026" y="8906"/>
                  </a:cubicBezTo>
                  <a:lnTo>
                    <a:pt x="11446" y="7486"/>
                  </a:lnTo>
                  <a:cubicBezTo>
                    <a:pt x="11547" y="7386"/>
                    <a:pt x="11680" y="7336"/>
                    <a:pt x="11814" y="7336"/>
                  </a:cubicBezTo>
                  <a:close/>
                  <a:moveTo>
                    <a:pt x="6181" y="7323"/>
                  </a:moveTo>
                  <a:cubicBezTo>
                    <a:pt x="6317" y="7323"/>
                    <a:pt x="6450" y="7377"/>
                    <a:pt x="6551" y="7486"/>
                  </a:cubicBezTo>
                  <a:lnTo>
                    <a:pt x="7954" y="8890"/>
                  </a:lnTo>
                  <a:cubicBezTo>
                    <a:pt x="8340" y="9275"/>
                    <a:pt x="7983" y="9800"/>
                    <a:pt x="7578" y="9800"/>
                  </a:cubicBezTo>
                  <a:cubicBezTo>
                    <a:pt x="7456" y="9800"/>
                    <a:pt x="7331" y="9753"/>
                    <a:pt x="7219" y="9641"/>
                  </a:cubicBezTo>
                  <a:lnTo>
                    <a:pt x="6701" y="9123"/>
                  </a:lnTo>
                  <a:lnTo>
                    <a:pt x="6701" y="11245"/>
                  </a:lnTo>
                  <a:cubicBezTo>
                    <a:pt x="6684" y="11571"/>
                    <a:pt x="6430" y="11734"/>
                    <a:pt x="6175" y="11734"/>
                  </a:cubicBezTo>
                  <a:cubicBezTo>
                    <a:pt x="5920" y="11734"/>
                    <a:pt x="5665" y="11571"/>
                    <a:pt x="5648" y="11245"/>
                  </a:cubicBezTo>
                  <a:lnTo>
                    <a:pt x="5648" y="9140"/>
                  </a:lnTo>
                  <a:lnTo>
                    <a:pt x="5147" y="9641"/>
                  </a:lnTo>
                  <a:cubicBezTo>
                    <a:pt x="5030" y="9758"/>
                    <a:pt x="4900" y="9807"/>
                    <a:pt x="4775" y="9807"/>
                  </a:cubicBezTo>
                  <a:cubicBezTo>
                    <a:pt x="4364" y="9807"/>
                    <a:pt x="4011" y="9278"/>
                    <a:pt x="4395" y="8906"/>
                  </a:cubicBezTo>
                  <a:lnTo>
                    <a:pt x="4395" y="8890"/>
                  </a:lnTo>
                  <a:lnTo>
                    <a:pt x="5799" y="7486"/>
                  </a:lnTo>
                  <a:cubicBezTo>
                    <a:pt x="5907" y="7377"/>
                    <a:pt x="6045" y="7323"/>
                    <a:pt x="6181" y="7323"/>
                  </a:cubicBezTo>
                  <a:close/>
                  <a:moveTo>
                    <a:pt x="13281" y="13532"/>
                  </a:moveTo>
                  <a:cubicBezTo>
                    <a:pt x="13803" y="13532"/>
                    <a:pt x="13803" y="14590"/>
                    <a:pt x="13281" y="14590"/>
                  </a:cubicBezTo>
                  <a:cubicBezTo>
                    <a:pt x="13266" y="14590"/>
                    <a:pt x="13250" y="14589"/>
                    <a:pt x="13234" y="14587"/>
                  </a:cubicBezTo>
                  <a:lnTo>
                    <a:pt x="4763" y="14587"/>
                  </a:lnTo>
                  <a:cubicBezTo>
                    <a:pt x="4145" y="14504"/>
                    <a:pt x="4145" y="13618"/>
                    <a:pt x="4763" y="13534"/>
                  </a:cubicBezTo>
                  <a:lnTo>
                    <a:pt x="13234" y="13534"/>
                  </a:lnTo>
                  <a:cubicBezTo>
                    <a:pt x="13250" y="13533"/>
                    <a:pt x="13266" y="13532"/>
                    <a:pt x="13281" y="13532"/>
                  </a:cubicBezTo>
                  <a:close/>
                  <a:moveTo>
                    <a:pt x="536" y="1"/>
                  </a:moveTo>
                  <a:cubicBezTo>
                    <a:pt x="235" y="1"/>
                    <a:pt x="1" y="234"/>
                    <a:pt x="1" y="519"/>
                  </a:cubicBezTo>
                  <a:lnTo>
                    <a:pt x="1" y="17461"/>
                  </a:lnTo>
                  <a:cubicBezTo>
                    <a:pt x="1" y="17745"/>
                    <a:pt x="235" y="17979"/>
                    <a:pt x="536" y="17979"/>
                  </a:cubicBezTo>
                  <a:lnTo>
                    <a:pt x="17461" y="17979"/>
                  </a:lnTo>
                  <a:cubicBezTo>
                    <a:pt x="17745" y="17979"/>
                    <a:pt x="17996" y="17745"/>
                    <a:pt x="17996" y="17461"/>
                  </a:cubicBezTo>
                  <a:lnTo>
                    <a:pt x="17996" y="519"/>
                  </a:lnTo>
                  <a:cubicBezTo>
                    <a:pt x="17996" y="234"/>
                    <a:pt x="17745" y="1"/>
                    <a:pt x="17461" y="1"/>
                  </a:cubicBezTo>
                  <a:lnTo>
                    <a:pt x="11212" y="1"/>
                  </a:lnTo>
                  <a:lnTo>
                    <a:pt x="11212" y="5030"/>
                  </a:lnTo>
                  <a:cubicBezTo>
                    <a:pt x="11212" y="5331"/>
                    <a:pt x="10979" y="5565"/>
                    <a:pt x="10694" y="5565"/>
                  </a:cubicBezTo>
                  <a:lnTo>
                    <a:pt x="7303" y="5565"/>
                  </a:lnTo>
                  <a:cubicBezTo>
                    <a:pt x="7019" y="5565"/>
                    <a:pt x="6785" y="5331"/>
                    <a:pt x="6785" y="5030"/>
                  </a:cubicBezTo>
                  <a:lnTo>
                    <a:pt x="67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2" name="Google Shape;3112;p46"/>
          <p:cNvGrpSpPr/>
          <p:nvPr/>
        </p:nvGrpSpPr>
        <p:grpSpPr>
          <a:xfrm>
            <a:off x="2369601" y="1166597"/>
            <a:ext cx="395129" cy="395106"/>
            <a:chOff x="2750601" y="1166597"/>
            <a:chExt cx="395129" cy="395106"/>
          </a:xfrm>
        </p:grpSpPr>
        <p:sp>
          <p:nvSpPr>
            <p:cNvPr id="3113" name="Google Shape;3113;p46"/>
            <p:cNvSpPr/>
            <p:nvPr/>
          </p:nvSpPr>
          <p:spPr>
            <a:xfrm>
              <a:off x="2750974" y="1166597"/>
              <a:ext cx="186003" cy="186003"/>
            </a:xfrm>
            <a:custGeom>
              <a:rect b="b" l="l" r="r" t="t"/>
              <a:pathLst>
                <a:path extrusionOk="0" h="8472" w="8472">
                  <a:moveTo>
                    <a:pt x="4228" y="2373"/>
                  </a:moveTo>
                  <a:cubicBezTo>
                    <a:pt x="4466" y="2373"/>
                    <a:pt x="4704" y="2523"/>
                    <a:pt x="4746" y="2824"/>
                  </a:cubicBezTo>
                  <a:lnTo>
                    <a:pt x="4746" y="3709"/>
                  </a:lnTo>
                  <a:lnTo>
                    <a:pt x="5631" y="3709"/>
                  </a:lnTo>
                  <a:cubicBezTo>
                    <a:pt x="5647" y="3708"/>
                    <a:pt x="5663" y="3708"/>
                    <a:pt x="5678" y="3708"/>
                  </a:cubicBezTo>
                  <a:cubicBezTo>
                    <a:pt x="6368" y="3708"/>
                    <a:pt x="6368" y="4764"/>
                    <a:pt x="5678" y="4764"/>
                  </a:cubicBezTo>
                  <a:cubicBezTo>
                    <a:pt x="5663" y="4764"/>
                    <a:pt x="5647" y="4763"/>
                    <a:pt x="5631" y="4762"/>
                  </a:cubicBezTo>
                  <a:lnTo>
                    <a:pt x="4746" y="4762"/>
                  </a:lnTo>
                  <a:lnTo>
                    <a:pt x="4746" y="5647"/>
                  </a:lnTo>
                  <a:cubicBezTo>
                    <a:pt x="4796" y="5940"/>
                    <a:pt x="4512" y="6086"/>
                    <a:pt x="4228" y="6086"/>
                  </a:cubicBezTo>
                  <a:cubicBezTo>
                    <a:pt x="3944" y="6086"/>
                    <a:pt x="3660" y="5940"/>
                    <a:pt x="3710" y="5647"/>
                  </a:cubicBezTo>
                  <a:lnTo>
                    <a:pt x="3710" y="4762"/>
                  </a:lnTo>
                  <a:lnTo>
                    <a:pt x="2824" y="4762"/>
                  </a:lnTo>
                  <a:cubicBezTo>
                    <a:pt x="2156" y="4712"/>
                    <a:pt x="2156" y="3743"/>
                    <a:pt x="2824" y="3709"/>
                  </a:cubicBezTo>
                  <a:lnTo>
                    <a:pt x="3710" y="3709"/>
                  </a:lnTo>
                  <a:lnTo>
                    <a:pt x="3710" y="2824"/>
                  </a:lnTo>
                  <a:cubicBezTo>
                    <a:pt x="3752" y="2523"/>
                    <a:pt x="3990" y="2373"/>
                    <a:pt x="4228" y="2373"/>
                  </a:cubicBezTo>
                  <a:close/>
                  <a:moveTo>
                    <a:pt x="535" y="0"/>
                  </a:moveTo>
                  <a:cubicBezTo>
                    <a:pt x="235" y="0"/>
                    <a:pt x="1" y="234"/>
                    <a:pt x="1" y="535"/>
                  </a:cubicBezTo>
                  <a:lnTo>
                    <a:pt x="1" y="8471"/>
                  </a:lnTo>
                  <a:lnTo>
                    <a:pt x="8472" y="8471"/>
                  </a:lnTo>
                  <a:lnTo>
                    <a:pt x="84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6"/>
            <p:cNvSpPr/>
            <p:nvPr/>
          </p:nvSpPr>
          <p:spPr>
            <a:xfrm>
              <a:off x="2750601" y="1375678"/>
              <a:ext cx="186025" cy="186025"/>
            </a:xfrm>
            <a:custGeom>
              <a:rect b="b" l="l" r="r" t="t"/>
              <a:pathLst>
                <a:path extrusionOk="0" h="8473" w="8473">
                  <a:moveTo>
                    <a:pt x="5232" y="2693"/>
                  </a:moveTo>
                  <a:cubicBezTo>
                    <a:pt x="5640" y="2693"/>
                    <a:pt x="5987" y="3225"/>
                    <a:pt x="5615" y="3610"/>
                  </a:cubicBezTo>
                  <a:lnTo>
                    <a:pt x="4980" y="4228"/>
                  </a:lnTo>
                  <a:lnTo>
                    <a:pt x="5615" y="4863"/>
                  </a:lnTo>
                  <a:cubicBezTo>
                    <a:pt x="5987" y="5235"/>
                    <a:pt x="5641" y="5764"/>
                    <a:pt x="5233" y="5764"/>
                  </a:cubicBezTo>
                  <a:cubicBezTo>
                    <a:pt x="5109" y="5764"/>
                    <a:pt x="4980" y="5715"/>
                    <a:pt x="4863" y="5598"/>
                  </a:cubicBezTo>
                  <a:lnTo>
                    <a:pt x="4245" y="4980"/>
                  </a:lnTo>
                  <a:lnTo>
                    <a:pt x="3610" y="5598"/>
                  </a:lnTo>
                  <a:cubicBezTo>
                    <a:pt x="3493" y="5715"/>
                    <a:pt x="3364" y="5764"/>
                    <a:pt x="3240" y="5764"/>
                  </a:cubicBezTo>
                  <a:cubicBezTo>
                    <a:pt x="2833" y="5764"/>
                    <a:pt x="2490" y="5235"/>
                    <a:pt x="2875" y="4863"/>
                  </a:cubicBezTo>
                  <a:lnTo>
                    <a:pt x="3493" y="4228"/>
                  </a:lnTo>
                  <a:lnTo>
                    <a:pt x="2875" y="3610"/>
                  </a:lnTo>
                  <a:cubicBezTo>
                    <a:pt x="2490" y="3225"/>
                    <a:pt x="2834" y="2693"/>
                    <a:pt x="3241" y="2693"/>
                  </a:cubicBezTo>
                  <a:cubicBezTo>
                    <a:pt x="3364" y="2693"/>
                    <a:pt x="3494" y="2742"/>
                    <a:pt x="3610" y="2858"/>
                  </a:cubicBezTo>
                  <a:lnTo>
                    <a:pt x="4245" y="3493"/>
                  </a:lnTo>
                  <a:lnTo>
                    <a:pt x="4863" y="2858"/>
                  </a:lnTo>
                  <a:cubicBezTo>
                    <a:pt x="4980" y="2742"/>
                    <a:pt x="5109" y="2693"/>
                    <a:pt x="5232" y="2693"/>
                  </a:cubicBezTo>
                  <a:close/>
                  <a:moveTo>
                    <a:pt x="1" y="1"/>
                  </a:moveTo>
                  <a:lnTo>
                    <a:pt x="1" y="7937"/>
                  </a:lnTo>
                  <a:cubicBezTo>
                    <a:pt x="1" y="8221"/>
                    <a:pt x="235" y="8472"/>
                    <a:pt x="536" y="8472"/>
                  </a:cubicBezTo>
                  <a:lnTo>
                    <a:pt x="8472" y="8472"/>
                  </a:lnTo>
                  <a:lnTo>
                    <a:pt x="8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6"/>
            <p:cNvSpPr/>
            <p:nvPr/>
          </p:nvSpPr>
          <p:spPr>
            <a:xfrm>
              <a:off x="2959705" y="1166597"/>
              <a:ext cx="186025" cy="186003"/>
            </a:xfrm>
            <a:custGeom>
              <a:rect b="b" l="l" r="r" t="t"/>
              <a:pathLst>
                <a:path extrusionOk="0" h="8472" w="8473">
                  <a:moveTo>
                    <a:pt x="5694" y="3708"/>
                  </a:moveTo>
                  <a:cubicBezTo>
                    <a:pt x="6368" y="3708"/>
                    <a:pt x="6368" y="4764"/>
                    <a:pt x="5694" y="4764"/>
                  </a:cubicBezTo>
                  <a:cubicBezTo>
                    <a:pt x="5679" y="4764"/>
                    <a:pt x="5664" y="4763"/>
                    <a:pt x="5648" y="4762"/>
                  </a:cubicBezTo>
                  <a:lnTo>
                    <a:pt x="2825" y="4762"/>
                  </a:lnTo>
                  <a:cubicBezTo>
                    <a:pt x="2156" y="4712"/>
                    <a:pt x="2156" y="3743"/>
                    <a:pt x="2825" y="3709"/>
                  </a:cubicBezTo>
                  <a:lnTo>
                    <a:pt x="5648" y="3709"/>
                  </a:lnTo>
                  <a:cubicBezTo>
                    <a:pt x="5664" y="3708"/>
                    <a:pt x="5679" y="3708"/>
                    <a:pt x="5694" y="3708"/>
                  </a:cubicBezTo>
                  <a:close/>
                  <a:moveTo>
                    <a:pt x="1" y="0"/>
                  </a:moveTo>
                  <a:lnTo>
                    <a:pt x="1" y="8471"/>
                  </a:lnTo>
                  <a:lnTo>
                    <a:pt x="8472" y="8471"/>
                  </a:lnTo>
                  <a:lnTo>
                    <a:pt x="8472" y="535"/>
                  </a:lnTo>
                  <a:cubicBezTo>
                    <a:pt x="8472" y="234"/>
                    <a:pt x="8238" y="0"/>
                    <a:pt x="7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6"/>
            <p:cNvSpPr/>
            <p:nvPr/>
          </p:nvSpPr>
          <p:spPr>
            <a:xfrm>
              <a:off x="2959705" y="1375678"/>
              <a:ext cx="186025" cy="186025"/>
            </a:xfrm>
            <a:custGeom>
              <a:rect b="b" l="l" r="r" t="t"/>
              <a:pathLst>
                <a:path extrusionOk="0" h="8473" w="8473">
                  <a:moveTo>
                    <a:pt x="5705" y="2286"/>
                  </a:moveTo>
                  <a:cubicBezTo>
                    <a:pt x="6214" y="2286"/>
                    <a:pt x="6214" y="3347"/>
                    <a:pt x="5705" y="3347"/>
                  </a:cubicBezTo>
                  <a:cubicBezTo>
                    <a:pt x="5686" y="3347"/>
                    <a:pt x="5668" y="3345"/>
                    <a:pt x="5648" y="3343"/>
                  </a:cubicBezTo>
                  <a:lnTo>
                    <a:pt x="2825" y="3343"/>
                  </a:lnTo>
                  <a:cubicBezTo>
                    <a:pt x="2223" y="3242"/>
                    <a:pt x="2223" y="2390"/>
                    <a:pt x="2825" y="2290"/>
                  </a:cubicBezTo>
                  <a:lnTo>
                    <a:pt x="5648" y="2290"/>
                  </a:lnTo>
                  <a:cubicBezTo>
                    <a:pt x="5668" y="2287"/>
                    <a:pt x="5686" y="2286"/>
                    <a:pt x="5705" y="2286"/>
                  </a:cubicBezTo>
                  <a:close/>
                  <a:moveTo>
                    <a:pt x="5714" y="5108"/>
                  </a:moveTo>
                  <a:cubicBezTo>
                    <a:pt x="6215" y="5108"/>
                    <a:pt x="6211" y="6170"/>
                    <a:pt x="5704" y="6170"/>
                  </a:cubicBezTo>
                  <a:cubicBezTo>
                    <a:pt x="5686" y="6170"/>
                    <a:pt x="5667" y="6169"/>
                    <a:pt x="5648" y="6166"/>
                  </a:cubicBezTo>
                  <a:lnTo>
                    <a:pt x="2825" y="6166"/>
                  </a:lnTo>
                  <a:cubicBezTo>
                    <a:pt x="2223" y="6066"/>
                    <a:pt x="2223" y="5214"/>
                    <a:pt x="2825" y="5114"/>
                  </a:cubicBezTo>
                  <a:lnTo>
                    <a:pt x="5648" y="5114"/>
                  </a:lnTo>
                  <a:cubicBezTo>
                    <a:pt x="5671" y="5110"/>
                    <a:pt x="5693" y="5108"/>
                    <a:pt x="5714" y="5108"/>
                  </a:cubicBezTo>
                  <a:close/>
                  <a:moveTo>
                    <a:pt x="1" y="1"/>
                  </a:moveTo>
                  <a:lnTo>
                    <a:pt x="1" y="8472"/>
                  </a:lnTo>
                  <a:lnTo>
                    <a:pt x="7937" y="8472"/>
                  </a:lnTo>
                  <a:cubicBezTo>
                    <a:pt x="8221" y="8472"/>
                    <a:pt x="8472" y="8221"/>
                    <a:pt x="8472" y="7937"/>
                  </a:cubicBezTo>
                  <a:lnTo>
                    <a:pt x="8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7" name="Google Shape;3117;p46"/>
          <p:cNvGrpSpPr/>
          <p:nvPr/>
        </p:nvGrpSpPr>
        <p:grpSpPr>
          <a:xfrm>
            <a:off x="1565321" y="1948318"/>
            <a:ext cx="394751" cy="394756"/>
            <a:chOff x="2098721" y="1948318"/>
            <a:chExt cx="394751" cy="394756"/>
          </a:xfrm>
        </p:grpSpPr>
        <p:sp>
          <p:nvSpPr>
            <p:cNvPr id="3118" name="Google Shape;3118;p46"/>
            <p:cNvSpPr/>
            <p:nvPr/>
          </p:nvSpPr>
          <p:spPr>
            <a:xfrm>
              <a:off x="2257942" y="2193011"/>
              <a:ext cx="75964" cy="51748"/>
            </a:xfrm>
            <a:custGeom>
              <a:rect b="b" l="l" r="r" t="t"/>
              <a:pathLst>
                <a:path extrusionOk="0" h="2357" w="3460">
                  <a:moveTo>
                    <a:pt x="0" y="0"/>
                  </a:moveTo>
                  <a:lnTo>
                    <a:pt x="0" y="2356"/>
                  </a:lnTo>
                  <a:lnTo>
                    <a:pt x="3459" y="2356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6"/>
            <p:cNvSpPr/>
            <p:nvPr/>
          </p:nvSpPr>
          <p:spPr>
            <a:xfrm>
              <a:off x="2357356" y="2193011"/>
              <a:ext cx="116669" cy="51748"/>
            </a:xfrm>
            <a:custGeom>
              <a:rect b="b" l="l" r="r" t="t"/>
              <a:pathLst>
                <a:path extrusionOk="0" h="2357" w="5314">
                  <a:moveTo>
                    <a:pt x="0" y="0"/>
                  </a:moveTo>
                  <a:lnTo>
                    <a:pt x="0" y="2356"/>
                  </a:lnTo>
                  <a:lnTo>
                    <a:pt x="4796" y="2356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6"/>
            <p:cNvSpPr/>
            <p:nvPr/>
          </p:nvSpPr>
          <p:spPr>
            <a:xfrm>
              <a:off x="2118174" y="2193011"/>
              <a:ext cx="116669" cy="51748"/>
            </a:xfrm>
            <a:custGeom>
              <a:rect b="b" l="l" r="r" t="t"/>
              <a:pathLst>
                <a:path extrusionOk="0" h="2357" w="5314">
                  <a:moveTo>
                    <a:pt x="0" y="0"/>
                  </a:moveTo>
                  <a:lnTo>
                    <a:pt x="502" y="2356"/>
                  </a:lnTo>
                  <a:lnTo>
                    <a:pt x="5314" y="2356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6"/>
            <p:cNvSpPr/>
            <p:nvPr/>
          </p:nvSpPr>
          <p:spPr>
            <a:xfrm>
              <a:off x="2257942" y="2267835"/>
              <a:ext cx="75964" cy="75240"/>
            </a:xfrm>
            <a:custGeom>
              <a:rect b="b" l="l" r="r" t="t"/>
              <a:pathLst>
                <a:path extrusionOk="0" h="3427" w="3460">
                  <a:moveTo>
                    <a:pt x="0" y="1"/>
                  </a:moveTo>
                  <a:lnTo>
                    <a:pt x="0" y="3426"/>
                  </a:lnTo>
                  <a:lnTo>
                    <a:pt x="3459" y="3426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6"/>
            <p:cNvSpPr/>
            <p:nvPr/>
          </p:nvSpPr>
          <p:spPr>
            <a:xfrm>
              <a:off x="2356983" y="2267835"/>
              <a:ext cx="100905" cy="75240"/>
            </a:xfrm>
            <a:custGeom>
              <a:rect b="b" l="l" r="r" t="t"/>
              <a:pathLst>
                <a:path extrusionOk="0" h="3427" w="4596">
                  <a:moveTo>
                    <a:pt x="1" y="1"/>
                  </a:moveTo>
                  <a:lnTo>
                    <a:pt x="17" y="3426"/>
                  </a:lnTo>
                  <a:lnTo>
                    <a:pt x="3443" y="3426"/>
                  </a:lnTo>
                  <a:cubicBezTo>
                    <a:pt x="3677" y="3426"/>
                    <a:pt x="3894" y="3259"/>
                    <a:pt x="3944" y="3009"/>
                  </a:cubicBezTo>
                  <a:lnTo>
                    <a:pt x="4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6"/>
            <p:cNvSpPr/>
            <p:nvPr/>
          </p:nvSpPr>
          <p:spPr>
            <a:xfrm>
              <a:off x="2098721" y="1948318"/>
              <a:ext cx="394751" cy="221241"/>
            </a:xfrm>
            <a:custGeom>
              <a:rect b="b" l="l" r="r" t="t"/>
              <a:pathLst>
                <a:path extrusionOk="0" h="10077" w="17980">
                  <a:moveTo>
                    <a:pt x="8990" y="1053"/>
                  </a:moveTo>
                  <a:cubicBezTo>
                    <a:pt x="10260" y="1053"/>
                    <a:pt x="11279" y="2073"/>
                    <a:pt x="11279" y="3343"/>
                  </a:cubicBezTo>
                  <a:lnTo>
                    <a:pt x="11279" y="5648"/>
                  </a:lnTo>
                  <a:lnTo>
                    <a:pt x="6684" y="5648"/>
                  </a:lnTo>
                  <a:lnTo>
                    <a:pt x="6684" y="3343"/>
                  </a:lnTo>
                  <a:cubicBezTo>
                    <a:pt x="6684" y="2073"/>
                    <a:pt x="7720" y="1053"/>
                    <a:pt x="8990" y="1053"/>
                  </a:cubicBezTo>
                  <a:close/>
                  <a:moveTo>
                    <a:pt x="8990" y="1"/>
                  </a:moveTo>
                  <a:cubicBezTo>
                    <a:pt x="7135" y="1"/>
                    <a:pt x="5632" y="1488"/>
                    <a:pt x="5632" y="3343"/>
                  </a:cubicBezTo>
                  <a:lnTo>
                    <a:pt x="5632" y="5648"/>
                  </a:lnTo>
                  <a:lnTo>
                    <a:pt x="519" y="5648"/>
                  </a:lnTo>
                  <a:cubicBezTo>
                    <a:pt x="235" y="5648"/>
                    <a:pt x="1" y="5882"/>
                    <a:pt x="1" y="6166"/>
                  </a:cubicBezTo>
                  <a:lnTo>
                    <a:pt x="1" y="9558"/>
                  </a:lnTo>
                  <a:cubicBezTo>
                    <a:pt x="1" y="9842"/>
                    <a:pt x="235" y="10076"/>
                    <a:pt x="519" y="10076"/>
                  </a:cubicBezTo>
                  <a:lnTo>
                    <a:pt x="17461" y="10076"/>
                  </a:lnTo>
                  <a:cubicBezTo>
                    <a:pt x="17745" y="10076"/>
                    <a:pt x="17979" y="9842"/>
                    <a:pt x="17979" y="9558"/>
                  </a:cubicBezTo>
                  <a:lnTo>
                    <a:pt x="17979" y="6166"/>
                  </a:lnTo>
                  <a:cubicBezTo>
                    <a:pt x="17979" y="5882"/>
                    <a:pt x="17745" y="5648"/>
                    <a:pt x="17461" y="5648"/>
                  </a:cubicBezTo>
                  <a:lnTo>
                    <a:pt x="12332" y="5648"/>
                  </a:lnTo>
                  <a:lnTo>
                    <a:pt x="12332" y="3343"/>
                  </a:lnTo>
                  <a:cubicBezTo>
                    <a:pt x="12332" y="1488"/>
                    <a:pt x="10845" y="1"/>
                    <a:pt x="8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6"/>
            <p:cNvSpPr/>
            <p:nvPr/>
          </p:nvSpPr>
          <p:spPr>
            <a:xfrm>
              <a:off x="2134311" y="2267835"/>
              <a:ext cx="100532" cy="75240"/>
            </a:xfrm>
            <a:custGeom>
              <a:rect b="b" l="l" r="r" t="t"/>
              <a:pathLst>
                <a:path extrusionOk="0" h="3427" w="4579">
                  <a:moveTo>
                    <a:pt x="1" y="1"/>
                  </a:moveTo>
                  <a:lnTo>
                    <a:pt x="652" y="3009"/>
                  </a:lnTo>
                  <a:cubicBezTo>
                    <a:pt x="702" y="3259"/>
                    <a:pt x="903" y="3426"/>
                    <a:pt x="1153" y="3426"/>
                  </a:cubicBezTo>
                  <a:lnTo>
                    <a:pt x="4579" y="3426"/>
                  </a:lnTo>
                  <a:lnTo>
                    <a:pt x="45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5" name="Google Shape;3125;p46"/>
          <p:cNvGrpSpPr/>
          <p:nvPr/>
        </p:nvGrpSpPr>
        <p:grpSpPr>
          <a:xfrm>
            <a:off x="1584027" y="4293547"/>
            <a:ext cx="357340" cy="394729"/>
            <a:chOff x="1584027" y="4293547"/>
            <a:chExt cx="357340" cy="394729"/>
          </a:xfrm>
        </p:grpSpPr>
        <p:sp>
          <p:nvSpPr>
            <p:cNvPr id="3126" name="Google Shape;3126;p46"/>
            <p:cNvSpPr/>
            <p:nvPr/>
          </p:nvSpPr>
          <p:spPr>
            <a:xfrm>
              <a:off x="1743161" y="4390766"/>
              <a:ext cx="38904" cy="48433"/>
            </a:xfrm>
            <a:custGeom>
              <a:rect b="b" l="l" r="r" t="t"/>
              <a:pathLst>
                <a:path extrusionOk="0" h="2206" w="1772">
                  <a:moveTo>
                    <a:pt x="886" y="0"/>
                  </a:moveTo>
                  <a:cubicBezTo>
                    <a:pt x="402" y="0"/>
                    <a:pt x="1" y="401"/>
                    <a:pt x="1" y="886"/>
                  </a:cubicBezTo>
                  <a:lnTo>
                    <a:pt x="1" y="2206"/>
                  </a:lnTo>
                  <a:lnTo>
                    <a:pt x="1772" y="2206"/>
                  </a:lnTo>
                  <a:lnTo>
                    <a:pt x="1772" y="886"/>
                  </a:lnTo>
                  <a:cubicBezTo>
                    <a:pt x="1772" y="401"/>
                    <a:pt x="1371" y="0"/>
                    <a:pt x="8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6"/>
            <p:cNvSpPr/>
            <p:nvPr/>
          </p:nvSpPr>
          <p:spPr>
            <a:xfrm>
              <a:off x="1584027" y="4293547"/>
              <a:ext cx="357340" cy="394729"/>
            </a:xfrm>
            <a:custGeom>
              <a:rect b="b" l="l" r="r" t="t"/>
              <a:pathLst>
                <a:path extrusionOk="0" h="17979" w="16276">
                  <a:moveTo>
                    <a:pt x="8138" y="3392"/>
                  </a:moveTo>
                  <a:cubicBezTo>
                    <a:pt x="9207" y="3392"/>
                    <a:pt x="10076" y="4261"/>
                    <a:pt x="10076" y="5330"/>
                  </a:cubicBezTo>
                  <a:lnTo>
                    <a:pt x="10076" y="6650"/>
                  </a:lnTo>
                  <a:cubicBezTo>
                    <a:pt x="10277" y="6717"/>
                    <a:pt x="10427" y="6901"/>
                    <a:pt x="10444" y="7118"/>
                  </a:cubicBezTo>
                  <a:lnTo>
                    <a:pt x="10728" y="10660"/>
                  </a:lnTo>
                  <a:lnTo>
                    <a:pt x="10728" y="10727"/>
                  </a:lnTo>
                  <a:cubicBezTo>
                    <a:pt x="10711" y="11011"/>
                    <a:pt x="10494" y="11245"/>
                    <a:pt x="10210" y="11245"/>
                  </a:cubicBezTo>
                  <a:lnTo>
                    <a:pt x="6066" y="11245"/>
                  </a:lnTo>
                  <a:cubicBezTo>
                    <a:pt x="5765" y="11245"/>
                    <a:pt x="5515" y="10978"/>
                    <a:pt x="5548" y="10677"/>
                  </a:cubicBezTo>
                  <a:lnTo>
                    <a:pt x="5832" y="7118"/>
                  </a:lnTo>
                  <a:cubicBezTo>
                    <a:pt x="5849" y="6901"/>
                    <a:pt x="5999" y="6717"/>
                    <a:pt x="6200" y="6650"/>
                  </a:cubicBezTo>
                  <a:lnTo>
                    <a:pt x="6200" y="5330"/>
                  </a:lnTo>
                  <a:cubicBezTo>
                    <a:pt x="6200" y="4261"/>
                    <a:pt x="7069" y="3392"/>
                    <a:pt x="8138" y="3392"/>
                  </a:cubicBezTo>
                  <a:close/>
                  <a:moveTo>
                    <a:pt x="8097" y="0"/>
                  </a:moveTo>
                  <a:cubicBezTo>
                    <a:pt x="5056" y="0"/>
                    <a:pt x="2335" y="1834"/>
                    <a:pt x="1171" y="4645"/>
                  </a:cubicBezTo>
                  <a:cubicBezTo>
                    <a:pt x="1" y="7469"/>
                    <a:pt x="653" y="10711"/>
                    <a:pt x="2808" y="12866"/>
                  </a:cubicBezTo>
                  <a:lnTo>
                    <a:pt x="7770" y="17828"/>
                  </a:lnTo>
                  <a:cubicBezTo>
                    <a:pt x="7854" y="17929"/>
                    <a:pt x="7988" y="17979"/>
                    <a:pt x="8138" y="17979"/>
                  </a:cubicBezTo>
                  <a:cubicBezTo>
                    <a:pt x="8272" y="17979"/>
                    <a:pt x="8405" y="17929"/>
                    <a:pt x="8506" y="17828"/>
                  </a:cubicBezTo>
                  <a:lnTo>
                    <a:pt x="13468" y="12866"/>
                  </a:lnTo>
                  <a:cubicBezTo>
                    <a:pt x="15623" y="10711"/>
                    <a:pt x="16275" y="7469"/>
                    <a:pt x="15106" y="4645"/>
                  </a:cubicBezTo>
                  <a:cubicBezTo>
                    <a:pt x="13936" y="1838"/>
                    <a:pt x="11179" y="0"/>
                    <a:pt x="8138" y="0"/>
                  </a:cubicBezTo>
                  <a:cubicBezTo>
                    <a:pt x="8124" y="0"/>
                    <a:pt x="8110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8" name="Google Shape;3128;p46"/>
          <p:cNvGrpSpPr/>
          <p:nvPr/>
        </p:nvGrpSpPr>
        <p:grpSpPr>
          <a:xfrm>
            <a:off x="1565321" y="2730061"/>
            <a:ext cx="399193" cy="394757"/>
            <a:chOff x="2098721" y="2730061"/>
            <a:chExt cx="399193" cy="394757"/>
          </a:xfrm>
        </p:grpSpPr>
        <p:sp>
          <p:nvSpPr>
            <p:cNvPr id="3129" name="Google Shape;3129;p46"/>
            <p:cNvSpPr/>
            <p:nvPr/>
          </p:nvSpPr>
          <p:spPr>
            <a:xfrm>
              <a:off x="2098721" y="2730061"/>
              <a:ext cx="171710" cy="171710"/>
            </a:xfrm>
            <a:custGeom>
              <a:rect b="b" l="l" r="r" t="t"/>
              <a:pathLst>
                <a:path extrusionOk="0" h="7821" w="7821">
                  <a:moveTo>
                    <a:pt x="6751" y="1053"/>
                  </a:moveTo>
                  <a:lnTo>
                    <a:pt x="6751" y="6768"/>
                  </a:lnTo>
                  <a:lnTo>
                    <a:pt x="1053" y="6768"/>
                  </a:lnTo>
                  <a:lnTo>
                    <a:pt x="1037" y="1053"/>
                  </a:lnTo>
                  <a:close/>
                  <a:moveTo>
                    <a:pt x="519" y="1"/>
                  </a:moveTo>
                  <a:cubicBezTo>
                    <a:pt x="235" y="1"/>
                    <a:pt x="1" y="235"/>
                    <a:pt x="1" y="519"/>
                  </a:cubicBezTo>
                  <a:lnTo>
                    <a:pt x="1" y="7302"/>
                  </a:lnTo>
                  <a:cubicBezTo>
                    <a:pt x="1" y="7586"/>
                    <a:pt x="235" y="7820"/>
                    <a:pt x="519" y="7820"/>
                  </a:cubicBezTo>
                  <a:lnTo>
                    <a:pt x="7302" y="7820"/>
                  </a:lnTo>
                  <a:cubicBezTo>
                    <a:pt x="7587" y="7820"/>
                    <a:pt x="7820" y="7586"/>
                    <a:pt x="7820" y="7302"/>
                  </a:cubicBezTo>
                  <a:lnTo>
                    <a:pt x="7820" y="519"/>
                  </a:lnTo>
                  <a:cubicBezTo>
                    <a:pt x="7820" y="235"/>
                    <a:pt x="7587" y="1"/>
                    <a:pt x="7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6"/>
            <p:cNvSpPr/>
            <p:nvPr/>
          </p:nvSpPr>
          <p:spPr>
            <a:xfrm>
              <a:off x="2098721" y="2953106"/>
              <a:ext cx="171710" cy="171710"/>
            </a:xfrm>
            <a:custGeom>
              <a:rect b="b" l="l" r="r" t="t"/>
              <a:pathLst>
                <a:path extrusionOk="0" h="7821" w="7821">
                  <a:moveTo>
                    <a:pt x="6768" y="1053"/>
                  </a:moveTo>
                  <a:lnTo>
                    <a:pt x="6768" y="6767"/>
                  </a:lnTo>
                  <a:lnTo>
                    <a:pt x="1053" y="6767"/>
                  </a:lnTo>
                  <a:lnTo>
                    <a:pt x="1053" y="1053"/>
                  </a:lnTo>
                  <a:close/>
                  <a:moveTo>
                    <a:pt x="519" y="0"/>
                  </a:moveTo>
                  <a:cubicBezTo>
                    <a:pt x="235" y="0"/>
                    <a:pt x="1" y="234"/>
                    <a:pt x="1" y="518"/>
                  </a:cubicBezTo>
                  <a:lnTo>
                    <a:pt x="1" y="7302"/>
                  </a:lnTo>
                  <a:cubicBezTo>
                    <a:pt x="1" y="7586"/>
                    <a:pt x="235" y="7820"/>
                    <a:pt x="519" y="7820"/>
                  </a:cubicBezTo>
                  <a:lnTo>
                    <a:pt x="7302" y="7820"/>
                  </a:lnTo>
                  <a:cubicBezTo>
                    <a:pt x="7587" y="7820"/>
                    <a:pt x="7820" y="7586"/>
                    <a:pt x="7820" y="7302"/>
                  </a:cubicBezTo>
                  <a:lnTo>
                    <a:pt x="7820" y="518"/>
                  </a:lnTo>
                  <a:cubicBezTo>
                    <a:pt x="7820" y="234"/>
                    <a:pt x="7587" y="0"/>
                    <a:pt x="7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6"/>
            <p:cNvSpPr/>
            <p:nvPr/>
          </p:nvSpPr>
          <p:spPr>
            <a:xfrm>
              <a:off x="2321767" y="2730061"/>
              <a:ext cx="171710" cy="171710"/>
            </a:xfrm>
            <a:custGeom>
              <a:rect b="b" l="l" r="r" t="t"/>
              <a:pathLst>
                <a:path extrusionOk="0" h="7821" w="7821">
                  <a:moveTo>
                    <a:pt x="6768" y="1053"/>
                  </a:moveTo>
                  <a:lnTo>
                    <a:pt x="6768" y="6768"/>
                  </a:lnTo>
                  <a:lnTo>
                    <a:pt x="1053" y="6768"/>
                  </a:lnTo>
                  <a:lnTo>
                    <a:pt x="1053" y="1053"/>
                  </a:lnTo>
                  <a:close/>
                  <a:moveTo>
                    <a:pt x="519" y="1"/>
                  </a:moveTo>
                  <a:cubicBezTo>
                    <a:pt x="235" y="1"/>
                    <a:pt x="1" y="235"/>
                    <a:pt x="1" y="519"/>
                  </a:cubicBezTo>
                  <a:lnTo>
                    <a:pt x="1" y="7302"/>
                  </a:lnTo>
                  <a:cubicBezTo>
                    <a:pt x="1" y="7586"/>
                    <a:pt x="235" y="7820"/>
                    <a:pt x="519" y="7820"/>
                  </a:cubicBezTo>
                  <a:lnTo>
                    <a:pt x="7302" y="7820"/>
                  </a:lnTo>
                  <a:cubicBezTo>
                    <a:pt x="7586" y="7820"/>
                    <a:pt x="7820" y="7586"/>
                    <a:pt x="7820" y="7302"/>
                  </a:cubicBezTo>
                  <a:lnTo>
                    <a:pt x="7820" y="519"/>
                  </a:lnTo>
                  <a:cubicBezTo>
                    <a:pt x="7820" y="235"/>
                    <a:pt x="7586" y="1"/>
                    <a:pt x="7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6"/>
            <p:cNvSpPr/>
            <p:nvPr/>
          </p:nvSpPr>
          <p:spPr>
            <a:xfrm>
              <a:off x="2417888" y="3027556"/>
              <a:ext cx="75591" cy="97261"/>
            </a:xfrm>
            <a:custGeom>
              <a:rect b="b" l="l" r="r" t="t"/>
              <a:pathLst>
                <a:path extrusionOk="0" h="4430" w="3443">
                  <a:moveTo>
                    <a:pt x="2951" y="1"/>
                  </a:moveTo>
                  <a:cubicBezTo>
                    <a:pt x="2942" y="1"/>
                    <a:pt x="2933" y="1"/>
                    <a:pt x="2924" y="1"/>
                  </a:cubicBezTo>
                  <a:cubicBezTo>
                    <a:pt x="2624" y="1"/>
                    <a:pt x="2390" y="235"/>
                    <a:pt x="2390" y="519"/>
                  </a:cubicBezTo>
                  <a:lnTo>
                    <a:pt x="2390" y="3376"/>
                  </a:lnTo>
                  <a:lnTo>
                    <a:pt x="669" y="3376"/>
                  </a:lnTo>
                  <a:cubicBezTo>
                    <a:pt x="0" y="3410"/>
                    <a:pt x="0" y="4396"/>
                    <a:pt x="669" y="4429"/>
                  </a:cubicBezTo>
                  <a:lnTo>
                    <a:pt x="2924" y="4429"/>
                  </a:lnTo>
                  <a:cubicBezTo>
                    <a:pt x="3208" y="4429"/>
                    <a:pt x="3442" y="4195"/>
                    <a:pt x="3442" y="3911"/>
                  </a:cubicBezTo>
                  <a:lnTo>
                    <a:pt x="3442" y="519"/>
                  </a:lnTo>
                  <a:cubicBezTo>
                    <a:pt x="3442" y="244"/>
                    <a:pt x="3223" y="1"/>
                    <a:pt x="2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6"/>
            <p:cNvSpPr/>
            <p:nvPr/>
          </p:nvSpPr>
          <p:spPr>
            <a:xfrm>
              <a:off x="2321767" y="2953106"/>
              <a:ext cx="72649" cy="96865"/>
            </a:xfrm>
            <a:custGeom>
              <a:rect b="b" l="l" r="r" t="t"/>
              <a:pathLst>
                <a:path extrusionOk="0" h="4412" w="3309">
                  <a:moveTo>
                    <a:pt x="519" y="0"/>
                  </a:moveTo>
                  <a:cubicBezTo>
                    <a:pt x="235" y="0"/>
                    <a:pt x="1" y="234"/>
                    <a:pt x="1" y="518"/>
                  </a:cubicBezTo>
                  <a:lnTo>
                    <a:pt x="1" y="3910"/>
                  </a:lnTo>
                  <a:cubicBezTo>
                    <a:pt x="17" y="4244"/>
                    <a:pt x="268" y="4412"/>
                    <a:pt x="521" y="4412"/>
                  </a:cubicBezTo>
                  <a:cubicBezTo>
                    <a:pt x="773" y="4412"/>
                    <a:pt x="1028" y="4244"/>
                    <a:pt x="1053" y="3910"/>
                  </a:cubicBezTo>
                  <a:lnTo>
                    <a:pt x="1053" y="1053"/>
                  </a:lnTo>
                  <a:lnTo>
                    <a:pt x="2774" y="1053"/>
                  </a:lnTo>
                  <a:cubicBezTo>
                    <a:pt x="3075" y="1053"/>
                    <a:pt x="3309" y="819"/>
                    <a:pt x="3309" y="518"/>
                  </a:cubicBezTo>
                  <a:cubicBezTo>
                    <a:pt x="3309" y="234"/>
                    <a:pt x="3075" y="0"/>
                    <a:pt x="2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6"/>
            <p:cNvSpPr/>
            <p:nvPr/>
          </p:nvSpPr>
          <p:spPr>
            <a:xfrm>
              <a:off x="2168539" y="2804534"/>
              <a:ext cx="32054" cy="23075"/>
            </a:xfrm>
            <a:custGeom>
              <a:rect b="b" l="l" r="r" t="t"/>
              <a:pathLst>
                <a:path extrusionOk="0" h="1051" w="1460">
                  <a:moveTo>
                    <a:pt x="729" y="0"/>
                  </a:moveTo>
                  <a:cubicBezTo>
                    <a:pt x="159" y="0"/>
                    <a:pt x="1" y="788"/>
                    <a:pt x="530" y="1003"/>
                  </a:cubicBezTo>
                  <a:cubicBezTo>
                    <a:pt x="605" y="1036"/>
                    <a:pt x="678" y="1051"/>
                    <a:pt x="748" y="1051"/>
                  </a:cubicBezTo>
                  <a:cubicBezTo>
                    <a:pt x="1175" y="1051"/>
                    <a:pt x="1460" y="496"/>
                    <a:pt x="1115" y="151"/>
                  </a:cubicBezTo>
                  <a:cubicBezTo>
                    <a:pt x="1015" y="51"/>
                    <a:pt x="881" y="1"/>
                    <a:pt x="747" y="1"/>
                  </a:cubicBezTo>
                  <a:cubicBezTo>
                    <a:pt x="741" y="0"/>
                    <a:pt x="735" y="0"/>
                    <a:pt x="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6"/>
            <p:cNvSpPr/>
            <p:nvPr/>
          </p:nvSpPr>
          <p:spPr>
            <a:xfrm>
              <a:off x="2169154" y="3027205"/>
              <a:ext cx="31220" cy="23492"/>
            </a:xfrm>
            <a:custGeom>
              <a:rect b="b" l="l" r="r" t="t"/>
              <a:pathLst>
                <a:path extrusionOk="0" h="1070" w="1422">
                  <a:moveTo>
                    <a:pt x="703" y="1"/>
                  </a:moveTo>
                  <a:cubicBezTo>
                    <a:pt x="235" y="1"/>
                    <a:pt x="1" y="569"/>
                    <a:pt x="335" y="903"/>
                  </a:cubicBezTo>
                  <a:cubicBezTo>
                    <a:pt x="435" y="1003"/>
                    <a:pt x="569" y="1053"/>
                    <a:pt x="719" y="1070"/>
                  </a:cubicBezTo>
                  <a:cubicBezTo>
                    <a:pt x="853" y="1053"/>
                    <a:pt x="987" y="1003"/>
                    <a:pt x="1087" y="903"/>
                  </a:cubicBezTo>
                  <a:cubicBezTo>
                    <a:pt x="1421" y="569"/>
                    <a:pt x="1187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6"/>
            <p:cNvSpPr/>
            <p:nvPr/>
          </p:nvSpPr>
          <p:spPr>
            <a:xfrm>
              <a:off x="2394769" y="2804380"/>
              <a:ext cx="26807" cy="23294"/>
            </a:xfrm>
            <a:custGeom>
              <a:rect b="b" l="l" r="r" t="t"/>
              <a:pathLst>
                <a:path extrusionOk="0" h="1061" w="1221">
                  <a:moveTo>
                    <a:pt x="583" y="0"/>
                  </a:moveTo>
                  <a:cubicBezTo>
                    <a:pt x="450" y="0"/>
                    <a:pt x="318" y="51"/>
                    <a:pt x="218" y="158"/>
                  </a:cubicBezTo>
                  <a:cubicBezTo>
                    <a:pt x="1" y="358"/>
                    <a:pt x="1" y="693"/>
                    <a:pt x="218" y="893"/>
                  </a:cubicBezTo>
                  <a:cubicBezTo>
                    <a:pt x="301" y="993"/>
                    <a:pt x="435" y="1043"/>
                    <a:pt x="585" y="1060"/>
                  </a:cubicBezTo>
                  <a:cubicBezTo>
                    <a:pt x="953" y="1043"/>
                    <a:pt x="1220" y="676"/>
                    <a:pt x="1070" y="325"/>
                  </a:cubicBezTo>
                  <a:cubicBezTo>
                    <a:pt x="980" y="114"/>
                    <a:pt x="781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6"/>
            <p:cNvSpPr/>
            <p:nvPr/>
          </p:nvSpPr>
          <p:spPr>
            <a:xfrm>
              <a:off x="2392310" y="3027556"/>
              <a:ext cx="30737" cy="23141"/>
            </a:xfrm>
            <a:custGeom>
              <a:rect b="b" l="l" r="r" t="t"/>
              <a:pathLst>
                <a:path extrusionOk="0" h="1054" w="1400">
                  <a:moveTo>
                    <a:pt x="678" y="1"/>
                  </a:moveTo>
                  <a:cubicBezTo>
                    <a:pt x="223" y="1"/>
                    <a:pt x="0" y="574"/>
                    <a:pt x="330" y="887"/>
                  </a:cubicBezTo>
                  <a:cubicBezTo>
                    <a:pt x="430" y="987"/>
                    <a:pt x="564" y="1037"/>
                    <a:pt x="697" y="1054"/>
                  </a:cubicBezTo>
                  <a:cubicBezTo>
                    <a:pt x="831" y="1037"/>
                    <a:pt x="965" y="987"/>
                    <a:pt x="1065" y="887"/>
                  </a:cubicBezTo>
                  <a:cubicBezTo>
                    <a:pt x="1399" y="553"/>
                    <a:pt x="1165" y="1"/>
                    <a:pt x="697" y="1"/>
                  </a:cubicBezTo>
                  <a:cubicBezTo>
                    <a:pt x="691" y="1"/>
                    <a:pt x="684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6"/>
            <p:cNvSpPr/>
            <p:nvPr/>
          </p:nvSpPr>
          <p:spPr>
            <a:xfrm>
              <a:off x="2442456" y="2953062"/>
              <a:ext cx="55458" cy="23206"/>
            </a:xfrm>
            <a:custGeom>
              <a:rect b="b" l="l" r="r" t="t"/>
              <a:pathLst>
                <a:path extrusionOk="0" h="1057" w="2526">
                  <a:moveTo>
                    <a:pt x="1851" y="1"/>
                  </a:moveTo>
                  <a:cubicBezTo>
                    <a:pt x="1836" y="1"/>
                    <a:pt x="1821" y="1"/>
                    <a:pt x="1805" y="2"/>
                  </a:cubicBezTo>
                  <a:lnTo>
                    <a:pt x="669" y="2"/>
                  </a:lnTo>
                  <a:cubicBezTo>
                    <a:pt x="1" y="36"/>
                    <a:pt x="1" y="1005"/>
                    <a:pt x="669" y="1055"/>
                  </a:cubicBezTo>
                  <a:lnTo>
                    <a:pt x="1805" y="1055"/>
                  </a:lnTo>
                  <a:cubicBezTo>
                    <a:pt x="1821" y="1056"/>
                    <a:pt x="1836" y="1057"/>
                    <a:pt x="1851" y="1057"/>
                  </a:cubicBezTo>
                  <a:cubicBezTo>
                    <a:pt x="2525" y="1057"/>
                    <a:pt x="2525" y="1"/>
                    <a:pt x="1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6"/>
            <p:cNvSpPr/>
            <p:nvPr/>
          </p:nvSpPr>
          <p:spPr>
            <a:xfrm>
              <a:off x="2318825" y="3101678"/>
              <a:ext cx="53592" cy="23141"/>
            </a:xfrm>
            <a:custGeom>
              <a:rect b="b" l="l" r="r" t="t"/>
              <a:pathLst>
                <a:path extrusionOk="0" h="1054" w="2441">
                  <a:moveTo>
                    <a:pt x="653" y="0"/>
                  </a:moveTo>
                  <a:cubicBezTo>
                    <a:pt x="1" y="34"/>
                    <a:pt x="1" y="1020"/>
                    <a:pt x="653" y="1053"/>
                  </a:cubicBezTo>
                  <a:lnTo>
                    <a:pt x="1789" y="1053"/>
                  </a:lnTo>
                  <a:cubicBezTo>
                    <a:pt x="2440" y="1020"/>
                    <a:pt x="2440" y="34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0" name="Google Shape;3140;p46"/>
          <p:cNvGrpSpPr/>
          <p:nvPr/>
        </p:nvGrpSpPr>
        <p:grpSpPr>
          <a:xfrm>
            <a:off x="1565054" y="3511946"/>
            <a:ext cx="395122" cy="394748"/>
            <a:chOff x="2495002" y="3690367"/>
            <a:chExt cx="331756" cy="331443"/>
          </a:xfrm>
        </p:grpSpPr>
        <p:sp>
          <p:nvSpPr>
            <p:cNvPr id="3141" name="Google Shape;3141;p46"/>
            <p:cNvSpPr/>
            <p:nvPr/>
          </p:nvSpPr>
          <p:spPr>
            <a:xfrm>
              <a:off x="2495002" y="3690367"/>
              <a:ext cx="217164" cy="331443"/>
            </a:xfrm>
            <a:custGeom>
              <a:rect b="b" l="l" r="r" t="t"/>
              <a:pathLst>
                <a:path extrusionOk="0" h="17979" w="11780">
                  <a:moveTo>
                    <a:pt x="10727" y="1053"/>
                  </a:moveTo>
                  <a:lnTo>
                    <a:pt x="10727" y="13534"/>
                  </a:lnTo>
                  <a:lnTo>
                    <a:pt x="1069" y="13534"/>
                  </a:lnTo>
                  <a:lnTo>
                    <a:pt x="1069" y="1053"/>
                  </a:lnTo>
                  <a:close/>
                  <a:moveTo>
                    <a:pt x="535" y="1"/>
                  </a:moveTo>
                  <a:cubicBezTo>
                    <a:pt x="251" y="1"/>
                    <a:pt x="17" y="234"/>
                    <a:pt x="17" y="519"/>
                  </a:cubicBezTo>
                  <a:lnTo>
                    <a:pt x="17" y="17461"/>
                  </a:lnTo>
                  <a:cubicBezTo>
                    <a:pt x="0" y="17494"/>
                    <a:pt x="0" y="17528"/>
                    <a:pt x="17" y="17561"/>
                  </a:cubicBezTo>
                  <a:cubicBezTo>
                    <a:pt x="67" y="17795"/>
                    <a:pt x="284" y="17979"/>
                    <a:pt x="518" y="17979"/>
                  </a:cubicBezTo>
                  <a:lnTo>
                    <a:pt x="11245" y="17979"/>
                  </a:lnTo>
                  <a:cubicBezTo>
                    <a:pt x="11496" y="17979"/>
                    <a:pt x="11730" y="17812"/>
                    <a:pt x="11780" y="17561"/>
                  </a:cubicBezTo>
                  <a:cubicBezTo>
                    <a:pt x="11780" y="17528"/>
                    <a:pt x="11780" y="17494"/>
                    <a:pt x="11780" y="17461"/>
                  </a:cubicBezTo>
                  <a:lnTo>
                    <a:pt x="11780" y="519"/>
                  </a:lnTo>
                  <a:cubicBezTo>
                    <a:pt x="11780" y="234"/>
                    <a:pt x="11546" y="1"/>
                    <a:pt x="11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2559986" y="3739036"/>
              <a:ext cx="87493" cy="172736"/>
            </a:xfrm>
            <a:custGeom>
              <a:rect b="b" l="l" r="r" t="t"/>
              <a:pathLst>
                <a:path extrusionOk="0" h="9370" w="4746">
                  <a:moveTo>
                    <a:pt x="2365" y="1"/>
                  </a:moveTo>
                  <a:cubicBezTo>
                    <a:pt x="2110" y="1"/>
                    <a:pt x="1855" y="168"/>
                    <a:pt x="1839" y="502"/>
                  </a:cubicBezTo>
                  <a:lnTo>
                    <a:pt x="1839" y="1354"/>
                  </a:lnTo>
                  <a:cubicBezTo>
                    <a:pt x="803" y="1404"/>
                    <a:pt x="1" y="2273"/>
                    <a:pt x="17" y="3309"/>
                  </a:cubicBezTo>
                  <a:cubicBezTo>
                    <a:pt x="34" y="4345"/>
                    <a:pt x="869" y="5180"/>
                    <a:pt x="1905" y="5180"/>
                  </a:cubicBezTo>
                  <a:lnTo>
                    <a:pt x="2841" y="5180"/>
                  </a:lnTo>
                  <a:cubicBezTo>
                    <a:pt x="3977" y="5180"/>
                    <a:pt x="3977" y="6901"/>
                    <a:pt x="2841" y="6901"/>
                  </a:cubicBezTo>
                  <a:lnTo>
                    <a:pt x="986" y="6901"/>
                  </a:lnTo>
                  <a:cubicBezTo>
                    <a:pt x="368" y="6985"/>
                    <a:pt x="368" y="7870"/>
                    <a:pt x="986" y="7937"/>
                  </a:cubicBezTo>
                  <a:lnTo>
                    <a:pt x="1855" y="7937"/>
                  </a:lnTo>
                  <a:lnTo>
                    <a:pt x="1855" y="8806"/>
                  </a:lnTo>
                  <a:cubicBezTo>
                    <a:pt x="1830" y="9182"/>
                    <a:pt x="2102" y="9370"/>
                    <a:pt x="2375" y="9370"/>
                  </a:cubicBezTo>
                  <a:cubicBezTo>
                    <a:pt x="2649" y="9370"/>
                    <a:pt x="2925" y="9182"/>
                    <a:pt x="2908" y="8806"/>
                  </a:cubicBezTo>
                  <a:lnTo>
                    <a:pt x="2908" y="7937"/>
                  </a:lnTo>
                  <a:cubicBezTo>
                    <a:pt x="3944" y="7904"/>
                    <a:pt x="4746" y="7035"/>
                    <a:pt x="4729" y="5999"/>
                  </a:cubicBezTo>
                  <a:cubicBezTo>
                    <a:pt x="4712" y="4963"/>
                    <a:pt x="3877" y="4128"/>
                    <a:pt x="2841" y="4128"/>
                  </a:cubicBezTo>
                  <a:lnTo>
                    <a:pt x="1905" y="4128"/>
                  </a:lnTo>
                  <a:cubicBezTo>
                    <a:pt x="769" y="4128"/>
                    <a:pt x="769" y="2407"/>
                    <a:pt x="1905" y="2407"/>
                  </a:cubicBezTo>
                  <a:lnTo>
                    <a:pt x="3760" y="2407"/>
                  </a:lnTo>
                  <a:cubicBezTo>
                    <a:pt x="4345" y="2306"/>
                    <a:pt x="4345" y="1454"/>
                    <a:pt x="3760" y="1354"/>
                  </a:cubicBezTo>
                  <a:lnTo>
                    <a:pt x="2891" y="1354"/>
                  </a:lnTo>
                  <a:lnTo>
                    <a:pt x="2891" y="502"/>
                  </a:lnTo>
                  <a:cubicBezTo>
                    <a:pt x="2875" y="168"/>
                    <a:pt x="2620" y="1"/>
                    <a:pt x="2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2731874" y="3824058"/>
              <a:ext cx="94885" cy="73003"/>
            </a:xfrm>
            <a:custGeom>
              <a:rect b="b" l="l" r="r" t="t"/>
              <a:pathLst>
                <a:path extrusionOk="0" h="3960" w="5147">
                  <a:moveTo>
                    <a:pt x="0" y="0"/>
                  </a:moveTo>
                  <a:lnTo>
                    <a:pt x="0" y="3960"/>
                  </a:lnTo>
                  <a:lnTo>
                    <a:pt x="4628" y="3960"/>
                  </a:lnTo>
                  <a:cubicBezTo>
                    <a:pt x="4912" y="3960"/>
                    <a:pt x="5146" y="3726"/>
                    <a:pt x="5146" y="3425"/>
                  </a:cubicBezTo>
                  <a:lnTo>
                    <a:pt x="5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2731874" y="3752585"/>
              <a:ext cx="94885" cy="52079"/>
            </a:xfrm>
            <a:custGeom>
              <a:rect b="b" l="l" r="r" t="t"/>
              <a:pathLst>
                <a:path extrusionOk="0" h="2825" w="5147">
                  <a:moveTo>
                    <a:pt x="0" y="1"/>
                  </a:moveTo>
                  <a:lnTo>
                    <a:pt x="0" y="2824"/>
                  </a:lnTo>
                  <a:lnTo>
                    <a:pt x="5146" y="2824"/>
                  </a:lnTo>
                  <a:lnTo>
                    <a:pt x="5146" y="535"/>
                  </a:lnTo>
                  <a:cubicBezTo>
                    <a:pt x="5146" y="235"/>
                    <a:pt x="4912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5" name="Google Shape;3145;p46"/>
          <p:cNvGrpSpPr/>
          <p:nvPr/>
        </p:nvGrpSpPr>
        <p:grpSpPr>
          <a:xfrm>
            <a:off x="1562485" y="1166663"/>
            <a:ext cx="398415" cy="395122"/>
            <a:chOff x="2492845" y="1721196"/>
            <a:chExt cx="334522" cy="331756"/>
          </a:xfrm>
        </p:grpSpPr>
        <p:sp>
          <p:nvSpPr>
            <p:cNvPr id="3146" name="Google Shape;3146;p46"/>
            <p:cNvSpPr/>
            <p:nvPr/>
          </p:nvSpPr>
          <p:spPr>
            <a:xfrm>
              <a:off x="2650243" y="1731040"/>
              <a:ext cx="87198" cy="144788"/>
            </a:xfrm>
            <a:custGeom>
              <a:rect b="b" l="l" r="r" t="t"/>
              <a:pathLst>
                <a:path extrusionOk="0" h="7854" w="4730">
                  <a:moveTo>
                    <a:pt x="2281" y="1"/>
                  </a:moveTo>
                  <a:cubicBezTo>
                    <a:pt x="2005" y="1"/>
                    <a:pt x="1730" y="184"/>
                    <a:pt x="1755" y="552"/>
                  </a:cubicBezTo>
                  <a:lnTo>
                    <a:pt x="1755" y="6066"/>
                  </a:lnTo>
                  <a:lnTo>
                    <a:pt x="953" y="5264"/>
                  </a:lnTo>
                  <a:cubicBezTo>
                    <a:pt x="852" y="5164"/>
                    <a:pt x="719" y="5113"/>
                    <a:pt x="585" y="5113"/>
                  </a:cubicBezTo>
                  <a:cubicBezTo>
                    <a:pt x="451" y="5113"/>
                    <a:pt x="318" y="5164"/>
                    <a:pt x="217" y="5264"/>
                  </a:cubicBezTo>
                  <a:cubicBezTo>
                    <a:pt x="0" y="5464"/>
                    <a:pt x="0" y="5799"/>
                    <a:pt x="217" y="6016"/>
                  </a:cubicBezTo>
                  <a:lnTo>
                    <a:pt x="1905" y="7703"/>
                  </a:lnTo>
                  <a:cubicBezTo>
                    <a:pt x="2005" y="7804"/>
                    <a:pt x="2139" y="7854"/>
                    <a:pt x="2273" y="7854"/>
                  </a:cubicBezTo>
                  <a:cubicBezTo>
                    <a:pt x="2406" y="7854"/>
                    <a:pt x="2540" y="7804"/>
                    <a:pt x="2640" y="7703"/>
                  </a:cubicBezTo>
                  <a:lnTo>
                    <a:pt x="4344" y="6016"/>
                  </a:lnTo>
                  <a:cubicBezTo>
                    <a:pt x="4729" y="5631"/>
                    <a:pt x="4376" y="5099"/>
                    <a:pt x="3964" y="5099"/>
                  </a:cubicBezTo>
                  <a:cubicBezTo>
                    <a:pt x="3839" y="5099"/>
                    <a:pt x="3709" y="5147"/>
                    <a:pt x="3593" y="5264"/>
                  </a:cubicBezTo>
                  <a:lnTo>
                    <a:pt x="2807" y="6066"/>
                  </a:lnTo>
                  <a:lnTo>
                    <a:pt x="2807" y="552"/>
                  </a:lnTo>
                  <a:cubicBezTo>
                    <a:pt x="2832" y="184"/>
                    <a:pt x="2557" y="1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2492845" y="1721196"/>
              <a:ext cx="334522" cy="331756"/>
            </a:xfrm>
            <a:custGeom>
              <a:rect b="b" l="l" r="r" t="t"/>
              <a:pathLst>
                <a:path extrusionOk="0" h="17996" w="18146">
                  <a:moveTo>
                    <a:pt x="6583" y="14603"/>
                  </a:moveTo>
                  <a:cubicBezTo>
                    <a:pt x="7619" y="14603"/>
                    <a:pt x="8137" y="15856"/>
                    <a:pt x="7402" y="16592"/>
                  </a:cubicBezTo>
                  <a:cubicBezTo>
                    <a:pt x="7164" y="16830"/>
                    <a:pt x="6871" y="16937"/>
                    <a:pt x="6584" y="16937"/>
                  </a:cubicBezTo>
                  <a:cubicBezTo>
                    <a:pt x="5986" y="16937"/>
                    <a:pt x="5414" y="16473"/>
                    <a:pt x="5414" y="15773"/>
                  </a:cubicBezTo>
                  <a:cubicBezTo>
                    <a:pt x="5414" y="15121"/>
                    <a:pt x="5932" y="14603"/>
                    <a:pt x="6583" y="14603"/>
                  </a:cubicBezTo>
                  <a:close/>
                  <a:moveTo>
                    <a:pt x="15339" y="14603"/>
                  </a:moveTo>
                  <a:cubicBezTo>
                    <a:pt x="16375" y="14603"/>
                    <a:pt x="16893" y="15856"/>
                    <a:pt x="16157" y="16592"/>
                  </a:cubicBezTo>
                  <a:cubicBezTo>
                    <a:pt x="15919" y="16830"/>
                    <a:pt x="15626" y="16937"/>
                    <a:pt x="15339" y="16937"/>
                  </a:cubicBezTo>
                  <a:cubicBezTo>
                    <a:pt x="14741" y="16937"/>
                    <a:pt x="14169" y="16473"/>
                    <a:pt x="14169" y="15773"/>
                  </a:cubicBezTo>
                  <a:cubicBezTo>
                    <a:pt x="14169" y="15121"/>
                    <a:pt x="14687" y="14603"/>
                    <a:pt x="15339" y="14603"/>
                  </a:cubicBezTo>
                  <a:close/>
                  <a:moveTo>
                    <a:pt x="652" y="0"/>
                  </a:moveTo>
                  <a:cubicBezTo>
                    <a:pt x="0" y="33"/>
                    <a:pt x="0" y="1019"/>
                    <a:pt x="652" y="1053"/>
                  </a:cubicBezTo>
                  <a:lnTo>
                    <a:pt x="3275" y="1053"/>
                  </a:lnTo>
                  <a:lnTo>
                    <a:pt x="3425" y="2907"/>
                  </a:lnTo>
                  <a:lnTo>
                    <a:pt x="4044" y="10242"/>
                  </a:lnTo>
                  <a:cubicBezTo>
                    <a:pt x="2958" y="10526"/>
                    <a:pt x="2273" y="11562"/>
                    <a:pt x="2406" y="12665"/>
                  </a:cubicBezTo>
                  <a:cubicBezTo>
                    <a:pt x="2557" y="13768"/>
                    <a:pt x="3492" y="14603"/>
                    <a:pt x="4612" y="14603"/>
                  </a:cubicBezTo>
                  <a:lnTo>
                    <a:pt x="4695" y="14603"/>
                  </a:lnTo>
                  <a:cubicBezTo>
                    <a:pt x="3776" y="16074"/>
                    <a:pt x="4846" y="17995"/>
                    <a:pt x="6583" y="17995"/>
                  </a:cubicBezTo>
                  <a:cubicBezTo>
                    <a:pt x="8321" y="17995"/>
                    <a:pt x="9390" y="16074"/>
                    <a:pt x="8471" y="14603"/>
                  </a:cubicBezTo>
                  <a:lnTo>
                    <a:pt x="13451" y="14603"/>
                  </a:lnTo>
                  <a:cubicBezTo>
                    <a:pt x="12536" y="16084"/>
                    <a:pt x="13608" y="17978"/>
                    <a:pt x="15333" y="17978"/>
                  </a:cubicBezTo>
                  <a:cubicBezTo>
                    <a:pt x="15340" y="17978"/>
                    <a:pt x="15348" y="17978"/>
                    <a:pt x="15355" y="17978"/>
                  </a:cubicBezTo>
                  <a:cubicBezTo>
                    <a:pt x="17110" y="17978"/>
                    <a:pt x="18146" y="16040"/>
                    <a:pt x="17210" y="14570"/>
                  </a:cubicBezTo>
                  <a:cubicBezTo>
                    <a:pt x="17778" y="14369"/>
                    <a:pt x="17628" y="13551"/>
                    <a:pt x="17043" y="13551"/>
                  </a:cubicBezTo>
                  <a:lnTo>
                    <a:pt x="4612" y="13551"/>
                  </a:lnTo>
                  <a:cubicBezTo>
                    <a:pt x="4601" y="13551"/>
                    <a:pt x="4591" y="13551"/>
                    <a:pt x="4580" y="13551"/>
                  </a:cubicBezTo>
                  <a:cubicBezTo>
                    <a:pt x="3926" y="13551"/>
                    <a:pt x="3392" y="13039"/>
                    <a:pt x="3392" y="12381"/>
                  </a:cubicBezTo>
                  <a:cubicBezTo>
                    <a:pt x="3392" y="11733"/>
                    <a:pt x="3911" y="11210"/>
                    <a:pt x="4552" y="11210"/>
                  </a:cubicBezTo>
                  <a:cubicBezTo>
                    <a:pt x="4572" y="11210"/>
                    <a:pt x="4592" y="11210"/>
                    <a:pt x="4612" y="11211"/>
                  </a:cubicBezTo>
                  <a:lnTo>
                    <a:pt x="17026" y="11211"/>
                  </a:lnTo>
                  <a:cubicBezTo>
                    <a:pt x="17294" y="11211"/>
                    <a:pt x="17527" y="10994"/>
                    <a:pt x="17544" y="10727"/>
                  </a:cubicBezTo>
                  <a:lnTo>
                    <a:pt x="18112" y="2824"/>
                  </a:lnTo>
                  <a:cubicBezTo>
                    <a:pt x="18129" y="2523"/>
                    <a:pt x="17895" y="2256"/>
                    <a:pt x="17594" y="2256"/>
                  </a:cubicBezTo>
                  <a:lnTo>
                    <a:pt x="12398" y="2256"/>
                  </a:lnTo>
                  <a:lnTo>
                    <a:pt x="12398" y="4595"/>
                  </a:lnTo>
                  <a:lnTo>
                    <a:pt x="12515" y="4595"/>
                  </a:lnTo>
                  <a:cubicBezTo>
                    <a:pt x="13918" y="4595"/>
                    <a:pt x="14620" y="6299"/>
                    <a:pt x="13618" y="7302"/>
                  </a:cubicBezTo>
                  <a:lnTo>
                    <a:pt x="11930" y="8989"/>
                  </a:lnTo>
                  <a:cubicBezTo>
                    <a:pt x="11621" y="9298"/>
                    <a:pt x="11216" y="9453"/>
                    <a:pt x="10811" y="9453"/>
                  </a:cubicBezTo>
                  <a:cubicBezTo>
                    <a:pt x="10405" y="9453"/>
                    <a:pt x="10000" y="9298"/>
                    <a:pt x="9691" y="8989"/>
                  </a:cubicBezTo>
                  <a:lnTo>
                    <a:pt x="8004" y="7285"/>
                  </a:lnTo>
                  <a:cubicBezTo>
                    <a:pt x="7018" y="6282"/>
                    <a:pt x="7720" y="4595"/>
                    <a:pt x="9123" y="4595"/>
                  </a:cubicBezTo>
                  <a:lnTo>
                    <a:pt x="9240" y="4595"/>
                  </a:lnTo>
                  <a:lnTo>
                    <a:pt x="9240" y="2256"/>
                  </a:lnTo>
                  <a:lnTo>
                    <a:pt x="4428" y="2256"/>
                  </a:lnTo>
                  <a:lnTo>
                    <a:pt x="4278" y="485"/>
                  </a:lnTo>
                  <a:cubicBezTo>
                    <a:pt x="4261" y="217"/>
                    <a:pt x="4027" y="0"/>
                    <a:pt x="3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8" name="Google Shape;3148;p46"/>
          <p:cNvGrpSpPr/>
          <p:nvPr/>
        </p:nvGrpSpPr>
        <p:grpSpPr>
          <a:xfrm>
            <a:off x="760690" y="1948318"/>
            <a:ext cx="395102" cy="394751"/>
            <a:chOff x="1446490" y="1948318"/>
            <a:chExt cx="395102" cy="394751"/>
          </a:xfrm>
        </p:grpSpPr>
        <p:sp>
          <p:nvSpPr>
            <p:cNvPr id="3149" name="Google Shape;3149;p46"/>
            <p:cNvSpPr/>
            <p:nvPr/>
          </p:nvSpPr>
          <p:spPr>
            <a:xfrm>
              <a:off x="1593592" y="1948318"/>
              <a:ext cx="100883" cy="86612"/>
            </a:xfrm>
            <a:custGeom>
              <a:rect b="b" l="l" r="r" t="t"/>
              <a:pathLst>
                <a:path extrusionOk="0" h="3945" w="4595">
                  <a:moveTo>
                    <a:pt x="0" y="1"/>
                  </a:moveTo>
                  <a:lnTo>
                    <a:pt x="0" y="1655"/>
                  </a:lnTo>
                  <a:cubicBezTo>
                    <a:pt x="0" y="2925"/>
                    <a:pt x="1019" y="3944"/>
                    <a:pt x="2289" y="3944"/>
                  </a:cubicBezTo>
                  <a:cubicBezTo>
                    <a:pt x="3559" y="3944"/>
                    <a:pt x="4595" y="2925"/>
                    <a:pt x="4595" y="1655"/>
                  </a:cubicBezTo>
                  <a:lnTo>
                    <a:pt x="4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1446490" y="1948691"/>
              <a:ext cx="395102" cy="394378"/>
            </a:xfrm>
            <a:custGeom>
              <a:rect b="b" l="l" r="r" t="t"/>
              <a:pathLst>
                <a:path extrusionOk="0" h="17963" w="17996">
                  <a:moveTo>
                    <a:pt x="5046" y="1"/>
                  </a:moveTo>
                  <a:cubicBezTo>
                    <a:pt x="4996" y="1"/>
                    <a:pt x="4962" y="1"/>
                    <a:pt x="4912" y="17"/>
                  </a:cubicBezTo>
                  <a:lnTo>
                    <a:pt x="401" y="1137"/>
                  </a:lnTo>
                  <a:cubicBezTo>
                    <a:pt x="167" y="1187"/>
                    <a:pt x="0" y="1404"/>
                    <a:pt x="0" y="1638"/>
                  </a:cubicBezTo>
                  <a:lnTo>
                    <a:pt x="0" y="6149"/>
                  </a:lnTo>
                  <a:cubicBezTo>
                    <a:pt x="0" y="6433"/>
                    <a:pt x="234" y="6684"/>
                    <a:pt x="535" y="6684"/>
                  </a:cubicBezTo>
                  <a:lnTo>
                    <a:pt x="3392" y="6684"/>
                  </a:lnTo>
                  <a:lnTo>
                    <a:pt x="3392" y="17444"/>
                  </a:lnTo>
                  <a:cubicBezTo>
                    <a:pt x="3392" y="17728"/>
                    <a:pt x="3626" y="17962"/>
                    <a:pt x="3910" y="17962"/>
                  </a:cubicBezTo>
                  <a:lnTo>
                    <a:pt x="14069" y="17962"/>
                  </a:lnTo>
                  <a:cubicBezTo>
                    <a:pt x="14369" y="17962"/>
                    <a:pt x="14603" y="17728"/>
                    <a:pt x="14603" y="17444"/>
                  </a:cubicBezTo>
                  <a:lnTo>
                    <a:pt x="14603" y="6684"/>
                  </a:lnTo>
                  <a:lnTo>
                    <a:pt x="17460" y="6684"/>
                  </a:lnTo>
                  <a:cubicBezTo>
                    <a:pt x="17745" y="6684"/>
                    <a:pt x="17995" y="6450"/>
                    <a:pt x="17995" y="6149"/>
                  </a:cubicBezTo>
                  <a:lnTo>
                    <a:pt x="17995" y="1638"/>
                  </a:lnTo>
                  <a:cubicBezTo>
                    <a:pt x="17978" y="1404"/>
                    <a:pt x="17811" y="1187"/>
                    <a:pt x="17594" y="1137"/>
                  </a:cubicBezTo>
                  <a:lnTo>
                    <a:pt x="13066" y="17"/>
                  </a:lnTo>
                  <a:cubicBezTo>
                    <a:pt x="13033" y="1"/>
                    <a:pt x="12983" y="1"/>
                    <a:pt x="12949" y="1"/>
                  </a:cubicBezTo>
                  <a:lnTo>
                    <a:pt x="12348" y="1"/>
                  </a:lnTo>
                  <a:lnTo>
                    <a:pt x="12348" y="1655"/>
                  </a:lnTo>
                  <a:cubicBezTo>
                    <a:pt x="12348" y="3493"/>
                    <a:pt x="10844" y="4996"/>
                    <a:pt x="8989" y="4996"/>
                  </a:cubicBezTo>
                  <a:cubicBezTo>
                    <a:pt x="7135" y="4996"/>
                    <a:pt x="5647" y="3493"/>
                    <a:pt x="5647" y="1655"/>
                  </a:cubicBezTo>
                  <a:lnTo>
                    <a:pt x="5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1" name="Google Shape;3151;p46"/>
          <p:cNvGrpSpPr/>
          <p:nvPr/>
        </p:nvGrpSpPr>
        <p:grpSpPr>
          <a:xfrm>
            <a:off x="760756" y="2729826"/>
            <a:ext cx="395122" cy="395473"/>
            <a:chOff x="1947649" y="3033676"/>
            <a:chExt cx="331756" cy="332051"/>
          </a:xfrm>
        </p:grpSpPr>
        <p:sp>
          <p:nvSpPr>
            <p:cNvPr id="3152" name="Google Shape;3152;p46"/>
            <p:cNvSpPr/>
            <p:nvPr/>
          </p:nvSpPr>
          <p:spPr>
            <a:xfrm>
              <a:off x="2006161" y="3033676"/>
              <a:ext cx="211320" cy="82220"/>
            </a:xfrm>
            <a:custGeom>
              <a:rect b="b" l="l" r="r" t="t"/>
              <a:pathLst>
                <a:path extrusionOk="0" h="4460" w="11463">
                  <a:moveTo>
                    <a:pt x="9408" y="0"/>
                  </a:moveTo>
                  <a:cubicBezTo>
                    <a:pt x="8739" y="50"/>
                    <a:pt x="8739" y="1019"/>
                    <a:pt x="9408" y="1069"/>
                  </a:cubicBezTo>
                  <a:lnTo>
                    <a:pt x="9625" y="1069"/>
                  </a:lnTo>
                  <a:lnTo>
                    <a:pt x="7519" y="3175"/>
                  </a:lnTo>
                  <a:lnTo>
                    <a:pt x="4495" y="167"/>
                  </a:lnTo>
                  <a:cubicBezTo>
                    <a:pt x="4395" y="67"/>
                    <a:pt x="4261" y="17"/>
                    <a:pt x="4128" y="17"/>
                  </a:cubicBezTo>
                  <a:cubicBezTo>
                    <a:pt x="3994" y="17"/>
                    <a:pt x="3860" y="67"/>
                    <a:pt x="3760" y="167"/>
                  </a:cubicBezTo>
                  <a:lnTo>
                    <a:pt x="385" y="3559"/>
                  </a:lnTo>
                  <a:cubicBezTo>
                    <a:pt x="0" y="3931"/>
                    <a:pt x="343" y="4460"/>
                    <a:pt x="750" y="4460"/>
                  </a:cubicBezTo>
                  <a:cubicBezTo>
                    <a:pt x="874" y="4460"/>
                    <a:pt x="1003" y="4411"/>
                    <a:pt x="1120" y="4294"/>
                  </a:cubicBezTo>
                  <a:lnTo>
                    <a:pt x="4144" y="1287"/>
                  </a:lnTo>
                  <a:lnTo>
                    <a:pt x="7152" y="4294"/>
                  </a:lnTo>
                  <a:cubicBezTo>
                    <a:pt x="7252" y="4394"/>
                    <a:pt x="7386" y="4444"/>
                    <a:pt x="7522" y="4444"/>
                  </a:cubicBezTo>
                  <a:cubicBezTo>
                    <a:pt x="7657" y="4444"/>
                    <a:pt x="7795" y="4394"/>
                    <a:pt x="7904" y="4294"/>
                  </a:cubicBezTo>
                  <a:lnTo>
                    <a:pt x="10377" y="1805"/>
                  </a:lnTo>
                  <a:lnTo>
                    <a:pt x="10377" y="2038"/>
                  </a:lnTo>
                  <a:cubicBezTo>
                    <a:pt x="10343" y="2331"/>
                    <a:pt x="10623" y="2477"/>
                    <a:pt x="10903" y="2477"/>
                  </a:cubicBezTo>
                  <a:cubicBezTo>
                    <a:pt x="11183" y="2477"/>
                    <a:pt x="11463" y="2331"/>
                    <a:pt x="11429" y="2038"/>
                  </a:cubicBezTo>
                  <a:lnTo>
                    <a:pt x="11429" y="535"/>
                  </a:lnTo>
                  <a:cubicBezTo>
                    <a:pt x="11429" y="234"/>
                    <a:pt x="11195" y="0"/>
                    <a:pt x="10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1947649" y="3158720"/>
              <a:ext cx="62532" cy="62550"/>
            </a:xfrm>
            <a:custGeom>
              <a:rect b="b" l="l" r="r" t="t"/>
              <a:pathLst>
                <a:path extrusionOk="0" h="3393" w="3392">
                  <a:moveTo>
                    <a:pt x="535" y="1"/>
                  </a:moveTo>
                  <a:cubicBezTo>
                    <a:pt x="234" y="1"/>
                    <a:pt x="0" y="235"/>
                    <a:pt x="0" y="535"/>
                  </a:cubicBezTo>
                  <a:lnTo>
                    <a:pt x="0" y="3342"/>
                  </a:lnTo>
                  <a:cubicBezTo>
                    <a:pt x="167" y="3376"/>
                    <a:pt x="351" y="3392"/>
                    <a:pt x="535" y="3392"/>
                  </a:cubicBezTo>
                  <a:cubicBezTo>
                    <a:pt x="2105" y="3392"/>
                    <a:pt x="3392" y="2106"/>
                    <a:pt x="3392" y="535"/>
                  </a:cubicBezTo>
                  <a:cubicBezTo>
                    <a:pt x="3392" y="352"/>
                    <a:pt x="3375" y="184"/>
                    <a:pt x="3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1947649" y="3303177"/>
              <a:ext cx="62532" cy="62255"/>
            </a:xfrm>
            <a:custGeom>
              <a:rect b="b" l="l" r="r" t="t"/>
              <a:pathLst>
                <a:path extrusionOk="0" h="3377" w="3392">
                  <a:moveTo>
                    <a:pt x="535" y="1"/>
                  </a:moveTo>
                  <a:cubicBezTo>
                    <a:pt x="351" y="1"/>
                    <a:pt x="184" y="18"/>
                    <a:pt x="0" y="51"/>
                  </a:cubicBezTo>
                  <a:lnTo>
                    <a:pt x="0" y="2858"/>
                  </a:lnTo>
                  <a:cubicBezTo>
                    <a:pt x="0" y="3142"/>
                    <a:pt x="234" y="3376"/>
                    <a:pt x="535" y="3376"/>
                  </a:cubicBezTo>
                  <a:lnTo>
                    <a:pt x="3342" y="3376"/>
                  </a:lnTo>
                  <a:cubicBezTo>
                    <a:pt x="3375" y="3209"/>
                    <a:pt x="3392" y="3025"/>
                    <a:pt x="3392" y="2858"/>
                  </a:cubicBezTo>
                  <a:cubicBezTo>
                    <a:pt x="3392" y="1271"/>
                    <a:pt x="210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2216855" y="3158720"/>
              <a:ext cx="62550" cy="62550"/>
            </a:xfrm>
            <a:custGeom>
              <a:rect b="b" l="l" r="r" t="t"/>
              <a:pathLst>
                <a:path extrusionOk="0" h="3393" w="3393">
                  <a:moveTo>
                    <a:pt x="50" y="1"/>
                  </a:moveTo>
                  <a:cubicBezTo>
                    <a:pt x="17" y="184"/>
                    <a:pt x="0" y="352"/>
                    <a:pt x="0" y="535"/>
                  </a:cubicBezTo>
                  <a:cubicBezTo>
                    <a:pt x="0" y="2106"/>
                    <a:pt x="1270" y="3392"/>
                    <a:pt x="2857" y="3392"/>
                  </a:cubicBezTo>
                  <a:cubicBezTo>
                    <a:pt x="3025" y="3392"/>
                    <a:pt x="3208" y="3376"/>
                    <a:pt x="3392" y="3342"/>
                  </a:cubicBezTo>
                  <a:lnTo>
                    <a:pt x="3392" y="535"/>
                  </a:lnTo>
                  <a:cubicBezTo>
                    <a:pt x="3392" y="235"/>
                    <a:pt x="3142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2216855" y="3303177"/>
              <a:ext cx="62550" cy="62255"/>
            </a:xfrm>
            <a:custGeom>
              <a:rect b="b" l="l" r="r" t="t"/>
              <a:pathLst>
                <a:path extrusionOk="0" h="3377" w="3393">
                  <a:moveTo>
                    <a:pt x="2857" y="1"/>
                  </a:moveTo>
                  <a:cubicBezTo>
                    <a:pt x="1270" y="1"/>
                    <a:pt x="0" y="1271"/>
                    <a:pt x="0" y="2858"/>
                  </a:cubicBezTo>
                  <a:cubicBezTo>
                    <a:pt x="0" y="3025"/>
                    <a:pt x="17" y="3209"/>
                    <a:pt x="50" y="3376"/>
                  </a:cubicBezTo>
                  <a:lnTo>
                    <a:pt x="2857" y="3376"/>
                  </a:lnTo>
                  <a:cubicBezTo>
                    <a:pt x="3142" y="3376"/>
                    <a:pt x="3392" y="3142"/>
                    <a:pt x="3392" y="2858"/>
                  </a:cubicBezTo>
                  <a:lnTo>
                    <a:pt x="3392" y="51"/>
                  </a:lnTo>
                  <a:cubicBezTo>
                    <a:pt x="3208" y="18"/>
                    <a:pt x="3025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6"/>
            <p:cNvSpPr/>
            <p:nvPr/>
          </p:nvSpPr>
          <p:spPr>
            <a:xfrm>
              <a:off x="1947649" y="3158720"/>
              <a:ext cx="331756" cy="207007"/>
            </a:xfrm>
            <a:custGeom>
              <a:rect b="b" l="l" r="r" t="t"/>
              <a:pathLst>
                <a:path extrusionOk="0" h="11229" w="17996">
                  <a:moveTo>
                    <a:pt x="4471" y="5084"/>
                  </a:moveTo>
                  <a:cubicBezTo>
                    <a:pt x="4734" y="5084"/>
                    <a:pt x="4996" y="5277"/>
                    <a:pt x="4996" y="5615"/>
                  </a:cubicBezTo>
                  <a:cubicBezTo>
                    <a:pt x="4996" y="5748"/>
                    <a:pt x="4946" y="5882"/>
                    <a:pt x="4845" y="5982"/>
                  </a:cubicBezTo>
                  <a:cubicBezTo>
                    <a:pt x="4738" y="6090"/>
                    <a:pt x="4611" y="6136"/>
                    <a:pt x="4487" y="6136"/>
                  </a:cubicBezTo>
                  <a:cubicBezTo>
                    <a:pt x="4149" y="6136"/>
                    <a:pt x="3834" y="5793"/>
                    <a:pt x="3993" y="5414"/>
                  </a:cubicBezTo>
                  <a:cubicBezTo>
                    <a:pt x="4085" y="5188"/>
                    <a:pt x="4279" y="5084"/>
                    <a:pt x="4471" y="5084"/>
                  </a:cubicBezTo>
                  <a:close/>
                  <a:moveTo>
                    <a:pt x="13508" y="5084"/>
                  </a:moveTo>
                  <a:cubicBezTo>
                    <a:pt x="13774" y="5084"/>
                    <a:pt x="14035" y="5277"/>
                    <a:pt x="14035" y="5615"/>
                  </a:cubicBezTo>
                  <a:cubicBezTo>
                    <a:pt x="14035" y="5748"/>
                    <a:pt x="13985" y="5882"/>
                    <a:pt x="13885" y="5982"/>
                  </a:cubicBezTo>
                  <a:cubicBezTo>
                    <a:pt x="13773" y="6090"/>
                    <a:pt x="13642" y="6136"/>
                    <a:pt x="13516" y="6136"/>
                  </a:cubicBezTo>
                  <a:cubicBezTo>
                    <a:pt x="13172" y="6136"/>
                    <a:pt x="12857" y="5793"/>
                    <a:pt x="13016" y="5414"/>
                  </a:cubicBezTo>
                  <a:cubicBezTo>
                    <a:pt x="13115" y="5188"/>
                    <a:pt x="13313" y="5084"/>
                    <a:pt x="13508" y="5084"/>
                  </a:cubicBezTo>
                  <a:close/>
                  <a:moveTo>
                    <a:pt x="8980" y="3385"/>
                  </a:moveTo>
                  <a:cubicBezTo>
                    <a:pt x="10120" y="3385"/>
                    <a:pt x="11211" y="4271"/>
                    <a:pt x="11211" y="5615"/>
                  </a:cubicBezTo>
                  <a:cubicBezTo>
                    <a:pt x="11211" y="6834"/>
                    <a:pt x="10226" y="7820"/>
                    <a:pt x="8989" y="7837"/>
                  </a:cubicBezTo>
                  <a:cubicBezTo>
                    <a:pt x="7018" y="7837"/>
                    <a:pt x="6032" y="5431"/>
                    <a:pt x="7419" y="4044"/>
                  </a:cubicBezTo>
                  <a:cubicBezTo>
                    <a:pt x="7874" y="3589"/>
                    <a:pt x="8432" y="3385"/>
                    <a:pt x="8980" y="3385"/>
                  </a:cubicBezTo>
                  <a:close/>
                  <a:moveTo>
                    <a:pt x="4411" y="1"/>
                  </a:moveTo>
                  <a:cubicBezTo>
                    <a:pt x="4428" y="184"/>
                    <a:pt x="4444" y="352"/>
                    <a:pt x="4444" y="535"/>
                  </a:cubicBezTo>
                  <a:cubicBezTo>
                    <a:pt x="4444" y="2691"/>
                    <a:pt x="2690" y="4445"/>
                    <a:pt x="535" y="4445"/>
                  </a:cubicBezTo>
                  <a:cubicBezTo>
                    <a:pt x="351" y="4445"/>
                    <a:pt x="167" y="4428"/>
                    <a:pt x="0" y="4412"/>
                  </a:cubicBezTo>
                  <a:lnTo>
                    <a:pt x="0" y="6818"/>
                  </a:lnTo>
                  <a:cubicBezTo>
                    <a:pt x="167" y="6801"/>
                    <a:pt x="351" y="6784"/>
                    <a:pt x="535" y="6784"/>
                  </a:cubicBezTo>
                  <a:cubicBezTo>
                    <a:pt x="2690" y="6784"/>
                    <a:pt x="4444" y="8539"/>
                    <a:pt x="4444" y="10694"/>
                  </a:cubicBezTo>
                  <a:cubicBezTo>
                    <a:pt x="4444" y="10878"/>
                    <a:pt x="4428" y="11045"/>
                    <a:pt x="4411" y="11229"/>
                  </a:cubicBezTo>
                  <a:lnTo>
                    <a:pt x="13584" y="11229"/>
                  </a:lnTo>
                  <a:cubicBezTo>
                    <a:pt x="13551" y="11045"/>
                    <a:pt x="13534" y="10878"/>
                    <a:pt x="13534" y="10694"/>
                  </a:cubicBezTo>
                  <a:cubicBezTo>
                    <a:pt x="13534" y="8549"/>
                    <a:pt x="15272" y="6784"/>
                    <a:pt x="17430" y="6784"/>
                  </a:cubicBezTo>
                  <a:cubicBezTo>
                    <a:pt x="17440" y="6784"/>
                    <a:pt x="17450" y="6784"/>
                    <a:pt x="17460" y="6784"/>
                  </a:cubicBezTo>
                  <a:cubicBezTo>
                    <a:pt x="17628" y="6784"/>
                    <a:pt x="17811" y="6784"/>
                    <a:pt x="17995" y="6818"/>
                  </a:cubicBezTo>
                  <a:lnTo>
                    <a:pt x="17995" y="4412"/>
                  </a:lnTo>
                  <a:cubicBezTo>
                    <a:pt x="17811" y="4428"/>
                    <a:pt x="17628" y="4445"/>
                    <a:pt x="17460" y="4445"/>
                  </a:cubicBezTo>
                  <a:cubicBezTo>
                    <a:pt x="15305" y="4445"/>
                    <a:pt x="13551" y="2691"/>
                    <a:pt x="13551" y="535"/>
                  </a:cubicBezTo>
                  <a:cubicBezTo>
                    <a:pt x="13551" y="352"/>
                    <a:pt x="13551" y="184"/>
                    <a:pt x="13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6"/>
            <p:cNvSpPr/>
            <p:nvPr/>
          </p:nvSpPr>
          <p:spPr>
            <a:xfrm>
              <a:off x="2084713" y="3240664"/>
              <a:ext cx="50217" cy="43027"/>
            </a:xfrm>
            <a:custGeom>
              <a:rect b="b" l="l" r="r" t="t"/>
              <a:pathLst>
                <a:path extrusionOk="0" h="2334" w="2724">
                  <a:moveTo>
                    <a:pt x="1554" y="0"/>
                  </a:moveTo>
                  <a:cubicBezTo>
                    <a:pt x="518" y="0"/>
                    <a:pt x="0" y="1253"/>
                    <a:pt x="735" y="1988"/>
                  </a:cubicBezTo>
                  <a:cubicBezTo>
                    <a:pt x="974" y="2227"/>
                    <a:pt x="1267" y="2333"/>
                    <a:pt x="1553" y="2333"/>
                  </a:cubicBezTo>
                  <a:cubicBezTo>
                    <a:pt x="2151" y="2333"/>
                    <a:pt x="2724" y="1870"/>
                    <a:pt x="2724" y="1170"/>
                  </a:cubicBezTo>
                  <a:cubicBezTo>
                    <a:pt x="2724" y="518"/>
                    <a:pt x="2206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9" name="Google Shape;3159;p46"/>
          <p:cNvGrpSpPr/>
          <p:nvPr/>
        </p:nvGrpSpPr>
        <p:grpSpPr>
          <a:xfrm>
            <a:off x="746375" y="3511804"/>
            <a:ext cx="428474" cy="394685"/>
            <a:chOff x="746375" y="3511804"/>
            <a:chExt cx="428474" cy="394685"/>
          </a:xfrm>
        </p:grpSpPr>
        <p:sp>
          <p:nvSpPr>
            <p:cNvPr id="3160" name="Google Shape;3160;p46"/>
            <p:cNvSpPr/>
            <p:nvPr/>
          </p:nvSpPr>
          <p:spPr>
            <a:xfrm>
              <a:off x="927222" y="3633964"/>
              <a:ext cx="84768" cy="63889"/>
            </a:xfrm>
            <a:custGeom>
              <a:rect b="b" l="l" r="r" t="t"/>
              <a:pathLst>
                <a:path extrusionOk="0" h="2910" w="3861">
                  <a:moveTo>
                    <a:pt x="1" y="1"/>
                  </a:moveTo>
                  <a:lnTo>
                    <a:pt x="1" y="2908"/>
                  </a:lnTo>
                  <a:lnTo>
                    <a:pt x="2357" y="2908"/>
                  </a:lnTo>
                  <a:cubicBezTo>
                    <a:pt x="2377" y="2909"/>
                    <a:pt x="2397" y="2909"/>
                    <a:pt x="2417" y="2909"/>
                  </a:cubicBezTo>
                  <a:cubicBezTo>
                    <a:pt x="3209" y="2909"/>
                    <a:pt x="3860" y="2269"/>
                    <a:pt x="3860" y="1454"/>
                  </a:cubicBezTo>
                  <a:cubicBezTo>
                    <a:pt x="3860" y="656"/>
                    <a:pt x="3209" y="16"/>
                    <a:pt x="2417" y="16"/>
                  </a:cubicBezTo>
                  <a:cubicBezTo>
                    <a:pt x="2397" y="16"/>
                    <a:pt x="2377" y="16"/>
                    <a:pt x="2357" y="17"/>
                  </a:cubicBezTo>
                  <a:lnTo>
                    <a:pt x="2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746375" y="3511804"/>
              <a:ext cx="428474" cy="394685"/>
            </a:xfrm>
            <a:custGeom>
              <a:rect b="b" l="l" r="r" t="t"/>
              <a:pathLst>
                <a:path extrusionOk="0" h="17977" w="19516">
                  <a:moveTo>
                    <a:pt x="7718" y="3409"/>
                  </a:moveTo>
                  <a:cubicBezTo>
                    <a:pt x="7970" y="3409"/>
                    <a:pt x="8221" y="3576"/>
                    <a:pt x="8238" y="3910"/>
                  </a:cubicBezTo>
                  <a:lnTo>
                    <a:pt x="8238" y="4512"/>
                  </a:lnTo>
                  <a:lnTo>
                    <a:pt x="10009" y="4512"/>
                  </a:lnTo>
                  <a:lnTo>
                    <a:pt x="10009" y="3910"/>
                  </a:lnTo>
                  <a:cubicBezTo>
                    <a:pt x="10059" y="3610"/>
                    <a:pt x="10297" y="3459"/>
                    <a:pt x="10535" y="3459"/>
                  </a:cubicBezTo>
                  <a:cubicBezTo>
                    <a:pt x="10773" y="3459"/>
                    <a:pt x="11011" y="3610"/>
                    <a:pt x="11061" y="3910"/>
                  </a:cubicBezTo>
                  <a:lnTo>
                    <a:pt x="11061" y="4545"/>
                  </a:lnTo>
                  <a:cubicBezTo>
                    <a:pt x="13150" y="4980"/>
                    <a:pt x="13785" y="7670"/>
                    <a:pt x="12097" y="8990"/>
                  </a:cubicBezTo>
                  <a:cubicBezTo>
                    <a:pt x="12716" y="9458"/>
                    <a:pt x="13083" y="10193"/>
                    <a:pt x="13083" y="10961"/>
                  </a:cubicBezTo>
                  <a:cubicBezTo>
                    <a:pt x="13083" y="12164"/>
                    <a:pt x="12231" y="13184"/>
                    <a:pt x="11061" y="13418"/>
                  </a:cubicBezTo>
                  <a:lnTo>
                    <a:pt x="11061" y="14069"/>
                  </a:lnTo>
                  <a:cubicBezTo>
                    <a:pt x="11020" y="14370"/>
                    <a:pt x="10782" y="14520"/>
                    <a:pt x="10543" y="14520"/>
                  </a:cubicBezTo>
                  <a:cubicBezTo>
                    <a:pt x="10305" y="14520"/>
                    <a:pt x="10067" y="14370"/>
                    <a:pt x="10026" y="14069"/>
                  </a:cubicBezTo>
                  <a:lnTo>
                    <a:pt x="10026" y="13468"/>
                  </a:lnTo>
                  <a:lnTo>
                    <a:pt x="8238" y="13468"/>
                  </a:lnTo>
                  <a:lnTo>
                    <a:pt x="8238" y="14069"/>
                  </a:lnTo>
                  <a:cubicBezTo>
                    <a:pt x="8221" y="14395"/>
                    <a:pt x="7970" y="14558"/>
                    <a:pt x="7718" y="14558"/>
                  </a:cubicBezTo>
                  <a:cubicBezTo>
                    <a:pt x="7465" y="14558"/>
                    <a:pt x="7210" y="14395"/>
                    <a:pt x="7185" y="14069"/>
                  </a:cubicBezTo>
                  <a:lnTo>
                    <a:pt x="7185" y="13468"/>
                  </a:lnTo>
                  <a:lnTo>
                    <a:pt x="6734" y="13468"/>
                  </a:lnTo>
                  <a:cubicBezTo>
                    <a:pt x="6714" y="13470"/>
                    <a:pt x="6695" y="13472"/>
                    <a:pt x="6676" y="13472"/>
                  </a:cubicBezTo>
                  <a:cubicBezTo>
                    <a:pt x="6152" y="13472"/>
                    <a:pt x="6152" y="12411"/>
                    <a:pt x="6676" y="12411"/>
                  </a:cubicBezTo>
                  <a:cubicBezTo>
                    <a:pt x="6695" y="12411"/>
                    <a:pt x="6714" y="12412"/>
                    <a:pt x="6734" y="12415"/>
                  </a:cubicBezTo>
                  <a:lnTo>
                    <a:pt x="7185" y="12415"/>
                  </a:lnTo>
                  <a:lnTo>
                    <a:pt x="7185" y="5565"/>
                  </a:lnTo>
                  <a:lnTo>
                    <a:pt x="6734" y="5565"/>
                  </a:lnTo>
                  <a:cubicBezTo>
                    <a:pt x="6718" y="5566"/>
                    <a:pt x="6702" y="5566"/>
                    <a:pt x="6687" y="5566"/>
                  </a:cubicBezTo>
                  <a:cubicBezTo>
                    <a:pt x="5998" y="5566"/>
                    <a:pt x="5998" y="4510"/>
                    <a:pt x="6687" y="4510"/>
                  </a:cubicBezTo>
                  <a:cubicBezTo>
                    <a:pt x="6702" y="4510"/>
                    <a:pt x="6718" y="4511"/>
                    <a:pt x="6734" y="4512"/>
                  </a:cubicBezTo>
                  <a:lnTo>
                    <a:pt x="7185" y="4512"/>
                  </a:lnTo>
                  <a:lnTo>
                    <a:pt x="7185" y="3910"/>
                  </a:lnTo>
                  <a:cubicBezTo>
                    <a:pt x="7210" y="3576"/>
                    <a:pt x="7465" y="3409"/>
                    <a:pt x="7718" y="3409"/>
                  </a:cubicBezTo>
                  <a:close/>
                  <a:moveTo>
                    <a:pt x="9703" y="0"/>
                  </a:moveTo>
                  <a:cubicBezTo>
                    <a:pt x="9682" y="0"/>
                    <a:pt x="9662" y="0"/>
                    <a:pt x="9641" y="1"/>
                  </a:cubicBezTo>
                  <a:cubicBezTo>
                    <a:pt x="5364" y="1"/>
                    <a:pt x="1671" y="3025"/>
                    <a:pt x="836" y="7235"/>
                  </a:cubicBezTo>
                  <a:cubicBezTo>
                    <a:pt x="0" y="11446"/>
                    <a:pt x="2256" y="15656"/>
                    <a:pt x="6216" y="17294"/>
                  </a:cubicBezTo>
                  <a:cubicBezTo>
                    <a:pt x="7331" y="17755"/>
                    <a:pt x="8496" y="17976"/>
                    <a:pt x="9646" y="17976"/>
                  </a:cubicBezTo>
                  <a:cubicBezTo>
                    <a:pt x="12580" y="17976"/>
                    <a:pt x="15422" y="16537"/>
                    <a:pt x="17127" y="13969"/>
                  </a:cubicBezTo>
                  <a:cubicBezTo>
                    <a:pt x="19516" y="10410"/>
                    <a:pt x="19048" y="5648"/>
                    <a:pt x="16007" y="2624"/>
                  </a:cubicBezTo>
                  <a:cubicBezTo>
                    <a:pt x="14334" y="951"/>
                    <a:pt x="12070" y="0"/>
                    <a:pt x="9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927222" y="3720885"/>
              <a:ext cx="84768" cy="63538"/>
            </a:xfrm>
            <a:custGeom>
              <a:rect b="b" l="l" r="r" t="t"/>
              <a:pathLst>
                <a:path extrusionOk="0" h="2894" w="3861">
                  <a:moveTo>
                    <a:pt x="2417" y="0"/>
                  </a:moveTo>
                  <a:cubicBezTo>
                    <a:pt x="2397" y="0"/>
                    <a:pt x="2377" y="1"/>
                    <a:pt x="2357" y="1"/>
                  </a:cubicBezTo>
                  <a:lnTo>
                    <a:pt x="1" y="1"/>
                  </a:lnTo>
                  <a:lnTo>
                    <a:pt x="1" y="2892"/>
                  </a:lnTo>
                  <a:lnTo>
                    <a:pt x="2357" y="2892"/>
                  </a:lnTo>
                  <a:cubicBezTo>
                    <a:pt x="2376" y="2893"/>
                    <a:pt x="2396" y="2893"/>
                    <a:pt x="2415" y="2893"/>
                  </a:cubicBezTo>
                  <a:cubicBezTo>
                    <a:pt x="3208" y="2893"/>
                    <a:pt x="3860" y="2237"/>
                    <a:pt x="3860" y="1438"/>
                  </a:cubicBezTo>
                  <a:cubicBezTo>
                    <a:pt x="3860" y="640"/>
                    <a:pt x="3209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3" name="Google Shape;3163;p46"/>
          <p:cNvGrpSpPr/>
          <p:nvPr/>
        </p:nvGrpSpPr>
        <p:grpSpPr>
          <a:xfrm>
            <a:off x="760756" y="1181922"/>
            <a:ext cx="395122" cy="364164"/>
            <a:chOff x="1947649" y="1734008"/>
            <a:chExt cx="331756" cy="305763"/>
          </a:xfrm>
        </p:grpSpPr>
        <p:sp>
          <p:nvSpPr>
            <p:cNvPr id="3164" name="Google Shape;3164;p46"/>
            <p:cNvSpPr/>
            <p:nvPr/>
          </p:nvSpPr>
          <p:spPr>
            <a:xfrm>
              <a:off x="2015397" y="1780409"/>
              <a:ext cx="42732" cy="41018"/>
            </a:xfrm>
            <a:custGeom>
              <a:rect b="b" l="l" r="r" t="t"/>
              <a:pathLst>
                <a:path extrusionOk="0" h="2225" w="2318">
                  <a:moveTo>
                    <a:pt x="527" y="0"/>
                  </a:moveTo>
                  <a:cubicBezTo>
                    <a:pt x="285" y="0"/>
                    <a:pt x="43" y="155"/>
                    <a:pt x="1" y="464"/>
                  </a:cubicBezTo>
                  <a:lnTo>
                    <a:pt x="1" y="1684"/>
                  </a:lnTo>
                  <a:cubicBezTo>
                    <a:pt x="1" y="1984"/>
                    <a:pt x="235" y="2218"/>
                    <a:pt x="519" y="2218"/>
                  </a:cubicBezTo>
                  <a:lnTo>
                    <a:pt x="1739" y="2218"/>
                  </a:lnTo>
                  <a:cubicBezTo>
                    <a:pt x="1762" y="2222"/>
                    <a:pt x="1785" y="2224"/>
                    <a:pt x="1806" y="2224"/>
                  </a:cubicBezTo>
                  <a:cubicBezTo>
                    <a:pt x="2318" y="2224"/>
                    <a:pt x="2318" y="1177"/>
                    <a:pt x="1806" y="1177"/>
                  </a:cubicBezTo>
                  <a:cubicBezTo>
                    <a:pt x="1785" y="1177"/>
                    <a:pt x="1762" y="1178"/>
                    <a:pt x="1739" y="1182"/>
                  </a:cubicBezTo>
                  <a:lnTo>
                    <a:pt x="1054" y="1182"/>
                  </a:lnTo>
                  <a:lnTo>
                    <a:pt x="1054" y="464"/>
                  </a:lnTo>
                  <a:cubicBezTo>
                    <a:pt x="1012" y="155"/>
                    <a:pt x="769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6"/>
            <p:cNvSpPr/>
            <p:nvPr/>
          </p:nvSpPr>
          <p:spPr>
            <a:xfrm>
              <a:off x="1947649" y="1734008"/>
              <a:ext cx="180810" cy="154762"/>
            </a:xfrm>
            <a:custGeom>
              <a:rect b="b" l="l" r="r" t="t"/>
              <a:pathLst>
                <a:path extrusionOk="0" h="8395" w="9808">
                  <a:moveTo>
                    <a:pt x="4194" y="1059"/>
                  </a:moveTo>
                  <a:cubicBezTo>
                    <a:pt x="6984" y="1059"/>
                    <a:pt x="8388" y="4435"/>
                    <a:pt x="6416" y="6406"/>
                  </a:cubicBezTo>
                  <a:cubicBezTo>
                    <a:pt x="5777" y="7045"/>
                    <a:pt x="4991" y="7331"/>
                    <a:pt x="4219" y="7331"/>
                  </a:cubicBezTo>
                  <a:cubicBezTo>
                    <a:pt x="2611" y="7331"/>
                    <a:pt x="1069" y="6087"/>
                    <a:pt x="1069" y="4201"/>
                  </a:cubicBezTo>
                  <a:cubicBezTo>
                    <a:pt x="1069" y="2480"/>
                    <a:pt x="2456" y="1076"/>
                    <a:pt x="4194" y="1059"/>
                  </a:cubicBezTo>
                  <a:close/>
                  <a:moveTo>
                    <a:pt x="4224" y="0"/>
                  </a:moveTo>
                  <a:cubicBezTo>
                    <a:pt x="2065" y="0"/>
                    <a:pt x="0" y="1680"/>
                    <a:pt x="0" y="4201"/>
                  </a:cubicBezTo>
                  <a:cubicBezTo>
                    <a:pt x="0" y="6523"/>
                    <a:pt x="1888" y="8394"/>
                    <a:pt x="4194" y="8394"/>
                  </a:cubicBezTo>
                  <a:cubicBezTo>
                    <a:pt x="7937" y="8394"/>
                    <a:pt x="9808" y="3883"/>
                    <a:pt x="7168" y="1243"/>
                  </a:cubicBezTo>
                  <a:cubicBezTo>
                    <a:pt x="6309" y="384"/>
                    <a:pt x="5255" y="0"/>
                    <a:pt x="4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6"/>
            <p:cNvSpPr/>
            <p:nvPr/>
          </p:nvSpPr>
          <p:spPr>
            <a:xfrm>
              <a:off x="1947649" y="1801886"/>
              <a:ext cx="331756" cy="237885"/>
            </a:xfrm>
            <a:custGeom>
              <a:rect b="b" l="l" r="r" t="t"/>
              <a:pathLst>
                <a:path extrusionOk="0" h="12904" w="17996">
                  <a:moveTo>
                    <a:pt x="15439" y="2741"/>
                  </a:moveTo>
                  <a:lnTo>
                    <a:pt x="16608" y="5080"/>
                  </a:lnTo>
                  <a:lnTo>
                    <a:pt x="11780" y="5080"/>
                  </a:lnTo>
                  <a:lnTo>
                    <a:pt x="11780" y="2741"/>
                  </a:lnTo>
                  <a:close/>
                  <a:moveTo>
                    <a:pt x="5023" y="9501"/>
                  </a:moveTo>
                  <a:cubicBezTo>
                    <a:pt x="5629" y="9501"/>
                    <a:pt x="6216" y="9974"/>
                    <a:pt x="6216" y="10677"/>
                  </a:cubicBezTo>
                  <a:cubicBezTo>
                    <a:pt x="6216" y="11329"/>
                    <a:pt x="5681" y="11847"/>
                    <a:pt x="5046" y="11847"/>
                  </a:cubicBezTo>
                  <a:cubicBezTo>
                    <a:pt x="3993" y="11847"/>
                    <a:pt x="3475" y="10577"/>
                    <a:pt x="4211" y="9842"/>
                  </a:cubicBezTo>
                  <a:cubicBezTo>
                    <a:pt x="4446" y="9606"/>
                    <a:pt x="4737" y="9501"/>
                    <a:pt x="5023" y="9501"/>
                  </a:cubicBezTo>
                  <a:close/>
                  <a:moveTo>
                    <a:pt x="12926" y="9501"/>
                  </a:moveTo>
                  <a:cubicBezTo>
                    <a:pt x="13533" y="9501"/>
                    <a:pt x="14119" y="9974"/>
                    <a:pt x="14119" y="10677"/>
                  </a:cubicBezTo>
                  <a:cubicBezTo>
                    <a:pt x="14119" y="11329"/>
                    <a:pt x="13601" y="11847"/>
                    <a:pt x="12949" y="11847"/>
                  </a:cubicBezTo>
                  <a:cubicBezTo>
                    <a:pt x="11897" y="11847"/>
                    <a:pt x="11379" y="10594"/>
                    <a:pt x="12114" y="9842"/>
                  </a:cubicBezTo>
                  <a:cubicBezTo>
                    <a:pt x="12349" y="9606"/>
                    <a:pt x="12640" y="9501"/>
                    <a:pt x="12926" y="9501"/>
                  </a:cubicBezTo>
                  <a:close/>
                  <a:moveTo>
                    <a:pt x="9424" y="1"/>
                  </a:moveTo>
                  <a:cubicBezTo>
                    <a:pt x="9440" y="168"/>
                    <a:pt x="9440" y="352"/>
                    <a:pt x="9440" y="519"/>
                  </a:cubicBezTo>
                  <a:cubicBezTo>
                    <a:pt x="9440" y="2791"/>
                    <a:pt x="8003" y="4779"/>
                    <a:pt x="5865" y="5498"/>
                  </a:cubicBezTo>
                  <a:cubicBezTo>
                    <a:pt x="5313" y="5682"/>
                    <a:pt x="4749" y="5770"/>
                    <a:pt x="4192" y="5770"/>
                  </a:cubicBezTo>
                  <a:cubicBezTo>
                    <a:pt x="2570" y="5770"/>
                    <a:pt x="1007" y="5019"/>
                    <a:pt x="0" y="3677"/>
                  </a:cubicBezTo>
                  <a:lnTo>
                    <a:pt x="0" y="10677"/>
                  </a:lnTo>
                  <a:cubicBezTo>
                    <a:pt x="0" y="10978"/>
                    <a:pt x="234" y="11212"/>
                    <a:pt x="535" y="11212"/>
                  </a:cubicBezTo>
                  <a:lnTo>
                    <a:pt x="2891" y="11212"/>
                  </a:lnTo>
                  <a:cubicBezTo>
                    <a:pt x="3166" y="12340"/>
                    <a:pt x="4106" y="12904"/>
                    <a:pt x="5046" y="12904"/>
                  </a:cubicBezTo>
                  <a:cubicBezTo>
                    <a:pt x="5986" y="12904"/>
                    <a:pt x="6926" y="12340"/>
                    <a:pt x="7201" y="11212"/>
                  </a:cubicBezTo>
                  <a:lnTo>
                    <a:pt x="10794" y="11212"/>
                  </a:lnTo>
                  <a:cubicBezTo>
                    <a:pt x="11069" y="12340"/>
                    <a:pt x="12009" y="12904"/>
                    <a:pt x="12949" y="12904"/>
                  </a:cubicBezTo>
                  <a:cubicBezTo>
                    <a:pt x="13889" y="12904"/>
                    <a:pt x="14829" y="12340"/>
                    <a:pt x="15105" y="11212"/>
                  </a:cubicBezTo>
                  <a:lnTo>
                    <a:pt x="17460" y="11212"/>
                  </a:lnTo>
                  <a:cubicBezTo>
                    <a:pt x="17745" y="11212"/>
                    <a:pt x="17995" y="10978"/>
                    <a:pt x="17995" y="10677"/>
                  </a:cubicBezTo>
                  <a:lnTo>
                    <a:pt x="17995" y="5598"/>
                  </a:lnTo>
                  <a:cubicBezTo>
                    <a:pt x="17978" y="5531"/>
                    <a:pt x="17962" y="5448"/>
                    <a:pt x="17928" y="5381"/>
                  </a:cubicBezTo>
                  <a:cubicBezTo>
                    <a:pt x="17928" y="5381"/>
                    <a:pt x="17928" y="5364"/>
                    <a:pt x="17928" y="5364"/>
                  </a:cubicBezTo>
                  <a:lnTo>
                    <a:pt x="16241" y="1989"/>
                  </a:lnTo>
                  <a:cubicBezTo>
                    <a:pt x="16140" y="1805"/>
                    <a:pt x="15973" y="1688"/>
                    <a:pt x="15773" y="1688"/>
                  </a:cubicBezTo>
                  <a:lnTo>
                    <a:pt x="11780" y="1688"/>
                  </a:lnTo>
                  <a:lnTo>
                    <a:pt x="11780" y="519"/>
                  </a:lnTo>
                  <a:cubicBezTo>
                    <a:pt x="11780" y="235"/>
                    <a:pt x="11546" y="1"/>
                    <a:pt x="11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72" name="Google Shape;3172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If you are a</a:t>
            </a:r>
            <a:r>
              <a:rPr lang="en" sz="1100">
                <a:solidFill>
                  <a:srgbClr val="FFFFFF"/>
                </a:solidFill>
              </a:rPr>
              <a:t>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, you can use this template without crediting us.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73" name="Google Shape;3173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9" name="Google Shape;3179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0" name="Google Shape;3180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181" name="Google Shape;3181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3182" name="Google Shape;3182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183" name="Google Shape;3183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184" name="Google Shape;3184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5" name="Google Shape;3185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86" name="Google Shape;3186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7" name="Google Shape;3187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188" name="Google Shape;3188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189" name="Google Shape;3189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0" name="Google Shape;3190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91" name="Google Shape;3191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192" name="Google Shape;3192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3" name="Google Shape;3193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4" name="Google Shape;3194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5" name="Google Shape;3195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96" name="Google Shape;3196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197" name="Google Shape;3197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198" name="Google Shape;3198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9" name="Google Shape;3199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00" name="Google Shape;3200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201" name="Google Shape;3201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2" name="Google Shape;3202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3" name="Google Shape;3203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4" name="Google Shape;3204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05" name="Google Shape;3205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206" name="Google Shape;3206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207" name="Google Shape;3207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8" name="Google Shape;3208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09" name="Google Shape;3209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210" name="Google Shape;3210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1" name="Google Shape;3211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12" name="Google Shape;3212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213" name="Google Shape;3213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214" name="Google Shape;3214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5" name="Google Shape;3215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6" name="Google Shape;3216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217" name="Google Shape;3217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8" name="Google Shape;3218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9" name="Google Shape;3219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0" name="Google Shape;3220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1" name="Google Shape;3221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/>
          <p:nvPr/>
        </p:nvSpPr>
        <p:spPr>
          <a:xfrm>
            <a:off x="1655475" y="2361425"/>
            <a:ext cx="5682423" cy="302866"/>
          </a:xfrm>
          <a:custGeom>
            <a:rect b="b" l="l" r="r" t="t"/>
            <a:pathLst>
              <a:path extrusionOk="0" h="13063" w="229825">
                <a:moveTo>
                  <a:pt x="0" y="13063"/>
                </a:moveTo>
                <a:lnTo>
                  <a:pt x="0" y="0"/>
                </a:lnTo>
                <a:lnTo>
                  <a:pt x="229825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Google Shape;251;p18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is a digital wallet?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3" name="Google Shape;253;p18"/>
          <p:cNvGrpSpPr/>
          <p:nvPr/>
        </p:nvGrpSpPr>
        <p:grpSpPr>
          <a:xfrm>
            <a:off x="2128863" y="2277283"/>
            <a:ext cx="1528500" cy="1844834"/>
            <a:chOff x="2128863" y="2277283"/>
            <a:chExt cx="1528500" cy="1844834"/>
          </a:xfrm>
        </p:grpSpPr>
        <p:sp>
          <p:nvSpPr>
            <p:cNvPr id="254" name="Google Shape;254;p18"/>
            <p:cNvSpPr txBox="1"/>
            <p:nvPr/>
          </p:nvSpPr>
          <p:spPr>
            <a:xfrm>
              <a:off x="2128863" y="2544708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Money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2128863" y="2892859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planet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2261913" y="3701817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 flipH="1">
              <a:off x="2808963" y="2277283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3807750" y="2277283"/>
            <a:ext cx="1528500" cy="1844834"/>
            <a:chOff x="3807750" y="2277283"/>
            <a:chExt cx="1528500" cy="1844834"/>
          </a:xfrm>
        </p:grpSpPr>
        <p:sp>
          <p:nvSpPr>
            <p:cNvPr id="259" name="Google Shape;259;p18"/>
            <p:cNvSpPr txBox="1"/>
            <p:nvPr/>
          </p:nvSpPr>
          <p:spPr>
            <a:xfrm>
              <a:off x="3807750" y="2544708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Debit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3807750" y="2892859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940800" y="3701817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 flipH="1">
              <a:off x="4487850" y="2277283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5486638" y="2277283"/>
            <a:ext cx="1528500" cy="1844834"/>
            <a:chOff x="5486638" y="2277283"/>
            <a:chExt cx="1528500" cy="1844834"/>
          </a:xfrm>
        </p:grpSpPr>
        <p:sp>
          <p:nvSpPr>
            <p:cNvPr id="264" name="Google Shape;264;p18"/>
            <p:cNvSpPr txBox="1"/>
            <p:nvPr/>
          </p:nvSpPr>
          <p:spPr>
            <a:xfrm>
              <a:off x="5486638" y="2544708"/>
              <a:ext cx="152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Credit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5" name="Google Shape;265;p18"/>
            <p:cNvSpPr txBox="1"/>
            <p:nvPr/>
          </p:nvSpPr>
          <p:spPr>
            <a:xfrm>
              <a:off x="5486638" y="2892859"/>
              <a:ext cx="15285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5619688" y="3701817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$300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 flipH="1">
              <a:off x="6166738" y="2277283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8"/>
          <p:cNvGrpSpPr/>
          <p:nvPr/>
        </p:nvGrpSpPr>
        <p:grpSpPr>
          <a:xfrm>
            <a:off x="7305620" y="1717209"/>
            <a:ext cx="1279446" cy="2404944"/>
            <a:chOff x="1663561" y="411608"/>
            <a:chExt cx="2272551" cy="4276976"/>
          </a:xfrm>
        </p:grpSpPr>
        <p:sp>
          <p:nvSpPr>
            <p:cNvPr id="269" name="Google Shape;269;p18"/>
            <p:cNvSpPr/>
            <p:nvPr/>
          </p:nvSpPr>
          <p:spPr>
            <a:xfrm>
              <a:off x="1663561" y="411608"/>
              <a:ext cx="2272551" cy="4276976"/>
            </a:xfrm>
            <a:custGeom>
              <a:rect b="b" l="l" r="r" t="t"/>
              <a:pathLst>
                <a:path extrusionOk="0" h="161731" w="85935">
                  <a:moveTo>
                    <a:pt x="74884" y="4663"/>
                  </a:moveTo>
                  <a:cubicBezTo>
                    <a:pt x="78466" y="4663"/>
                    <a:pt x="81373" y="5711"/>
                    <a:pt x="81373" y="12943"/>
                  </a:cubicBezTo>
                  <a:lnTo>
                    <a:pt x="81373" y="149802"/>
                  </a:lnTo>
                  <a:cubicBezTo>
                    <a:pt x="81373" y="153688"/>
                    <a:pt x="78466" y="156831"/>
                    <a:pt x="74884" y="156831"/>
                  </a:cubicBezTo>
                  <a:lnTo>
                    <a:pt x="11016" y="156831"/>
                  </a:lnTo>
                  <a:cubicBezTo>
                    <a:pt x="7434" y="156831"/>
                    <a:pt x="4528" y="153688"/>
                    <a:pt x="4528" y="149802"/>
                  </a:cubicBezTo>
                  <a:lnTo>
                    <a:pt x="4528" y="12943"/>
                  </a:lnTo>
                  <a:cubicBezTo>
                    <a:pt x="4528" y="5069"/>
                    <a:pt x="7434" y="4663"/>
                    <a:pt x="11016" y="4663"/>
                  </a:cubicBezTo>
                  <a:lnTo>
                    <a:pt x="23824" y="4663"/>
                  </a:lnTo>
                  <a:cubicBezTo>
                    <a:pt x="24567" y="4663"/>
                    <a:pt x="25175" y="5508"/>
                    <a:pt x="25175" y="6556"/>
                  </a:cubicBezTo>
                  <a:lnTo>
                    <a:pt x="25175" y="6995"/>
                  </a:lnTo>
                  <a:cubicBezTo>
                    <a:pt x="25175" y="9462"/>
                    <a:pt x="26493" y="9462"/>
                    <a:pt x="28149" y="9462"/>
                  </a:cubicBezTo>
                  <a:lnTo>
                    <a:pt x="57752" y="9462"/>
                  </a:lnTo>
                  <a:cubicBezTo>
                    <a:pt x="59407" y="9462"/>
                    <a:pt x="60759" y="9462"/>
                    <a:pt x="60759" y="6995"/>
                  </a:cubicBezTo>
                  <a:lnTo>
                    <a:pt x="60759" y="6556"/>
                  </a:lnTo>
                  <a:cubicBezTo>
                    <a:pt x="60759" y="5508"/>
                    <a:pt x="61334" y="4663"/>
                    <a:pt x="62111" y="4663"/>
                  </a:cubicBezTo>
                  <a:close/>
                  <a:moveTo>
                    <a:pt x="7232" y="0"/>
                  </a:moveTo>
                  <a:cubicBezTo>
                    <a:pt x="3210" y="34"/>
                    <a:pt x="0" y="3345"/>
                    <a:pt x="34" y="7367"/>
                  </a:cubicBezTo>
                  <a:lnTo>
                    <a:pt x="34" y="154364"/>
                  </a:lnTo>
                  <a:cubicBezTo>
                    <a:pt x="0" y="158385"/>
                    <a:pt x="3210" y="161663"/>
                    <a:pt x="7232" y="161731"/>
                  </a:cubicBezTo>
                  <a:lnTo>
                    <a:pt x="78669" y="161731"/>
                  </a:lnTo>
                  <a:cubicBezTo>
                    <a:pt x="82690" y="161663"/>
                    <a:pt x="85935" y="158385"/>
                    <a:pt x="85901" y="154364"/>
                  </a:cubicBezTo>
                  <a:lnTo>
                    <a:pt x="85901" y="7367"/>
                  </a:lnTo>
                  <a:cubicBezTo>
                    <a:pt x="85935" y="3345"/>
                    <a:pt x="82690" y="34"/>
                    <a:pt x="78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1783754" y="534915"/>
              <a:ext cx="2032166" cy="4024083"/>
            </a:xfrm>
            <a:custGeom>
              <a:rect b="b" l="l" r="r" t="t"/>
              <a:pathLst>
                <a:path extrusionOk="0" h="152168" w="76845">
                  <a:moveTo>
                    <a:pt x="6488" y="0"/>
                  </a:moveTo>
                  <a:cubicBezTo>
                    <a:pt x="2906" y="0"/>
                    <a:pt x="0" y="406"/>
                    <a:pt x="0" y="8280"/>
                  </a:cubicBezTo>
                  <a:lnTo>
                    <a:pt x="0" y="145139"/>
                  </a:lnTo>
                  <a:cubicBezTo>
                    <a:pt x="0" y="149025"/>
                    <a:pt x="2906" y="152168"/>
                    <a:pt x="6488" y="152168"/>
                  </a:cubicBezTo>
                  <a:lnTo>
                    <a:pt x="70356" y="152168"/>
                  </a:lnTo>
                  <a:cubicBezTo>
                    <a:pt x="73938" y="152168"/>
                    <a:pt x="76845" y="149025"/>
                    <a:pt x="76845" y="145139"/>
                  </a:cubicBezTo>
                  <a:lnTo>
                    <a:pt x="76845" y="8280"/>
                  </a:lnTo>
                  <a:cubicBezTo>
                    <a:pt x="76845" y="1048"/>
                    <a:pt x="73938" y="0"/>
                    <a:pt x="70356" y="0"/>
                  </a:cubicBezTo>
                  <a:lnTo>
                    <a:pt x="57583" y="0"/>
                  </a:lnTo>
                  <a:cubicBezTo>
                    <a:pt x="56806" y="0"/>
                    <a:pt x="56231" y="845"/>
                    <a:pt x="56231" y="1893"/>
                  </a:cubicBezTo>
                  <a:lnTo>
                    <a:pt x="56231" y="2332"/>
                  </a:lnTo>
                  <a:cubicBezTo>
                    <a:pt x="56231" y="4799"/>
                    <a:pt x="54879" y="4799"/>
                    <a:pt x="53224" y="4799"/>
                  </a:cubicBezTo>
                  <a:lnTo>
                    <a:pt x="23621" y="4799"/>
                  </a:lnTo>
                  <a:cubicBezTo>
                    <a:pt x="21965" y="4799"/>
                    <a:pt x="20647" y="4799"/>
                    <a:pt x="20647" y="2332"/>
                  </a:cubicBezTo>
                  <a:lnTo>
                    <a:pt x="20647" y="1893"/>
                  </a:lnTo>
                  <a:cubicBezTo>
                    <a:pt x="20647" y="845"/>
                    <a:pt x="20039" y="0"/>
                    <a:pt x="19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18"/>
            <p:cNvGrpSpPr/>
            <p:nvPr/>
          </p:nvGrpSpPr>
          <p:grpSpPr>
            <a:xfrm>
              <a:off x="1783754" y="534915"/>
              <a:ext cx="2032166" cy="626456"/>
              <a:chOff x="1783748" y="534915"/>
              <a:chExt cx="2032166" cy="626456"/>
            </a:xfrm>
          </p:grpSpPr>
          <p:sp>
            <p:nvSpPr>
              <p:cNvPr id="272" name="Google Shape;272;p18"/>
              <p:cNvSpPr/>
              <p:nvPr/>
            </p:nvSpPr>
            <p:spPr>
              <a:xfrm>
                <a:off x="1783748" y="534915"/>
                <a:ext cx="2032166" cy="626456"/>
              </a:xfrm>
              <a:custGeom>
                <a:rect b="b" l="l" r="r" t="t"/>
                <a:pathLst>
                  <a:path extrusionOk="0" h="23689" w="76845">
                    <a:moveTo>
                      <a:pt x="6488" y="0"/>
                    </a:moveTo>
                    <a:cubicBezTo>
                      <a:pt x="2906" y="0"/>
                      <a:pt x="0" y="406"/>
                      <a:pt x="0" y="8280"/>
                    </a:cubicBezTo>
                    <a:lnTo>
                      <a:pt x="0" y="23689"/>
                    </a:lnTo>
                    <a:lnTo>
                      <a:pt x="76845" y="23689"/>
                    </a:lnTo>
                    <a:lnTo>
                      <a:pt x="76845" y="8280"/>
                    </a:lnTo>
                    <a:cubicBezTo>
                      <a:pt x="76845" y="1048"/>
                      <a:pt x="73938" y="0"/>
                      <a:pt x="70356" y="0"/>
                    </a:cubicBezTo>
                    <a:lnTo>
                      <a:pt x="57583" y="0"/>
                    </a:lnTo>
                    <a:cubicBezTo>
                      <a:pt x="56806" y="0"/>
                      <a:pt x="56231" y="845"/>
                      <a:pt x="56231" y="1893"/>
                    </a:cubicBezTo>
                    <a:lnTo>
                      <a:pt x="56231" y="2332"/>
                    </a:lnTo>
                    <a:cubicBezTo>
                      <a:pt x="56231" y="4799"/>
                      <a:pt x="54879" y="4799"/>
                      <a:pt x="53224" y="4799"/>
                    </a:cubicBezTo>
                    <a:lnTo>
                      <a:pt x="23621" y="4799"/>
                    </a:lnTo>
                    <a:cubicBezTo>
                      <a:pt x="21965" y="4799"/>
                      <a:pt x="20647" y="4799"/>
                      <a:pt x="20647" y="2332"/>
                    </a:cubicBezTo>
                    <a:lnTo>
                      <a:pt x="20647" y="1893"/>
                    </a:lnTo>
                    <a:cubicBezTo>
                      <a:pt x="20647" y="845"/>
                      <a:pt x="20039" y="0"/>
                      <a:pt x="19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2161286" y="601051"/>
                <a:ext cx="74205" cy="20574"/>
              </a:xfrm>
              <a:custGeom>
                <a:rect b="b" l="l" r="r" t="t"/>
                <a:pathLst>
                  <a:path extrusionOk="0" h="778" w="2806">
                    <a:moveTo>
                      <a:pt x="1251" y="0"/>
                    </a:moveTo>
                    <a:cubicBezTo>
                      <a:pt x="1149" y="34"/>
                      <a:pt x="1082" y="34"/>
                      <a:pt x="1014" y="34"/>
                    </a:cubicBezTo>
                    <a:cubicBezTo>
                      <a:pt x="845" y="68"/>
                      <a:pt x="676" y="135"/>
                      <a:pt x="541" y="203"/>
                    </a:cubicBezTo>
                    <a:cubicBezTo>
                      <a:pt x="406" y="270"/>
                      <a:pt x="271" y="338"/>
                      <a:pt x="169" y="439"/>
                    </a:cubicBezTo>
                    <a:cubicBezTo>
                      <a:pt x="102" y="473"/>
                      <a:pt x="68" y="541"/>
                      <a:pt x="0" y="574"/>
                    </a:cubicBezTo>
                    <a:lnTo>
                      <a:pt x="136" y="710"/>
                    </a:lnTo>
                    <a:lnTo>
                      <a:pt x="203" y="777"/>
                    </a:lnTo>
                    <a:cubicBezTo>
                      <a:pt x="541" y="439"/>
                      <a:pt x="972" y="270"/>
                      <a:pt x="1399" y="270"/>
                    </a:cubicBezTo>
                    <a:cubicBezTo>
                      <a:pt x="1825" y="270"/>
                      <a:pt x="2248" y="439"/>
                      <a:pt x="2569" y="777"/>
                    </a:cubicBezTo>
                    <a:lnTo>
                      <a:pt x="2670" y="710"/>
                    </a:lnTo>
                    <a:lnTo>
                      <a:pt x="2771" y="574"/>
                    </a:lnTo>
                    <a:lnTo>
                      <a:pt x="2805" y="574"/>
                    </a:lnTo>
                    <a:lnTo>
                      <a:pt x="2670" y="439"/>
                    </a:lnTo>
                    <a:cubicBezTo>
                      <a:pt x="2467" y="304"/>
                      <a:pt x="2265" y="203"/>
                      <a:pt x="2028" y="135"/>
                    </a:cubicBezTo>
                    <a:cubicBezTo>
                      <a:pt x="1893" y="68"/>
                      <a:pt x="1758" y="34"/>
                      <a:pt x="1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2171995" y="615780"/>
                <a:ext cx="52758" cy="15655"/>
              </a:xfrm>
              <a:custGeom>
                <a:rect b="b" l="l" r="r" t="t"/>
                <a:pathLst>
                  <a:path extrusionOk="0" h="592" w="1995">
                    <a:moveTo>
                      <a:pt x="1001" y="0"/>
                    </a:moveTo>
                    <a:cubicBezTo>
                      <a:pt x="927" y="0"/>
                      <a:pt x="852" y="6"/>
                      <a:pt x="778" y="17"/>
                    </a:cubicBezTo>
                    <a:cubicBezTo>
                      <a:pt x="474" y="51"/>
                      <a:pt x="204" y="186"/>
                      <a:pt x="1" y="389"/>
                    </a:cubicBezTo>
                    <a:lnTo>
                      <a:pt x="204" y="592"/>
                    </a:lnTo>
                    <a:cubicBezTo>
                      <a:pt x="423" y="372"/>
                      <a:pt x="711" y="262"/>
                      <a:pt x="998" y="262"/>
                    </a:cubicBezTo>
                    <a:cubicBezTo>
                      <a:pt x="1285" y="262"/>
                      <a:pt x="1572" y="372"/>
                      <a:pt x="1792" y="592"/>
                    </a:cubicBezTo>
                    <a:lnTo>
                      <a:pt x="1995" y="389"/>
                    </a:lnTo>
                    <a:cubicBezTo>
                      <a:pt x="1714" y="136"/>
                      <a:pt x="1363" y="0"/>
                      <a:pt x="1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2181832" y="629398"/>
                <a:ext cx="32210" cy="12773"/>
              </a:xfrm>
              <a:custGeom>
                <a:rect b="b" l="l" r="r" t="t"/>
                <a:pathLst>
                  <a:path extrusionOk="0" h="483" w="1218">
                    <a:moveTo>
                      <a:pt x="609" y="1"/>
                    </a:moveTo>
                    <a:cubicBezTo>
                      <a:pt x="389" y="1"/>
                      <a:pt x="170" y="94"/>
                      <a:pt x="1" y="280"/>
                    </a:cubicBezTo>
                    <a:lnTo>
                      <a:pt x="170" y="482"/>
                    </a:lnTo>
                    <a:cubicBezTo>
                      <a:pt x="305" y="347"/>
                      <a:pt x="440" y="314"/>
                      <a:pt x="609" y="314"/>
                    </a:cubicBezTo>
                    <a:cubicBezTo>
                      <a:pt x="778" y="314"/>
                      <a:pt x="913" y="347"/>
                      <a:pt x="1014" y="482"/>
                    </a:cubicBezTo>
                    <a:lnTo>
                      <a:pt x="1217" y="280"/>
                    </a:lnTo>
                    <a:cubicBezTo>
                      <a:pt x="1048" y="94"/>
                      <a:pt x="829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2192569" y="641245"/>
                <a:ext cx="9838" cy="9864"/>
              </a:xfrm>
              <a:custGeom>
                <a:rect b="b" l="l" r="r" t="t"/>
                <a:pathLst>
                  <a:path extrusionOk="0" h="373" w="372">
                    <a:moveTo>
                      <a:pt x="203" y="1"/>
                    </a:moveTo>
                    <a:cubicBezTo>
                      <a:pt x="0" y="34"/>
                      <a:pt x="0" y="339"/>
                      <a:pt x="203" y="372"/>
                    </a:cubicBezTo>
                    <a:cubicBezTo>
                      <a:pt x="304" y="372"/>
                      <a:pt x="372" y="271"/>
                      <a:pt x="372" y="203"/>
                    </a:cubicBezTo>
                    <a:cubicBezTo>
                      <a:pt x="372" y="102"/>
                      <a:pt x="304" y="1"/>
                      <a:pt x="2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1915544" y="612422"/>
                <a:ext cx="32210" cy="27080"/>
              </a:xfrm>
              <a:custGeom>
                <a:rect b="b" l="l" r="r" t="t"/>
                <a:pathLst>
                  <a:path extrusionOk="0" h="1024" w="1218">
                    <a:moveTo>
                      <a:pt x="535" y="0"/>
                    </a:moveTo>
                    <a:cubicBezTo>
                      <a:pt x="281" y="0"/>
                      <a:pt x="34" y="197"/>
                      <a:pt x="34" y="516"/>
                    </a:cubicBezTo>
                    <a:cubicBezTo>
                      <a:pt x="1" y="787"/>
                      <a:pt x="237" y="1023"/>
                      <a:pt x="541" y="1023"/>
                    </a:cubicBezTo>
                    <a:cubicBezTo>
                      <a:pt x="980" y="1023"/>
                      <a:pt x="1217" y="482"/>
                      <a:pt x="879" y="144"/>
                    </a:cubicBezTo>
                    <a:cubicBezTo>
                      <a:pt x="780" y="46"/>
                      <a:pt x="657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1958435" y="612422"/>
                <a:ext cx="31311" cy="27080"/>
              </a:xfrm>
              <a:custGeom>
                <a:rect b="b" l="l" r="r" t="t"/>
                <a:pathLst>
                  <a:path extrusionOk="0" h="1024" w="1184">
                    <a:moveTo>
                      <a:pt x="511" y="0"/>
                    </a:moveTo>
                    <a:cubicBezTo>
                      <a:pt x="247" y="0"/>
                      <a:pt x="1" y="197"/>
                      <a:pt x="1" y="516"/>
                    </a:cubicBezTo>
                    <a:cubicBezTo>
                      <a:pt x="1" y="787"/>
                      <a:pt x="237" y="1023"/>
                      <a:pt x="507" y="1023"/>
                    </a:cubicBezTo>
                    <a:cubicBezTo>
                      <a:pt x="981" y="1023"/>
                      <a:pt x="1183" y="482"/>
                      <a:pt x="879" y="144"/>
                    </a:cubicBezTo>
                    <a:cubicBezTo>
                      <a:pt x="769" y="46"/>
                      <a:pt x="638" y="0"/>
                      <a:pt x="5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2000428" y="612607"/>
                <a:ext cx="32210" cy="26895"/>
              </a:xfrm>
              <a:custGeom>
                <a:rect b="b" l="l" r="r" t="t"/>
                <a:pathLst>
                  <a:path extrusionOk="0" h="1017" w="1218">
                    <a:moveTo>
                      <a:pt x="542" y="0"/>
                    </a:moveTo>
                    <a:cubicBezTo>
                      <a:pt x="273" y="0"/>
                      <a:pt x="1" y="207"/>
                      <a:pt x="1" y="509"/>
                    </a:cubicBezTo>
                    <a:cubicBezTo>
                      <a:pt x="1" y="780"/>
                      <a:pt x="237" y="1016"/>
                      <a:pt x="541" y="1016"/>
                    </a:cubicBezTo>
                    <a:cubicBezTo>
                      <a:pt x="981" y="1016"/>
                      <a:pt x="1217" y="475"/>
                      <a:pt x="879" y="137"/>
                    </a:cubicBezTo>
                    <a:cubicBezTo>
                      <a:pt x="785" y="43"/>
                      <a:pt x="664" y="0"/>
                      <a:pt x="5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2043320" y="612422"/>
                <a:ext cx="31311" cy="27080"/>
              </a:xfrm>
              <a:custGeom>
                <a:rect b="b" l="l" r="r" t="t"/>
                <a:pathLst>
                  <a:path extrusionOk="0" h="1024" w="1184">
                    <a:moveTo>
                      <a:pt x="512" y="0"/>
                    </a:moveTo>
                    <a:cubicBezTo>
                      <a:pt x="248" y="0"/>
                      <a:pt x="1" y="197"/>
                      <a:pt x="1" y="516"/>
                    </a:cubicBezTo>
                    <a:cubicBezTo>
                      <a:pt x="1" y="787"/>
                      <a:pt x="237" y="1023"/>
                      <a:pt x="508" y="1023"/>
                    </a:cubicBezTo>
                    <a:cubicBezTo>
                      <a:pt x="947" y="1023"/>
                      <a:pt x="1184" y="482"/>
                      <a:pt x="879" y="144"/>
                    </a:cubicBezTo>
                    <a:cubicBezTo>
                      <a:pt x="770" y="46"/>
                      <a:pt x="639" y="0"/>
                      <a:pt x="5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2085339" y="612422"/>
                <a:ext cx="32184" cy="27080"/>
              </a:xfrm>
              <a:custGeom>
                <a:rect b="b" l="l" r="r" t="t"/>
                <a:pathLst>
                  <a:path extrusionOk="0" h="1024" w="1217">
                    <a:moveTo>
                      <a:pt x="526" y="0"/>
                    </a:moveTo>
                    <a:cubicBezTo>
                      <a:pt x="262" y="0"/>
                      <a:pt x="0" y="197"/>
                      <a:pt x="0" y="516"/>
                    </a:cubicBezTo>
                    <a:cubicBezTo>
                      <a:pt x="0" y="787"/>
                      <a:pt x="237" y="1023"/>
                      <a:pt x="507" y="1023"/>
                    </a:cubicBezTo>
                    <a:cubicBezTo>
                      <a:pt x="980" y="1023"/>
                      <a:pt x="1217" y="482"/>
                      <a:pt x="879" y="144"/>
                    </a:cubicBezTo>
                    <a:cubicBezTo>
                      <a:pt x="780" y="46"/>
                      <a:pt x="653" y="0"/>
                      <a:pt x="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3553523" y="604621"/>
                <a:ext cx="109033" cy="50960"/>
              </a:xfrm>
              <a:custGeom>
                <a:rect b="b" l="l" r="r" t="t"/>
                <a:pathLst>
                  <a:path extrusionOk="0" h="1927" w="4123">
                    <a:moveTo>
                      <a:pt x="3920" y="203"/>
                    </a:moveTo>
                    <a:lnTo>
                      <a:pt x="3920" y="1724"/>
                    </a:lnTo>
                    <a:lnTo>
                      <a:pt x="203" y="1724"/>
                    </a:lnTo>
                    <a:lnTo>
                      <a:pt x="203" y="203"/>
                    </a:lnTo>
                    <a:close/>
                    <a:moveTo>
                      <a:pt x="0" y="0"/>
                    </a:moveTo>
                    <a:lnTo>
                      <a:pt x="0" y="1926"/>
                    </a:lnTo>
                    <a:lnTo>
                      <a:pt x="4123" y="1926"/>
                    </a:lnTo>
                    <a:lnTo>
                      <a:pt x="41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3562461" y="613559"/>
                <a:ext cx="70608" cy="33083"/>
              </a:xfrm>
              <a:custGeom>
                <a:rect b="b" l="l" r="r" t="t"/>
                <a:pathLst>
                  <a:path extrusionOk="0" h="1251" w="2670">
                    <a:moveTo>
                      <a:pt x="0" y="0"/>
                    </a:moveTo>
                    <a:lnTo>
                      <a:pt x="0" y="1250"/>
                    </a:lnTo>
                    <a:lnTo>
                      <a:pt x="2670" y="1250"/>
                    </a:lnTo>
                    <a:lnTo>
                      <a:pt x="2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3662525" y="616229"/>
                <a:ext cx="9864" cy="27741"/>
              </a:xfrm>
              <a:custGeom>
                <a:rect b="b" l="l" r="r" t="t"/>
                <a:pathLst>
                  <a:path extrusionOk="0" h="1049" w="373">
                    <a:moveTo>
                      <a:pt x="1" y="0"/>
                    </a:moveTo>
                    <a:lnTo>
                      <a:pt x="1" y="1048"/>
                    </a:lnTo>
                    <a:lnTo>
                      <a:pt x="373" y="1048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18"/>
            <p:cNvGrpSpPr/>
            <p:nvPr/>
          </p:nvGrpSpPr>
          <p:grpSpPr>
            <a:xfrm>
              <a:off x="1908905" y="934349"/>
              <a:ext cx="1781864" cy="112629"/>
              <a:chOff x="1908404" y="934349"/>
              <a:chExt cx="1781864" cy="112629"/>
            </a:xfrm>
          </p:grpSpPr>
          <p:sp>
            <p:nvSpPr>
              <p:cNvPr id="286" name="Google Shape;286;p18"/>
              <p:cNvSpPr/>
              <p:nvPr/>
            </p:nvSpPr>
            <p:spPr>
              <a:xfrm>
                <a:off x="1908404" y="934349"/>
                <a:ext cx="69709" cy="112629"/>
              </a:xfrm>
              <a:custGeom>
                <a:rect b="b" l="l" r="r" t="t"/>
                <a:pathLst>
                  <a:path extrusionOk="0" h="4259" w="2636">
                    <a:moveTo>
                      <a:pt x="2298" y="1"/>
                    </a:moveTo>
                    <a:lnTo>
                      <a:pt x="0" y="2130"/>
                    </a:lnTo>
                    <a:lnTo>
                      <a:pt x="2298" y="4258"/>
                    </a:lnTo>
                    <a:lnTo>
                      <a:pt x="2636" y="3887"/>
                    </a:lnTo>
                    <a:lnTo>
                      <a:pt x="777" y="2130"/>
                    </a:lnTo>
                    <a:lnTo>
                      <a:pt x="2636" y="372"/>
                    </a:lnTo>
                    <a:lnTo>
                      <a:pt x="22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3621431" y="934349"/>
                <a:ext cx="68836" cy="112629"/>
              </a:xfrm>
              <a:custGeom>
                <a:rect b="b" l="l" r="r" t="t"/>
                <a:pathLst>
                  <a:path extrusionOk="0" h="4259" w="2603">
                    <a:moveTo>
                      <a:pt x="338" y="1"/>
                    </a:moveTo>
                    <a:lnTo>
                      <a:pt x="1" y="372"/>
                    </a:lnTo>
                    <a:lnTo>
                      <a:pt x="1859" y="2130"/>
                    </a:lnTo>
                    <a:lnTo>
                      <a:pt x="1" y="3887"/>
                    </a:lnTo>
                    <a:lnTo>
                      <a:pt x="338" y="4258"/>
                    </a:lnTo>
                    <a:lnTo>
                      <a:pt x="2603" y="2130"/>
                    </a:lnTo>
                    <a:lnTo>
                      <a:pt x="3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8" name="Google Shape;288;p18"/>
            <p:cNvSpPr/>
            <p:nvPr/>
          </p:nvSpPr>
          <p:spPr>
            <a:xfrm>
              <a:off x="2680080" y="554563"/>
              <a:ext cx="239512" cy="26842"/>
            </a:xfrm>
            <a:custGeom>
              <a:rect b="b" l="l" r="r" t="t"/>
              <a:pathLst>
                <a:path extrusionOk="0" h="1015" w="9057">
                  <a:moveTo>
                    <a:pt x="507" y="1"/>
                  </a:moveTo>
                  <a:cubicBezTo>
                    <a:pt x="203" y="1"/>
                    <a:pt x="0" y="237"/>
                    <a:pt x="0" y="508"/>
                  </a:cubicBezTo>
                  <a:cubicBezTo>
                    <a:pt x="0" y="778"/>
                    <a:pt x="237" y="1015"/>
                    <a:pt x="507" y="1015"/>
                  </a:cubicBezTo>
                  <a:lnTo>
                    <a:pt x="8583" y="1015"/>
                  </a:lnTo>
                  <a:cubicBezTo>
                    <a:pt x="8854" y="1015"/>
                    <a:pt x="9057" y="778"/>
                    <a:pt x="9057" y="508"/>
                  </a:cubicBezTo>
                  <a:cubicBezTo>
                    <a:pt x="9057" y="237"/>
                    <a:pt x="8854" y="1"/>
                    <a:pt x="8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058525" y="1886033"/>
              <a:ext cx="1481687" cy="131405"/>
            </a:xfrm>
            <a:custGeom>
              <a:rect b="b" l="l" r="r" t="t"/>
              <a:pathLst>
                <a:path extrusionOk="0" h="4969" w="56029">
                  <a:moveTo>
                    <a:pt x="0" y="1"/>
                  </a:moveTo>
                  <a:lnTo>
                    <a:pt x="0" y="4968"/>
                  </a:lnTo>
                  <a:lnTo>
                    <a:pt x="56028" y="4968"/>
                  </a:lnTo>
                  <a:lnTo>
                    <a:pt x="56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2058525" y="2203252"/>
              <a:ext cx="1481687" cy="131405"/>
            </a:xfrm>
            <a:custGeom>
              <a:rect b="b" l="l" r="r" t="t"/>
              <a:pathLst>
                <a:path extrusionOk="0" h="4969" w="56029">
                  <a:moveTo>
                    <a:pt x="0" y="1"/>
                  </a:moveTo>
                  <a:lnTo>
                    <a:pt x="0" y="4968"/>
                  </a:lnTo>
                  <a:lnTo>
                    <a:pt x="56028" y="4968"/>
                  </a:lnTo>
                  <a:lnTo>
                    <a:pt x="56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2058525" y="2854694"/>
              <a:ext cx="1481687" cy="131405"/>
            </a:xfrm>
            <a:custGeom>
              <a:rect b="b" l="l" r="r" t="t"/>
              <a:pathLst>
                <a:path extrusionOk="0" h="4969" w="56029">
                  <a:moveTo>
                    <a:pt x="0" y="1"/>
                  </a:moveTo>
                  <a:lnTo>
                    <a:pt x="0" y="4968"/>
                  </a:lnTo>
                  <a:lnTo>
                    <a:pt x="56028" y="4968"/>
                  </a:lnTo>
                  <a:lnTo>
                    <a:pt x="56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820767" y="3159406"/>
              <a:ext cx="719410" cy="217193"/>
            </a:xfrm>
            <a:custGeom>
              <a:rect b="b" l="l" r="r" t="t"/>
              <a:pathLst>
                <a:path extrusionOk="0" h="8213" w="27204">
                  <a:moveTo>
                    <a:pt x="0" y="1"/>
                  </a:moveTo>
                  <a:lnTo>
                    <a:pt x="0" y="8212"/>
                  </a:lnTo>
                  <a:lnTo>
                    <a:pt x="27203" y="8212"/>
                  </a:lnTo>
                  <a:lnTo>
                    <a:pt x="27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2058525" y="3159406"/>
              <a:ext cx="719410" cy="217193"/>
            </a:xfrm>
            <a:custGeom>
              <a:rect b="b" l="l" r="r" t="t"/>
              <a:pathLst>
                <a:path extrusionOk="0" h="8213" w="27204">
                  <a:moveTo>
                    <a:pt x="0" y="1"/>
                  </a:moveTo>
                  <a:lnTo>
                    <a:pt x="0" y="8212"/>
                  </a:lnTo>
                  <a:lnTo>
                    <a:pt x="27203" y="8212"/>
                  </a:lnTo>
                  <a:lnTo>
                    <a:pt x="27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2058525" y="2447222"/>
              <a:ext cx="1481687" cy="5395"/>
            </a:xfrm>
            <a:custGeom>
              <a:rect b="b" l="l" r="r" t="t"/>
              <a:pathLst>
                <a:path extrusionOk="0" h="204" w="56029">
                  <a:moveTo>
                    <a:pt x="28014" y="0"/>
                  </a:moveTo>
                  <a:lnTo>
                    <a:pt x="14024" y="34"/>
                  </a:lnTo>
                  <a:lnTo>
                    <a:pt x="7029" y="34"/>
                  </a:lnTo>
                  <a:lnTo>
                    <a:pt x="0" y="102"/>
                  </a:lnTo>
                  <a:lnTo>
                    <a:pt x="7029" y="135"/>
                  </a:lnTo>
                  <a:lnTo>
                    <a:pt x="14024" y="169"/>
                  </a:lnTo>
                  <a:lnTo>
                    <a:pt x="28014" y="203"/>
                  </a:lnTo>
                  <a:lnTo>
                    <a:pt x="42004" y="169"/>
                  </a:lnTo>
                  <a:lnTo>
                    <a:pt x="49033" y="135"/>
                  </a:lnTo>
                  <a:lnTo>
                    <a:pt x="56028" y="102"/>
                  </a:lnTo>
                  <a:lnTo>
                    <a:pt x="49033" y="34"/>
                  </a:lnTo>
                  <a:lnTo>
                    <a:pt x="42004" y="34"/>
                  </a:lnTo>
                  <a:lnTo>
                    <a:pt x="28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18"/>
            <p:cNvGrpSpPr/>
            <p:nvPr/>
          </p:nvGrpSpPr>
          <p:grpSpPr>
            <a:xfrm>
              <a:off x="2579494" y="1323071"/>
              <a:ext cx="437882" cy="293129"/>
              <a:chOff x="7646958" y="2351374"/>
              <a:chExt cx="302781" cy="202689"/>
            </a:xfrm>
          </p:grpSpPr>
          <p:sp>
            <p:nvSpPr>
              <p:cNvPr id="296" name="Google Shape;296;p18"/>
              <p:cNvSpPr/>
              <p:nvPr/>
            </p:nvSpPr>
            <p:spPr>
              <a:xfrm>
                <a:off x="7646958" y="2351374"/>
                <a:ext cx="302781" cy="202689"/>
              </a:xfrm>
              <a:custGeom>
                <a:rect b="b" l="l" r="r" t="t"/>
                <a:pathLst>
                  <a:path extrusionOk="0" h="11085" w="16559">
                    <a:moveTo>
                      <a:pt x="15646" y="0"/>
                    </a:moveTo>
                    <a:lnTo>
                      <a:pt x="879" y="34"/>
                    </a:lnTo>
                    <a:cubicBezTo>
                      <a:pt x="406" y="68"/>
                      <a:pt x="0" y="440"/>
                      <a:pt x="34" y="913"/>
                    </a:cubicBezTo>
                    <a:lnTo>
                      <a:pt x="34" y="10138"/>
                    </a:lnTo>
                    <a:cubicBezTo>
                      <a:pt x="34" y="10679"/>
                      <a:pt x="473" y="11084"/>
                      <a:pt x="980" y="11084"/>
                    </a:cubicBezTo>
                    <a:lnTo>
                      <a:pt x="15613" y="11050"/>
                    </a:lnTo>
                    <a:cubicBezTo>
                      <a:pt x="16153" y="11050"/>
                      <a:pt x="16559" y="10611"/>
                      <a:pt x="16559" y="10104"/>
                    </a:cubicBezTo>
                    <a:lnTo>
                      <a:pt x="16525" y="879"/>
                    </a:lnTo>
                    <a:cubicBezTo>
                      <a:pt x="16525" y="406"/>
                      <a:pt x="16119" y="0"/>
                      <a:pt x="156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7889179" y="2497197"/>
                <a:ext cx="36460" cy="30664"/>
              </a:xfrm>
              <a:custGeom>
                <a:rect b="b" l="l" r="r" t="t"/>
                <a:pathLst>
                  <a:path extrusionOk="0" h="1677" w="1994">
                    <a:moveTo>
                      <a:pt x="1149" y="0"/>
                    </a:moveTo>
                    <a:cubicBezTo>
                      <a:pt x="372" y="0"/>
                      <a:pt x="0" y="913"/>
                      <a:pt x="541" y="1420"/>
                    </a:cubicBezTo>
                    <a:cubicBezTo>
                      <a:pt x="718" y="1597"/>
                      <a:pt x="936" y="1676"/>
                      <a:pt x="1148" y="1676"/>
                    </a:cubicBezTo>
                    <a:cubicBezTo>
                      <a:pt x="1582" y="1676"/>
                      <a:pt x="1994" y="1345"/>
                      <a:pt x="1994" y="845"/>
                    </a:cubicBezTo>
                    <a:cubicBezTo>
                      <a:pt x="1994" y="372"/>
                      <a:pt x="1588" y="0"/>
                      <a:pt x="1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7672904" y="2498422"/>
                <a:ext cx="143373" cy="7442"/>
              </a:xfrm>
              <a:custGeom>
                <a:rect b="b" l="l" r="r" t="t"/>
                <a:pathLst>
                  <a:path extrusionOk="0" h="407" w="7841">
                    <a:moveTo>
                      <a:pt x="7841" y="1"/>
                    </a:moveTo>
                    <a:lnTo>
                      <a:pt x="1" y="35"/>
                    </a:lnTo>
                    <a:lnTo>
                      <a:pt x="1" y="406"/>
                    </a:lnTo>
                    <a:lnTo>
                      <a:pt x="7841" y="406"/>
                    </a:lnTo>
                    <a:lnTo>
                      <a:pt x="78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7672904" y="2514494"/>
                <a:ext cx="101975" cy="7442"/>
              </a:xfrm>
              <a:custGeom>
                <a:rect b="b" l="l" r="r" t="t"/>
                <a:pathLst>
                  <a:path extrusionOk="0" h="407" w="5577">
                    <a:moveTo>
                      <a:pt x="1" y="1"/>
                    </a:moveTo>
                    <a:lnTo>
                      <a:pt x="1" y="406"/>
                    </a:lnTo>
                    <a:lnTo>
                      <a:pt x="5576" y="372"/>
                    </a:lnTo>
                    <a:lnTo>
                      <a:pt x="5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0" name="Google Shape;300;p18"/>
            <p:cNvSpPr/>
            <p:nvPr/>
          </p:nvSpPr>
          <p:spPr>
            <a:xfrm>
              <a:off x="3803734" y="1268544"/>
              <a:ext cx="4496" cy="926"/>
            </a:xfrm>
            <a:custGeom>
              <a:rect b="b" l="l" r="r" t="t"/>
              <a:pathLst>
                <a:path extrusionOk="0" h="35" w="170">
                  <a:moveTo>
                    <a:pt x="34" y="1"/>
                  </a:moveTo>
                  <a:cubicBezTo>
                    <a:pt x="0" y="1"/>
                    <a:pt x="0" y="35"/>
                    <a:pt x="0" y="35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476787" y="943810"/>
              <a:ext cx="646099" cy="93708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lt1"/>
                  </a:solidFill>
                  <a:latin typeface="Roboto"/>
                </a:rPr>
                <a:t>PAYMENTS</a:t>
              </a: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058525" y="1771834"/>
              <a:ext cx="183408" cy="5882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dk1"/>
                  </a:solidFill>
                  <a:latin typeface="Roboto"/>
                </a:rPr>
                <a:t>Email</a:t>
              </a: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058525" y="2088180"/>
              <a:ext cx="333293" cy="5882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dk1"/>
                  </a:solidFill>
                  <a:latin typeface="Roboto"/>
                </a:rPr>
                <a:t>Password</a:t>
              </a: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2058525" y="2581960"/>
              <a:ext cx="561527" cy="5650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dk1"/>
                  </a:solidFill>
                  <a:latin typeface="Roboto"/>
                </a:rPr>
                <a:t>PAYMENT CARD</a:t>
              </a: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2058525" y="2740495"/>
              <a:ext cx="272828" cy="5882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dk1"/>
                  </a:solidFill>
                  <a:latin typeface="Roboto"/>
                </a:rPr>
                <a:t>Number</a:t>
              </a: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058525" y="3046119"/>
              <a:ext cx="514998" cy="7376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dk1"/>
                  </a:solidFill>
                  <a:latin typeface="Roboto"/>
                </a:rPr>
                <a:t>Expiration date</a:t>
              </a: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2820767" y="3046630"/>
              <a:ext cx="148414" cy="5650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dk1"/>
                  </a:solidFill>
                  <a:latin typeface="Roboto"/>
                </a:rPr>
                <a:t>CVV</a:t>
              </a: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684171" y="3629450"/>
              <a:ext cx="231331" cy="5650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dk1"/>
                  </a:solidFill>
                  <a:latin typeface="Roboto"/>
                </a:rPr>
                <a:t>TOTAL</a:t>
              </a: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2512573" y="3738490"/>
              <a:ext cx="574527" cy="160388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dk1"/>
                  </a:solidFill>
                  <a:latin typeface="Roboto"/>
                </a:rPr>
                <a:t>$129,99</a:t>
              </a:r>
            </a:p>
          </p:txBody>
        </p:sp>
        <p:grpSp>
          <p:nvGrpSpPr>
            <p:cNvPr id="310" name="Google Shape;310;p18"/>
            <p:cNvGrpSpPr/>
            <p:nvPr/>
          </p:nvGrpSpPr>
          <p:grpSpPr>
            <a:xfrm>
              <a:off x="2470466" y="4016369"/>
              <a:ext cx="646131" cy="180540"/>
              <a:chOff x="2470466" y="4016369"/>
              <a:chExt cx="646131" cy="180540"/>
            </a:xfrm>
          </p:grpSpPr>
          <p:sp>
            <p:nvSpPr>
              <p:cNvPr id="311" name="Google Shape;311;p18"/>
              <p:cNvSpPr/>
              <p:nvPr/>
            </p:nvSpPr>
            <p:spPr>
              <a:xfrm>
                <a:off x="2470466" y="4016369"/>
                <a:ext cx="646131" cy="180540"/>
              </a:xfrm>
              <a:custGeom>
                <a:rect b="b" l="l" r="r" t="t"/>
                <a:pathLst>
                  <a:path extrusionOk="0" h="6827" w="24433">
                    <a:moveTo>
                      <a:pt x="1" y="1"/>
                    </a:moveTo>
                    <a:lnTo>
                      <a:pt x="1" y="6827"/>
                    </a:lnTo>
                    <a:lnTo>
                      <a:pt x="24433" y="6827"/>
                    </a:lnTo>
                    <a:lnTo>
                      <a:pt x="244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18"/>
              <p:cNvGrpSpPr/>
              <p:nvPr/>
            </p:nvGrpSpPr>
            <p:grpSpPr>
              <a:xfrm>
                <a:off x="2574427" y="4067753"/>
                <a:ext cx="438179" cy="77773"/>
                <a:chOff x="2563416" y="4065528"/>
                <a:chExt cx="438179" cy="77773"/>
              </a:xfrm>
            </p:grpSpPr>
            <p:grpSp>
              <p:nvGrpSpPr>
                <p:cNvPr id="313" name="Google Shape;313;p18"/>
                <p:cNvGrpSpPr/>
                <p:nvPr/>
              </p:nvGrpSpPr>
              <p:grpSpPr>
                <a:xfrm>
                  <a:off x="2563416" y="4065528"/>
                  <a:ext cx="58999" cy="77773"/>
                  <a:chOff x="2563416" y="4065528"/>
                  <a:chExt cx="58999" cy="77773"/>
                </a:xfrm>
              </p:grpSpPr>
              <p:sp>
                <p:nvSpPr>
                  <p:cNvPr id="314" name="Google Shape;314;p18"/>
                  <p:cNvSpPr/>
                  <p:nvPr/>
                </p:nvSpPr>
                <p:spPr>
                  <a:xfrm>
                    <a:off x="2563416" y="4099482"/>
                    <a:ext cx="58999" cy="43819"/>
                  </a:xfrm>
                  <a:custGeom>
                    <a:rect b="b" l="l" r="r" t="t"/>
                    <a:pathLst>
                      <a:path extrusionOk="0" h="1657" w="2231">
                        <a:moveTo>
                          <a:pt x="0" y="1"/>
                        </a:moveTo>
                        <a:lnTo>
                          <a:pt x="0" y="1656"/>
                        </a:lnTo>
                        <a:lnTo>
                          <a:pt x="2230" y="1656"/>
                        </a:lnTo>
                        <a:lnTo>
                          <a:pt x="22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18"/>
                  <p:cNvSpPr/>
                  <p:nvPr/>
                </p:nvSpPr>
                <p:spPr>
                  <a:xfrm>
                    <a:off x="2570556" y="4065528"/>
                    <a:ext cx="46490" cy="36653"/>
                  </a:xfrm>
                  <a:custGeom>
                    <a:rect b="b" l="l" r="r" t="t"/>
                    <a:pathLst>
                      <a:path extrusionOk="0" h="1386" w="1758">
                        <a:moveTo>
                          <a:pt x="879" y="0"/>
                        </a:moveTo>
                        <a:cubicBezTo>
                          <a:pt x="0" y="0"/>
                          <a:pt x="0" y="913"/>
                          <a:pt x="0" y="1386"/>
                        </a:cubicBezTo>
                        <a:lnTo>
                          <a:pt x="305" y="1386"/>
                        </a:lnTo>
                        <a:cubicBezTo>
                          <a:pt x="305" y="575"/>
                          <a:pt x="507" y="338"/>
                          <a:pt x="879" y="338"/>
                        </a:cubicBezTo>
                        <a:cubicBezTo>
                          <a:pt x="1251" y="338"/>
                          <a:pt x="1386" y="609"/>
                          <a:pt x="1386" y="1386"/>
                        </a:cubicBezTo>
                        <a:lnTo>
                          <a:pt x="1690" y="1386"/>
                        </a:lnTo>
                        <a:cubicBezTo>
                          <a:pt x="1690" y="913"/>
                          <a:pt x="1758" y="0"/>
                          <a:pt x="8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16" name="Google Shape;316;p18"/>
                <p:cNvSpPr/>
                <p:nvPr/>
              </p:nvSpPr>
              <p:spPr>
                <a:xfrm>
                  <a:off x="2675114" y="4076162"/>
                  <a:ext cx="326480" cy="56504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1" i="0">
                      <a:ln>
                        <a:noFill/>
                      </a:ln>
                      <a:solidFill>
                        <a:schemeClr val="lt1"/>
                      </a:solidFill>
                      <a:latin typeface="Roboto"/>
                    </a:rPr>
                    <a:t>PAY NOW</a:t>
                  </a:r>
                </a:p>
              </p:txBody>
            </p:sp>
          </p:grpSp>
        </p:grpSp>
      </p:grpSp>
      <p:grpSp>
        <p:nvGrpSpPr>
          <p:cNvPr id="317" name="Google Shape;317;p18"/>
          <p:cNvGrpSpPr/>
          <p:nvPr/>
        </p:nvGrpSpPr>
        <p:grpSpPr>
          <a:xfrm>
            <a:off x="559041" y="2277333"/>
            <a:ext cx="1695306" cy="2401101"/>
            <a:chOff x="559062" y="1721098"/>
            <a:chExt cx="2088073" cy="2957385"/>
          </a:xfrm>
        </p:grpSpPr>
        <p:sp>
          <p:nvSpPr>
            <p:cNvPr id="318" name="Google Shape;318;p18"/>
            <p:cNvSpPr/>
            <p:nvPr/>
          </p:nvSpPr>
          <p:spPr>
            <a:xfrm>
              <a:off x="1625122" y="3482220"/>
              <a:ext cx="227222" cy="1091140"/>
            </a:xfrm>
            <a:custGeom>
              <a:rect b="b" l="l" r="r" t="t"/>
              <a:pathLst>
                <a:path extrusionOk="0" h="42681" w="8888">
                  <a:moveTo>
                    <a:pt x="0" y="1"/>
                  </a:moveTo>
                  <a:lnTo>
                    <a:pt x="1014" y="6016"/>
                  </a:lnTo>
                  <a:lnTo>
                    <a:pt x="7806" y="42681"/>
                  </a:lnTo>
                  <a:lnTo>
                    <a:pt x="8887" y="42681"/>
                  </a:lnTo>
                  <a:lnTo>
                    <a:pt x="3954" y="6016"/>
                  </a:lnTo>
                  <a:lnTo>
                    <a:pt x="321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1625122" y="3482220"/>
              <a:ext cx="101084" cy="153799"/>
            </a:xfrm>
            <a:custGeom>
              <a:rect b="b" l="l" r="r" t="t"/>
              <a:pathLst>
                <a:path extrusionOk="0" h="6016" w="3954">
                  <a:moveTo>
                    <a:pt x="0" y="1"/>
                  </a:moveTo>
                  <a:lnTo>
                    <a:pt x="1014" y="6016"/>
                  </a:lnTo>
                  <a:lnTo>
                    <a:pt x="3954" y="6016"/>
                  </a:lnTo>
                  <a:lnTo>
                    <a:pt x="321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18"/>
            <p:cNvGrpSpPr/>
            <p:nvPr/>
          </p:nvGrpSpPr>
          <p:grpSpPr>
            <a:xfrm>
              <a:off x="559062" y="2721994"/>
              <a:ext cx="1316597" cy="1851366"/>
              <a:chOff x="559062" y="2721994"/>
              <a:chExt cx="1316597" cy="1851366"/>
            </a:xfrm>
          </p:grpSpPr>
          <p:sp>
            <p:nvSpPr>
              <p:cNvPr id="321" name="Google Shape;321;p18"/>
              <p:cNvSpPr/>
              <p:nvPr/>
            </p:nvSpPr>
            <p:spPr>
              <a:xfrm>
                <a:off x="1079974" y="3482220"/>
                <a:ext cx="227247" cy="1091140"/>
              </a:xfrm>
              <a:custGeom>
                <a:rect b="b" l="l" r="r" t="t"/>
                <a:pathLst>
                  <a:path extrusionOk="0" h="42681" w="8889">
                    <a:moveTo>
                      <a:pt x="5678" y="1"/>
                    </a:moveTo>
                    <a:lnTo>
                      <a:pt x="4935" y="6016"/>
                    </a:lnTo>
                    <a:lnTo>
                      <a:pt x="1" y="42681"/>
                    </a:lnTo>
                    <a:lnTo>
                      <a:pt x="1082" y="42681"/>
                    </a:lnTo>
                    <a:lnTo>
                      <a:pt x="7875" y="6016"/>
                    </a:lnTo>
                    <a:lnTo>
                      <a:pt x="8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559062" y="3482220"/>
                <a:ext cx="227222" cy="1091140"/>
              </a:xfrm>
              <a:custGeom>
                <a:rect b="b" l="l" r="r" t="t"/>
                <a:pathLst>
                  <a:path extrusionOk="0" h="42681" w="8888">
                    <a:moveTo>
                      <a:pt x="5677" y="1"/>
                    </a:moveTo>
                    <a:lnTo>
                      <a:pt x="4934" y="6016"/>
                    </a:lnTo>
                    <a:lnTo>
                      <a:pt x="0" y="42681"/>
                    </a:lnTo>
                    <a:lnTo>
                      <a:pt x="1081" y="42681"/>
                    </a:lnTo>
                    <a:lnTo>
                      <a:pt x="7874" y="6016"/>
                    </a:lnTo>
                    <a:lnTo>
                      <a:pt x="88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603110" y="2721994"/>
                <a:ext cx="1272549" cy="831962"/>
              </a:xfrm>
              <a:custGeom>
                <a:rect b="b" l="l" r="r" t="t"/>
                <a:pathLst>
                  <a:path extrusionOk="0" h="32543" w="49777">
                    <a:moveTo>
                      <a:pt x="1927" y="0"/>
                    </a:moveTo>
                    <a:lnTo>
                      <a:pt x="0" y="32542"/>
                    </a:lnTo>
                    <a:lnTo>
                      <a:pt x="49777" y="32542"/>
                    </a:lnTo>
                    <a:lnTo>
                      <a:pt x="49777" y="27305"/>
                    </a:lnTo>
                    <a:lnTo>
                      <a:pt x="31157" y="27305"/>
                    </a:ln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" name="Google Shape;324;p18"/>
            <p:cNvSpPr/>
            <p:nvPr/>
          </p:nvSpPr>
          <p:spPr>
            <a:xfrm>
              <a:off x="1718409" y="3721534"/>
              <a:ext cx="925274" cy="766055"/>
            </a:xfrm>
            <a:custGeom>
              <a:rect b="b" l="l" r="r" t="t"/>
              <a:pathLst>
                <a:path extrusionOk="0" h="29965" w="36193">
                  <a:moveTo>
                    <a:pt x="17911" y="0"/>
                  </a:moveTo>
                  <a:lnTo>
                    <a:pt x="1" y="3819"/>
                  </a:lnTo>
                  <a:cubicBezTo>
                    <a:pt x="1" y="3819"/>
                    <a:pt x="1521" y="11185"/>
                    <a:pt x="3110" y="18113"/>
                  </a:cubicBezTo>
                  <a:cubicBezTo>
                    <a:pt x="3380" y="19194"/>
                    <a:pt x="3616" y="20242"/>
                    <a:pt x="3853" y="21256"/>
                  </a:cubicBezTo>
                  <a:cubicBezTo>
                    <a:pt x="4968" y="25953"/>
                    <a:pt x="6050" y="29805"/>
                    <a:pt x="6455" y="29940"/>
                  </a:cubicBezTo>
                  <a:cubicBezTo>
                    <a:pt x="6500" y="29957"/>
                    <a:pt x="6580" y="29965"/>
                    <a:pt x="6694" y="29965"/>
                  </a:cubicBezTo>
                  <a:cubicBezTo>
                    <a:pt x="9617" y="29965"/>
                    <a:pt x="34468" y="24751"/>
                    <a:pt x="35314" y="24263"/>
                  </a:cubicBezTo>
                  <a:cubicBezTo>
                    <a:pt x="36192" y="23756"/>
                    <a:pt x="34773" y="21256"/>
                    <a:pt x="33557" y="20647"/>
                  </a:cubicBezTo>
                  <a:cubicBezTo>
                    <a:pt x="32340" y="20039"/>
                    <a:pt x="21121" y="17572"/>
                    <a:pt x="21121" y="17572"/>
                  </a:cubicBezTo>
                  <a:lnTo>
                    <a:pt x="20547" y="14430"/>
                  </a:lnTo>
                  <a:lnTo>
                    <a:pt x="17911" y="0"/>
                  </a:lnTo>
                  <a:close/>
                </a:path>
              </a:pathLst>
            </a:custGeom>
            <a:solidFill>
              <a:srgbClr val="F0B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793570" y="4081771"/>
              <a:ext cx="850113" cy="405819"/>
            </a:xfrm>
            <a:custGeom>
              <a:rect b="b" l="l" r="r" t="t"/>
              <a:pathLst>
                <a:path extrusionOk="0" h="15874" w="33253">
                  <a:moveTo>
                    <a:pt x="17539" y="1"/>
                  </a:moveTo>
                  <a:lnTo>
                    <a:pt x="1" y="3278"/>
                  </a:lnTo>
                  <a:cubicBezTo>
                    <a:pt x="68" y="3515"/>
                    <a:pt x="136" y="3785"/>
                    <a:pt x="170" y="4022"/>
                  </a:cubicBezTo>
                  <a:cubicBezTo>
                    <a:pt x="440" y="5103"/>
                    <a:pt x="676" y="6151"/>
                    <a:pt x="913" y="7165"/>
                  </a:cubicBezTo>
                  <a:cubicBezTo>
                    <a:pt x="2028" y="11862"/>
                    <a:pt x="3110" y="15714"/>
                    <a:pt x="3515" y="15849"/>
                  </a:cubicBezTo>
                  <a:cubicBezTo>
                    <a:pt x="3560" y="15866"/>
                    <a:pt x="3640" y="15874"/>
                    <a:pt x="3754" y="15874"/>
                  </a:cubicBezTo>
                  <a:cubicBezTo>
                    <a:pt x="6677" y="15874"/>
                    <a:pt x="31528" y="10660"/>
                    <a:pt x="32374" y="10172"/>
                  </a:cubicBezTo>
                  <a:cubicBezTo>
                    <a:pt x="33252" y="9665"/>
                    <a:pt x="31833" y="7165"/>
                    <a:pt x="30617" y="6556"/>
                  </a:cubicBezTo>
                  <a:cubicBezTo>
                    <a:pt x="29400" y="5948"/>
                    <a:pt x="18181" y="3481"/>
                    <a:pt x="18181" y="3481"/>
                  </a:cubicBezTo>
                  <a:lnTo>
                    <a:pt x="17607" y="339"/>
                  </a:lnTo>
                  <a:lnTo>
                    <a:pt x="175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18"/>
            <p:cNvGrpSpPr/>
            <p:nvPr/>
          </p:nvGrpSpPr>
          <p:grpSpPr>
            <a:xfrm>
              <a:off x="1811721" y="4029874"/>
              <a:ext cx="835413" cy="458585"/>
              <a:chOff x="1811721" y="4029874"/>
              <a:chExt cx="835413" cy="458585"/>
            </a:xfrm>
          </p:grpSpPr>
          <p:sp>
            <p:nvSpPr>
              <p:cNvPr id="327" name="Google Shape;327;p18"/>
              <p:cNvSpPr/>
              <p:nvPr/>
            </p:nvSpPr>
            <p:spPr>
              <a:xfrm>
                <a:off x="1811721" y="4162121"/>
                <a:ext cx="835413" cy="326337"/>
              </a:xfrm>
              <a:custGeom>
                <a:rect b="b" l="l" r="r" t="t"/>
                <a:pathLst>
                  <a:path extrusionOk="0" h="12765" w="32678">
                    <a:moveTo>
                      <a:pt x="17437" y="0"/>
                    </a:moveTo>
                    <a:lnTo>
                      <a:pt x="0" y="3785"/>
                    </a:lnTo>
                    <a:cubicBezTo>
                      <a:pt x="34" y="3853"/>
                      <a:pt x="34" y="3886"/>
                      <a:pt x="34" y="3954"/>
                    </a:cubicBezTo>
                    <a:cubicBezTo>
                      <a:pt x="1149" y="8685"/>
                      <a:pt x="2197" y="12571"/>
                      <a:pt x="2636" y="12740"/>
                    </a:cubicBezTo>
                    <a:cubicBezTo>
                      <a:pt x="2681" y="12757"/>
                      <a:pt x="2762" y="12765"/>
                      <a:pt x="2877" y="12765"/>
                    </a:cubicBezTo>
                    <a:cubicBezTo>
                      <a:pt x="5820" y="12765"/>
                      <a:pt x="30953" y="7550"/>
                      <a:pt x="31799" y="7029"/>
                    </a:cubicBezTo>
                    <a:cubicBezTo>
                      <a:pt x="32678" y="6522"/>
                      <a:pt x="31292" y="4022"/>
                      <a:pt x="30076" y="3380"/>
                    </a:cubicBezTo>
                    <a:cubicBezTo>
                      <a:pt x="28825" y="2771"/>
                      <a:pt x="17505" y="271"/>
                      <a:pt x="17505" y="271"/>
                    </a:cubicBezTo>
                    <a:lnTo>
                      <a:pt x="174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2175588" y="4152611"/>
                <a:ext cx="136364" cy="61612"/>
              </a:xfrm>
              <a:custGeom>
                <a:rect b="b" l="l" r="r" t="t"/>
                <a:pathLst>
                  <a:path extrusionOk="0" h="2410" w="5334">
                    <a:moveTo>
                      <a:pt x="5164" y="1"/>
                    </a:moveTo>
                    <a:cubicBezTo>
                      <a:pt x="3272" y="34"/>
                      <a:pt x="1143" y="744"/>
                      <a:pt x="28" y="2332"/>
                    </a:cubicBezTo>
                    <a:cubicBezTo>
                      <a:pt x="0" y="2360"/>
                      <a:pt x="39" y="2409"/>
                      <a:pt x="91" y="2409"/>
                    </a:cubicBezTo>
                    <a:cubicBezTo>
                      <a:pt x="103" y="2409"/>
                      <a:pt x="116" y="2406"/>
                      <a:pt x="129" y="2400"/>
                    </a:cubicBezTo>
                    <a:cubicBezTo>
                      <a:pt x="1751" y="1487"/>
                      <a:pt x="3441" y="778"/>
                      <a:pt x="5198" y="203"/>
                    </a:cubicBezTo>
                    <a:cubicBezTo>
                      <a:pt x="5333" y="170"/>
                      <a:pt x="5299" y="1"/>
                      <a:pt x="5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2212810" y="4165573"/>
                <a:ext cx="136287" cy="61714"/>
              </a:xfrm>
              <a:custGeom>
                <a:rect b="b" l="l" r="r" t="t"/>
                <a:pathLst>
                  <a:path extrusionOk="0" h="2414" w="5331">
                    <a:moveTo>
                      <a:pt x="5161" y="0"/>
                    </a:moveTo>
                    <a:cubicBezTo>
                      <a:pt x="3303" y="34"/>
                      <a:pt x="1140" y="744"/>
                      <a:pt x="25" y="2332"/>
                    </a:cubicBezTo>
                    <a:cubicBezTo>
                      <a:pt x="0" y="2382"/>
                      <a:pt x="48" y="2413"/>
                      <a:pt x="88" y="2413"/>
                    </a:cubicBezTo>
                    <a:cubicBezTo>
                      <a:pt x="103" y="2413"/>
                      <a:pt x="117" y="2409"/>
                      <a:pt x="126" y="2400"/>
                    </a:cubicBezTo>
                    <a:cubicBezTo>
                      <a:pt x="1748" y="1521"/>
                      <a:pt x="3438" y="778"/>
                      <a:pt x="5195" y="203"/>
                    </a:cubicBezTo>
                    <a:cubicBezTo>
                      <a:pt x="5330" y="169"/>
                      <a:pt x="5296" y="0"/>
                      <a:pt x="5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249726" y="4178534"/>
                <a:ext cx="136517" cy="62225"/>
              </a:xfrm>
              <a:custGeom>
                <a:rect b="b" l="l" r="r" t="t"/>
                <a:pathLst>
                  <a:path extrusionOk="0" h="2434" w="5340">
                    <a:moveTo>
                      <a:pt x="5170" y="0"/>
                    </a:moveTo>
                    <a:cubicBezTo>
                      <a:pt x="3312" y="34"/>
                      <a:pt x="1149" y="778"/>
                      <a:pt x="68" y="2332"/>
                    </a:cubicBezTo>
                    <a:cubicBezTo>
                      <a:pt x="0" y="2400"/>
                      <a:pt x="101" y="2433"/>
                      <a:pt x="135" y="2433"/>
                    </a:cubicBezTo>
                    <a:cubicBezTo>
                      <a:pt x="1757" y="1521"/>
                      <a:pt x="3447" y="778"/>
                      <a:pt x="5204" y="237"/>
                    </a:cubicBezTo>
                    <a:cubicBezTo>
                      <a:pt x="5339" y="169"/>
                      <a:pt x="5306" y="0"/>
                      <a:pt x="5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227254" y="4029874"/>
                <a:ext cx="140838" cy="153543"/>
              </a:xfrm>
              <a:custGeom>
                <a:rect b="b" l="l" r="r" t="t"/>
                <a:pathLst>
                  <a:path extrusionOk="0" h="6006" w="5509">
                    <a:moveTo>
                      <a:pt x="3819" y="526"/>
                    </a:moveTo>
                    <a:cubicBezTo>
                      <a:pt x="4195" y="526"/>
                      <a:pt x="4490" y="789"/>
                      <a:pt x="4529" y="1558"/>
                    </a:cubicBezTo>
                    <a:cubicBezTo>
                      <a:pt x="4596" y="2706"/>
                      <a:pt x="2974" y="3720"/>
                      <a:pt x="2163" y="4261"/>
                    </a:cubicBezTo>
                    <a:cubicBezTo>
                      <a:pt x="1521" y="4666"/>
                      <a:pt x="845" y="5106"/>
                      <a:pt x="203" y="5545"/>
                    </a:cubicBezTo>
                    <a:cubicBezTo>
                      <a:pt x="541" y="4633"/>
                      <a:pt x="947" y="3720"/>
                      <a:pt x="1352" y="2842"/>
                    </a:cubicBezTo>
                    <a:cubicBezTo>
                      <a:pt x="1589" y="2402"/>
                      <a:pt x="1825" y="1997"/>
                      <a:pt x="2096" y="1591"/>
                    </a:cubicBezTo>
                    <a:cubicBezTo>
                      <a:pt x="2368" y="1234"/>
                      <a:pt x="3202" y="526"/>
                      <a:pt x="3819" y="526"/>
                    </a:cubicBezTo>
                    <a:close/>
                    <a:moveTo>
                      <a:pt x="3741" y="1"/>
                    </a:moveTo>
                    <a:cubicBezTo>
                      <a:pt x="3043" y="1"/>
                      <a:pt x="2333" y="518"/>
                      <a:pt x="1893" y="1051"/>
                    </a:cubicBezTo>
                    <a:cubicBezTo>
                      <a:pt x="879" y="2436"/>
                      <a:pt x="203" y="4024"/>
                      <a:pt x="0" y="5748"/>
                    </a:cubicBezTo>
                    <a:cubicBezTo>
                      <a:pt x="0" y="5782"/>
                      <a:pt x="0" y="5815"/>
                      <a:pt x="34" y="5815"/>
                    </a:cubicBezTo>
                    <a:cubicBezTo>
                      <a:pt x="61" y="5921"/>
                      <a:pt x="169" y="6006"/>
                      <a:pt x="280" y="6006"/>
                    </a:cubicBezTo>
                    <a:cubicBezTo>
                      <a:pt x="311" y="6006"/>
                      <a:pt x="343" y="5999"/>
                      <a:pt x="372" y="5984"/>
                    </a:cubicBezTo>
                    <a:cubicBezTo>
                      <a:pt x="1758" y="5140"/>
                      <a:pt x="3312" y="4362"/>
                      <a:pt x="4393" y="3112"/>
                    </a:cubicBezTo>
                    <a:cubicBezTo>
                      <a:pt x="5002" y="2369"/>
                      <a:pt x="5509" y="1152"/>
                      <a:pt x="4664" y="375"/>
                    </a:cubicBezTo>
                    <a:cubicBezTo>
                      <a:pt x="4377" y="109"/>
                      <a:pt x="4060" y="1"/>
                      <a:pt x="3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53617" y="4106338"/>
                <a:ext cx="185755" cy="85924"/>
              </a:xfrm>
              <a:custGeom>
                <a:rect b="b" l="l" r="r" t="t"/>
                <a:pathLst>
                  <a:path extrusionOk="0" h="3361" w="7266">
                    <a:moveTo>
                      <a:pt x="2209" y="542"/>
                    </a:moveTo>
                    <a:cubicBezTo>
                      <a:pt x="2516" y="542"/>
                      <a:pt x="2798" y="578"/>
                      <a:pt x="2974" y="628"/>
                    </a:cubicBezTo>
                    <a:cubicBezTo>
                      <a:pt x="3413" y="797"/>
                      <a:pt x="3853" y="966"/>
                      <a:pt x="4292" y="1135"/>
                    </a:cubicBezTo>
                    <a:cubicBezTo>
                      <a:pt x="5204" y="1574"/>
                      <a:pt x="6049" y="2047"/>
                      <a:pt x="6894" y="2554"/>
                    </a:cubicBezTo>
                    <a:cubicBezTo>
                      <a:pt x="6117" y="2588"/>
                      <a:pt x="5339" y="2689"/>
                      <a:pt x="4528" y="2757"/>
                    </a:cubicBezTo>
                    <a:cubicBezTo>
                      <a:pt x="4186" y="2793"/>
                      <a:pt x="3720" y="2839"/>
                      <a:pt x="3233" y="2839"/>
                    </a:cubicBezTo>
                    <a:cubicBezTo>
                      <a:pt x="2373" y="2839"/>
                      <a:pt x="1445" y="2697"/>
                      <a:pt x="1014" y="2115"/>
                    </a:cubicBezTo>
                    <a:cubicBezTo>
                      <a:pt x="125" y="870"/>
                      <a:pt x="1279" y="542"/>
                      <a:pt x="2209" y="542"/>
                    </a:cubicBezTo>
                    <a:close/>
                    <a:moveTo>
                      <a:pt x="2067" y="1"/>
                    </a:moveTo>
                    <a:cubicBezTo>
                      <a:pt x="1228" y="1"/>
                      <a:pt x="358" y="338"/>
                      <a:pt x="203" y="1270"/>
                    </a:cubicBezTo>
                    <a:cubicBezTo>
                      <a:pt x="0" y="2419"/>
                      <a:pt x="1183" y="3061"/>
                      <a:pt x="2095" y="3230"/>
                    </a:cubicBezTo>
                    <a:cubicBezTo>
                      <a:pt x="2547" y="3324"/>
                      <a:pt x="3003" y="3360"/>
                      <a:pt x="3462" y="3360"/>
                    </a:cubicBezTo>
                    <a:cubicBezTo>
                      <a:pt x="4653" y="3360"/>
                      <a:pt x="5858" y="3115"/>
                      <a:pt x="7029" y="2993"/>
                    </a:cubicBezTo>
                    <a:cubicBezTo>
                      <a:pt x="7164" y="2960"/>
                      <a:pt x="7266" y="2791"/>
                      <a:pt x="7198" y="2655"/>
                    </a:cubicBezTo>
                    <a:cubicBezTo>
                      <a:pt x="7198" y="2655"/>
                      <a:pt x="7198" y="2588"/>
                      <a:pt x="7198" y="2588"/>
                    </a:cubicBezTo>
                    <a:cubicBezTo>
                      <a:pt x="5948" y="1371"/>
                      <a:pt x="4461" y="526"/>
                      <a:pt x="2805" y="87"/>
                    </a:cubicBezTo>
                    <a:cubicBezTo>
                      <a:pt x="2576" y="32"/>
                      <a:pt x="2323" y="1"/>
                      <a:pt x="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18"/>
            <p:cNvSpPr/>
            <p:nvPr/>
          </p:nvSpPr>
          <p:spPr>
            <a:xfrm>
              <a:off x="1251899" y="3942697"/>
              <a:ext cx="780142" cy="729139"/>
            </a:xfrm>
            <a:custGeom>
              <a:rect b="b" l="l" r="r" t="t"/>
              <a:pathLst>
                <a:path extrusionOk="0" h="28521" w="30516">
                  <a:moveTo>
                    <a:pt x="6759" y="0"/>
                  </a:moveTo>
                  <a:cubicBezTo>
                    <a:pt x="6759" y="0"/>
                    <a:pt x="778" y="17031"/>
                    <a:pt x="541" y="19498"/>
                  </a:cubicBezTo>
                  <a:cubicBezTo>
                    <a:pt x="237" y="22810"/>
                    <a:pt x="1" y="26493"/>
                    <a:pt x="203" y="26629"/>
                  </a:cubicBezTo>
                  <a:cubicBezTo>
                    <a:pt x="1162" y="27278"/>
                    <a:pt x="24096" y="28521"/>
                    <a:pt x="28745" y="28521"/>
                  </a:cubicBezTo>
                  <a:cubicBezTo>
                    <a:pt x="29178" y="28521"/>
                    <a:pt x="29452" y="28510"/>
                    <a:pt x="29535" y="28487"/>
                  </a:cubicBezTo>
                  <a:cubicBezTo>
                    <a:pt x="30515" y="28217"/>
                    <a:pt x="29806" y="25446"/>
                    <a:pt x="28792" y="24533"/>
                  </a:cubicBezTo>
                  <a:cubicBezTo>
                    <a:pt x="27778" y="23621"/>
                    <a:pt x="17539" y="18417"/>
                    <a:pt x="17539" y="18417"/>
                  </a:cubicBezTo>
                  <a:lnTo>
                    <a:pt x="25041" y="879"/>
                  </a:lnTo>
                  <a:lnTo>
                    <a:pt x="6759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251899" y="4286521"/>
              <a:ext cx="780142" cy="385316"/>
            </a:xfrm>
            <a:custGeom>
              <a:rect b="b" l="l" r="r" t="t"/>
              <a:pathLst>
                <a:path extrusionOk="0" h="15072" w="30516">
                  <a:moveTo>
                    <a:pt x="2231" y="0"/>
                  </a:moveTo>
                  <a:cubicBezTo>
                    <a:pt x="1319" y="2839"/>
                    <a:pt x="643" y="5238"/>
                    <a:pt x="541" y="6049"/>
                  </a:cubicBezTo>
                  <a:cubicBezTo>
                    <a:pt x="237" y="9361"/>
                    <a:pt x="1" y="13044"/>
                    <a:pt x="203" y="13180"/>
                  </a:cubicBezTo>
                  <a:cubicBezTo>
                    <a:pt x="1162" y="13829"/>
                    <a:pt x="24096" y="15072"/>
                    <a:pt x="28745" y="15072"/>
                  </a:cubicBezTo>
                  <a:cubicBezTo>
                    <a:pt x="29178" y="15072"/>
                    <a:pt x="29452" y="15061"/>
                    <a:pt x="29535" y="15038"/>
                  </a:cubicBezTo>
                  <a:cubicBezTo>
                    <a:pt x="30515" y="14768"/>
                    <a:pt x="29839" y="11997"/>
                    <a:pt x="28792" y="11084"/>
                  </a:cubicBezTo>
                  <a:cubicBezTo>
                    <a:pt x="27778" y="10172"/>
                    <a:pt x="17573" y="4968"/>
                    <a:pt x="17573" y="4968"/>
                  </a:cubicBezTo>
                  <a:lnTo>
                    <a:pt x="19060" y="1487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758622" y="2875767"/>
              <a:ext cx="1453115" cy="1512707"/>
            </a:xfrm>
            <a:custGeom>
              <a:rect b="b" l="l" r="r" t="t"/>
              <a:pathLst>
                <a:path extrusionOk="0" h="59171" w="56840">
                  <a:moveTo>
                    <a:pt x="3988" y="0"/>
                  </a:moveTo>
                  <a:cubicBezTo>
                    <a:pt x="3988" y="0"/>
                    <a:pt x="0" y="10037"/>
                    <a:pt x="6218" y="16998"/>
                  </a:cubicBezTo>
                  <a:cubicBezTo>
                    <a:pt x="8630" y="19663"/>
                    <a:pt x="13527" y="20222"/>
                    <a:pt x="18348" y="20222"/>
                  </a:cubicBezTo>
                  <a:cubicBezTo>
                    <a:pt x="21837" y="20222"/>
                    <a:pt x="25285" y="19929"/>
                    <a:pt x="27721" y="19929"/>
                  </a:cubicBezTo>
                  <a:cubicBezTo>
                    <a:pt x="29559" y="19929"/>
                    <a:pt x="30821" y="20096"/>
                    <a:pt x="31089" y="20681"/>
                  </a:cubicBezTo>
                  <a:cubicBezTo>
                    <a:pt x="32035" y="22776"/>
                    <a:pt x="19566" y="57042"/>
                    <a:pt x="19566" y="57042"/>
                  </a:cubicBezTo>
                  <a:lnTo>
                    <a:pt x="39537" y="59171"/>
                  </a:lnTo>
                  <a:cubicBezTo>
                    <a:pt x="39537" y="59171"/>
                    <a:pt x="56839" y="21391"/>
                    <a:pt x="50655" y="10476"/>
                  </a:cubicBezTo>
                  <a:cubicBezTo>
                    <a:pt x="47310" y="4562"/>
                    <a:pt x="32610" y="6928"/>
                    <a:pt x="23756" y="5846"/>
                  </a:cubicBezTo>
                  <a:cubicBezTo>
                    <a:pt x="21087" y="5508"/>
                    <a:pt x="19836" y="0"/>
                    <a:pt x="19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759466" y="2855034"/>
              <a:ext cx="1497189" cy="1294151"/>
            </a:xfrm>
            <a:custGeom>
              <a:rect b="b" l="l" r="r" t="t"/>
              <a:pathLst>
                <a:path extrusionOk="0" h="50622" w="58564">
                  <a:moveTo>
                    <a:pt x="24737" y="0"/>
                  </a:moveTo>
                  <a:lnTo>
                    <a:pt x="3955" y="811"/>
                  </a:lnTo>
                  <a:cubicBezTo>
                    <a:pt x="3955" y="811"/>
                    <a:pt x="1" y="11794"/>
                    <a:pt x="5273" y="17606"/>
                  </a:cubicBezTo>
                  <a:cubicBezTo>
                    <a:pt x="7046" y="19571"/>
                    <a:pt x="11232" y="20975"/>
                    <a:pt x="15710" y="20975"/>
                  </a:cubicBezTo>
                  <a:cubicBezTo>
                    <a:pt x="17547" y="20975"/>
                    <a:pt x="19434" y="20739"/>
                    <a:pt x="21223" y="20208"/>
                  </a:cubicBezTo>
                  <a:cubicBezTo>
                    <a:pt x="27812" y="18282"/>
                    <a:pt x="34773" y="12977"/>
                    <a:pt x="40789" y="10375"/>
                  </a:cubicBezTo>
                  <a:cubicBezTo>
                    <a:pt x="42655" y="9575"/>
                    <a:pt x="44382" y="9241"/>
                    <a:pt x="45854" y="9241"/>
                  </a:cubicBezTo>
                  <a:cubicBezTo>
                    <a:pt x="47553" y="9241"/>
                    <a:pt x="48910" y="9686"/>
                    <a:pt x="49744" y="10375"/>
                  </a:cubicBezTo>
                  <a:cubicBezTo>
                    <a:pt x="55353" y="14970"/>
                    <a:pt x="43424" y="50621"/>
                    <a:pt x="43424" y="50621"/>
                  </a:cubicBezTo>
                  <a:lnTo>
                    <a:pt x="58563" y="47411"/>
                  </a:lnTo>
                  <a:cubicBezTo>
                    <a:pt x="58563" y="47411"/>
                    <a:pt x="54846" y="7806"/>
                    <a:pt x="44810" y="1690"/>
                  </a:cubicBezTo>
                  <a:cubicBezTo>
                    <a:pt x="42747" y="427"/>
                    <a:pt x="39616" y="29"/>
                    <a:pt x="36489" y="29"/>
                  </a:cubicBezTo>
                  <a:cubicBezTo>
                    <a:pt x="31164" y="29"/>
                    <a:pt x="25852" y="1183"/>
                    <a:pt x="25852" y="1183"/>
                  </a:cubicBezTo>
                  <a:cubicBezTo>
                    <a:pt x="24805" y="271"/>
                    <a:pt x="24737" y="0"/>
                    <a:pt x="24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834627" y="2894123"/>
              <a:ext cx="1168321" cy="434068"/>
            </a:xfrm>
            <a:custGeom>
              <a:rect b="b" l="l" r="r" t="t"/>
              <a:pathLst>
                <a:path extrusionOk="0" h="16979" w="45700">
                  <a:moveTo>
                    <a:pt x="2582" y="0"/>
                  </a:moveTo>
                  <a:cubicBezTo>
                    <a:pt x="2569" y="0"/>
                    <a:pt x="2552" y="9"/>
                    <a:pt x="2535" y="26"/>
                  </a:cubicBezTo>
                  <a:cubicBezTo>
                    <a:pt x="1" y="9792"/>
                    <a:pt x="3279" y="13577"/>
                    <a:pt x="5509" y="15199"/>
                  </a:cubicBezTo>
                  <a:cubicBezTo>
                    <a:pt x="7266" y="16449"/>
                    <a:pt x="9801" y="16753"/>
                    <a:pt x="11457" y="16922"/>
                  </a:cubicBezTo>
                  <a:cubicBezTo>
                    <a:pt x="11949" y="16960"/>
                    <a:pt x="12440" y="16979"/>
                    <a:pt x="12930" y="16979"/>
                  </a:cubicBezTo>
                  <a:cubicBezTo>
                    <a:pt x="16314" y="16979"/>
                    <a:pt x="19649" y="16100"/>
                    <a:pt x="22777" y="14861"/>
                  </a:cubicBezTo>
                  <a:cubicBezTo>
                    <a:pt x="26460" y="13408"/>
                    <a:pt x="29907" y="11414"/>
                    <a:pt x="33422" y="9623"/>
                  </a:cubicBezTo>
                  <a:cubicBezTo>
                    <a:pt x="36136" y="8238"/>
                    <a:pt x="39091" y="6810"/>
                    <a:pt x="42146" y="6810"/>
                  </a:cubicBezTo>
                  <a:cubicBezTo>
                    <a:pt x="42893" y="6810"/>
                    <a:pt x="43647" y="6896"/>
                    <a:pt x="44404" y="7088"/>
                  </a:cubicBezTo>
                  <a:cubicBezTo>
                    <a:pt x="44844" y="7190"/>
                    <a:pt x="45249" y="7359"/>
                    <a:pt x="45655" y="7528"/>
                  </a:cubicBezTo>
                  <a:cubicBezTo>
                    <a:pt x="45655" y="7528"/>
                    <a:pt x="45685" y="7543"/>
                    <a:pt x="45695" y="7543"/>
                  </a:cubicBezTo>
                  <a:cubicBezTo>
                    <a:pt x="45700" y="7543"/>
                    <a:pt x="45700" y="7539"/>
                    <a:pt x="45688" y="7528"/>
                  </a:cubicBezTo>
                  <a:cubicBezTo>
                    <a:pt x="44541" y="6904"/>
                    <a:pt x="43229" y="6667"/>
                    <a:pt x="41914" y="6667"/>
                  </a:cubicBezTo>
                  <a:cubicBezTo>
                    <a:pt x="41447" y="6667"/>
                    <a:pt x="40979" y="6697"/>
                    <a:pt x="40518" y="6750"/>
                  </a:cubicBezTo>
                  <a:cubicBezTo>
                    <a:pt x="38693" y="7021"/>
                    <a:pt x="36902" y="7595"/>
                    <a:pt x="35246" y="8406"/>
                  </a:cubicBezTo>
                  <a:cubicBezTo>
                    <a:pt x="31698" y="10028"/>
                    <a:pt x="28319" y="11988"/>
                    <a:pt x="24771" y="13610"/>
                  </a:cubicBezTo>
                  <a:cubicBezTo>
                    <a:pt x="21223" y="15232"/>
                    <a:pt x="17472" y="16483"/>
                    <a:pt x="13585" y="16584"/>
                  </a:cubicBezTo>
                  <a:cubicBezTo>
                    <a:pt x="13366" y="16591"/>
                    <a:pt x="13142" y="16594"/>
                    <a:pt x="12916" y="16594"/>
                  </a:cubicBezTo>
                  <a:cubicBezTo>
                    <a:pt x="9727" y="16594"/>
                    <a:pt x="5942" y="15880"/>
                    <a:pt x="3955" y="13103"/>
                  </a:cubicBezTo>
                  <a:cubicBezTo>
                    <a:pt x="643" y="8508"/>
                    <a:pt x="2569" y="566"/>
                    <a:pt x="2603" y="26"/>
                  </a:cubicBezTo>
                  <a:cubicBezTo>
                    <a:pt x="2603" y="9"/>
                    <a:pt x="2594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980628" y="1815331"/>
              <a:ext cx="533925" cy="503247"/>
            </a:xfrm>
            <a:custGeom>
              <a:rect b="b" l="l" r="r" t="t"/>
              <a:pathLst>
                <a:path extrusionOk="0" h="19685" w="20885">
                  <a:moveTo>
                    <a:pt x="11266" y="1"/>
                  </a:moveTo>
                  <a:cubicBezTo>
                    <a:pt x="9868" y="1"/>
                    <a:pt x="8277" y="612"/>
                    <a:pt x="6692" y="2112"/>
                  </a:cubicBezTo>
                  <a:cubicBezTo>
                    <a:pt x="4664" y="2687"/>
                    <a:pt x="3448" y="4545"/>
                    <a:pt x="3312" y="6674"/>
                  </a:cubicBezTo>
                  <a:cubicBezTo>
                    <a:pt x="3245" y="7249"/>
                    <a:pt x="3143" y="7857"/>
                    <a:pt x="3008" y="8431"/>
                  </a:cubicBezTo>
                  <a:cubicBezTo>
                    <a:pt x="2806" y="9208"/>
                    <a:pt x="2501" y="9952"/>
                    <a:pt x="2096" y="10695"/>
                  </a:cubicBezTo>
                  <a:cubicBezTo>
                    <a:pt x="1454" y="11743"/>
                    <a:pt x="913" y="12892"/>
                    <a:pt x="508" y="14075"/>
                  </a:cubicBezTo>
                  <a:cubicBezTo>
                    <a:pt x="136" y="15224"/>
                    <a:pt x="1" y="16474"/>
                    <a:pt x="102" y="17724"/>
                  </a:cubicBezTo>
                  <a:cubicBezTo>
                    <a:pt x="136" y="18197"/>
                    <a:pt x="406" y="19650"/>
                    <a:pt x="406" y="19650"/>
                  </a:cubicBezTo>
                  <a:cubicBezTo>
                    <a:pt x="947" y="19684"/>
                    <a:pt x="1826" y="19684"/>
                    <a:pt x="2907" y="19684"/>
                  </a:cubicBezTo>
                  <a:cubicBezTo>
                    <a:pt x="2941" y="18603"/>
                    <a:pt x="3042" y="17184"/>
                    <a:pt x="3515" y="16204"/>
                  </a:cubicBezTo>
                  <a:cubicBezTo>
                    <a:pt x="3518" y="16199"/>
                    <a:pt x="3520" y="16197"/>
                    <a:pt x="3523" y="16197"/>
                  </a:cubicBezTo>
                  <a:cubicBezTo>
                    <a:pt x="3606" y="16197"/>
                    <a:pt x="3935" y="17988"/>
                    <a:pt x="4326" y="19684"/>
                  </a:cubicBezTo>
                  <a:cubicBezTo>
                    <a:pt x="7807" y="19617"/>
                    <a:pt x="12572" y="19448"/>
                    <a:pt x="16221" y="19279"/>
                  </a:cubicBezTo>
                  <a:cubicBezTo>
                    <a:pt x="16390" y="18299"/>
                    <a:pt x="16593" y="17352"/>
                    <a:pt x="16390" y="14446"/>
                  </a:cubicBezTo>
                  <a:cubicBezTo>
                    <a:pt x="16386" y="14360"/>
                    <a:pt x="16394" y="14318"/>
                    <a:pt x="16411" y="14318"/>
                  </a:cubicBezTo>
                  <a:cubicBezTo>
                    <a:pt x="16536" y="14318"/>
                    <a:pt x="17174" y="16452"/>
                    <a:pt x="17708" y="19211"/>
                  </a:cubicBezTo>
                  <a:lnTo>
                    <a:pt x="19229" y="19143"/>
                  </a:lnTo>
                  <a:cubicBezTo>
                    <a:pt x="19195" y="18197"/>
                    <a:pt x="19026" y="17319"/>
                    <a:pt x="18722" y="16440"/>
                  </a:cubicBezTo>
                  <a:cubicBezTo>
                    <a:pt x="18692" y="16361"/>
                    <a:pt x="18683" y="16324"/>
                    <a:pt x="18691" y="16324"/>
                  </a:cubicBezTo>
                  <a:cubicBezTo>
                    <a:pt x="18737" y="16324"/>
                    <a:pt x="19367" y="17577"/>
                    <a:pt x="19972" y="19076"/>
                  </a:cubicBezTo>
                  <a:lnTo>
                    <a:pt x="20716" y="19042"/>
                  </a:lnTo>
                  <a:cubicBezTo>
                    <a:pt x="20817" y="19008"/>
                    <a:pt x="20885" y="18941"/>
                    <a:pt x="20885" y="18839"/>
                  </a:cubicBezTo>
                  <a:cubicBezTo>
                    <a:pt x="20479" y="12689"/>
                    <a:pt x="18283" y="11405"/>
                    <a:pt x="17303" y="9175"/>
                  </a:cubicBezTo>
                  <a:cubicBezTo>
                    <a:pt x="17100" y="8735"/>
                    <a:pt x="16965" y="8262"/>
                    <a:pt x="16829" y="7755"/>
                  </a:cubicBezTo>
                  <a:cubicBezTo>
                    <a:pt x="16492" y="6539"/>
                    <a:pt x="16154" y="4917"/>
                    <a:pt x="15782" y="3700"/>
                  </a:cubicBezTo>
                  <a:cubicBezTo>
                    <a:pt x="15647" y="3362"/>
                    <a:pt x="15545" y="3058"/>
                    <a:pt x="15444" y="2788"/>
                  </a:cubicBezTo>
                  <a:cubicBezTo>
                    <a:pt x="14776" y="1177"/>
                    <a:pt x="13207" y="1"/>
                    <a:pt x="11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967667" y="1883129"/>
              <a:ext cx="165048" cy="433710"/>
            </a:xfrm>
            <a:custGeom>
              <a:rect b="b" l="l" r="r" t="t"/>
              <a:pathLst>
                <a:path extrusionOk="0" h="16965" w="6456">
                  <a:moveTo>
                    <a:pt x="6320" y="1"/>
                  </a:moveTo>
                  <a:cubicBezTo>
                    <a:pt x="5036" y="609"/>
                    <a:pt x="4124" y="1826"/>
                    <a:pt x="3988" y="3279"/>
                  </a:cubicBezTo>
                  <a:cubicBezTo>
                    <a:pt x="3921" y="4157"/>
                    <a:pt x="3752" y="5070"/>
                    <a:pt x="3448" y="5914"/>
                  </a:cubicBezTo>
                  <a:cubicBezTo>
                    <a:pt x="3042" y="6759"/>
                    <a:pt x="2535" y="7570"/>
                    <a:pt x="1927" y="8280"/>
                  </a:cubicBezTo>
                  <a:cubicBezTo>
                    <a:pt x="981" y="9327"/>
                    <a:pt x="373" y="10679"/>
                    <a:pt x="204" y="12098"/>
                  </a:cubicBezTo>
                  <a:cubicBezTo>
                    <a:pt x="1" y="13754"/>
                    <a:pt x="170" y="15376"/>
                    <a:pt x="643" y="16965"/>
                  </a:cubicBezTo>
                  <a:cubicBezTo>
                    <a:pt x="237" y="15309"/>
                    <a:pt x="170" y="13585"/>
                    <a:pt x="474" y="11896"/>
                  </a:cubicBezTo>
                  <a:cubicBezTo>
                    <a:pt x="744" y="10206"/>
                    <a:pt x="1724" y="9125"/>
                    <a:pt x="2704" y="7841"/>
                  </a:cubicBezTo>
                  <a:cubicBezTo>
                    <a:pt x="3482" y="6827"/>
                    <a:pt x="3988" y="5644"/>
                    <a:pt x="4157" y="4360"/>
                  </a:cubicBezTo>
                  <a:cubicBezTo>
                    <a:pt x="4157" y="3583"/>
                    <a:pt x="4293" y="2806"/>
                    <a:pt x="4529" y="2062"/>
                  </a:cubicBezTo>
                  <a:cubicBezTo>
                    <a:pt x="4968" y="1251"/>
                    <a:pt x="5610" y="575"/>
                    <a:pt x="6421" y="136"/>
                  </a:cubicBezTo>
                  <a:cubicBezTo>
                    <a:pt x="6455" y="68"/>
                    <a:pt x="6388" y="1"/>
                    <a:pt x="6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683001" y="2007452"/>
              <a:ext cx="312762" cy="339708"/>
            </a:xfrm>
            <a:custGeom>
              <a:rect b="b" l="l" r="r" t="t"/>
              <a:pathLst>
                <a:path extrusionOk="0" h="13288" w="12234">
                  <a:moveTo>
                    <a:pt x="5630" y="0"/>
                  </a:moveTo>
                  <a:cubicBezTo>
                    <a:pt x="5286" y="0"/>
                    <a:pt x="4955" y="197"/>
                    <a:pt x="4799" y="511"/>
                  </a:cubicBezTo>
                  <a:lnTo>
                    <a:pt x="203" y="11764"/>
                  </a:lnTo>
                  <a:cubicBezTo>
                    <a:pt x="0" y="12034"/>
                    <a:pt x="169" y="12406"/>
                    <a:pt x="507" y="12439"/>
                  </a:cubicBezTo>
                  <a:lnTo>
                    <a:pt x="6556" y="13284"/>
                  </a:lnTo>
                  <a:cubicBezTo>
                    <a:pt x="6583" y="13287"/>
                    <a:pt x="6610" y="13288"/>
                    <a:pt x="6637" y="13288"/>
                  </a:cubicBezTo>
                  <a:cubicBezTo>
                    <a:pt x="6976" y="13288"/>
                    <a:pt x="7280" y="13093"/>
                    <a:pt x="7468" y="12811"/>
                  </a:cubicBezTo>
                  <a:lnTo>
                    <a:pt x="12064" y="1525"/>
                  </a:lnTo>
                  <a:cubicBezTo>
                    <a:pt x="12233" y="1187"/>
                    <a:pt x="12098" y="882"/>
                    <a:pt x="11760" y="849"/>
                  </a:cubicBezTo>
                  <a:lnTo>
                    <a:pt x="5711" y="4"/>
                  </a:lnTo>
                  <a:cubicBezTo>
                    <a:pt x="5684" y="1"/>
                    <a:pt x="5657" y="0"/>
                    <a:pt x="5630" y="0"/>
                  </a:cubicBezTo>
                  <a:close/>
                </a:path>
              </a:pathLst>
            </a:custGeom>
            <a:solidFill>
              <a:srgbClr val="000000">
                <a:alpha val="71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702865" y="2010034"/>
              <a:ext cx="311024" cy="339733"/>
            </a:xfrm>
            <a:custGeom>
              <a:rect b="b" l="l" r="r" t="t"/>
              <a:pathLst>
                <a:path extrusionOk="0" h="13289" w="12166">
                  <a:moveTo>
                    <a:pt x="5590" y="1"/>
                  </a:moveTo>
                  <a:cubicBezTo>
                    <a:pt x="5224" y="1"/>
                    <a:pt x="4919" y="198"/>
                    <a:pt x="4731" y="511"/>
                  </a:cubicBezTo>
                  <a:lnTo>
                    <a:pt x="169" y="11764"/>
                  </a:lnTo>
                  <a:cubicBezTo>
                    <a:pt x="0" y="12102"/>
                    <a:pt x="102" y="12406"/>
                    <a:pt x="440" y="12440"/>
                  </a:cubicBezTo>
                  <a:lnTo>
                    <a:pt x="6489" y="13285"/>
                  </a:lnTo>
                  <a:cubicBezTo>
                    <a:pt x="6516" y="13287"/>
                    <a:pt x="6542" y="13288"/>
                    <a:pt x="6569" y="13288"/>
                  </a:cubicBezTo>
                  <a:cubicBezTo>
                    <a:pt x="6913" y="13288"/>
                    <a:pt x="7244" y="13091"/>
                    <a:pt x="7401" y="12778"/>
                  </a:cubicBezTo>
                  <a:lnTo>
                    <a:pt x="11997" y="1525"/>
                  </a:lnTo>
                  <a:cubicBezTo>
                    <a:pt x="12166" y="1187"/>
                    <a:pt x="12031" y="883"/>
                    <a:pt x="11693" y="849"/>
                  </a:cubicBezTo>
                  <a:lnTo>
                    <a:pt x="5678" y="4"/>
                  </a:lnTo>
                  <a:cubicBezTo>
                    <a:pt x="5648" y="2"/>
                    <a:pt x="5619" y="1"/>
                    <a:pt x="5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220607" y="2255867"/>
              <a:ext cx="777304" cy="639739"/>
            </a:xfrm>
            <a:custGeom>
              <a:rect b="b" l="l" r="r" t="t"/>
              <a:pathLst>
                <a:path extrusionOk="0" h="25024" w="30405">
                  <a:moveTo>
                    <a:pt x="1548" y="0"/>
                  </a:moveTo>
                  <a:cubicBezTo>
                    <a:pt x="1" y="0"/>
                    <a:pt x="308" y="3561"/>
                    <a:pt x="954" y="5764"/>
                  </a:cubicBezTo>
                  <a:cubicBezTo>
                    <a:pt x="3286" y="13536"/>
                    <a:pt x="9538" y="24079"/>
                    <a:pt x="12680" y="24586"/>
                  </a:cubicBezTo>
                  <a:cubicBezTo>
                    <a:pt x="13512" y="24734"/>
                    <a:pt x="14676" y="25023"/>
                    <a:pt x="15925" y="25023"/>
                  </a:cubicBezTo>
                  <a:cubicBezTo>
                    <a:pt x="16961" y="25023"/>
                    <a:pt x="18056" y="24824"/>
                    <a:pt x="19067" y="24181"/>
                  </a:cubicBezTo>
                  <a:cubicBezTo>
                    <a:pt x="23933" y="21038"/>
                    <a:pt x="28630" y="14347"/>
                    <a:pt x="29982" y="10360"/>
                  </a:cubicBezTo>
                  <a:cubicBezTo>
                    <a:pt x="30404" y="9063"/>
                    <a:pt x="25148" y="5532"/>
                    <a:pt x="23123" y="5532"/>
                  </a:cubicBezTo>
                  <a:cubicBezTo>
                    <a:pt x="22879" y="5532"/>
                    <a:pt x="22682" y="5584"/>
                    <a:pt x="22548" y="5696"/>
                  </a:cubicBezTo>
                  <a:cubicBezTo>
                    <a:pt x="19670" y="8105"/>
                    <a:pt x="16031" y="13098"/>
                    <a:pt x="15533" y="13098"/>
                  </a:cubicBezTo>
                  <a:cubicBezTo>
                    <a:pt x="15528" y="13098"/>
                    <a:pt x="15523" y="13098"/>
                    <a:pt x="15519" y="13097"/>
                  </a:cubicBezTo>
                  <a:cubicBezTo>
                    <a:pt x="13931" y="12725"/>
                    <a:pt x="8389" y="6507"/>
                    <a:pt x="4503" y="2148"/>
                  </a:cubicBezTo>
                  <a:cubicBezTo>
                    <a:pt x="3134" y="602"/>
                    <a:pt x="2184" y="0"/>
                    <a:pt x="1548" y="0"/>
                  </a:cubicBezTo>
                  <a:close/>
                </a:path>
              </a:pathLst>
            </a:custGeom>
            <a:solidFill>
              <a:srgbClr val="F0B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909328" y="2098617"/>
              <a:ext cx="131353" cy="227733"/>
            </a:xfrm>
            <a:custGeom>
              <a:rect b="b" l="l" r="r" t="t"/>
              <a:pathLst>
                <a:path extrusionOk="0" h="8908" w="5138">
                  <a:moveTo>
                    <a:pt x="4106" y="0"/>
                  </a:moveTo>
                  <a:cubicBezTo>
                    <a:pt x="3801" y="0"/>
                    <a:pt x="3418" y="160"/>
                    <a:pt x="2975" y="527"/>
                  </a:cubicBezTo>
                  <a:cubicBezTo>
                    <a:pt x="406" y="2689"/>
                    <a:pt x="1" y="6778"/>
                    <a:pt x="237" y="8231"/>
                  </a:cubicBezTo>
                  <a:lnTo>
                    <a:pt x="4360" y="8907"/>
                  </a:lnTo>
                  <a:cubicBezTo>
                    <a:pt x="4056" y="5798"/>
                    <a:pt x="3481" y="5055"/>
                    <a:pt x="4630" y="2284"/>
                  </a:cubicBezTo>
                  <a:cubicBezTo>
                    <a:pt x="5138" y="1004"/>
                    <a:pt x="4868" y="0"/>
                    <a:pt x="4106" y="0"/>
                  </a:cubicBezTo>
                  <a:close/>
                </a:path>
              </a:pathLst>
            </a:custGeom>
            <a:solidFill>
              <a:srgbClr val="F0B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732239" y="2073870"/>
              <a:ext cx="291160" cy="477963"/>
            </a:xfrm>
            <a:custGeom>
              <a:rect b="b" l="l" r="r" t="t"/>
              <a:pathLst>
                <a:path extrusionOk="0" h="18696" w="11389">
                  <a:moveTo>
                    <a:pt x="2934" y="0"/>
                  </a:moveTo>
                  <a:cubicBezTo>
                    <a:pt x="2088" y="0"/>
                    <a:pt x="1631" y="474"/>
                    <a:pt x="2704" y="1765"/>
                  </a:cubicBezTo>
                  <a:cubicBezTo>
                    <a:pt x="3954" y="3320"/>
                    <a:pt x="5272" y="3894"/>
                    <a:pt x="5846" y="4942"/>
                  </a:cubicBezTo>
                  <a:cubicBezTo>
                    <a:pt x="5846" y="4942"/>
                    <a:pt x="2535" y="5111"/>
                    <a:pt x="1758" y="6530"/>
                  </a:cubicBezTo>
                  <a:cubicBezTo>
                    <a:pt x="1082" y="7814"/>
                    <a:pt x="473" y="9098"/>
                    <a:pt x="0" y="10450"/>
                  </a:cubicBezTo>
                  <a:cubicBezTo>
                    <a:pt x="237" y="10585"/>
                    <a:pt x="440" y="10720"/>
                    <a:pt x="710" y="10855"/>
                  </a:cubicBezTo>
                  <a:cubicBezTo>
                    <a:pt x="710" y="10855"/>
                    <a:pt x="0" y="12207"/>
                    <a:pt x="778" y="14437"/>
                  </a:cubicBezTo>
                  <a:lnTo>
                    <a:pt x="9462" y="18695"/>
                  </a:lnTo>
                  <a:cubicBezTo>
                    <a:pt x="9462" y="18695"/>
                    <a:pt x="11388" y="14708"/>
                    <a:pt x="11388" y="11396"/>
                  </a:cubicBezTo>
                  <a:cubicBezTo>
                    <a:pt x="11388" y="9064"/>
                    <a:pt x="10814" y="4063"/>
                    <a:pt x="4900" y="582"/>
                  </a:cubicBezTo>
                  <a:cubicBezTo>
                    <a:pt x="4315" y="234"/>
                    <a:pt x="3528" y="0"/>
                    <a:pt x="2934" y="0"/>
                  </a:cubicBezTo>
                  <a:close/>
                </a:path>
              </a:pathLst>
            </a:custGeom>
            <a:solidFill>
              <a:srgbClr val="F0B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663112" y="2160331"/>
              <a:ext cx="350777" cy="224410"/>
            </a:xfrm>
            <a:custGeom>
              <a:rect b="b" l="l" r="r" t="t"/>
              <a:pathLst>
                <a:path extrusionOk="0" h="8778" w="13721">
                  <a:moveTo>
                    <a:pt x="3277" y="0"/>
                  </a:moveTo>
                  <a:cubicBezTo>
                    <a:pt x="2560" y="0"/>
                    <a:pt x="2004" y="185"/>
                    <a:pt x="1758" y="647"/>
                  </a:cubicBezTo>
                  <a:cubicBezTo>
                    <a:pt x="1116" y="1830"/>
                    <a:pt x="2772" y="2641"/>
                    <a:pt x="2772" y="2641"/>
                  </a:cubicBezTo>
                  <a:cubicBezTo>
                    <a:pt x="2772" y="2641"/>
                    <a:pt x="2542" y="2606"/>
                    <a:pt x="2225" y="2606"/>
                  </a:cubicBezTo>
                  <a:cubicBezTo>
                    <a:pt x="1609" y="2606"/>
                    <a:pt x="663" y="2738"/>
                    <a:pt x="440" y="3520"/>
                  </a:cubicBezTo>
                  <a:cubicBezTo>
                    <a:pt x="136" y="4601"/>
                    <a:pt x="1454" y="5142"/>
                    <a:pt x="1454" y="5142"/>
                  </a:cubicBezTo>
                  <a:cubicBezTo>
                    <a:pt x="1454" y="5142"/>
                    <a:pt x="204" y="5142"/>
                    <a:pt x="136" y="6257"/>
                  </a:cubicBezTo>
                  <a:cubicBezTo>
                    <a:pt x="1" y="7575"/>
                    <a:pt x="2671" y="7304"/>
                    <a:pt x="3684" y="8757"/>
                  </a:cubicBezTo>
                  <a:cubicBezTo>
                    <a:pt x="3695" y="8771"/>
                    <a:pt x="3725" y="8778"/>
                    <a:pt x="3772" y="8778"/>
                  </a:cubicBezTo>
                  <a:cubicBezTo>
                    <a:pt x="4779" y="8778"/>
                    <a:pt x="13721" y="5817"/>
                    <a:pt x="13721" y="5817"/>
                  </a:cubicBezTo>
                  <a:cubicBezTo>
                    <a:pt x="12943" y="4905"/>
                    <a:pt x="11220" y="2979"/>
                    <a:pt x="9260" y="1931"/>
                  </a:cubicBezTo>
                  <a:cubicBezTo>
                    <a:pt x="7727" y="1093"/>
                    <a:pt x="5023" y="0"/>
                    <a:pt x="3277" y="0"/>
                  </a:cubicBezTo>
                  <a:close/>
                </a:path>
              </a:pathLst>
            </a:custGeom>
            <a:solidFill>
              <a:srgbClr val="F0B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208336" y="2254768"/>
              <a:ext cx="769276" cy="648303"/>
            </a:xfrm>
            <a:custGeom>
              <a:rect b="b" l="l" r="r" t="t"/>
              <a:pathLst>
                <a:path extrusionOk="0" h="25359" w="30091">
                  <a:moveTo>
                    <a:pt x="1978" y="1"/>
                  </a:moveTo>
                  <a:cubicBezTo>
                    <a:pt x="307" y="1"/>
                    <a:pt x="0" y="2822"/>
                    <a:pt x="1096" y="6111"/>
                  </a:cubicBezTo>
                  <a:cubicBezTo>
                    <a:pt x="2854" y="11383"/>
                    <a:pt x="7720" y="20980"/>
                    <a:pt x="10795" y="23920"/>
                  </a:cubicBezTo>
                  <a:cubicBezTo>
                    <a:pt x="11133" y="24291"/>
                    <a:pt x="11538" y="24595"/>
                    <a:pt x="12011" y="24764"/>
                  </a:cubicBezTo>
                  <a:cubicBezTo>
                    <a:pt x="12802" y="25021"/>
                    <a:pt x="13890" y="25358"/>
                    <a:pt x="15496" y="25358"/>
                  </a:cubicBezTo>
                  <a:cubicBezTo>
                    <a:pt x="16431" y="25358"/>
                    <a:pt x="17542" y="25244"/>
                    <a:pt x="18871" y="24933"/>
                  </a:cubicBezTo>
                  <a:cubicBezTo>
                    <a:pt x="22487" y="24122"/>
                    <a:pt x="30090" y="13410"/>
                    <a:pt x="30090" y="13410"/>
                  </a:cubicBezTo>
                  <a:lnTo>
                    <a:pt x="19885" y="8172"/>
                  </a:lnTo>
                  <a:cubicBezTo>
                    <a:pt x="19885" y="8172"/>
                    <a:pt x="16134" y="12498"/>
                    <a:pt x="15830" y="12599"/>
                  </a:cubicBezTo>
                  <a:cubicBezTo>
                    <a:pt x="15828" y="12600"/>
                    <a:pt x="15826" y="12600"/>
                    <a:pt x="15823" y="12600"/>
                  </a:cubicBezTo>
                  <a:cubicBezTo>
                    <a:pt x="15454" y="12600"/>
                    <a:pt x="10055" y="7564"/>
                    <a:pt x="5523" y="2461"/>
                  </a:cubicBezTo>
                  <a:cubicBezTo>
                    <a:pt x="4847" y="1650"/>
                    <a:pt x="4070" y="941"/>
                    <a:pt x="3158" y="366"/>
                  </a:cubicBezTo>
                  <a:cubicBezTo>
                    <a:pt x="2709" y="116"/>
                    <a:pt x="2315" y="1"/>
                    <a:pt x="1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24273" y="2226851"/>
              <a:ext cx="642755" cy="680898"/>
            </a:xfrm>
            <a:custGeom>
              <a:rect b="b" l="l" r="r" t="t"/>
              <a:pathLst>
                <a:path extrusionOk="0" h="26634" w="25142">
                  <a:moveTo>
                    <a:pt x="14344" y="0"/>
                  </a:moveTo>
                  <a:cubicBezTo>
                    <a:pt x="12867" y="0"/>
                    <a:pt x="11277" y="674"/>
                    <a:pt x="9800" y="2202"/>
                  </a:cubicBezTo>
                  <a:cubicBezTo>
                    <a:pt x="5509" y="6628"/>
                    <a:pt x="0" y="26634"/>
                    <a:pt x="0" y="26634"/>
                  </a:cubicBezTo>
                  <a:lnTo>
                    <a:pt x="23790" y="25079"/>
                  </a:lnTo>
                  <a:lnTo>
                    <a:pt x="22945" y="18186"/>
                  </a:lnTo>
                  <a:cubicBezTo>
                    <a:pt x="22945" y="18186"/>
                    <a:pt x="25142" y="15009"/>
                    <a:pt x="24635" y="12137"/>
                  </a:cubicBezTo>
                  <a:cubicBezTo>
                    <a:pt x="24061" y="8893"/>
                    <a:pt x="18620" y="2269"/>
                    <a:pt x="18113" y="1729"/>
                  </a:cubicBezTo>
                  <a:cubicBezTo>
                    <a:pt x="17099" y="631"/>
                    <a:pt x="15774" y="0"/>
                    <a:pt x="14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376298" y="2386785"/>
              <a:ext cx="85566" cy="402623"/>
            </a:xfrm>
            <a:custGeom>
              <a:rect b="b" l="l" r="r" t="t"/>
              <a:pathLst>
                <a:path extrusionOk="0" h="15749" w="3347">
                  <a:moveTo>
                    <a:pt x="1" y="1"/>
                  </a:moveTo>
                  <a:lnTo>
                    <a:pt x="1" y="1"/>
                  </a:lnTo>
                  <a:cubicBezTo>
                    <a:pt x="609" y="879"/>
                    <a:pt x="1184" y="1826"/>
                    <a:pt x="1690" y="2772"/>
                  </a:cubicBezTo>
                  <a:cubicBezTo>
                    <a:pt x="1961" y="3245"/>
                    <a:pt x="2164" y="3752"/>
                    <a:pt x="2366" y="4259"/>
                  </a:cubicBezTo>
                  <a:cubicBezTo>
                    <a:pt x="2603" y="4732"/>
                    <a:pt x="2738" y="5272"/>
                    <a:pt x="2873" y="5779"/>
                  </a:cubicBezTo>
                  <a:cubicBezTo>
                    <a:pt x="2975" y="6320"/>
                    <a:pt x="3008" y="6827"/>
                    <a:pt x="2941" y="7368"/>
                  </a:cubicBezTo>
                  <a:cubicBezTo>
                    <a:pt x="2907" y="7908"/>
                    <a:pt x="2806" y="8415"/>
                    <a:pt x="2637" y="8922"/>
                  </a:cubicBezTo>
                  <a:cubicBezTo>
                    <a:pt x="2332" y="9970"/>
                    <a:pt x="1859" y="10950"/>
                    <a:pt x="1285" y="11862"/>
                  </a:cubicBezTo>
                  <a:lnTo>
                    <a:pt x="1251" y="11896"/>
                  </a:lnTo>
                  <a:lnTo>
                    <a:pt x="1251" y="11930"/>
                  </a:lnTo>
                  <a:cubicBezTo>
                    <a:pt x="1420" y="13214"/>
                    <a:pt x="1623" y="14464"/>
                    <a:pt x="1826" y="15748"/>
                  </a:cubicBezTo>
                  <a:cubicBezTo>
                    <a:pt x="1725" y="14470"/>
                    <a:pt x="1624" y="13191"/>
                    <a:pt x="1489" y="11946"/>
                  </a:cubicBezTo>
                  <a:lnTo>
                    <a:pt x="1489" y="11946"/>
                  </a:lnTo>
                  <a:cubicBezTo>
                    <a:pt x="2115" y="11048"/>
                    <a:pt x="2608" y="10085"/>
                    <a:pt x="2907" y="9023"/>
                  </a:cubicBezTo>
                  <a:cubicBezTo>
                    <a:pt x="3279" y="7976"/>
                    <a:pt x="3346" y="6827"/>
                    <a:pt x="3143" y="5745"/>
                  </a:cubicBezTo>
                  <a:cubicBezTo>
                    <a:pt x="2873" y="4664"/>
                    <a:pt x="2434" y="3617"/>
                    <a:pt x="1859" y="2704"/>
                  </a:cubicBezTo>
                  <a:cubicBezTo>
                    <a:pt x="1319" y="1724"/>
                    <a:pt x="710" y="84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632484" y="2239684"/>
              <a:ext cx="553866" cy="480162"/>
            </a:xfrm>
            <a:custGeom>
              <a:rect b="b" l="l" r="r" t="t"/>
              <a:pathLst>
                <a:path extrusionOk="0" h="18782" w="21665">
                  <a:moveTo>
                    <a:pt x="19976" y="0"/>
                  </a:moveTo>
                  <a:cubicBezTo>
                    <a:pt x="19405" y="0"/>
                    <a:pt x="18672" y="249"/>
                    <a:pt x="18012" y="585"/>
                  </a:cubicBezTo>
                  <a:cubicBezTo>
                    <a:pt x="9631" y="4842"/>
                    <a:pt x="0" y="14473"/>
                    <a:pt x="575" y="17650"/>
                  </a:cubicBezTo>
                  <a:cubicBezTo>
                    <a:pt x="721" y="18463"/>
                    <a:pt x="1454" y="18782"/>
                    <a:pt x="2499" y="18782"/>
                  </a:cubicBezTo>
                  <a:cubicBezTo>
                    <a:pt x="6054" y="18782"/>
                    <a:pt x="13216" y="15094"/>
                    <a:pt x="13112" y="14676"/>
                  </a:cubicBezTo>
                  <a:cubicBezTo>
                    <a:pt x="13011" y="14203"/>
                    <a:pt x="15545" y="10384"/>
                    <a:pt x="19161" y="4910"/>
                  </a:cubicBezTo>
                  <a:cubicBezTo>
                    <a:pt x="21664" y="1120"/>
                    <a:pt x="21186" y="0"/>
                    <a:pt x="19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637495" y="2597058"/>
              <a:ext cx="568054" cy="330913"/>
            </a:xfrm>
            <a:custGeom>
              <a:rect b="b" l="l" r="r" t="t"/>
              <a:pathLst>
                <a:path extrusionOk="0" h="12944" w="22220">
                  <a:moveTo>
                    <a:pt x="9447" y="1"/>
                  </a:moveTo>
                  <a:cubicBezTo>
                    <a:pt x="5166" y="1"/>
                    <a:pt x="1" y="2321"/>
                    <a:pt x="379" y="3671"/>
                  </a:cubicBezTo>
                  <a:cubicBezTo>
                    <a:pt x="1122" y="6171"/>
                    <a:pt x="4806" y="7827"/>
                    <a:pt x="13761" y="12896"/>
                  </a:cubicBezTo>
                  <a:cubicBezTo>
                    <a:pt x="13818" y="12928"/>
                    <a:pt x="13887" y="12944"/>
                    <a:pt x="13968" y="12944"/>
                  </a:cubicBezTo>
                  <a:cubicBezTo>
                    <a:pt x="15656" y="12944"/>
                    <a:pt x="22219" y="6168"/>
                    <a:pt x="21026" y="5394"/>
                  </a:cubicBezTo>
                  <a:cubicBezTo>
                    <a:pt x="19404" y="4347"/>
                    <a:pt x="12882" y="697"/>
                    <a:pt x="12409" y="494"/>
                  </a:cubicBezTo>
                  <a:cubicBezTo>
                    <a:pt x="11546" y="148"/>
                    <a:pt x="10524" y="1"/>
                    <a:pt x="9447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892506" y="2707294"/>
              <a:ext cx="495910" cy="513192"/>
            </a:xfrm>
            <a:custGeom>
              <a:rect b="b" l="l" r="r" t="t"/>
              <a:pathLst>
                <a:path extrusionOk="0" h="20074" w="19398">
                  <a:moveTo>
                    <a:pt x="9260" y="1"/>
                  </a:moveTo>
                  <a:cubicBezTo>
                    <a:pt x="9260" y="1"/>
                    <a:pt x="1" y="4799"/>
                    <a:pt x="237" y="5239"/>
                  </a:cubicBezTo>
                  <a:cubicBezTo>
                    <a:pt x="1150" y="7063"/>
                    <a:pt x="2738" y="9429"/>
                    <a:pt x="7097" y="10679"/>
                  </a:cubicBezTo>
                  <a:cubicBezTo>
                    <a:pt x="7097" y="10679"/>
                    <a:pt x="7266" y="17370"/>
                    <a:pt x="9226" y="17573"/>
                  </a:cubicBezTo>
                  <a:cubicBezTo>
                    <a:pt x="9254" y="17576"/>
                    <a:pt x="9281" y="17578"/>
                    <a:pt x="9307" y="17578"/>
                  </a:cubicBezTo>
                  <a:cubicBezTo>
                    <a:pt x="10052" y="17578"/>
                    <a:pt x="10331" y="16303"/>
                    <a:pt x="10415" y="14923"/>
                  </a:cubicBezTo>
                  <a:lnTo>
                    <a:pt x="10415" y="14923"/>
                  </a:lnTo>
                  <a:cubicBezTo>
                    <a:pt x="10555" y="16842"/>
                    <a:pt x="10911" y="18885"/>
                    <a:pt x="11795" y="19026"/>
                  </a:cubicBezTo>
                  <a:cubicBezTo>
                    <a:pt x="11845" y="19034"/>
                    <a:pt x="11895" y="19037"/>
                    <a:pt x="11943" y="19037"/>
                  </a:cubicBezTo>
                  <a:cubicBezTo>
                    <a:pt x="12673" y="19037"/>
                    <a:pt x="13048" y="18160"/>
                    <a:pt x="13229" y="17030"/>
                  </a:cubicBezTo>
                  <a:lnTo>
                    <a:pt x="13229" y="17030"/>
                  </a:lnTo>
                  <a:cubicBezTo>
                    <a:pt x="13388" y="18663"/>
                    <a:pt x="13789" y="20074"/>
                    <a:pt x="14701" y="20074"/>
                  </a:cubicBezTo>
                  <a:cubicBezTo>
                    <a:pt x="15703" y="20058"/>
                    <a:pt x="16058" y="18587"/>
                    <a:pt x="16148" y="16992"/>
                  </a:cubicBezTo>
                  <a:lnTo>
                    <a:pt x="16148" y="16992"/>
                  </a:lnTo>
                  <a:cubicBezTo>
                    <a:pt x="16324" y="18356"/>
                    <a:pt x="16672" y="19545"/>
                    <a:pt x="17351" y="19545"/>
                  </a:cubicBezTo>
                  <a:cubicBezTo>
                    <a:pt x="17390" y="19545"/>
                    <a:pt x="17430" y="19541"/>
                    <a:pt x="17472" y="19533"/>
                  </a:cubicBezTo>
                  <a:cubicBezTo>
                    <a:pt x="19398" y="19195"/>
                    <a:pt x="19296" y="12470"/>
                    <a:pt x="18553" y="9936"/>
                  </a:cubicBezTo>
                  <a:cubicBezTo>
                    <a:pt x="17843" y="7536"/>
                    <a:pt x="16559" y="5374"/>
                    <a:pt x="14836" y="3617"/>
                  </a:cubicBezTo>
                  <a:cubicBezTo>
                    <a:pt x="13112" y="1995"/>
                    <a:pt x="9260" y="1"/>
                    <a:pt x="9260" y="1"/>
                  </a:cubicBezTo>
                  <a:close/>
                </a:path>
              </a:pathLst>
            </a:custGeom>
            <a:solidFill>
              <a:srgbClr val="F0B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643861" y="2594506"/>
              <a:ext cx="534641" cy="315012"/>
            </a:xfrm>
            <a:custGeom>
              <a:rect b="b" l="l" r="r" t="t"/>
              <a:pathLst>
                <a:path extrusionOk="0" h="12322" w="20913">
                  <a:moveTo>
                    <a:pt x="8872" y="0"/>
                  </a:moveTo>
                  <a:cubicBezTo>
                    <a:pt x="4879" y="0"/>
                    <a:pt x="1" y="1628"/>
                    <a:pt x="130" y="3671"/>
                  </a:cubicBezTo>
                  <a:cubicBezTo>
                    <a:pt x="299" y="6340"/>
                    <a:pt x="10403" y="12288"/>
                    <a:pt x="10504" y="12322"/>
                  </a:cubicBezTo>
                  <a:cubicBezTo>
                    <a:pt x="10504" y="12322"/>
                    <a:pt x="10505" y="12322"/>
                    <a:pt x="10505" y="12322"/>
                  </a:cubicBezTo>
                  <a:cubicBezTo>
                    <a:pt x="10683" y="12322"/>
                    <a:pt x="20912" y="4516"/>
                    <a:pt x="20912" y="4516"/>
                  </a:cubicBezTo>
                  <a:cubicBezTo>
                    <a:pt x="20912" y="4516"/>
                    <a:pt x="15945" y="1947"/>
                    <a:pt x="12126" y="494"/>
                  </a:cubicBezTo>
                  <a:cubicBezTo>
                    <a:pt x="11238" y="153"/>
                    <a:pt x="10097" y="0"/>
                    <a:pt x="8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962503" y="2399747"/>
              <a:ext cx="217712" cy="325724"/>
            </a:xfrm>
            <a:custGeom>
              <a:rect b="b" l="l" r="r" t="t"/>
              <a:pathLst>
                <a:path extrusionOk="0" h="12741" w="8516">
                  <a:moveTo>
                    <a:pt x="5373" y="1"/>
                  </a:moveTo>
                  <a:lnTo>
                    <a:pt x="5373" y="1"/>
                  </a:lnTo>
                  <a:cubicBezTo>
                    <a:pt x="4359" y="1285"/>
                    <a:pt x="3413" y="2636"/>
                    <a:pt x="2568" y="4022"/>
                  </a:cubicBezTo>
                  <a:cubicBezTo>
                    <a:pt x="1690" y="5407"/>
                    <a:pt x="879" y="6793"/>
                    <a:pt x="102" y="8246"/>
                  </a:cubicBezTo>
                  <a:lnTo>
                    <a:pt x="0" y="8381"/>
                  </a:lnTo>
                  <a:lnTo>
                    <a:pt x="169" y="8449"/>
                  </a:lnTo>
                  <a:cubicBezTo>
                    <a:pt x="1588" y="9023"/>
                    <a:pt x="2974" y="9632"/>
                    <a:pt x="4326" y="10274"/>
                  </a:cubicBezTo>
                  <a:cubicBezTo>
                    <a:pt x="5035" y="10611"/>
                    <a:pt x="5711" y="10949"/>
                    <a:pt x="6387" y="11287"/>
                  </a:cubicBezTo>
                  <a:lnTo>
                    <a:pt x="8396" y="12275"/>
                  </a:lnTo>
                  <a:lnTo>
                    <a:pt x="8396" y="12275"/>
                  </a:lnTo>
                  <a:lnTo>
                    <a:pt x="7806" y="12740"/>
                  </a:lnTo>
                  <a:lnTo>
                    <a:pt x="8440" y="12297"/>
                  </a:lnTo>
                  <a:lnTo>
                    <a:pt x="8448" y="12301"/>
                  </a:lnTo>
                  <a:lnTo>
                    <a:pt x="8448" y="12291"/>
                  </a:lnTo>
                  <a:lnTo>
                    <a:pt x="8448" y="12291"/>
                  </a:lnTo>
                  <a:lnTo>
                    <a:pt x="8482" y="12267"/>
                  </a:lnTo>
                  <a:lnTo>
                    <a:pt x="8516" y="12234"/>
                  </a:lnTo>
                  <a:lnTo>
                    <a:pt x="8448" y="12200"/>
                  </a:lnTo>
                  <a:cubicBezTo>
                    <a:pt x="7806" y="11828"/>
                    <a:pt x="7130" y="11456"/>
                    <a:pt x="6488" y="11085"/>
                  </a:cubicBezTo>
                  <a:cubicBezTo>
                    <a:pt x="5812" y="10747"/>
                    <a:pt x="5137" y="10375"/>
                    <a:pt x="4461" y="10037"/>
                  </a:cubicBezTo>
                  <a:cubicBezTo>
                    <a:pt x="3123" y="9384"/>
                    <a:pt x="1785" y="8763"/>
                    <a:pt x="447" y="8204"/>
                  </a:cubicBezTo>
                  <a:lnTo>
                    <a:pt x="447" y="8204"/>
                  </a:lnTo>
                  <a:cubicBezTo>
                    <a:pt x="1170" y="6835"/>
                    <a:pt x="1955" y="5495"/>
                    <a:pt x="2771" y="4123"/>
                  </a:cubicBezTo>
                  <a:cubicBezTo>
                    <a:pt x="3582" y="2738"/>
                    <a:pt x="4461" y="1352"/>
                    <a:pt x="5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068751" y="2226928"/>
              <a:ext cx="269557" cy="136747"/>
            </a:xfrm>
            <a:custGeom>
              <a:rect b="b" l="l" r="r" t="t"/>
              <a:pathLst>
                <a:path extrusionOk="0" h="5349" w="10544">
                  <a:moveTo>
                    <a:pt x="4947" y="1"/>
                  </a:moveTo>
                  <a:cubicBezTo>
                    <a:pt x="4909" y="1"/>
                    <a:pt x="4871" y="1"/>
                    <a:pt x="4833" y="2"/>
                  </a:cubicBezTo>
                  <a:cubicBezTo>
                    <a:pt x="3076" y="2"/>
                    <a:pt x="1386" y="543"/>
                    <a:pt x="1" y="1590"/>
                  </a:cubicBezTo>
                  <a:cubicBezTo>
                    <a:pt x="1" y="1590"/>
                    <a:pt x="4113" y="5349"/>
                    <a:pt x="7200" y="5349"/>
                  </a:cubicBezTo>
                  <a:cubicBezTo>
                    <a:pt x="7279" y="5349"/>
                    <a:pt x="7357" y="5346"/>
                    <a:pt x="7435" y="5341"/>
                  </a:cubicBezTo>
                  <a:cubicBezTo>
                    <a:pt x="10544" y="5139"/>
                    <a:pt x="10105" y="2604"/>
                    <a:pt x="10105" y="2604"/>
                  </a:cubicBezTo>
                  <a:cubicBezTo>
                    <a:pt x="10105" y="2604"/>
                    <a:pt x="7930" y="1"/>
                    <a:pt x="4947" y="1"/>
                  </a:cubicBezTo>
                  <a:close/>
                </a:path>
              </a:pathLst>
            </a:custGeom>
            <a:solidFill>
              <a:srgbClr val="F0B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166384" y="2090462"/>
              <a:ext cx="133935" cy="258385"/>
            </a:xfrm>
            <a:custGeom>
              <a:rect b="b" l="l" r="r" t="t"/>
              <a:pathLst>
                <a:path extrusionOk="0" h="10107" w="5239">
                  <a:moveTo>
                    <a:pt x="439" y="1"/>
                  </a:moveTo>
                  <a:cubicBezTo>
                    <a:pt x="439" y="1"/>
                    <a:pt x="0" y="6557"/>
                    <a:pt x="34" y="6726"/>
                  </a:cubicBezTo>
                  <a:cubicBezTo>
                    <a:pt x="134" y="7327"/>
                    <a:pt x="1587" y="10106"/>
                    <a:pt x="3448" y="10106"/>
                  </a:cubicBezTo>
                  <a:cubicBezTo>
                    <a:pt x="3470" y="10106"/>
                    <a:pt x="3492" y="10106"/>
                    <a:pt x="3515" y="10105"/>
                  </a:cubicBezTo>
                  <a:cubicBezTo>
                    <a:pt x="4495" y="10105"/>
                    <a:pt x="4562" y="6692"/>
                    <a:pt x="4562" y="6692"/>
                  </a:cubicBezTo>
                  <a:lnTo>
                    <a:pt x="4596" y="6422"/>
                  </a:lnTo>
                  <a:lnTo>
                    <a:pt x="5238" y="2873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0B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173286" y="2091331"/>
              <a:ext cx="127032" cy="162440"/>
            </a:xfrm>
            <a:custGeom>
              <a:rect b="b" l="l" r="r" t="t"/>
              <a:pathLst>
                <a:path extrusionOk="0" h="6354" w="4969">
                  <a:moveTo>
                    <a:pt x="169" y="1"/>
                  </a:moveTo>
                  <a:cubicBezTo>
                    <a:pt x="169" y="1"/>
                    <a:pt x="102" y="1116"/>
                    <a:pt x="1" y="2434"/>
                  </a:cubicBezTo>
                  <a:cubicBezTo>
                    <a:pt x="812" y="4292"/>
                    <a:pt x="2366" y="5712"/>
                    <a:pt x="4292" y="6354"/>
                  </a:cubicBezTo>
                  <a:lnTo>
                    <a:pt x="4968" y="28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000000">
                <a:alpha val="1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111087" y="1837419"/>
              <a:ext cx="330913" cy="379129"/>
            </a:xfrm>
            <a:custGeom>
              <a:rect b="b" l="l" r="r" t="t"/>
              <a:pathLst>
                <a:path extrusionOk="0" h="14830" w="12944">
                  <a:moveTo>
                    <a:pt x="6467" y="0"/>
                  </a:moveTo>
                  <a:cubicBezTo>
                    <a:pt x="6166" y="0"/>
                    <a:pt x="5868" y="23"/>
                    <a:pt x="5576" y="65"/>
                  </a:cubicBezTo>
                  <a:cubicBezTo>
                    <a:pt x="2771" y="471"/>
                    <a:pt x="0" y="2701"/>
                    <a:pt x="1217" y="8919"/>
                  </a:cubicBezTo>
                  <a:cubicBezTo>
                    <a:pt x="2261" y="14227"/>
                    <a:pt x="5497" y="14830"/>
                    <a:pt x="7183" y="14830"/>
                  </a:cubicBezTo>
                  <a:cubicBezTo>
                    <a:pt x="7461" y="14830"/>
                    <a:pt x="7697" y="14813"/>
                    <a:pt x="7874" y="14799"/>
                  </a:cubicBezTo>
                  <a:cubicBezTo>
                    <a:pt x="9226" y="14664"/>
                    <a:pt x="12943" y="13616"/>
                    <a:pt x="12369" y="7331"/>
                  </a:cubicBezTo>
                  <a:cubicBezTo>
                    <a:pt x="11884" y="1698"/>
                    <a:pt x="9066" y="0"/>
                    <a:pt x="6467" y="0"/>
                  </a:cubicBezTo>
                  <a:close/>
                </a:path>
              </a:pathLst>
            </a:custGeom>
            <a:solidFill>
              <a:srgbClr val="F0B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376298" y="1971814"/>
              <a:ext cx="32672" cy="17691"/>
            </a:xfrm>
            <a:custGeom>
              <a:rect b="b" l="l" r="r" t="t"/>
              <a:pathLst>
                <a:path extrusionOk="0" h="692" w="1278">
                  <a:moveTo>
                    <a:pt x="480" y="0"/>
                  </a:moveTo>
                  <a:cubicBezTo>
                    <a:pt x="334" y="0"/>
                    <a:pt x="172" y="44"/>
                    <a:pt x="68" y="148"/>
                  </a:cubicBezTo>
                  <a:cubicBezTo>
                    <a:pt x="1" y="249"/>
                    <a:pt x="1" y="350"/>
                    <a:pt x="68" y="418"/>
                  </a:cubicBezTo>
                  <a:cubicBezTo>
                    <a:pt x="204" y="519"/>
                    <a:pt x="339" y="587"/>
                    <a:pt x="508" y="587"/>
                  </a:cubicBezTo>
                  <a:cubicBezTo>
                    <a:pt x="643" y="621"/>
                    <a:pt x="778" y="688"/>
                    <a:pt x="913" y="688"/>
                  </a:cubicBezTo>
                  <a:cubicBezTo>
                    <a:pt x="927" y="690"/>
                    <a:pt x="940" y="691"/>
                    <a:pt x="953" y="691"/>
                  </a:cubicBezTo>
                  <a:cubicBezTo>
                    <a:pt x="1164" y="691"/>
                    <a:pt x="1277" y="442"/>
                    <a:pt x="1150" y="283"/>
                  </a:cubicBezTo>
                  <a:cubicBezTo>
                    <a:pt x="1015" y="148"/>
                    <a:pt x="812" y="46"/>
                    <a:pt x="609" y="12"/>
                  </a:cubicBezTo>
                  <a:cubicBezTo>
                    <a:pt x="569" y="4"/>
                    <a:pt x="526" y="0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288175" y="1974703"/>
              <a:ext cx="31138" cy="18177"/>
            </a:xfrm>
            <a:custGeom>
              <a:rect b="b" l="l" r="r" t="t"/>
              <a:pathLst>
                <a:path extrusionOk="0" h="711" w="1218">
                  <a:moveTo>
                    <a:pt x="811" y="1"/>
                  </a:moveTo>
                  <a:cubicBezTo>
                    <a:pt x="744" y="1"/>
                    <a:pt x="677" y="12"/>
                    <a:pt x="609" y="35"/>
                  </a:cubicBezTo>
                  <a:cubicBezTo>
                    <a:pt x="406" y="68"/>
                    <a:pt x="237" y="170"/>
                    <a:pt x="102" y="305"/>
                  </a:cubicBezTo>
                  <a:cubicBezTo>
                    <a:pt x="1" y="474"/>
                    <a:pt x="136" y="710"/>
                    <a:pt x="339" y="710"/>
                  </a:cubicBezTo>
                  <a:cubicBezTo>
                    <a:pt x="474" y="710"/>
                    <a:pt x="609" y="643"/>
                    <a:pt x="744" y="609"/>
                  </a:cubicBezTo>
                  <a:cubicBezTo>
                    <a:pt x="913" y="575"/>
                    <a:pt x="1049" y="508"/>
                    <a:pt x="1184" y="406"/>
                  </a:cubicBezTo>
                  <a:cubicBezTo>
                    <a:pt x="1217" y="339"/>
                    <a:pt x="1217" y="203"/>
                    <a:pt x="1184" y="136"/>
                  </a:cubicBezTo>
                  <a:cubicBezTo>
                    <a:pt x="1071" y="46"/>
                    <a:pt x="943" y="1"/>
                    <a:pt x="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290783" y="2021359"/>
              <a:ext cx="33695" cy="35459"/>
            </a:xfrm>
            <a:custGeom>
              <a:rect b="b" l="l" r="r" t="t"/>
              <a:pathLst>
                <a:path extrusionOk="0" h="1387" w="1318">
                  <a:moveTo>
                    <a:pt x="710" y="1"/>
                  </a:moveTo>
                  <a:cubicBezTo>
                    <a:pt x="0" y="1"/>
                    <a:pt x="34" y="1386"/>
                    <a:pt x="676" y="1386"/>
                  </a:cubicBezTo>
                  <a:cubicBezTo>
                    <a:pt x="684" y="1386"/>
                    <a:pt x="692" y="1387"/>
                    <a:pt x="699" y="1387"/>
                  </a:cubicBezTo>
                  <a:cubicBezTo>
                    <a:pt x="1317" y="1387"/>
                    <a:pt x="1278" y="34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374764" y="2018701"/>
              <a:ext cx="33158" cy="35535"/>
            </a:xfrm>
            <a:custGeom>
              <a:rect b="b" l="l" r="r" t="t"/>
              <a:pathLst>
                <a:path extrusionOk="0" h="1390" w="1297">
                  <a:moveTo>
                    <a:pt x="617" y="1"/>
                  </a:moveTo>
                  <a:cubicBezTo>
                    <a:pt x="601" y="1"/>
                    <a:pt x="585" y="2"/>
                    <a:pt x="568" y="3"/>
                  </a:cubicBezTo>
                  <a:cubicBezTo>
                    <a:pt x="0" y="37"/>
                    <a:pt x="59" y="1389"/>
                    <a:pt x="680" y="1389"/>
                  </a:cubicBezTo>
                  <a:cubicBezTo>
                    <a:pt x="687" y="1389"/>
                    <a:pt x="695" y="1389"/>
                    <a:pt x="703" y="1389"/>
                  </a:cubicBezTo>
                  <a:cubicBezTo>
                    <a:pt x="1297" y="1323"/>
                    <a:pt x="1279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326190" y="1972556"/>
              <a:ext cx="57266" cy="132069"/>
            </a:xfrm>
            <a:custGeom>
              <a:rect b="b" l="l" r="r" t="t"/>
              <a:pathLst>
                <a:path extrusionOk="0" h="5166" w="2240">
                  <a:moveTo>
                    <a:pt x="1222" y="0"/>
                  </a:moveTo>
                  <a:cubicBezTo>
                    <a:pt x="1200" y="0"/>
                    <a:pt x="1184" y="17"/>
                    <a:pt x="1184" y="51"/>
                  </a:cubicBezTo>
                  <a:cubicBezTo>
                    <a:pt x="1353" y="1369"/>
                    <a:pt x="1758" y="2687"/>
                    <a:pt x="1927" y="4005"/>
                  </a:cubicBezTo>
                  <a:cubicBezTo>
                    <a:pt x="1690" y="3937"/>
                    <a:pt x="1454" y="3903"/>
                    <a:pt x="1217" y="3870"/>
                  </a:cubicBezTo>
                  <a:cubicBezTo>
                    <a:pt x="1184" y="3870"/>
                    <a:pt x="1420" y="4883"/>
                    <a:pt x="1420" y="4951"/>
                  </a:cubicBezTo>
                  <a:cubicBezTo>
                    <a:pt x="1362" y="4955"/>
                    <a:pt x="1304" y="4957"/>
                    <a:pt x="1245" y="4957"/>
                  </a:cubicBezTo>
                  <a:cubicBezTo>
                    <a:pt x="832" y="4957"/>
                    <a:pt x="424" y="4850"/>
                    <a:pt x="68" y="4613"/>
                  </a:cubicBezTo>
                  <a:cubicBezTo>
                    <a:pt x="35" y="4613"/>
                    <a:pt x="1" y="4647"/>
                    <a:pt x="35" y="4681"/>
                  </a:cubicBezTo>
                  <a:cubicBezTo>
                    <a:pt x="348" y="4994"/>
                    <a:pt x="782" y="5166"/>
                    <a:pt x="1227" y="5166"/>
                  </a:cubicBezTo>
                  <a:cubicBezTo>
                    <a:pt x="1359" y="5166"/>
                    <a:pt x="1492" y="5151"/>
                    <a:pt x="1623" y="5120"/>
                  </a:cubicBezTo>
                  <a:cubicBezTo>
                    <a:pt x="1623" y="4782"/>
                    <a:pt x="1589" y="4478"/>
                    <a:pt x="1521" y="4174"/>
                  </a:cubicBezTo>
                  <a:lnTo>
                    <a:pt x="1521" y="4174"/>
                  </a:lnTo>
                  <a:cubicBezTo>
                    <a:pt x="1622" y="4199"/>
                    <a:pt x="1982" y="4335"/>
                    <a:pt x="2148" y="4335"/>
                  </a:cubicBezTo>
                  <a:cubicBezTo>
                    <a:pt x="2206" y="4335"/>
                    <a:pt x="2240" y="4319"/>
                    <a:pt x="2231" y="4275"/>
                  </a:cubicBezTo>
                  <a:cubicBezTo>
                    <a:pt x="2062" y="2822"/>
                    <a:pt x="1724" y="1403"/>
                    <a:pt x="1285" y="51"/>
                  </a:cubicBezTo>
                  <a:cubicBezTo>
                    <a:pt x="1268" y="17"/>
                    <a:pt x="1243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322739" y="2091331"/>
              <a:ext cx="34589" cy="25207"/>
            </a:xfrm>
            <a:custGeom>
              <a:rect b="b" l="l" r="r" t="t"/>
              <a:pathLst>
                <a:path extrusionOk="0" h="986" w="1353">
                  <a:moveTo>
                    <a:pt x="170" y="1"/>
                  </a:moveTo>
                  <a:cubicBezTo>
                    <a:pt x="136" y="102"/>
                    <a:pt x="68" y="237"/>
                    <a:pt x="34" y="372"/>
                  </a:cubicBezTo>
                  <a:cubicBezTo>
                    <a:pt x="1" y="609"/>
                    <a:pt x="1" y="879"/>
                    <a:pt x="305" y="947"/>
                  </a:cubicBezTo>
                  <a:cubicBezTo>
                    <a:pt x="362" y="975"/>
                    <a:pt x="425" y="986"/>
                    <a:pt x="489" y="986"/>
                  </a:cubicBezTo>
                  <a:cubicBezTo>
                    <a:pt x="577" y="986"/>
                    <a:pt x="666" y="966"/>
                    <a:pt x="744" y="947"/>
                  </a:cubicBezTo>
                  <a:cubicBezTo>
                    <a:pt x="981" y="812"/>
                    <a:pt x="1183" y="643"/>
                    <a:pt x="1352" y="440"/>
                  </a:cubicBezTo>
                  <a:cubicBezTo>
                    <a:pt x="913" y="406"/>
                    <a:pt x="508" y="27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1322739" y="2100841"/>
              <a:ext cx="19046" cy="15697"/>
            </a:xfrm>
            <a:custGeom>
              <a:rect b="b" l="l" r="r" t="t"/>
              <a:pathLst>
                <a:path extrusionOk="0" h="614" w="745">
                  <a:moveTo>
                    <a:pt x="34" y="0"/>
                  </a:moveTo>
                  <a:cubicBezTo>
                    <a:pt x="1" y="237"/>
                    <a:pt x="1" y="507"/>
                    <a:pt x="305" y="575"/>
                  </a:cubicBezTo>
                  <a:cubicBezTo>
                    <a:pt x="362" y="603"/>
                    <a:pt x="425" y="614"/>
                    <a:pt x="489" y="614"/>
                  </a:cubicBezTo>
                  <a:cubicBezTo>
                    <a:pt x="577" y="614"/>
                    <a:pt x="666" y="594"/>
                    <a:pt x="744" y="575"/>
                  </a:cubicBezTo>
                  <a:cubicBezTo>
                    <a:pt x="676" y="237"/>
                    <a:pt x="372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040655" y="1721098"/>
              <a:ext cx="157710" cy="139789"/>
            </a:xfrm>
            <a:custGeom>
              <a:rect b="b" l="l" r="r" t="t"/>
              <a:pathLst>
                <a:path extrusionOk="0" h="5468" w="6169">
                  <a:moveTo>
                    <a:pt x="2577" y="0"/>
                  </a:moveTo>
                  <a:cubicBezTo>
                    <a:pt x="1177" y="0"/>
                    <a:pt x="0" y="1264"/>
                    <a:pt x="627" y="3095"/>
                  </a:cubicBezTo>
                  <a:cubicBezTo>
                    <a:pt x="1093" y="4495"/>
                    <a:pt x="3047" y="5468"/>
                    <a:pt x="4311" y="5468"/>
                  </a:cubicBezTo>
                  <a:cubicBezTo>
                    <a:pt x="4511" y="5468"/>
                    <a:pt x="4694" y="5443"/>
                    <a:pt x="4851" y="5393"/>
                  </a:cubicBezTo>
                  <a:cubicBezTo>
                    <a:pt x="5425" y="5257"/>
                    <a:pt x="6169" y="2250"/>
                    <a:pt x="4276" y="662"/>
                  </a:cubicBezTo>
                  <a:cubicBezTo>
                    <a:pt x="3742" y="205"/>
                    <a:pt x="3141" y="0"/>
                    <a:pt x="2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029867" y="1728487"/>
              <a:ext cx="134804" cy="137386"/>
            </a:xfrm>
            <a:custGeom>
              <a:rect b="b" l="l" r="r" t="t"/>
              <a:pathLst>
                <a:path extrusionOk="0" h="5374" w="5273">
                  <a:moveTo>
                    <a:pt x="1961" y="1"/>
                  </a:moveTo>
                  <a:cubicBezTo>
                    <a:pt x="1184" y="339"/>
                    <a:pt x="609" y="947"/>
                    <a:pt x="339" y="1724"/>
                  </a:cubicBezTo>
                  <a:cubicBezTo>
                    <a:pt x="1" y="2535"/>
                    <a:pt x="204" y="3482"/>
                    <a:pt x="778" y="4124"/>
                  </a:cubicBezTo>
                  <a:cubicBezTo>
                    <a:pt x="1353" y="4698"/>
                    <a:pt x="2096" y="5104"/>
                    <a:pt x="2941" y="5273"/>
                  </a:cubicBezTo>
                  <a:cubicBezTo>
                    <a:pt x="3313" y="5340"/>
                    <a:pt x="3718" y="5374"/>
                    <a:pt x="4124" y="5374"/>
                  </a:cubicBezTo>
                  <a:cubicBezTo>
                    <a:pt x="4529" y="5374"/>
                    <a:pt x="4935" y="5306"/>
                    <a:pt x="5273" y="5137"/>
                  </a:cubicBezTo>
                  <a:lnTo>
                    <a:pt x="5273" y="5137"/>
                  </a:lnTo>
                  <a:cubicBezTo>
                    <a:pt x="5043" y="5179"/>
                    <a:pt x="4813" y="5208"/>
                    <a:pt x="4575" y="5208"/>
                  </a:cubicBezTo>
                  <a:cubicBezTo>
                    <a:pt x="4428" y="5208"/>
                    <a:pt x="4279" y="5197"/>
                    <a:pt x="4124" y="5171"/>
                  </a:cubicBezTo>
                  <a:cubicBezTo>
                    <a:pt x="3752" y="5137"/>
                    <a:pt x="3380" y="5036"/>
                    <a:pt x="3008" y="4935"/>
                  </a:cubicBezTo>
                  <a:cubicBezTo>
                    <a:pt x="2299" y="4732"/>
                    <a:pt x="1623" y="4360"/>
                    <a:pt x="1116" y="3819"/>
                  </a:cubicBezTo>
                  <a:cubicBezTo>
                    <a:pt x="609" y="3279"/>
                    <a:pt x="440" y="2535"/>
                    <a:pt x="643" y="1826"/>
                  </a:cubicBezTo>
                  <a:cubicBezTo>
                    <a:pt x="846" y="1082"/>
                    <a:pt x="1319" y="440"/>
                    <a:pt x="1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084294" y="1821671"/>
              <a:ext cx="335234" cy="238777"/>
            </a:xfrm>
            <a:custGeom>
              <a:rect b="b" l="l" r="r" t="t"/>
              <a:pathLst>
                <a:path extrusionOk="0" h="9340" w="13113">
                  <a:moveTo>
                    <a:pt x="7012" y="1"/>
                  </a:moveTo>
                  <a:cubicBezTo>
                    <a:pt x="5586" y="1"/>
                    <a:pt x="3821" y="436"/>
                    <a:pt x="2535" y="2202"/>
                  </a:cubicBezTo>
                  <a:cubicBezTo>
                    <a:pt x="1" y="5649"/>
                    <a:pt x="1859" y="9231"/>
                    <a:pt x="2637" y="9332"/>
                  </a:cubicBezTo>
                  <a:cubicBezTo>
                    <a:pt x="2673" y="9337"/>
                    <a:pt x="2708" y="9340"/>
                    <a:pt x="2742" y="9340"/>
                  </a:cubicBezTo>
                  <a:cubicBezTo>
                    <a:pt x="3840" y="9340"/>
                    <a:pt x="4157" y="6798"/>
                    <a:pt x="4157" y="6798"/>
                  </a:cubicBezTo>
                  <a:cubicBezTo>
                    <a:pt x="4157" y="6798"/>
                    <a:pt x="9192" y="6054"/>
                    <a:pt x="9699" y="1999"/>
                  </a:cubicBezTo>
                  <a:cubicBezTo>
                    <a:pt x="10274" y="3655"/>
                    <a:pt x="11524" y="5041"/>
                    <a:pt x="13112" y="5818"/>
                  </a:cubicBezTo>
                  <a:cubicBezTo>
                    <a:pt x="13112" y="5818"/>
                    <a:pt x="13011" y="1357"/>
                    <a:pt x="9463" y="411"/>
                  </a:cubicBezTo>
                  <a:cubicBezTo>
                    <a:pt x="9463" y="411"/>
                    <a:pt x="8397" y="1"/>
                    <a:pt x="7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089484" y="2015147"/>
              <a:ext cx="89887" cy="100010"/>
            </a:xfrm>
            <a:custGeom>
              <a:rect b="b" l="l" r="r" t="t"/>
              <a:pathLst>
                <a:path extrusionOk="0" h="3912" w="3516">
                  <a:moveTo>
                    <a:pt x="1212" y="1"/>
                  </a:moveTo>
                  <a:cubicBezTo>
                    <a:pt x="1108" y="1"/>
                    <a:pt x="1008" y="24"/>
                    <a:pt x="913" y="75"/>
                  </a:cubicBezTo>
                  <a:cubicBezTo>
                    <a:pt x="1" y="581"/>
                    <a:pt x="1048" y="3420"/>
                    <a:pt x="2096" y="3826"/>
                  </a:cubicBezTo>
                  <a:cubicBezTo>
                    <a:pt x="2230" y="3884"/>
                    <a:pt x="2372" y="3912"/>
                    <a:pt x="2513" y="3912"/>
                  </a:cubicBezTo>
                  <a:cubicBezTo>
                    <a:pt x="2942" y="3912"/>
                    <a:pt x="3363" y="3658"/>
                    <a:pt x="3515" y="3251"/>
                  </a:cubicBezTo>
                  <a:lnTo>
                    <a:pt x="3177" y="1561"/>
                  </a:lnTo>
                  <a:cubicBezTo>
                    <a:pt x="3177" y="1561"/>
                    <a:pt x="2074" y="1"/>
                    <a:pt x="1212" y="1"/>
                  </a:cubicBezTo>
                  <a:close/>
                </a:path>
              </a:pathLst>
            </a:custGeom>
            <a:solidFill>
              <a:srgbClr val="F0B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120597" y="2037772"/>
              <a:ext cx="44943" cy="62302"/>
            </a:xfrm>
            <a:custGeom>
              <a:rect b="b" l="l" r="r" t="t"/>
              <a:pathLst>
                <a:path extrusionOk="0" h="2437" w="1758">
                  <a:moveTo>
                    <a:pt x="0" y="1"/>
                  </a:moveTo>
                  <a:lnTo>
                    <a:pt x="0" y="34"/>
                  </a:lnTo>
                  <a:cubicBezTo>
                    <a:pt x="676" y="372"/>
                    <a:pt x="1183" y="981"/>
                    <a:pt x="1386" y="1724"/>
                  </a:cubicBezTo>
                  <a:cubicBezTo>
                    <a:pt x="1284" y="1520"/>
                    <a:pt x="1084" y="1415"/>
                    <a:pt x="882" y="1415"/>
                  </a:cubicBezTo>
                  <a:cubicBezTo>
                    <a:pt x="749" y="1415"/>
                    <a:pt x="615" y="1461"/>
                    <a:pt x="507" y="1555"/>
                  </a:cubicBezTo>
                  <a:cubicBezTo>
                    <a:pt x="507" y="1555"/>
                    <a:pt x="507" y="1589"/>
                    <a:pt x="507" y="1589"/>
                  </a:cubicBezTo>
                  <a:cubicBezTo>
                    <a:pt x="573" y="1572"/>
                    <a:pt x="640" y="1564"/>
                    <a:pt x="707" y="1564"/>
                  </a:cubicBezTo>
                  <a:cubicBezTo>
                    <a:pt x="917" y="1564"/>
                    <a:pt x="1123" y="1646"/>
                    <a:pt x="1250" y="1825"/>
                  </a:cubicBezTo>
                  <a:cubicBezTo>
                    <a:pt x="1386" y="1994"/>
                    <a:pt x="1487" y="2197"/>
                    <a:pt x="1588" y="2400"/>
                  </a:cubicBezTo>
                  <a:cubicBezTo>
                    <a:pt x="1601" y="2426"/>
                    <a:pt x="1629" y="2437"/>
                    <a:pt x="1656" y="2437"/>
                  </a:cubicBezTo>
                  <a:cubicBezTo>
                    <a:pt x="1701" y="2437"/>
                    <a:pt x="1744" y="2408"/>
                    <a:pt x="1724" y="2366"/>
                  </a:cubicBezTo>
                  <a:cubicBezTo>
                    <a:pt x="1757" y="1420"/>
                    <a:pt x="1014" y="1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8"/>
            <p:cNvGrpSpPr/>
            <p:nvPr/>
          </p:nvGrpSpPr>
          <p:grpSpPr>
            <a:xfrm>
              <a:off x="1249317" y="4296338"/>
              <a:ext cx="791365" cy="382146"/>
              <a:chOff x="1249317" y="4296338"/>
              <a:chExt cx="791365" cy="382146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1249317" y="4376356"/>
                <a:ext cx="791365" cy="302127"/>
              </a:xfrm>
              <a:custGeom>
                <a:rect b="b" l="l" r="r" t="t"/>
                <a:pathLst>
                  <a:path extrusionOk="0" h="11818" w="30955">
                    <a:moveTo>
                      <a:pt x="1115" y="1"/>
                    </a:moveTo>
                    <a:cubicBezTo>
                      <a:pt x="1115" y="68"/>
                      <a:pt x="609" y="1859"/>
                      <a:pt x="575" y="2333"/>
                    </a:cubicBezTo>
                    <a:cubicBezTo>
                      <a:pt x="237" y="6726"/>
                      <a:pt x="0" y="9463"/>
                      <a:pt x="338" y="9699"/>
                    </a:cubicBezTo>
                    <a:cubicBezTo>
                      <a:pt x="1284" y="10361"/>
                      <a:pt x="25411" y="11818"/>
                      <a:pt x="29435" y="11818"/>
                    </a:cubicBezTo>
                    <a:cubicBezTo>
                      <a:pt x="29723" y="11818"/>
                      <a:pt x="29909" y="11810"/>
                      <a:pt x="29974" y="11794"/>
                    </a:cubicBezTo>
                    <a:cubicBezTo>
                      <a:pt x="30954" y="11524"/>
                      <a:pt x="30278" y="8686"/>
                      <a:pt x="29265" y="7773"/>
                    </a:cubicBezTo>
                    <a:cubicBezTo>
                      <a:pt x="28217" y="6861"/>
                      <a:pt x="17910" y="1522"/>
                      <a:pt x="17910" y="1522"/>
                    </a:cubicBezTo>
                    <a:lnTo>
                      <a:pt x="17944" y="1217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2" name="Google Shape;372;p18"/>
              <p:cNvGrpSpPr/>
              <p:nvPr/>
            </p:nvGrpSpPr>
            <p:grpSpPr>
              <a:xfrm>
                <a:off x="1509338" y="4296338"/>
                <a:ext cx="332626" cy="186318"/>
                <a:chOff x="1509338" y="4296338"/>
                <a:chExt cx="332626" cy="186318"/>
              </a:xfrm>
            </p:grpSpPr>
            <p:sp>
              <p:nvSpPr>
                <p:cNvPr id="373" name="Google Shape;373;p18"/>
                <p:cNvSpPr/>
                <p:nvPr/>
              </p:nvSpPr>
              <p:spPr>
                <a:xfrm>
                  <a:off x="1615842" y="4405551"/>
                  <a:ext cx="146641" cy="32340"/>
                </a:xfrm>
                <a:custGeom>
                  <a:rect b="b" l="l" r="r" t="t"/>
                  <a:pathLst>
                    <a:path extrusionOk="0" h="1265" w="5736">
                      <a:moveTo>
                        <a:pt x="3676" y="0"/>
                      </a:moveTo>
                      <a:cubicBezTo>
                        <a:pt x="2357" y="0"/>
                        <a:pt x="1028" y="346"/>
                        <a:pt x="59" y="1157"/>
                      </a:cubicBezTo>
                      <a:cubicBezTo>
                        <a:pt x="1" y="1186"/>
                        <a:pt x="43" y="1265"/>
                        <a:pt x="99" y="1265"/>
                      </a:cubicBezTo>
                      <a:cubicBezTo>
                        <a:pt x="108" y="1265"/>
                        <a:pt x="117" y="1263"/>
                        <a:pt x="126" y="1258"/>
                      </a:cubicBezTo>
                      <a:cubicBezTo>
                        <a:pt x="1884" y="819"/>
                        <a:pt x="3742" y="548"/>
                        <a:pt x="5567" y="447"/>
                      </a:cubicBezTo>
                      <a:cubicBezTo>
                        <a:pt x="5578" y="449"/>
                        <a:pt x="5589" y="450"/>
                        <a:pt x="5599" y="450"/>
                      </a:cubicBezTo>
                      <a:cubicBezTo>
                        <a:pt x="5735" y="450"/>
                        <a:pt x="5727" y="244"/>
                        <a:pt x="5601" y="244"/>
                      </a:cubicBezTo>
                      <a:cubicBezTo>
                        <a:pt x="4993" y="87"/>
                        <a:pt x="4336" y="0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18"/>
                <p:cNvSpPr/>
                <p:nvPr/>
              </p:nvSpPr>
              <p:spPr>
                <a:xfrm>
                  <a:off x="1648565" y="4427997"/>
                  <a:ext cx="146539" cy="32365"/>
                </a:xfrm>
                <a:custGeom>
                  <a:rect b="b" l="l" r="r" t="t"/>
                  <a:pathLst>
                    <a:path extrusionOk="0" h="1266" w="5732">
                      <a:moveTo>
                        <a:pt x="3679" y="1"/>
                      </a:moveTo>
                      <a:cubicBezTo>
                        <a:pt x="2357" y="1"/>
                        <a:pt x="1020" y="346"/>
                        <a:pt x="29" y="1157"/>
                      </a:cubicBezTo>
                      <a:cubicBezTo>
                        <a:pt x="0" y="1186"/>
                        <a:pt x="21" y="1266"/>
                        <a:pt x="92" y="1266"/>
                      </a:cubicBezTo>
                      <a:cubicBezTo>
                        <a:pt x="104" y="1266"/>
                        <a:pt x="116" y="1263"/>
                        <a:pt x="131" y="1259"/>
                      </a:cubicBezTo>
                      <a:cubicBezTo>
                        <a:pt x="1888" y="786"/>
                        <a:pt x="3713" y="515"/>
                        <a:pt x="5571" y="448"/>
                      </a:cubicBezTo>
                      <a:cubicBezTo>
                        <a:pt x="5580" y="450"/>
                        <a:pt x="5589" y="451"/>
                        <a:pt x="5597" y="451"/>
                      </a:cubicBezTo>
                      <a:cubicBezTo>
                        <a:pt x="5710" y="451"/>
                        <a:pt x="5731" y="245"/>
                        <a:pt x="5605" y="245"/>
                      </a:cubicBezTo>
                      <a:cubicBezTo>
                        <a:pt x="4997" y="87"/>
                        <a:pt x="4340" y="1"/>
                        <a:pt x="36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18"/>
                <p:cNvSpPr/>
                <p:nvPr/>
              </p:nvSpPr>
              <p:spPr>
                <a:xfrm>
                  <a:off x="1680394" y="4450213"/>
                  <a:ext cx="147484" cy="32442"/>
                </a:xfrm>
                <a:custGeom>
                  <a:rect b="b" l="l" r="r" t="t"/>
                  <a:pathLst>
                    <a:path extrusionOk="0" h="1269" w="5769">
                      <a:moveTo>
                        <a:pt x="3767" y="0"/>
                      </a:moveTo>
                      <a:cubicBezTo>
                        <a:pt x="2436" y="0"/>
                        <a:pt x="1074" y="344"/>
                        <a:pt x="68" y="1167"/>
                      </a:cubicBezTo>
                      <a:cubicBezTo>
                        <a:pt x="1" y="1201"/>
                        <a:pt x="68" y="1268"/>
                        <a:pt x="136" y="1268"/>
                      </a:cubicBezTo>
                      <a:cubicBezTo>
                        <a:pt x="1927" y="795"/>
                        <a:pt x="3752" y="525"/>
                        <a:pt x="5610" y="457"/>
                      </a:cubicBezTo>
                      <a:cubicBezTo>
                        <a:pt x="5619" y="460"/>
                        <a:pt x="5628" y="461"/>
                        <a:pt x="5636" y="461"/>
                      </a:cubicBezTo>
                      <a:cubicBezTo>
                        <a:pt x="5749" y="461"/>
                        <a:pt x="5768" y="252"/>
                        <a:pt x="5610" y="221"/>
                      </a:cubicBezTo>
                      <a:cubicBezTo>
                        <a:pt x="5031" y="79"/>
                        <a:pt x="4403" y="0"/>
                        <a:pt x="37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8"/>
                <p:cNvSpPr/>
                <p:nvPr/>
              </p:nvSpPr>
              <p:spPr>
                <a:xfrm>
                  <a:off x="1675229" y="4296338"/>
                  <a:ext cx="166735" cy="125984"/>
                </a:xfrm>
                <a:custGeom>
                  <a:rect b="b" l="l" r="r" t="t"/>
                  <a:pathLst>
                    <a:path extrusionOk="0" h="4928" w="6522">
                      <a:moveTo>
                        <a:pt x="4800" y="541"/>
                      </a:moveTo>
                      <a:cubicBezTo>
                        <a:pt x="5310" y="541"/>
                        <a:pt x="5679" y="830"/>
                        <a:pt x="5474" y="1745"/>
                      </a:cubicBezTo>
                      <a:cubicBezTo>
                        <a:pt x="5238" y="2861"/>
                        <a:pt x="3413" y="3435"/>
                        <a:pt x="2501" y="3739"/>
                      </a:cubicBezTo>
                      <a:cubicBezTo>
                        <a:pt x="1757" y="3976"/>
                        <a:pt x="980" y="4178"/>
                        <a:pt x="237" y="4483"/>
                      </a:cubicBezTo>
                      <a:cubicBezTo>
                        <a:pt x="811" y="3672"/>
                        <a:pt x="1453" y="2894"/>
                        <a:pt x="2095" y="2151"/>
                      </a:cubicBezTo>
                      <a:cubicBezTo>
                        <a:pt x="2399" y="1813"/>
                        <a:pt x="2771" y="1475"/>
                        <a:pt x="3143" y="1171"/>
                      </a:cubicBezTo>
                      <a:cubicBezTo>
                        <a:pt x="3449" y="919"/>
                        <a:pt x="4217" y="541"/>
                        <a:pt x="4800" y="541"/>
                      </a:cubicBezTo>
                      <a:close/>
                      <a:moveTo>
                        <a:pt x="4655" y="1"/>
                      </a:moveTo>
                      <a:cubicBezTo>
                        <a:pt x="4093" y="1"/>
                        <a:pt x="3495" y="252"/>
                        <a:pt x="3075" y="563"/>
                      </a:cubicBezTo>
                      <a:cubicBezTo>
                        <a:pt x="1690" y="1610"/>
                        <a:pt x="642" y="3029"/>
                        <a:pt x="0" y="4618"/>
                      </a:cubicBezTo>
                      <a:cubicBezTo>
                        <a:pt x="0" y="4652"/>
                        <a:pt x="0" y="4652"/>
                        <a:pt x="34" y="4685"/>
                      </a:cubicBezTo>
                      <a:cubicBezTo>
                        <a:pt x="34" y="4806"/>
                        <a:pt x="115" y="4927"/>
                        <a:pt x="253" y="4927"/>
                      </a:cubicBezTo>
                      <a:cubicBezTo>
                        <a:pt x="269" y="4927"/>
                        <a:pt x="286" y="4925"/>
                        <a:pt x="304" y="4922"/>
                      </a:cubicBezTo>
                      <a:cubicBezTo>
                        <a:pt x="1859" y="4449"/>
                        <a:pt x="3548" y="4145"/>
                        <a:pt x="4900" y="3198"/>
                      </a:cubicBezTo>
                      <a:cubicBezTo>
                        <a:pt x="5711" y="2658"/>
                        <a:pt x="6522" y="1644"/>
                        <a:pt x="5880" y="664"/>
                      </a:cubicBezTo>
                      <a:cubicBezTo>
                        <a:pt x="5585" y="183"/>
                        <a:pt x="5133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18"/>
                <p:cNvSpPr/>
                <p:nvPr/>
              </p:nvSpPr>
              <p:spPr>
                <a:xfrm>
                  <a:off x="1509338" y="4312316"/>
                  <a:ext cx="177140" cy="109853"/>
                </a:xfrm>
                <a:custGeom>
                  <a:rect b="b" l="l" r="r" t="t"/>
                  <a:pathLst>
                    <a:path extrusionOk="0" h="4297" w="6929">
                      <a:moveTo>
                        <a:pt x="1831" y="555"/>
                      </a:moveTo>
                      <a:cubicBezTo>
                        <a:pt x="2384" y="555"/>
                        <a:pt x="3048" y="779"/>
                        <a:pt x="3346" y="951"/>
                      </a:cubicBezTo>
                      <a:cubicBezTo>
                        <a:pt x="3752" y="1222"/>
                        <a:pt x="4124" y="1492"/>
                        <a:pt x="4495" y="1796"/>
                      </a:cubicBezTo>
                      <a:cubicBezTo>
                        <a:pt x="5272" y="2438"/>
                        <a:pt x="5948" y="3148"/>
                        <a:pt x="6658" y="3824"/>
                      </a:cubicBezTo>
                      <a:cubicBezTo>
                        <a:pt x="5881" y="3655"/>
                        <a:pt x="5104" y="3553"/>
                        <a:pt x="4326" y="3418"/>
                      </a:cubicBezTo>
                      <a:cubicBezTo>
                        <a:pt x="3380" y="3249"/>
                        <a:pt x="1488" y="2945"/>
                        <a:pt x="1082" y="1864"/>
                      </a:cubicBezTo>
                      <a:cubicBezTo>
                        <a:pt x="702" y="851"/>
                        <a:pt x="1194" y="555"/>
                        <a:pt x="1831" y="555"/>
                      </a:cubicBezTo>
                      <a:close/>
                      <a:moveTo>
                        <a:pt x="1908" y="1"/>
                      </a:moveTo>
                      <a:cubicBezTo>
                        <a:pt x="1327" y="1"/>
                        <a:pt x="783" y="226"/>
                        <a:pt x="508" y="850"/>
                      </a:cubicBezTo>
                      <a:cubicBezTo>
                        <a:pt x="1" y="1965"/>
                        <a:pt x="981" y="2810"/>
                        <a:pt x="1859" y="3249"/>
                      </a:cubicBezTo>
                      <a:cubicBezTo>
                        <a:pt x="3313" y="3959"/>
                        <a:pt x="5070" y="4027"/>
                        <a:pt x="6658" y="4297"/>
                      </a:cubicBezTo>
                      <a:cubicBezTo>
                        <a:pt x="6827" y="4297"/>
                        <a:pt x="6928" y="4128"/>
                        <a:pt x="6895" y="3993"/>
                      </a:cubicBezTo>
                      <a:cubicBezTo>
                        <a:pt x="6928" y="3993"/>
                        <a:pt x="6928" y="3959"/>
                        <a:pt x="6928" y="3925"/>
                      </a:cubicBezTo>
                      <a:cubicBezTo>
                        <a:pt x="6050" y="2438"/>
                        <a:pt x="4799" y="1222"/>
                        <a:pt x="3313" y="377"/>
                      </a:cubicBezTo>
                      <a:cubicBezTo>
                        <a:pt x="2911" y="161"/>
                        <a:pt x="2396" y="1"/>
                        <a:pt x="19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9"/>
          <p:cNvGrpSpPr/>
          <p:nvPr/>
        </p:nvGrpSpPr>
        <p:grpSpPr>
          <a:xfrm>
            <a:off x="836475" y="1166400"/>
            <a:ext cx="2147400" cy="3522000"/>
            <a:chOff x="836475" y="1166400"/>
            <a:chExt cx="2147400" cy="3522000"/>
          </a:xfrm>
        </p:grpSpPr>
        <p:sp>
          <p:nvSpPr>
            <p:cNvPr id="383" name="Google Shape;383;p19"/>
            <p:cNvSpPr/>
            <p:nvPr/>
          </p:nvSpPr>
          <p:spPr>
            <a:xfrm>
              <a:off x="836475" y="1166400"/>
              <a:ext cx="2147400" cy="3522000"/>
            </a:xfrm>
            <a:prstGeom prst="roundRect">
              <a:avLst>
                <a:gd fmla="val 943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19"/>
            <p:cNvGrpSpPr/>
            <p:nvPr/>
          </p:nvGrpSpPr>
          <p:grpSpPr>
            <a:xfrm>
              <a:off x="941472" y="1410838"/>
              <a:ext cx="1937400" cy="1553510"/>
              <a:chOff x="941472" y="1410838"/>
              <a:chExt cx="1937400" cy="1553510"/>
            </a:xfrm>
          </p:grpSpPr>
          <p:sp>
            <p:nvSpPr>
              <p:cNvPr id="385" name="Google Shape;385;p19"/>
              <p:cNvSpPr/>
              <p:nvPr/>
            </p:nvSpPr>
            <p:spPr>
              <a:xfrm>
                <a:off x="1130472" y="1410838"/>
                <a:ext cx="1559400" cy="4203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$2,000</a:t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86" name="Google Shape;386;p19"/>
              <p:cNvSpPr txBox="1"/>
              <p:nvPr/>
            </p:nvSpPr>
            <p:spPr>
              <a:xfrm>
                <a:off x="941472" y="1926943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Your money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87" name="Google Shape;387;p19"/>
              <p:cNvSpPr txBox="1"/>
              <p:nvPr/>
            </p:nvSpPr>
            <p:spPr>
              <a:xfrm>
                <a:off x="941472" y="2267449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88" name="Google Shape;388;p19"/>
          <p:cNvGrpSpPr/>
          <p:nvPr/>
        </p:nvGrpSpPr>
        <p:grpSpPr>
          <a:xfrm>
            <a:off x="6160125" y="1166400"/>
            <a:ext cx="2147400" cy="3522000"/>
            <a:chOff x="6160125" y="1166400"/>
            <a:chExt cx="2147400" cy="3522000"/>
          </a:xfrm>
        </p:grpSpPr>
        <p:sp>
          <p:nvSpPr>
            <p:cNvPr id="389" name="Google Shape;389;p19"/>
            <p:cNvSpPr/>
            <p:nvPr/>
          </p:nvSpPr>
          <p:spPr>
            <a:xfrm>
              <a:off x="6160125" y="1166400"/>
              <a:ext cx="2147400" cy="3522000"/>
            </a:xfrm>
            <a:prstGeom prst="roundRect">
              <a:avLst>
                <a:gd fmla="val 943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6265122" y="1410838"/>
              <a:ext cx="1937400" cy="1553510"/>
              <a:chOff x="6265122" y="1410838"/>
              <a:chExt cx="1937400" cy="1553510"/>
            </a:xfrm>
          </p:grpSpPr>
          <p:sp>
            <p:nvSpPr>
              <p:cNvPr id="391" name="Google Shape;391;p19"/>
              <p:cNvSpPr/>
              <p:nvPr/>
            </p:nvSpPr>
            <p:spPr>
              <a:xfrm>
                <a:off x="6454122" y="1410838"/>
                <a:ext cx="1559400" cy="4203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$1,800</a:t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92" name="Google Shape;392;p19"/>
              <p:cNvSpPr txBox="1"/>
              <p:nvPr/>
            </p:nvSpPr>
            <p:spPr>
              <a:xfrm>
                <a:off x="6265122" y="1926943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Purchase balance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93" name="Google Shape;393;p19"/>
              <p:cNvSpPr txBox="1"/>
              <p:nvPr/>
            </p:nvSpPr>
            <p:spPr>
              <a:xfrm>
                <a:off x="6265122" y="2267449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planet. It’s composed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94" name="Google Shape;394;p19"/>
          <p:cNvGrpSpPr/>
          <p:nvPr/>
        </p:nvGrpSpPr>
        <p:grpSpPr>
          <a:xfrm>
            <a:off x="3498300" y="1166400"/>
            <a:ext cx="2147400" cy="3522000"/>
            <a:chOff x="3498300" y="1166400"/>
            <a:chExt cx="2147400" cy="3522000"/>
          </a:xfrm>
        </p:grpSpPr>
        <p:sp>
          <p:nvSpPr>
            <p:cNvPr id="395" name="Google Shape;395;p19"/>
            <p:cNvSpPr/>
            <p:nvPr/>
          </p:nvSpPr>
          <p:spPr>
            <a:xfrm>
              <a:off x="3498300" y="1166400"/>
              <a:ext cx="2147400" cy="3522000"/>
            </a:xfrm>
            <a:prstGeom prst="roundRect">
              <a:avLst>
                <a:gd fmla="val 943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19"/>
            <p:cNvGrpSpPr/>
            <p:nvPr/>
          </p:nvGrpSpPr>
          <p:grpSpPr>
            <a:xfrm>
              <a:off x="3603297" y="1410838"/>
              <a:ext cx="1937400" cy="1553510"/>
              <a:chOff x="3603297" y="1410838"/>
              <a:chExt cx="1937400" cy="1553510"/>
            </a:xfrm>
          </p:grpSpPr>
          <p:sp>
            <p:nvSpPr>
              <p:cNvPr id="397" name="Google Shape;397;p19"/>
              <p:cNvSpPr/>
              <p:nvPr/>
            </p:nvSpPr>
            <p:spPr>
              <a:xfrm>
                <a:off x="3792297" y="1410838"/>
                <a:ext cx="1559400" cy="420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%10</a:t>
                </a:r>
                <a:endParaRPr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98" name="Google Shape;398;p19"/>
              <p:cNvSpPr txBox="1"/>
              <p:nvPr/>
            </p:nvSpPr>
            <p:spPr>
              <a:xfrm>
                <a:off x="3603297" y="1926943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Commission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99" name="Google Shape;399;p19"/>
              <p:cNvSpPr txBox="1"/>
              <p:nvPr/>
            </p:nvSpPr>
            <p:spPr>
              <a:xfrm>
                <a:off x="3603297" y="2267449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second planet to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00" name="Google Shape;400;p19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3515193" y="4999621"/>
            <a:ext cx="12335" cy="10017"/>
          </a:xfrm>
          <a:custGeom>
            <a:rect b="b" l="l" r="r" t="t"/>
            <a:pathLst>
              <a:path extrusionOk="0" h="445" w="548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19"/>
          <p:cNvGrpSpPr/>
          <p:nvPr/>
        </p:nvGrpSpPr>
        <p:grpSpPr>
          <a:xfrm>
            <a:off x="6429056" y="3071689"/>
            <a:ext cx="1610681" cy="1372259"/>
            <a:chOff x="6315839" y="3414533"/>
            <a:chExt cx="1349657" cy="1151320"/>
          </a:xfrm>
        </p:grpSpPr>
        <p:sp>
          <p:nvSpPr>
            <p:cNvPr id="403" name="Google Shape;403;p19"/>
            <p:cNvSpPr/>
            <p:nvPr/>
          </p:nvSpPr>
          <p:spPr>
            <a:xfrm>
              <a:off x="6356641" y="3940111"/>
              <a:ext cx="1267086" cy="625742"/>
            </a:xfrm>
            <a:custGeom>
              <a:rect b="b" l="l" r="r" t="t"/>
              <a:pathLst>
                <a:path extrusionOk="0" h="48014" w="99146">
                  <a:moveTo>
                    <a:pt x="1" y="1"/>
                  </a:moveTo>
                  <a:lnTo>
                    <a:pt x="1" y="48014"/>
                  </a:lnTo>
                  <a:lnTo>
                    <a:pt x="99145" y="48014"/>
                  </a:lnTo>
                  <a:lnTo>
                    <a:pt x="991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6422901" y="4040630"/>
              <a:ext cx="1135043" cy="444620"/>
            </a:xfrm>
            <a:custGeom>
              <a:rect b="b" l="l" r="r" t="t"/>
              <a:pathLst>
                <a:path extrusionOk="0" h="28065" w="88814">
                  <a:moveTo>
                    <a:pt x="0" y="0"/>
                  </a:moveTo>
                  <a:lnTo>
                    <a:pt x="0" y="28064"/>
                  </a:lnTo>
                  <a:lnTo>
                    <a:pt x="88813" y="28064"/>
                  </a:lnTo>
                  <a:lnTo>
                    <a:pt x="88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422424" y="3414533"/>
              <a:ext cx="1136001" cy="408129"/>
            </a:xfrm>
            <a:custGeom>
              <a:rect b="b" l="l" r="r" t="t"/>
              <a:pathLst>
                <a:path extrusionOk="0" h="31935" w="88889">
                  <a:moveTo>
                    <a:pt x="0" y="1"/>
                  </a:moveTo>
                  <a:lnTo>
                    <a:pt x="0" y="31934"/>
                  </a:lnTo>
                  <a:lnTo>
                    <a:pt x="88889" y="31934"/>
                  </a:lnTo>
                  <a:lnTo>
                    <a:pt x="888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560703" y="3813039"/>
              <a:ext cx="166613" cy="138778"/>
            </a:xfrm>
            <a:custGeom>
              <a:rect b="b" l="l" r="r" t="t"/>
              <a:pathLst>
                <a:path extrusionOk="0" h="10859" w="13037">
                  <a:moveTo>
                    <a:pt x="4809" y="1"/>
                  </a:moveTo>
                  <a:lnTo>
                    <a:pt x="0" y="10858"/>
                  </a:lnTo>
                  <a:lnTo>
                    <a:pt x="9618" y="10858"/>
                  </a:lnTo>
                  <a:lnTo>
                    <a:pt x="13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683621" y="3813039"/>
              <a:ext cx="148849" cy="138778"/>
            </a:xfrm>
            <a:custGeom>
              <a:rect b="b" l="l" r="r" t="t"/>
              <a:pathLst>
                <a:path extrusionOk="0" h="10859" w="11647">
                  <a:moveTo>
                    <a:pt x="3419" y="1"/>
                  </a:moveTo>
                  <a:lnTo>
                    <a:pt x="0" y="10858"/>
                  </a:lnTo>
                  <a:lnTo>
                    <a:pt x="9618" y="10858"/>
                  </a:lnTo>
                  <a:lnTo>
                    <a:pt x="116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806527" y="3813039"/>
              <a:ext cx="131097" cy="138778"/>
            </a:xfrm>
            <a:custGeom>
              <a:rect b="b" l="l" r="r" t="t"/>
              <a:pathLst>
                <a:path extrusionOk="0" h="10859" w="10258">
                  <a:moveTo>
                    <a:pt x="2029" y="1"/>
                  </a:moveTo>
                  <a:lnTo>
                    <a:pt x="1" y="10858"/>
                  </a:lnTo>
                  <a:lnTo>
                    <a:pt x="9581" y="10858"/>
                  </a:lnTo>
                  <a:lnTo>
                    <a:pt x="102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928959" y="3813039"/>
              <a:ext cx="122931" cy="138778"/>
            </a:xfrm>
            <a:custGeom>
              <a:rect b="b" l="l" r="r" t="t"/>
              <a:pathLst>
                <a:path extrusionOk="0" h="10859" w="9619">
                  <a:moveTo>
                    <a:pt x="677" y="1"/>
                  </a:moveTo>
                  <a:lnTo>
                    <a:pt x="1" y="10858"/>
                  </a:lnTo>
                  <a:lnTo>
                    <a:pt x="9618" y="10858"/>
                  </a:lnTo>
                  <a:lnTo>
                    <a:pt x="89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042752" y="3813039"/>
              <a:ext cx="131570" cy="138778"/>
            </a:xfrm>
            <a:custGeom>
              <a:rect b="b" l="l" r="r" t="t"/>
              <a:pathLst>
                <a:path extrusionOk="0" h="10859" w="10295">
                  <a:moveTo>
                    <a:pt x="1" y="1"/>
                  </a:moveTo>
                  <a:lnTo>
                    <a:pt x="714" y="10858"/>
                  </a:lnTo>
                  <a:lnTo>
                    <a:pt x="10295" y="10858"/>
                  </a:lnTo>
                  <a:lnTo>
                    <a:pt x="8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147906" y="3813039"/>
              <a:ext cx="149334" cy="138778"/>
            </a:xfrm>
            <a:custGeom>
              <a:rect b="b" l="l" r="r" t="t"/>
              <a:pathLst>
                <a:path extrusionOk="0" h="10859" w="11685">
                  <a:moveTo>
                    <a:pt x="0" y="1"/>
                  </a:moveTo>
                  <a:lnTo>
                    <a:pt x="2067" y="10858"/>
                  </a:lnTo>
                  <a:lnTo>
                    <a:pt x="11684" y="10858"/>
                  </a:lnTo>
                  <a:lnTo>
                    <a:pt x="8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7253047" y="3813039"/>
              <a:ext cx="167099" cy="138778"/>
            </a:xfrm>
            <a:custGeom>
              <a:rect b="b" l="l" r="r" t="t"/>
              <a:pathLst>
                <a:path extrusionOk="0" h="10859" w="13075">
                  <a:moveTo>
                    <a:pt x="1" y="1"/>
                  </a:moveTo>
                  <a:lnTo>
                    <a:pt x="3457" y="10858"/>
                  </a:lnTo>
                  <a:lnTo>
                    <a:pt x="13075" y="10858"/>
                  </a:lnTo>
                  <a:lnTo>
                    <a:pt x="8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7358201" y="3813039"/>
              <a:ext cx="184377" cy="138778"/>
            </a:xfrm>
            <a:custGeom>
              <a:rect b="b" l="l" r="r" t="t"/>
              <a:pathLst>
                <a:path extrusionOk="0" h="10859" w="14427">
                  <a:moveTo>
                    <a:pt x="0" y="1"/>
                  </a:moveTo>
                  <a:lnTo>
                    <a:pt x="4847" y="10858"/>
                  </a:lnTo>
                  <a:lnTo>
                    <a:pt x="14427" y="10858"/>
                  </a:lnTo>
                  <a:lnTo>
                    <a:pt x="8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7460466" y="3813039"/>
              <a:ext cx="205030" cy="138778"/>
            </a:xfrm>
            <a:custGeom>
              <a:rect b="b" l="l" r="r" t="t"/>
              <a:pathLst>
                <a:path extrusionOk="0" h="10859" w="16043">
                  <a:moveTo>
                    <a:pt x="1" y="1"/>
                  </a:moveTo>
                  <a:lnTo>
                    <a:pt x="6425" y="10858"/>
                  </a:lnTo>
                  <a:lnTo>
                    <a:pt x="16043" y="10858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438744" y="3813039"/>
              <a:ext cx="183904" cy="138778"/>
            </a:xfrm>
            <a:custGeom>
              <a:rect b="b" l="l" r="r" t="t"/>
              <a:pathLst>
                <a:path extrusionOk="0" h="10859" w="14390">
                  <a:moveTo>
                    <a:pt x="6425" y="1"/>
                  </a:moveTo>
                  <a:lnTo>
                    <a:pt x="1" y="10858"/>
                  </a:lnTo>
                  <a:lnTo>
                    <a:pt x="9581" y="10858"/>
                  </a:lnTo>
                  <a:lnTo>
                    <a:pt x="143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315839" y="3813039"/>
              <a:ext cx="205030" cy="138778"/>
            </a:xfrm>
            <a:custGeom>
              <a:rect b="b" l="l" r="r" t="t"/>
              <a:pathLst>
                <a:path extrusionOk="0" h="10859" w="16043">
                  <a:moveTo>
                    <a:pt x="8340" y="1"/>
                  </a:moveTo>
                  <a:lnTo>
                    <a:pt x="0" y="10858"/>
                  </a:lnTo>
                  <a:lnTo>
                    <a:pt x="9618" y="10858"/>
                  </a:lnTo>
                  <a:lnTo>
                    <a:pt x="16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483397" y="3488951"/>
              <a:ext cx="1005888" cy="235280"/>
            </a:xfrm>
            <a:custGeom>
              <a:rect b="b" l="l" r="r" t="t"/>
              <a:pathLst>
                <a:path extrusionOk="0" h="18410" w="78708">
                  <a:moveTo>
                    <a:pt x="1" y="1"/>
                  </a:moveTo>
                  <a:lnTo>
                    <a:pt x="1" y="18409"/>
                  </a:lnTo>
                  <a:lnTo>
                    <a:pt x="78708" y="18409"/>
                  </a:lnTo>
                  <a:lnTo>
                    <a:pt x="78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512203" y="3516799"/>
              <a:ext cx="948276" cy="179585"/>
            </a:xfrm>
            <a:custGeom>
              <a:rect b="b" l="l" r="r" t="t"/>
              <a:pathLst>
                <a:path extrusionOk="0" h="14052" w="74200">
                  <a:moveTo>
                    <a:pt x="1" y="1"/>
                  </a:moveTo>
                  <a:lnTo>
                    <a:pt x="1" y="14051"/>
                  </a:lnTo>
                  <a:lnTo>
                    <a:pt x="74200" y="14051"/>
                  </a:lnTo>
                  <a:lnTo>
                    <a:pt x="74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3725341" y="3071689"/>
            <a:ext cx="1693318" cy="1372310"/>
            <a:chOff x="3725341" y="3071689"/>
            <a:chExt cx="1693318" cy="1372310"/>
          </a:xfrm>
        </p:grpSpPr>
        <p:grpSp>
          <p:nvGrpSpPr>
            <p:cNvPr id="420" name="Google Shape;420;p19"/>
            <p:cNvGrpSpPr/>
            <p:nvPr/>
          </p:nvGrpSpPr>
          <p:grpSpPr>
            <a:xfrm>
              <a:off x="4343872" y="3071689"/>
              <a:ext cx="456255" cy="286367"/>
              <a:chOff x="5110709" y="2277234"/>
              <a:chExt cx="444131" cy="278757"/>
            </a:xfrm>
          </p:grpSpPr>
          <p:sp>
            <p:nvSpPr>
              <p:cNvPr id="421" name="Google Shape;421;p19"/>
              <p:cNvSpPr/>
              <p:nvPr/>
            </p:nvSpPr>
            <p:spPr>
              <a:xfrm>
                <a:off x="5110709" y="2277234"/>
                <a:ext cx="444131" cy="278757"/>
              </a:xfrm>
              <a:custGeom>
                <a:rect b="b" l="l" r="r" t="t"/>
                <a:pathLst>
                  <a:path extrusionOk="0" h="21812" w="34752">
                    <a:moveTo>
                      <a:pt x="27442" y="0"/>
                    </a:moveTo>
                    <a:cubicBezTo>
                      <a:pt x="20754" y="0"/>
                      <a:pt x="14059" y="2050"/>
                      <a:pt x="7371" y="2050"/>
                    </a:cubicBezTo>
                    <a:cubicBezTo>
                      <a:pt x="4913" y="2050"/>
                      <a:pt x="2456" y="1773"/>
                      <a:pt x="0" y="1016"/>
                    </a:cubicBezTo>
                    <a:lnTo>
                      <a:pt x="0" y="20777"/>
                    </a:lnTo>
                    <a:cubicBezTo>
                      <a:pt x="2456" y="21534"/>
                      <a:pt x="4913" y="21811"/>
                      <a:pt x="7371" y="21811"/>
                    </a:cubicBezTo>
                    <a:cubicBezTo>
                      <a:pt x="14059" y="21811"/>
                      <a:pt x="20754" y="19761"/>
                      <a:pt x="27442" y="19761"/>
                    </a:cubicBezTo>
                    <a:cubicBezTo>
                      <a:pt x="29880" y="19761"/>
                      <a:pt x="32316" y="20034"/>
                      <a:pt x="34751" y="20777"/>
                    </a:cubicBezTo>
                    <a:lnTo>
                      <a:pt x="34751" y="1016"/>
                    </a:lnTo>
                    <a:cubicBezTo>
                      <a:pt x="32316" y="273"/>
                      <a:pt x="29880" y="0"/>
                      <a:pt x="27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5127987" y="2292774"/>
                <a:ext cx="409561" cy="247919"/>
              </a:xfrm>
              <a:custGeom>
                <a:rect b="b" l="l" r="r" t="t"/>
                <a:pathLst>
                  <a:path extrusionOk="0" h="19399" w="32047">
                    <a:moveTo>
                      <a:pt x="26024" y="478"/>
                    </a:moveTo>
                    <a:cubicBezTo>
                      <a:pt x="27882" y="478"/>
                      <a:pt x="29740" y="636"/>
                      <a:pt x="31596" y="1040"/>
                    </a:cubicBezTo>
                    <a:lnTo>
                      <a:pt x="31596" y="17457"/>
                    </a:lnTo>
                    <a:cubicBezTo>
                      <a:pt x="29740" y="17054"/>
                      <a:pt x="27882" y="16896"/>
                      <a:pt x="26024" y="16896"/>
                    </a:cubicBezTo>
                    <a:cubicBezTo>
                      <a:pt x="19335" y="16896"/>
                      <a:pt x="12636" y="18941"/>
                      <a:pt x="5947" y="18941"/>
                    </a:cubicBezTo>
                    <a:cubicBezTo>
                      <a:pt x="4114" y="18941"/>
                      <a:pt x="2282" y="18788"/>
                      <a:pt x="451" y="18396"/>
                    </a:cubicBezTo>
                    <a:lnTo>
                      <a:pt x="451" y="1979"/>
                    </a:lnTo>
                    <a:cubicBezTo>
                      <a:pt x="2282" y="2370"/>
                      <a:pt x="4114" y="2524"/>
                      <a:pt x="5947" y="2524"/>
                    </a:cubicBezTo>
                    <a:cubicBezTo>
                      <a:pt x="12636" y="2524"/>
                      <a:pt x="19335" y="478"/>
                      <a:pt x="26024" y="478"/>
                    </a:cubicBezTo>
                    <a:close/>
                    <a:moveTo>
                      <a:pt x="26026" y="0"/>
                    </a:moveTo>
                    <a:cubicBezTo>
                      <a:pt x="19319" y="0"/>
                      <a:pt x="12625" y="2062"/>
                      <a:pt x="5933" y="2062"/>
                    </a:cubicBezTo>
                    <a:cubicBezTo>
                      <a:pt x="3955" y="2062"/>
                      <a:pt x="1978" y="1882"/>
                      <a:pt x="1" y="1415"/>
                    </a:cubicBezTo>
                    <a:lnTo>
                      <a:pt x="1" y="18734"/>
                    </a:lnTo>
                    <a:cubicBezTo>
                      <a:pt x="2002" y="19214"/>
                      <a:pt x="4003" y="19398"/>
                      <a:pt x="6005" y="19398"/>
                    </a:cubicBezTo>
                    <a:cubicBezTo>
                      <a:pt x="12696" y="19398"/>
                      <a:pt x="19391" y="17337"/>
                      <a:pt x="26098" y="17337"/>
                    </a:cubicBezTo>
                    <a:cubicBezTo>
                      <a:pt x="28080" y="17337"/>
                      <a:pt x="30063" y="17517"/>
                      <a:pt x="32047" y="17983"/>
                    </a:cubicBezTo>
                    <a:lnTo>
                      <a:pt x="32047" y="664"/>
                    </a:lnTo>
                    <a:cubicBezTo>
                      <a:pt x="30039" y="185"/>
                      <a:pt x="28032" y="0"/>
                      <a:pt x="26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5240336" y="2323063"/>
                <a:ext cx="184863" cy="187214"/>
              </a:xfrm>
              <a:custGeom>
                <a:rect b="b" l="l" r="r" t="t"/>
                <a:pathLst>
                  <a:path extrusionOk="0" h="14649" w="14465">
                    <a:moveTo>
                      <a:pt x="8348" y="1"/>
                    </a:moveTo>
                    <a:cubicBezTo>
                      <a:pt x="7979" y="1"/>
                      <a:pt x="7600" y="32"/>
                      <a:pt x="7214" y="97"/>
                    </a:cubicBezTo>
                    <a:cubicBezTo>
                      <a:pt x="3232" y="736"/>
                      <a:pt x="1" y="4230"/>
                      <a:pt x="1" y="8250"/>
                    </a:cubicBezTo>
                    <a:cubicBezTo>
                      <a:pt x="1" y="11898"/>
                      <a:pt x="2662" y="14649"/>
                      <a:pt x="6131" y="14649"/>
                    </a:cubicBezTo>
                    <a:cubicBezTo>
                      <a:pt x="6484" y="14649"/>
                      <a:pt x="6846" y="14620"/>
                      <a:pt x="7214" y="14561"/>
                    </a:cubicBezTo>
                    <a:cubicBezTo>
                      <a:pt x="11234" y="13922"/>
                      <a:pt x="14465" y="10391"/>
                      <a:pt x="14465" y="6409"/>
                    </a:cubicBezTo>
                    <a:cubicBezTo>
                      <a:pt x="14465" y="2775"/>
                      <a:pt x="11825" y="1"/>
                      <a:pt x="8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5291712" y="2344942"/>
                <a:ext cx="82111" cy="142612"/>
              </a:xfrm>
              <a:custGeom>
                <a:rect b="b" l="l" r="r" t="t"/>
                <a:pathLst>
                  <a:path extrusionOk="0" h="11159" w="6425">
                    <a:moveTo>
                      <a:pt x="4020" y="1"/>
                    </a:moveTo>
                    <a:lnTo>
                      <a:pt x="2781" y="188"/>
                    </a:lnTo>
                    <a:lnTo>
                      <a:pt x="2781" y="1766"/>
                    </a:lnTo>
                    <a:cubicBezTo>
                      <a:pt x="1353" y="2180"/>
                      <a:pt x="451" y="3119"/>
                      <a:pt x="451" y="4359"/>
                    </a:cubicBezTo>
                    <a:cubicBezTo>
                      <a:pt x="451" y="7101"/>
                      <a:pt x="4584" y="5598"/>
                      <a:pt x="4584" y="7064"/>
                    </a:cubicBezTo>
                    <a:cubicBezTo>
                      <a:pt x="4584" y="7514"/>
                      <a:pt x="4133" y="7852"/>
                      <a:pt x="3419" y="7965"/>
                    </a:cubicBezTo>
                    <a:cubicBezTo>
                      <a:pt x="3272" y="7982"/>
                      <a:pt x="3124" y="7991"/>
                      <a:pt x="2977" y="7991"/>
                    </a:cubicBezTo>
                    <a:cubicBezTo>
                      <a:pt x="2152" y="7991"/>
                      <a:pt x="1347" y="7724"/>
                      <a:pt x="677" y="7214"/>
                    </a:cubicBezTo>
                    <a:lnTo>
                      <a:pt x="1" y="8754"/>
                    </a:lnTo>
                    <a:cubicBezTo>
                      <a:pt x="743" y="9226"/>
                      <a:pt x="1576" y="9517"/>
                      <a:pt x="2472" y="9517"/>
                    </a:cubicBezTo>
                    <a:cubicBezTo>
                      <a:pt x="2574" y="9517"/>
                      <a:pt x="2677" y="9513"/>
                      <a:pt x="2781" y="9506"/>
                    </a:cubicBezTo>
                    <a:lnTo>
                      <a:pt x="2781" y="11159"/>
                    </a:lnTo>
                    <a:lnTo>
                      <a:pt x="4020" y="10971"/>
                    </a:lnTo>
                    <a:lnTo>
                      <a:pt x="4020" y="9318"/>
                    </a:lnTo>
                    <a:cubicBezTo>
                      <a:pt x="5411" y="8942"/>
                      <a:pt x="6425" y="8003"/>
                      <a:pt x="6425" y="6688"/>
                    </a:cubicBezTo>
                    <a:cubicBezTo>
                      <a:pt x="6425" y="3908"/>
                      <a:pt x="2330" y="5298"/>
                      <a:pt x="2330" y="3908"/>
                    </a:cubicBezTo>
                    <a:cubicBezTo>
                      <a:pt x="2330" y="3495"/>
                      <a:pt x="2706" y="3232"/>
                      <a:pt x="3307" y="3119"/>
                    </a:cubicBezTo>
                    <a:cubicBezTo>
                      <a:pt x="3406" y="3114"/>
                      <a:pt x="3504" y="3112"/>
                      <a:pt x="3603" y="3112"/>
                    </a:cubicBezTo>
                    <a:cubicBezTo>
                      <a:pt x="4330" y="3112"/>
                      <a:pt x="5050" y="3239"/>
                      <a:pt x="5711" y="3570"/>
                    </a:cubicBezTo>
                    <a:lnTo>
                      <a:pt x="6387" y="2029"/>
                    </a:lnTo>
                    <a:cubicBezTo>
                      <a:pt x="5710" y="1691"/>
                      <a:pt x="5003" y="1535"/>
                      <a:pt x="4265" y="1535"/>
                    </a:cubicBezTo>
                    <a:cubicBezTo>
                      <a:pt x="4184" y="1535"/>
                      <a:pt x="4102" y="1537"/>
                      <a:pt x="4020" y="1541"/>
                    </a:cubicBezTo>
                    <a:lnTo>
                      <a:pt x="4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5" name="Google Shape;425;p19"/>
            <p:cNvGrpSpPr/>
            <p:nvPr/>
          </p:nvGrpSpPr>
          <p:grpSpPr>
            <a:xfrm>
              <a:off x="4343872" y="3614660"/>
              <a:ext cx="456255" cy="286367"/>
              <a:chOff x="5110709" y="2277234"/>
              <a:chExt cx="444131" cy="278757"/>
            </a:xfrm>
          </p:grpSpPr>
          <p:sp>
            <p:nvSpPr>
              <p:cNvPr id="426" name="Google Shape;426;p19"/>
              <p:cNvSpPr/>
              <p:nvPr/>
            </p:nvSpPr>
            <p:spPr>
              <a:xfrm>
                <a:off x="5110709" y="2277234"/>
                <a:ext cx="444131" cy="278757"/>
              </a:xfrm>
              <a:custGeom>
                <a:rect b="b" l="l" r="r" t="t"/>
                <a:pathLst>
                  <a:path extrusionOk="0" h="21812" w="34752">
                    <a:moveTo>
                      <a:pt x="27442" y="0"/>
                    </a:moveTo>
                    <a:cubicBezTo>
                      <a:pt x="20754" y="0"/>
                      <a:pt x="14059" y="2050"/>
                      <a:pt x="7371" y="2050"/>
                    </a:cubicBezTo>
                    <a:cubicBezTo>
                      <a:pt x="4913" y="2050"/>
                      <a:pt x="2456" y="1773"/>
                      <a:pt x="0" y="1016"/>
                    </a:cubicBezTo>
                    <a:lnTo>
                      <a:pt x="0" y="20777"/>
                    </a:lnTo>
                    <a:cubicBezTo>
                      <a:pt x="2456" y="21534"/>
                      <a:pt x="4913" y="21811"/>
                      <a:pt x="7371" y="21811"/>
                    </a:cubicBezTo>
                    <a:cubicBezTo>
                      <a:pt x="14059" y="21811"/>
                      <a:pt x="20754" y="19761"/>
                      <a:pt x="27442" y="19761"/>
                    </a:cubicBezTo>
                    <a:cubicBezTo>
                      <a:pt x="29880" y="19761"/>
                      <a:pt x="32316" y="20034"/>
                      <a:pt x="34751" y="20777"/>
                    </a:cubicBezTo>
                    <a:lnTo>
                      <a:pt x="34751" y="1016"/>
                    </a:lnTo>
                    <a:cubicBezTo>
                      <a:pt x="32316" y="273"/>
                      <a:pt x="29880" y="0"/>
                      <a:pt x="27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5127987" y="2292774"/>
                <a:ext cx="409561" cy="247919"/>
              </a:xfrm>
              <a:custGeom>
                <a:rect b="b" l="l" r="r" t="t"/>
                <a:pathLst>
                  <a:path extrusionOk="0" h="19399" w="32047">
                    <a:moveTo>
                      <a:pt x="26024" y="478"/>
                    </a:moveTo>
                    <a:cubicBezTo>
                      <a:pt x="27882" y="478"/>
                      <a:pt x="29740" y="636"/>
                      <a:pt x="31596" y="1040"/>
                    </a:cubicBezTo>
                    <a:lnTo>
                      <a:pt x="31596" y="17457"/>
                    </a:lnTo>
                    <a:cubicBezTo>
                      <a:pt x="29740" y="17054"/>
                      <a:pt x="27882" y="16896"/>
                      <a:pt x="26024" y="16896"/>
                    </a:cubicBezTo>
                    <a:cubicBezTo>
                      <a:pt x="19335" y="16896"/>
                      <a:pt x="12636" y="18941"/>
                      <a:pt x="5947" y="18941"/>
                    </a:cubicBezTo>
                    <a:cubicBezTo>
                      <a:pt x="4114" y="18941"/>
                      <a:pt x="2282" y="18788"/>
                      <a:pt x="451" y="18396"/>
                    </a:cubicBezTo>
                    <a:lnTo>
                      <a:pt x="451" y="1979"/>
                    </a:lnTo>
                    <a:cubicBezTo>
                      <a:pt x="2282" y="2370"/>
                      <a:pt x="4114" y="2524"/>
                      <a:pt x="5947" y="2524"/>
                    </a:cubicBezTo>
                    <a:cubicBezTo>
                      <a:pt x="12636" y="2524"/>
                      <a:pt x="19335" y="478"/>
                      <a:pt x="26024" y="478"/>
                    </a:cubicBezTo>
                    <a:close/>
                    <a:moveTo>
                      <a:pt x="26026" y="0"/>
                    </a:moveTo>
                    <a:cubicBezTo>
                      <a:pt x="19319" y="0"/>
                      <a:pt x="12625" y="2062"/>
                      <a:pt x="5933" y="2062"/>
                    </a:cubicBezTo>
                    <a:cubicBezTo>
                      <a:pt x="3955" y="2062"/>
                      <a:pt x="1978" y="1882"/>
                      <a:pt x="1" y="1415"/>
                    </a:cubicBezTo>
                    <a:lnTo>
                      <a:pt x="1" y="18734"/>
                    </a:lnTo>
                    <a:cubicBezTo>
                      <a:pt x="2002" y="19214"/>
                      <a:pt x="4003" y="19398"/>
                      <a:pt x="6005" y="19398"/>
                    </a:cubicBezTo>
                    <a:cubicBezTo>
                      <a:pt x="12696" y="19398"/>
                      <a:pt x="19391" y="17337"/>
                      <a:pt x="26098" y="17337"/>
                    </a:cubicBezTo>
                    <a:cubicBezTo>
                      <a:pt x="28080" y="17337"/>
                      <a:pt x="30063" y="17517"/>
                      <a:pt x="32047" y="17983"/>
                    </a:cubicBezTo>
                    <a:lnTo>
                      <a:pt x="32047" y="664"/>
                    </a:lnTo>
                    <a:cubicBezTo>
                      <a:pt x="30039" y="185"/>
                      <a:pt x="28032" y="0"/>
                      <a:pt x="26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5240336" y="2323063"/>
                <a:ext cx="184863" cy="187214"/>
              </a:xfrm>
              <a:custGeom>
                <a:rect b="b" l="l" r="r" t="t"/>
                <a:pathLst>
                  <a:path extrusionOk="0" h="14649" w="14465">
                    <a:moveTo>
                      <a:pt x="8348" y="1"/>
                    </a:moveTo>
                    <a:cubicBezTo>
                      <a:pt x="7979" y="1"/>
                      <a:pt x="7600" y="32"/>
                      <a:pt x="7214" y="97"/>
                    </a:cubicBezTo>
                    <a:cubicBezTo>
                      <a:pt x="3232" y="736"/>
                      <a:pt x="1" y="4230"/>
                      <a:pt x="1" y="8250"/>
                    </a:cubicBezTo>
                    <a:cubicBezTo>
                      <a:pt x="1" y="11898"/>
                      <a:pt x="2662" y="14649"/>
                      <a:pt x="6131" y="14649"/>
                    </a:cubicBezTo>
                    <a:cubicBezTo>
                      <a:pt x="6484" y="14649"/>
                      <a:pt x="6846" y="14620"/>
                      <a:pt x="7214" y="14561"/>
                    </a:cubicBezTo>
                    <a:cubicBezTo>
                      <a:pt x="11234" y="13922"/>
                      <a:pt x="14465" y="10391"/>
                      <a:pt x="14465" y="6409"/>
                    </a:cubicBezTo>
                    <a:cubicBezTo>
                      <a:pt x="14465" y="2775"/>
                      <a:pt x="11825" y="1"/>
                      <a:pt x="8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5291712" y="2344942"/>
                <a:ext cx="82111" cy="142612"/>
              </a:xfrm>
              <a:custGeom>
                <a:rect b="b" l="l" r="r" t="t"/>
                <a:pathLst>
                  <a:path extrusionOk="0" h="11159" w="6425">
                    <a:moveTo>
                      <a:pt x="4020" y="1"/>
                    </a:moveTo>
                    <a:lnTo>
                      <a:pt x="2781" y="188"/>
                    </a:lnTo>
                    <a:lnTo>
                      <a:pt x="2781" y="1766"/>
                    </a:lnTo>
                    <a:cubicBezTo>
                      <a:pt x="1353" y="2180"/>
                      <a:pt x="451" y="3119"/>
                      <a:pt x="451" y="4359"/>
                    </a:cubicBezTo>
                    <a:cubicBezTo>
                      <a:pt x="451" y="7101"/>
                      <a:pt x="4584" y="5598"/>
                      <a:pt x="4584" y="7064"/>
                    </a:cubicBezTo>
                    <a:cubicBezTo>
                      <a:pt x="4584" y="7514"/>
                      <a:pt x="4133" y="7852"/>
                      <a:pt x="3419" y="7965"/>
                    </a:cubicBezTo>
                    <a:cubicBezTo>
                      <a:pt x="3272" y="7982"/>
                      <a:pt x="3124" y="7991"/>
                      <a:pt x="2977" y="7991"/>
                    </a:cubicBezTo>
                    <a:cubicBezTo>
                      <a:pt x="2152" y="7991"/>
                      <a:pt x="1347" y="7724"/>
                      <a:pt x="677" y="7214"/>
                    </a:cubicBezTo>
                    <a:lnTo>
                      <a:pt x="1" y="8754"/>
                    </a:lnTo>
                    <a:cubicBezTo>
                      <a:pt x="743" y="9226"/>
                      <a:pt x="1576" y="9517"/>
                      <a:pt x="2472" y="9517"/>
                    </a:cubicBezTo>
                    <a:cubicBezTo>
                      <a:pt x="2574" y="9517"/>
                      <a:pt x="2677" y="9513"/>
                      <a:pt x="2781" y="9506"/>
                    </a:cubicBezTo>
                    <a:lnTo>
                      <a:pt x="2781" y="11159"/>
                    </a:lnTo>
                    <a:lnTo>
                      <a:pt x="4020" y="10971"/>
                    </a:lnTo>
                    <a:lnTo>
                      <a:pt x="4020" y="9318"/>
                    </a:lnTo>
                    <a:cubicBezTo>
                      <a:pt x="5411" y="8942"/>
                      <a:pt x="6425" y="8003"/>
                      <a:pt x="6425" y="6688"/>
                    </a:cubicBezTo>
                    <a:cubicBezTo>
                      <a:pt x="6425" y="3908"/>
                      <a:pt x="2330" y="5298"/>
                      <a:pt x="2330" y="3908"/>
                    </a:cubicBezTo>
                    <a:cubicBezTo>
                      <a:pt x="2330" y="3495"/>
                      <a:pt x="2706" y="3232"/>
                      <a:pt x="3307" y="3119"/>
                    </a:cubicBezTo>
                    <a:cubicBezTo>
                      <a:pt x="3406" y="3114"/>
                      <a:pt x="3504" y="3112"/>
                      <a:pt x="3603" y="3112"/>
                    </a:cubicBezTo>
                    <a:cubicBezTo>
                      <a:pt x="4330" y="3112"/>
                      <a:pt x="5050" y="3239"/>
                      <a:pt x="5711" y="3570"/>
                    </a:cubicBezTo>
                    <a:lnTo>
                      <a:pt x="6387" y="2029"/>
                    </a:lnTo>
                    <a:cubicBezTo>
                      <a:pt x="5710" y="1691"/>
                      <a:pt x="5003" y="1535"/>
                      <a:pt x="4265" y="1535"/>
                    </a:cubicBezTo>
                    <a:cubicBezTo>
                      <a:pt x="4184" y="1535"/>
                      <a:pt x="4102" y="1537"/>
                      <a:pt x="4020" y="1541"/>
                    </a:cubicBezTo>
                    <a:lnTo>
                      <a:pt x="4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0" name="Google Shape;430;p19"/>
            <p:cNvGrpSpPr/>
            <p:nvPr/>
          </p:nvGrpSpPr>
          <p:grpSpPr>
            <a:xfrm>
              <a:off x="4962404" y="3071689"/>
              <a:ext cx="456255" cy="286367"/>
              <a:chOff x="5110709" y="2277234"/>
              <a:chExt cx="444131" cy="278757"/>
            </a:xfrm>
          </p:grpSpPr>
          <p:sp>
            <p:nvSpPr>
              <p:cNvPr id="431" name="Google Shape;431;p19"/>
              <p:cNvSpPr/>
              <p:nvPr/>
            </p:nvSpPr>
            <p:spPr>
              <a:xfrm>
                <a:off x="5110709" y="2277234"/>
                <a:ext cx="444131" cy="278757"/>
              </a:xfrm>
              <a:custGeom>
                <a:rect b="b" l="l" r="r" t="t"/>
                <a:pathLst>
                  <a:path extrusionOk="0" h="21812" w="34752">
                    <a:moveTo>
                      <a:pt x="27442" y="0"/>
                    </a:moveTo>
                    <a:cubicBezTo>
                      <a:pt x="20754" y="0"/>
                      <a:pt x="14059" y="2050"/>
                      <a:pt x="7371" y="2050"/>
                    </a:cubicBezTo>
                    <a:cubicBezTo>
                      <a:pt x="4913" y="2050"/>
                      <a:pt x="2456" y="1773"/>
                      <a:pt x="0" y="1016"/>
                    </a:cubicBezTo>
                    <a:lnTo>
                      <a:pt x="0" y="20777"/>
                    </a:lnTo>
                    <a:cubicBezTo>
                      <a:pt x="2456" y="21534"/>
                      <a:pt x="4913" y="21811"/>
                      <a:pt x="7371" y="21811"/>
                    </a:cubicBezTo>
                    <a:cubicBezTo>
                      <a:pt x="14059" y="21811"/>
                      <a:pt x="20754" y="19761"/>
                      <a:pt x="27442" y="19761"/>
                    </a:cubicBezTo>
                    <a:cubicBezTo>
                      <a:pt x="29880" y="19761"/>
                      <a:pt x="32316" y="20034"/>
                      <a:pt x="34751" y="20777"/>
                    </a:cubicBezTo>
                    <a:lnTo>
                      <a:pt x="34751" y="1016"/>
                    </a:lnTo>
                    <a:cubicBezTo>
                      <a:pt x="32316" y="273"/>
                      <a:pt x="29880" y="0"/>
                      <a:pt x="27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5127987" y="2292774"/>
                <a:ext cx="409561" cy="247919"/>
              </a:xfrm>
              <a:custGeom>
                <a:rect b="b" l="l" r="r" t="t"/>
                <a:pathLst>
                  <a:path extrusionOk="0" h="19399" w="32047">
                    <a:moveTo>
                      <a:pt x="26024" y="478"/>
                    </a:moveTo>
                    <a:cubicBezTo>
                      <a:pt x="27882" y="478"/>
                      <a:pt x="29740" y="636"/>
                      <a:pt x="31596" y="1040"/>
                    </a:cubicBezTo>
                    <a:lnTo>
                      <a:pt x="31596" y="17457"/>
                    </a:lnTo>
                    <a:cubicBezTo>
                      <a:pt x="29740" y="17054"/>
                      <a:pt x="27882" y="16896"/>
                      <a:pt x="26024" y="16896"/>
                    </a:cubicBezTo>
                    <a:cubicBezTo>
                      <a:pt x="19335" y="16896"/>
                      <a:pt x="12636" y="18941"/>
                      <a:pt x="5947" y="18941"/>
                    </a:cubicBezTo>
                    <a:cubicBezTo>
                      <a:pt x="4114" y="18941"/>
                      <a:pt x="2282" y="18788"/>
                      <a:pt x="451" y="18396"/>
                    </a:cubicBezTo>
                    <a:lnTo>
                      <a:pt x="451" y="1979"/>
                    </a:lnTo>
                    <a:cubicBezTo>
                      <a:pt x="2282" y="2370"/>
                      <a:pt x="4114" y="2524"/>
                      <a:pt x="5947" y="2524"/>
                    </a:cubicBezTo>
                    <a:cubicBezTo>
                      <a:pt x="12636" y="2524"/>
                      <a:pt x="19335" y="478"/>
                      <a:pt x="26024" y="478"/>
                    </a:cubicBezTo>
                    <a:close/>
                    <a:moveTo>
                      <a:pt x="26026" y="0"/>
                    </a:moveTo>
                    <a:cubicBezTo>
                      <a:pt x="19319" y="0"/>
                      <a:pt x="12625" y="2062"/>
                      <a:pt x="5933" y="2062"/>
                    </a:cubicBezTo>
                    <a:cubicBezTo>
                      <a:pt x="3955" y="2062"/>
                      <a:pt x="1978" y="1882"/>
                      <a:pt x="1" y="1415"/>
                    </a:cubicBezTo>
                    <a:lnTo>
                      <a:pt x="1" y="18734"/>
                    </a:lnTo>
                    <a:cubicBezTo>
                      <a:pt x="2002" y="19214"/>
                      <a:pt x="4003" y="19398"/>
                      <a:pt x="6005" y="19398"/>
                    </a:cubicBezTo>
                    <a:cubicBezTo>
                      <a:pt x="12696" y="19398"/>
                      <a:pt x="19391" y="17337"/>
                      <a:pt x="26098" y="17337"/>
                    </a:cubicBezTo>
                    <a:cubicBezTo>
                      <a:pt x="28080" y="17337"/>
                      <a:pt x="30063" y="17517"/>
                      <a:pt x="32047" y="17983"/>
                    </a:cubicBezTo>
                    <a:lnTo>
                      <a:pt x="32047" y="664"/>
                    </a:lnTo>
                    <a:cubicBezTo>
                      <a:pt x="30039" y="185"/>
                      <a:pt x="28032" y="0"/>
                      <a:pt x="26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5240336" y="2323063"/>
                <a:ext cx="184863" cy="187214"/>
              </a:xfrm>
              <a:custGeom>
                <a:rect b="b" l="l" r="r" t="t"/>
                <a:pathLst>
                  <a:path extrusionOk="0" h="14649" w="14465">
                    <a:moveTo>
                      <a:pt x="8348" y="1"/>
                    </a:moveTo>
                    <a:cubicBezTo>
                      <a:pt x="7979" y="1"/>
                      <a:pt x="7600" y="32"/>
                      <a:pt x="7214" y="97"/>
                    </a:cubicBezTo>
                    <a:cubicBezTo>
                      <a:pt x="3232" y="736"/>
                      <a:pt x="1" y="4230"/>
                      <a:pt x="1" y="8250"/>
                    </a:cubicBezTo>
                    <a:cubicBezTo>
                      <a:pt x="1" y="11898"/>
                      <a:pt x="2662" y="14649"/>
                      <a:pt x="6131" y="14649"/>
                    </a:cubicBezTo>
                    <a:cubicBezTo>
                      <a:pt x="6484" y="14649"/>
                      <a:pt x="6846" y="14620"/>
                      <a:pt x="7214" y="14561"/>
                    </a:cubicBezTo>
                    <a:cubicBezTo>
                      <a:pt x="11234" y="13922"/>
                      <a:pt x="14465" y="10391"/>
                      <a:pt x="14465" y="6409"/>
                    </a:cubicBezTo>
                    <a:cubicBezTo>
                      <a:pt x="14465" y="2775"/>
                      <a:pt x="11825" y="1"/>
                      <a:pt x="8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5291712" y="2344942"/>
                <a:ext cx="82111" cy="142612"/>
              </a:xfrm>
              <a:custGeom>
                <a:rect b="b" l="l" r="r" t="t"/>
                <a:pathLst>
                  <a:path extrusionOk="0" h="11159" w="6425">
                    <a:moveTo>
                      <a:pt x="4020" y="1"/>
                    </a:moveTo>
                    <a:lnTo>
                      <a:pt x="2781" y="188"/>
                    </a:lnTo>
                    <a:lnTo>
                      <a:pt x="2781" y="1766"/>
                    </a:lnTo>
                    <a:cubicBezTo>
                      <a:pt x="1353" y="2180"/>
                      <a:pt x="451" y="3119"/>
                      <a:pt x="451" y="4359"/>
                    </a:cubicBezTo>
                    <a:cubicBezTo>
                      <a:pt x="451" y="7101"/>
                      <a:pt x="4584" y="5598"/>
                      <a:pt x="4584" y="7064"/>
                    </a:cubicBezTo>
                    <a:cubicBezTo>
                      <a:pt x="4584" y="7514"/>
                      <a:pt x="4133" y="7852"/>
                      <a:pt x="3419" y="7965"/>
                    </a:cubicBezTo>
                    <a:cubicBezTo>
                      <a:pt x="3272" y="7982"/>
                      <a:pt x="3124" y="7991"/>
                      <a:pt x="2977" y="7991"/>
                    </a:cubicBezTo>
                    <a:cubicBezTo>
                      <a:pt x="2152" y="7991"/>
                      <a:pt x="1347" y="7724"/>
                      <a:pt x="677" y="7214"/>
                    </a:cubicBezTo>
                    <a:lnTo>
                      <a:pt x="1" y="8754"/>
                    </a:lnTo>
                    <a:cubicBezTo>
                      <a:pt x="743" y="9226"/>
                      <a:pt x="1576" y="9517"/>
                      <a:pt x="2472" y="9517"/>
                    </a:cubicBezTo>
                    <a:cubicBezTo>
                      <a:pt x="2574" y="9517"/>
                      <a:pt x="2677" y="9513"/>
                      <a:pt x="2781" y="9506"/>
                    </a:cubicBezTo>
                    <a:lnTo>
                      <a:pt x="2781" y="11159"/>
                    </a:lnTo>
                    <a:lnTo>
                      <a:pt x="4020" y="10971"/>
                    </a:lnTo>
                    <a:lnTo>
                      <a:pt x="4020" y="9318"/>
                    </a:lnTo>
                    <a:cubicBezTo>
                      <a:pt x="5411" y="8942"/>
                      <a:pt x="6425" y="8003"/>
                      <a:pt x="6425" y="6688"/>
                    </a:cubicBezTo>
                    <a:cubicBezTo>
                      <a:pt x="6425" y="3908"/>
                      <a:pt x="2330" y="5298"/>
                      <a:pt x="2330" y="3908"/>
                    </a:cubicBezTo>
                    <a:cubicBezTo>
                      <a:pt x="2330" y="3495"/>
                      <a:pt x="2706" y="3232"/>
                      <a:pt x="3307" y="3119"/>
                    </a:cubicBezTo>
                    <a:cubicBezTo>
                      <a:pt x="3406" y="3114"/>
                      <a:pt x="3504" y="3112"/>
                      <a:pt x="3603" y="3112"/>
                    </a:cubicBezTo>
                    <a:cubicBezTo>
                      <a:pt x="4330" y="3112"/>
                      <a:pt x="5050" y="3239"/>
                      <a:pt x="5711" y="3570"/>
                    </a:cubicBezTo>
                    <a:lnTo>
                      <a:pt x="6387" y="2029"/>
                    </a:lnTo>
                    <a:cubicBezTo>
                      <a:pt x="5710" y="1691"/>
                      <a:pt x="5003" y="1535"/>
                      <a:pt x="4265" y="1535"/>
                    </a:cubicBezTo>
                    <a:cubicBezTo>
                      <a:pt x="4184" y="1535"/>
                      <a:pt x="4102" y="1537"/>
                      <a:pt x="4020" y="1541"/>
                    </a:cubicBezTo>
                    <a:lnTo>
                      <a:pt x="4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9"/>
            <p:cNvGrpSpPr/>
            <p:nvPr/>
          </p:nvGrpSpPr>
          <p:grpSpPr>
            <a:xfrm>
              <a:off x="4962404" y="3614660"/>
              <a:ext cx="456255" cy="286367"/>
              <a:chOff x="5110709" y="2277234"/>
              <a:chExt cx="444131" cy="278757"/>
            </a:xfrm>
          </p:grpSpPr>
          <p:sp>
            <p:nvSpPr>
              <p:cNvPr id="436" name="Google Shape;436;p19"/>
              <p:cNvSpPr/>
              <p:nvPr/>
            </p:nvSpPr>
            <p:spPr>
              <a:xfrm>
                <a:off x="5110709" y="2277234"/>
                <a:ext cx="444131" cy="278757"/>
              </a:xfrm>
              <a:custGeom>
                <a:rect b="b" l="l" r="r" t="t"/>
                <a:pathLst>
                  <a:path extrusionOk="0" h="21812" w="34752">
                    <a:moveTo>
                      <a:pt x="27442" y="0"/>
                    </a:moveTo>
                    <a:cubicBezTo>
                      <a:pt x="20754" y="0"/>
                      <a:pt x="14059" y="2050"/>
                      <a:pt x="7371" y="2050"/>
                    </a:cubicBezTo>
                    <a:cubicBezTo>
                      <a:pt x="4913" y="2050"/>
                      <a:pt x="2456" y="1773"/>
                      <a:pt x="0" y="1016"/>
                    </a:cubicBezTo>
                    <a:lnTo>
                      <a:pt x="0" y="20777"/>
                    </a:lnTo>
                    <a:cubicBezTo>
                      <a:pt x="2456" y="21534"/>
                      <a:pt x="4913" y="21811"/>
                      <a:pt x="7371" y="21811"/>
                    </a:cubicBezTo>
                    <a:cubicBezTo>
                      <a:pt x="14059" y="21811"/>
                      <a:pt x="20754" y="19761"/>
                      <a:pt x="27442" y="19761"/>
                    </a:cubicBezTo>
                    <a:cubicBezTo>
                      <a:pt x="29880" y="19761"/>
                      <a:pt x="32316" y="20034"/>
                      <a:pt x="34751" y="20777"/>
                    </a:cubicBezTo>
                    <a:lnTo>
                      <a:pt x="34751" y="1016"/>
                    </a:lnTo>
                    <a:cubicBezTo>
                      <a:pt x="32316" y="273"/>
                      <a:pt x="29880" y="0"/>
                      <a:pt x="27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5127987" y="2292774"/>
                <a:ext cx="409561" cy="247919"/>
              </a:xfrm>
              <a:custGeom>
                <a:rect b="b" l="l" r="r" t="t"/>
                <a:pathLst>
                  <a:path extrusionOk="0" h="19399" w="32047">
                    <a:moveTo>
                      <a:pt x="26024" y="478"/>
                    </a:moveTo>
                    <a:cubicBezTo>
                      <a:pt x="27882" y="478"/>
                      <a:pt x="29740" y="636"/>
                      <a:pt x="31596" y="1040"/>
                    </a:cubicBezTo>
                    <a:lnTo>
                      <a:pt x="31596" y="17457"/>
                    </a:lnTo>
                    <a:cubicBezTo>
                      <a:pt x="29740" y="17054"/>
                      <a:pt x="27882" y="16896"/>
                      <a:pt x="26024" y="16896"/>
                    </a:cubicBezTo>
                    <a:cubicBezTo>
                      <a:pt x="19335" y="16896"/>
                      <a:pt x="12636" y="18941"/>
                      <a:pt x="5947" y="18941"/>
                    </a:cubicBezTo>
                    <a:cubicBezTo>
                      <a:pt x="4114" y="18941"/>
                      <a:pt x="2282" y="18788"/>
                      <a:pt x="451" y="18396"/>
                    </a:cubicBezTo>
                    <a:lnTo>
                      <a:pt x="451" y="1979"/>
                    </a:lnTo>
                    <a:cubicBezTo>
                      <a:pt x="2282" y="2370"/>
                      <a:pt x="4114" y="2524"/>
                      <a:pt x="5947" y="2524"/>
                    </a:cubicBezTo>
                    <a:cubicBezTo>
                      <a:pt x="12636" y="2524"/>
                      <a:pt x="19335" y="478"/>
                      <a:pt x="26024" y="478"/>
                    </a:cubicBezTo>
                    <a:close/>
                    <a:moveTo>
                      <a:pt x="26026" y="0"/>
                    </a:moveTo>
                    <a:cubicBezTo>
                      <a:pt x="19319" y="0"/>
                      <a:pt x="12625" y="2062"/>
                      <a:pt x="5933" y="2062"/>
                    </a:cubicBezTo>
                    <a:cubicBezTo>
                      <a:pt x="3955" y="2062"/>
                      <a:pt x="1978" y="1882"/>
                      <a:pt x="1" y="1415"/>
                    </a:cubicBezTo>
                    <a:lnTo>
                      <a:pt x="1" y="18734"/>
                    </a:lnTo>
                    <a:cubicBezTo>
                      <a:pt x="2002" y="19214"/>
                      <a:pt x="4003" y="19398"/>
                      <a:pt x="6005" y="19398"/>
                    </a:cubicBezTo>
                    <a:cubicBezTo>
                      <a:pt x="12696" y="19398"/>
                      <a:pt x="19391" y="17337"/>
                      <a:pt x="26098" y="17337"/>
                    </a:cubicBezTo>
                    <a:cubicBezTo>
                      <a:pt x="28080" y="17337"/>
                      <a:pt x="30063" y="17517"/>
                      <a:pt x="32047" y="17983"/>
                    </a:cubicBezTo>
                    <a:lnTo>
                      <a:pt x="32047" y="664"/>
                    </a:lnTo>
                    <a:cubicBezTo>
                      <a:pt x="30039" y="185"/>
                      <a:pt x="28032" y="0"/>
                      <a:pt x="26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5240336" y="2323063"/>
                <a:ext cx="184863" cy="187214"/>
              </a:xfrm>
              <a:custGeom>
                <a:rect b="b" l="l" r="r" t="t"/>
                <a:pathLst>
                  <a:path extrusionOk="0" h="14649" w="14465">
                    <a:moveTo>
                      <a:pt x="8348" y="1"/>
                    </a:moveTo>
                    <a:cubicBezTo>
                      <a:pt x="7979" y="1"/>
                      <a:pt x="7600" y="32"/>
                      <a:pt x="7214" y="97"/>
                    </a:cubicBezTo>
                    <a:cubicBezTo>
                      <a:pt x="3232" y="736"/>
                      <a:pt x="1" y="4230"/>
                      <a:pt x="1" y="8250"/>
                    </a:cubicBezTo>
                    <a:cubicBezTo>
                      <a:pt x="1" y="11898"/>
                      <a:pt x="2662" y="14649"/>
                      <a:pt x="6131" y="14649"/>
                    </a:cubicBezTo>
                    <a:cubicBezTo>
                      <a:pt x="6484" y="14649"/>
                      <a:pt x="6846" y="14620"/>
                      <a:pt x="7214" y="14561"/>
                    </a:cubicBezTo>
                    <a:cubicBezTo>
                      <a:pt x="11234" y="13922"/>
                      <a:pt x="14465" y="10391"/>
                      <a:pt x="14465" y="6409"/>
                    </a:cubicBezTo>
                    <a:cubicBezTo>
                      <a:pt x="14465" y="2775"/>
                      <a:pt x="11825" y="1"/>
                      <a:pt x="8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5291712" y="2344942"/>
                <a:ext cx="82111" cy="142612"/>
              </a:xfrm>
              <a:custGeom>
                <a:rect b="b" l="l" r="r" t="t"/>
                <a:pathLst>
                  <a:path extrusionOk="0" h="11159" w="6425">
                    <a:moveTo>
                      <a:pt x="4020" y="1"/>
                    </a:moveTo>
                    <a:lnTo>
                      <a:pt x="2781" y="188"/>
                    </a:lnTo>
                    <a:lnTo>
                      <a:pt x="2781" y="1766"/>
                    </a:lnTo>
                    <a:cubicBezTo>
                      <a:pt x="1353" y="2180"/>
                      <a:pt x="451" y="3119"/>
                      <a:pt x="451" y="4359"/>
                    </a:cubicBezTo>
                    <a:cubicBezTo>
                      <a:pt x="451" y="7101"/>
                      <a:pt x="4584" y="5598"/>
                      <a:pt x="4584" y="7064"/>
                    </a:cubicBezTo>
                    <a:cubicBezTo>
                      <a:pt x="4584" y="7514"/>
                      <a:pt x="4133" y="7852"/>
                      <a:pt x="3419" y="7965"/>
                    </a:cubicBezTo>
                    <a:cubicBezTo>
                      <a:pt x="3272" y="7982"/>
                      <a:pt x="3124" y="7991"/>
                      <a:pt x="2977" y="7991"/>
                    </a:cubicBezTo>
                    <a:cubicBezTo>
                      <a:pt x="2152" y="7991"/>
                      <a:pt x="1347" y="7724"/>
                      <a:pt x="677" y="7214"/>
                    </a:cubicBezTo>
                    <a:lnTo>
                      <a:pt x="1" y="8754"/>
                    </a:lnTo>
                    <a:cubicBezTo>
                      <a:pt x="743" y="9226"/>
                      <a:pt x="1576" y="9517"/>
                      <a:pt x="2472" y="9517"/>
                    </a:cubicBezTo>
                    <a:cubicBezTo>
                      <a:pt x="2574" y="9517"/>
                      <a:pt x="2677" y="9513"/>
                      <a:pt x="2781" y="9506"/>
                    </a:cubicBezTo>
                    <a:lnTo>
                      <a:pt x="2781" y="11159"/>
                    </a:lnTo>
                    <a:lnTo>
                      <a:pt x="4020" y="10971"/>
                    </a:lnTo>
                    <a:lnTo>
                      <a:pt x="4020" y="9318"/>
                    </a:lnTo>
                    <a:cubicBezTo>
                      <a:pt x="5411" y="8942"/>
                      <a:pt x="6425" y="8003"/>
                      <a:pt x="6425" y="6688"/>
                    </a:cubicBezTo>
                    <a:cubicBezTo>
                      <a:pt x="6425" y="3908"/>
                      <a:pt x="2330" y="5298"/>
                      <a:pt x="2330" y="3908"/>
                    </a:cubicBezTo>
                    <a:cubicBezTo>
                      <a:pt x="2330" y="3495"/>
                      <a:pt x="2706" y="3232"/>
                      <a:pt x="3307" y="3119"/>
                    </a:cubicBezTo>
                    <a:cubicBezTo>
                      <a:pt x="3406" y="3114"/>
                      <a:pt x="3504" y="3112"/>
                      <a:pt x="3603" y="3112"/>
                    </a:cubicBezTo>
                    <a:cubicBezTo>
                      <a:pt x="4330" y="3112"/>
                      <a:pt x="5050" y="3239"/>
                      <a:pt x="5711" y="3570"/>
                    </a:cubicBezTo>
                    <a:lnTo>
                      <a:pt x="6387" y="2029"/>
                    </a:lnTo>
                    <a:cubicBezTo>
                      <a:pt x="5710" y="1691"/>
                      <a:pt x="5003" y="1535"/>
                      <a:pt x="4265" y="1535"/>
                    </a:cubicBezTo>
                    <a:cubicBezTo>
                      <a:pt x="4184" y="1535"/>
                      <a:pt x="4102" y="1537"/>
                      <a:pt x="4020" y="1541"/>
                    </a:cubicBezTo>
                    <a:lnTo>
                      <a:pt x="4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" name="Google Shape;440;p19"/>
            <p:cNvGrpSpPr/>
            <p:nvPr/>
          </p:nvGrpSpPr>
          <p:grpSpPr>
            <a:xfrm>
              <a:off x="3725341" y="3071689"/>
              <a:ext cx="456255" cy="286367"/>
              <a:chOff x="5110709" y="2277234"/>
              <a:chExt cx="444131" cy="278757"/>
            </a:xfrm>
          </p:grpSpPr>
          <p:sp>
            <p:nvSpPr>
              <p:cNvPr id="441" name="Google Shape;441;p19"/>
              <p:cNvSpPr/>
              <p:nvPr/>
            </p:nvSpPr>
            <p:spPr>
              <a:xfrm>
                <a:off x="5110709" y="2277234"/>
                <a:ext cx="444131" cy="278757"/>
              </a:xfrm>
              <a:custGeom>
                <a:rect b="b" l="l" r="r" t="t"/>
                <a:pathLst>
                  <a:path extrusionOk="0" h="21812" w="34752">
                    <a:moveTo>
                      <a:pt x="27442" y="0"/>
                    </a:moveTo>
                    <a:cubicBezTo>
                      <a:pt x="20754" y="0"/>
                      <a:pt x="14059" y="2050"/>
                      <a:pt x="7371" y="2050"/>
                    </a:cubicBezTo>
                    <a:cubicBezTo>
                      <a:pt x="4913" y="2050"/>
                      <a:pt x="2456" y="1773"/>
                      <a:pt x="0" y="1016"/>
                    </a:cubicBezTo>
                    <a:lnTo>
                      <a:pt x="0" y="20777"/>
                    </a:lnTo>
                    <a:cubicBezTo>
                      <a:pt x="2456" y="21534"/>
                      <a:pt x="4913" y="21811"/>
                      <a:pt x="7371" y="21811"/>
                    </a:cubicBezTo>
                    <a:cubicBezTo>
                      <a:pt x="14059" y="21811"/>
                      <a:pt x="20754" y="19761"/>
                      <a:pt x="27442" y="19761"/>
                    </a:cubicBezTo>
                    <a:cubicBezTo>
                      <a:pt x="29880" y="19761"/>
                      <a:pt x="32316" y="20034"/>
                      <a:pt x="34751" y="20777"/>
                    </a:cubicBezTo>
                    <a:lnTo>
                      <a:pt x="34751" y="1016"/>
                    </a:lnTo>
                    <a:cubicBezTo>
                      <a:pt x="32316" y="273"/>
                      <a:pt x="29880" y="0"/>
                      <a:pt x="27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5127987" y="2292774"/>
                <a:ext cx="409561" cy="247919"/>
              </a:xfrm>
              <a:custGeom>
                <a:rect b="b" l="l" r="r" t="t"/>
                <a:pathLst>
                  <a:path extrusionOk="0" h="19399" w="32047">
                    <a:moveTo>
                      <a:pt x="26024" y="478"/>
                    </a:moveTo>
                    <a:cubicBezTo>
                      <a:pt x="27882" y="478"/>
                      <a:pt x="29740" y="636"/>
                      <a:pt x="31596" y="1040"/>
                    </a:cubicBezTo>
                    <a:lnTo>
                      <a:pt x="31596" y="17457"/>
                    </a:lnTo>
                    <a:cubicBezTo>
                      <a:pt x="29740" y="17054"/>
                      <a:pt x="27882" y="16896"/>
                      <a:pt x="26024" y="16896"/>
                    </a:cubicBezTo>
                    <a:cubicBezTo>
                      <a:pt x="19335" y="16896"/>
                      <a:pt x="12636" y="18941"/>
                      <a:pt x="5947" y="18941"/>
                    </a:cubicBezTo>
                    <a:cubicBezTo>
                      <a:pt x="4114" y="18941"/>
                      <a:pt x="2282" y="18788"/>
                      <a:pt x="451" y="18396"/>
                    </a:cubicBezTo>
                    <a:lnTo>
                      <a:pt x="451" y="1979"/>
                    </a:lnTo>
                    <a:cubicBezTo>
                      <a:pt x="2282" y="2370"/>
                      <a:pt x="4114" y="2524"/>
                      <a:pt x="5947" y="2524"/>
                    </a:cubicBezTo>
                    <a:cubicBezTo>
                      <a:pt x="12636" y="2524"/>
                      <a:pt x="19335" y="478"/>
                      <a:pt x="26024" y="478"/>
                    </a:cubicBezTo>
                    <a:close/>
                    <a:moveTo>
                      <a:pt x="26026" y="0"/>
                    </a:moveTo>
                    <a:cubicBezTo>
                      <a:pt x="19319" y="0"/>
                      <a:pt x="12625" y="2062"/>
                      <a:pt x="5933" y="2062"/>
                    </a:cubicBezTo>
                    <a:cubicBezTo>
                      <a:pt x="3955" y="2062"/>
                      <a:pt x="1978" y="1882"/>
                      <a:pt x="1" y="1415"/>
                    </a:cubicBezTo>
                    <a:lnTo>
                      <a:pt x="1" y="18734"/>
                    </a:lnTo>
                    <a:cubicBezTo>
                      <a:pt x="2002" y="19214"/>
                      <a:pt x="4003" y="19398"/>
                      <a:pt x="6005" y="19398"/>
                    </a:cubicBezTo>
                    <a:cubicBezTo>
                      <a:pt x="12696" y="19398"/>
                      <a:pt x="19391" y="17337"/>
                      <a:pt x="26098" y="17337"/>
                    </a:cubicBezTo>
                    <a:cubicBezTo>
                      <a:pt x="28080" y="17337"/>
                      <a:pt x="30063" y="17517"/>
                      <a:pt x="32047" y="17983"/>
                    </a:cubicBezTo>
                    <a:lnTo>
                      <a:pt x="32047" y="664"/>
                    </a:lnTo>
                    <a:cubicBezTo>
                      <a:pt x="30039" y="185"/>
                      <a:pt x="28032" y="0"/>
                      <a:pt x="260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5240336" y="2323063"/>
                <a:ext cx="184863" cy="187214"/>
              </a:xfrm>
              <a:custGeom>
                <a:rect b="b" l="l" r="r" t="t"/>
                <a:pathLst>
                  <a:path extrusionOk="0" h="14649" w="14465">
                    <a:moveTo>
                      <a:pt x="8348" y="1"/>
                    </a:moveTo>
                    <a:cubicBezTo>
                      <a:pt x="7979" y="1"/>
                      <a:pt x="7600" y="32"/>
                      <a:pt x="7214" y="97"/>
                    </a:cubicBezTo>
                    <a:cubicBezTo>
                      <a:pt x="3232" y="736"/>
                      <a:pt x="1" y="4230"/>
                      <a:pt x="1" y="8250"/>
                    </a:cubicBezTo>
                    <a:cubicBezTo>
                      <a:pt x="1" y="11898"/>
                      <a:pt x="2662" y="14649"/>
                      <a:pt x="6131" y="14649"/>
                    </a:cubicBezTo>
                    <a:cubicBezTo>
                      <a:pt x="6484" y="14649"/>
                      <a:pt x="6846" y="14620"/>
                      <a:pt x="7214" y="14561"/>
                    </a:cubicBezTo>
                    <a:cubicBezTo>
                      <a:pt x="11234" y="13922"/>
                      <a:pt x="14465" y="10391"/>
                      <a:pt x="14465" y="6409"/>
                    </a:cubicBezTo>
                    <a:cubicBezTo>
                      <a:pt x="14465" y="2775"/>
                      <a:pt x="11825" y="1"/>
                      <a:pt x="8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5291712" y="2344942"/>
                <a:ext cx="82111" cy="142612"/>
              </a:xfrm>
              <a:custGeom>
                <a:rect b="b" l="l" r="r" t="t"/>
                <a:pathLst>
                  <a:path extrusionOk="0" h="11159" w="6425">
                    <a:moveTo>
                      <a:pt x="4020" y="1"/>
                    </a:moveTo>
                    <a:lnTo>
                      <a:pt x="2781" y="188"/>
                    </a:lnTo>
                    <a:lnTo>
                      <a:pt x="2781" y="1766"/>
                    </a:lnTo>
                    <a:cubicBezTo>
                      <a:pt x="1353" y="2180"/>
                      <a:pt x="451" y="3119"/>
                      <a:pt x="451" y="4359"/>
                    </a:cubicBezTo>
                    <a:cubicBezTo>
                      <a:pt x="451" y="7101"/>
                      <a:pt x="4584" y="5598"/>
                      <a:pt x="4584" y="7064"/>
                    </a:cubicBezTo>
                    <a:cubicBezTo>
                      <a:pt x="4584" y="7514"/>
                      <a:pt x="4133" y="7852"/>
                      <a:pt x="3419" y="7965"/>
                    </a:cubicBezTo>
                    <a:cubicBezTo>
                      <a:pt x="3272" y="7982"/>
                      <a:pt x="3124" y="7991"/>
                      <a:pt x="2977" y="7991"/>
                    </a:cubicBezTo>
                    <a:cubicBezTo>
                      <a:pt x="2152" y="7991"/>
                      <a:pt x="1347" y="7724"/>
                      <a:pt x="677" y="7214"/>
                    </a:cubicBezTo>
                    <a:lnTo>
                      <a:pt x="1" y="8754"/>
                    </a:lnTo>
                    <a:cubicBezTo>
                      <a:pt x="743" y="9226"/>
                      <a:pt x="1576" y="9517"/>
                      <a:pt x="2472" y="9517"/>
                    </a:cubicBezTo>
                    <a:cubicBezTo>
                      <a:pt x="2574" y="9517"/>
                      <a:pt x="2677" y="9513"/>
                      <a:pt x="2781" y="9506"/>
                    </a:cubicBezTo>
                    <a:lnTo>
                      <a:pt x="2781" y="11159"/>
                    </a:lnTo>
                    <a:lnTo>
                      <a:pt x="4020" y="10971"/>
                    </a:lnTo>
                    <a:lnTo>
                      <a:pt x="4020" y="9318"/>
                    </a:lnTo>
                    <a:cubicBezTo>
                      <a:pt x="5411" y="8942"/>
                      <a:pt x="6425" y="8003"/>
                      <a:pt x="6425" y="6688"/>
                    </a:cubicBezTo>
                    <a:cubicBezTo>
                      <a:pt x="6425" y="3908"/>
                      <a:pt x="2330" y="5298"/>
                      <a:pt x="2330" y="3908"/>
                    </a:cubicBezTo>
                    <a:cubicBezTo>
                      <a:pt x="2330" y="3495"/>
                      <a:pt x="2706" y="3232"/>
                      <a:pt x="3307" y="3119"/>
                    </a:cubicBezTo>
                    <a:cubicBezTo>
                      <a:pt x="3406" y="3114"/>
                      <a:pt x="3504" y="3112"/>
                      <a:pt x="3603" y="3112"/>
                    </a:cubicBezTo>
                    <a:cubicBezTo>
                      <a:pt x="4330" y="3112"/>
                      <a:pt x="5050" y="3239"/>
                      <a:pt x="5711" y="3570"/>
                    </a:cubicBezTo>
                    <a:lnTo>
                      <a:pt x="6387" y="2029"/>
                    </a:lnTo>
                    <a:cubicBezTo>
                      <a:pt x="5710" y="1691"/>
                      <a:pt x="5003" y="1535"/>
                      <a:pt x="4265" y="1535"/>
                    </a:cubicBezTo>
                    <a:cubicBezTo>
                      <a:pt x="4184" y="1535"/>
                      <a:pt x="4102" y="1537"/>
                      <a:pt x="4020" y="1541"/>
                    </a:cubicBezTo>
                    <a:lnTo>
                      <a:pt x="40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19"/>
            <p:cNvGrpSpPr/>
            <p:nvPr/>
          </p:nvGrpSpPr>
          <p:grpSpPr>
            <a:xfrm>
              <a:off x="3725341" y="3614660"/>
              <a:ext cx="456255" cy="286367"/>
              <a:chOff x="5110709" y="2277234"/>
              <a:chExt cx="444131" cy="278757"/>
            </a:xfrm>
          </p:grpSpPr>
          <p:sp>
            <p:nvSpPr>
              <p:cNvPr id="446" name="Google Shape;446;p19"/>
              <p:cNvSpPr/>
              <p:nvPr/>
            </p:nvSpPr>
            <p:spPr>
              <a:xfrm>
                <a:off x="5110709" y="2277234"/>
                <a:ext cx="444131" cy="278757"/>
              </a:xfrm>
              <a:custGeom>
                <a:rect b="b" l="l" r="r" t="t"/>
                <a:pathLst>
                  <a:path extrusionOk="0" h="21812" w="34752">
                    <a:moveTo>
                      <a:pt x="27442" y="0"/>
                    </a:moveTo>
                    <a:cubicBezTo>
                      <a:pt x="20754" y="0"/>
                      <a:pt x="14059" y="2050"/>
                      <a:pt x="7371" y="2050"/>
                    </a:cubicBezTo>
                    <a:cubicBezTo>
                      <a:pt x="4913" y="2050"/>
                      <a:pt x="2456" y="1773"/>
                      <a:pt x="0" y="1016"/>
                    </a:cubicBezTo>
                    <a:lnTo>
                      <a:pt x="0" y="20777"/>
                    </a:lnTo>
                    <a:cubicBezTo>
                      <a:pt x="2456" y="21534"/>
                      <a:pt x="4913" y="21811"/>
                      <a:pt x="7371" y="21811"/>
                    </a:cubicBezTo>
                    <a:cubicBezTo>
                      <a:pt x="14059" y="21811"/>
                      <a:pt x="20754" y="19761"/>
                      <a:pt x="27442" y="19761"/>
                    </a:cubicBezTo>
                    <a:cubicBezTo>
                      <a:pt x="29880" y="19761"/>
                      <a:pt x="32316" y="20034"/>
                      <a:pt x="34751" y="20777"/>
                    </a:cubicBezTo>
                    <a:lnTo>
                      <a:pt x="34751" y="1016"/>
                    </a:lnTo>
                    <a:cubicBezTo>
                      <a:pt x="32316" y="273"/>
                      <a:pt x="29880" y="0"/>
                      <a:pt x="27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5127987" y="2292774"/>
                <a:ext cx="409561" cy="247919"/>
              </a:xfrm>
              <a:custGeom>
                <a:rect b="b" l="l" r="r" t="t"/>
                <a:pathLst>
                  <a:path extrusionOk="0" h="19399" w="32047">
                    <a:moveTo>
                      <a:pt x="26024" y="478"/>
                    </a:moveTo>
                    <a:cubicBezTo>
                      <a:pt x="27882" y="478"/>
                      <a:pt x="29740" y="636"/>
                      <a:pt x="31596" y="1040"/>
                    </a:cubicBezTo>
                    <a:lnTo>
                      <a:pt x="31596" y="17457"/>
                    </a:lnTo>
                    <a:cubicBezTo>
                      <a:pt x="29740" y="17054"/>
                      <a:pt x="27882" y="16896"/>
                      <a:pt x="26024" y="16896"/>
                    </a:cubicBezTo>
                    <a:cubicBezTo>
                      <a:pt x="19335" y="16896"/>
                      <a:pt x="12636" y="18941"/>
                      <a:pt x="5947" y="18941"/>
                    </a:cubicBezTo>
                    <a:cubicBezTo>
                      <a:pt x="4114" y="18941"/>
                      <a:pt x="2282" y="18788"/>
                      <a:pt x="451" y="18396"/>
                    </a:cubicBezTo>
                    <a:lnTo>
                      <a:pt x="451" y="1979"/>
                    </a:lnTo>
                    <a:cubicBezTo>
                      <a:pt x="2282" y="2370"/>
                      <a:pt x="4114" y="2524"/>
                      <a:pt x="5947" y="2524"/>
                    </a:cubicBezTo>
                    <a:cubicBezTo>
                      <a:pt x="12636" y="2524"/>
                      <a:pt x="19335" y="478"/>
                      <a:pt x="26024" y="478"/>
                    </a:cubicBezTo>
                    <a:close/>
                    <a:moveTo>
                      <a:pt x="26026" y="0"/>
                    </a:moveTo>
                    <a:cubicBezTo>
                      <a:pt x="19319" y="0"/>
                      <a:pt x="12625" y="2062"/>
                      <a:pt x="5933" y="2062"/>
                    </a:cubicBezTo>
                    <a:cubicBezTo>
                      <a:pt x="3955" y="2062"/>
                      <a:pt x="1978" y="1882"/>
                      <a:pt x="1" y="1415"/>
                    </a:cubicBezTo>
                    <a:lnTo>
                      <a:pt x="1" y="18734"/>
                    </a:lnTo>
                    <a:cubicBezTo>
                      <a:pt x="2002" y="19214"/>
                      <a:pt x="4003" y="19398"/>
                      <a:pt x="6005" y="19398"/>
                    </a:cubicBezTo>
                    <a:cubicBezTo>
                      <a:pt x="12696" y="19398"/>
                      <a:pt x="19391" y="17337"/>
                      <a:pt x="26098" y="17337"/>
                    </a:cubicBezTo>
                    <a:cubicBezTo>
                      <a:pt x="28080" y="17337"/>
                      <a:pt x="30063" y="17517"/>
                      <a:pt x="32047" y="17983"/>
                    </a:cubicBezTo>
                    <a:lnTo>
                      <a:pt x="32047" y="664"/>
                    </a:lnTo>
                    <a:cubicBezTo>
                      <a:pt x="30039" y="185"/>
                      <a:pt x="28032" y="0"/>
                      <a:pt x="26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5240336" y="2323063"/>
                <a:ext cx="184863" cy="187214"/>
              </a:xfrm>
              <a:custGeom>
                <a:rect b="b" l="l" r="r" t="t"/>
                <a:pathLst>
                  <a:path extrusionOk="0" h="14649" w="14465">
                    <a:moveTo>
                      <a:pt x="8348" y="1"/>
                    </a:moveTo>
                    <a:cubicBezTo>
                      <a:pt x="7979" y="1"/>
                      <a:pt x="7600" y="32"/>
                      <a:pt x="7214" y="97"/>
                    </a:cubicBezTo>
                    <a:cubicBezTo>
                      <a:pt x="3232" y="736"/>
                      <a:pt x="1" y="4230"/>
                      <a:pt x="1" y="8250"/>
                    </a:cubicBezTo>
                    <a:cubicBezTo>
                      <a:pt x="1" y="11898"/>
                      <a:pt x="2662" y="14649"/>
                      <a:pt x="6131" y="14649"/>
                    </a:cubicBezTo>
                    <a:cubicBezTo>
                      <a:pt x="6484" y="14649"/>
                      <a:pt x="6846" y="14620"/>
                      <a:pt x="7214" y="14561"/>
                    </a:cubicBezTo>
                    <a:cubicBezTo>
                      <a:pt x="11234" y="13922"/>
                      <a:pt x="14465" y="10391"/>
                      <a:pt x="14465" y="6409"/>
                    </a:cubicBezTo>
                    <a:cubicBezTo>
                      <a:pt x="14465" y="2775"/>
                      <a:pt x="11825" y="1"/>
                      <a:pt x="8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5291712" y="2344942"/>
                <a:ext cx="82111" cy="142612"/>
              </a:xfrm>
              <a:custGeom>
                <a:rect b="b" l="l" r="r" t="t"/>
                <a:pathLst>
                  <a:path extrusionOk="0" h="11159" w="6425">
                    <a:moveTo>
                      <a:pt x="4020" y="1"/>
                    </a:moveTo>
                    <a:lnTo>
                      <a:pt x="2781" y="188"/>
                    </a:lnTo>
                    <a:lnTo>
                      <a:pt x="2781" y="1766"/>
                    </a:lnTo>
                    <a:cubicBezTo>
                      <a:pt x="1353" y="2180"/>
                      <a:pt x="451" y="3119"/>
                      <a:pt x="451" y="4359"/>
                    </a:cubicBezTo>
                    <a:cubicBezTo>
                      <a:pt x="451" y="7101"/>
                      <a:pt x="4584" y="5598"/>
                      <a:pt x="4584" y="7064"/>
                    </a:cubicBezTo>
                    <a:cubicBezTo>
                      <a:pt x="4584" y="7514"/>
                      <a:pt x="4133" y="7852"/>
                      <a:pt x="3419" y="7965"/>
                    </a:cubicBezTo>
                    <a:cubicBezTo>
                      <a:pt x="3272" y="7982"/>
                      <a:pt x="3124" y="7991"/>
                      <a:pt x="2977" y="7991"/>
                    </a:cubicBezTo>
                    <a:cubicBezTo>
                      <a:pt x="2152" y="7991"/>
                      <a:pt x="1347" y="7724"/>
                      <a:pt x="677" y="7214"/>
                    </a:cubicBezTo>
                    <a:lnTo>
                      <a:pt x="1" y="8754"/>
                    </a:lnTo>
                    <a:cubicBezTo>
                      <a:pt x="743" y="9226"/>
                      <a:pt x="1576" y="9517"/>
                      <a:pt x="2472" y="9517"/>
                    </a:cubicBezTo>
                    <a:cubicBezTo>
                      <a:pt x="2574" y="9517"/>
                      <a:pt x="2677" y="9513"/>
                      <a:pt x="2781" y="9506"/>
                    </a:cubicBezTo>
                    <a:lnTo>
                      <a:pt x="2781" y="11159"/>
                    </a:lnTo>
                    <a:lnTo>
                      <a:pt x="4020" y="10971"/>
                    </a:lnTo>
                    <a:lnTo>
                      <a:pt x="4020" y="9318"/>
                    </a:lnTo>
                    <a:cubicBezTo>
                      <a:pt x="5411" y="8942"/>
                      <a:pt x="6425" y="8003"/>
                      <a:pt x="6425" y="6688"/>
                    </a:cubicBezTo>
                    <a:cubicBezTo>
                      <a:pt x="6425" y="3908"/>
                      <a:pt x="2330" y="5298"/>
                      <a:pt x="2330" y="3908"/>
                    </a:cubicBezTo>
                    <a:cubicBezTo>
                      <a:pt x="2330" y="3495"/>
                      <a:pt x="2706" y="3232"/>
                      <a:pt x="3307" y="3119"/>
                    </a:cubicBezTo>
                    <a:cubicBezTo>
                      <a:pt x="3406" y="3114"/>
                      <a:pt x="3504" y="3112"/>
                      <a:pt x="3603" y="3112"/>
                    </a:cubicBezTo>
                    <a:cubicBezTo>
                      <a:pt x="4330" y="3112"/>
                      <a:pt x="5050" y="3239"/>
                      <a:pt x="5711" y="3570"/>
                    </a:cubicBezTo>
                    <a:lnTo>
                      <a:pt x="6387" y="2029"/>
                    </a:lnTo>
                    <a:cubicBezTo>
                      <a:pt x="5710" y="1691"/>
                      <a:pt x="5003" y="1535"/>
                      <a:pt x="4265" y="1535"/>
                    </a:cubicBezTo>
                    <a:cubicBezTo>
                      <a:pt x="4184" y="1535"/>
                      <a:pt x="4102" y="1537"/>
                      <a:pt x="4020" y="1541"/>
                    </a:cubicBezTo>
                    <a:lnTo>
                      <a:pt x="4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19"/>
            <p:cNvGrpSpPr/>
            <p:nvPr/>
          </p:nvGrpSpPr>
          <p:grpSpPr>
            <a:xfrm>
              <a:off x="4343872" y="4157631"/>
              <a:ext cx="456255" cy="286367"/>
              <a:chOff x="5110709" y="2277234"/>
              <a:chExt cx="444131" cy="278757"/>
            </a:xfrm>
          </p:grpSpPr>
          <p:sp>
            <p:nvSpPr>
              <p:cNvPr id="451" name="Google Shape;451;p19"/>
              <p:cNvSpPr/>
              <p:nvPr/>
            </p:nvSpPr>
            <p:spPr>
              <a:xfrm>
                <a:off x="5110709" y="2277234"/>
                <a:ext cx="444131" cy="278757"/>
              </a:xfrm>
              <a:custGeom>
                <a:rect b="b" l="l" r="r" t="t"/>
                <a:pathLst>
                  <a:path extrusionOk="0" h="21812" w="34752">
                    <a:moveTo>
                      <a:pt x="27442" y="0"/>
                    </a:moveTo>
                    <a:cubicBezTo>
                      <a:pt x="20754" y="0"/>
                      <a:pt x="14059" y="2050"/>
                      <a:pt x="7371" y="2050"/>
                    </a:cubicBezTo>
                    <a:cubicBezTo>
                      <a:pt x="4913" y="2050"/>
                      <a:pt x="2456" y="1773"/>
                      <a:pt x="0" y="1016"/>
                    </a:cubicBezTo>
                    <a:lnTo>
                      <a:pt x="0" y="20777"/>
                    </a:lnTo>
                    <a:cubicBezTo>
                      <a:pt x="2456" y="21534"/>
                      <a:pt x="4913" y="21811"/>
                      <a:pt x="7371" y="21811"/>
                    </a:cubicBezTo>
                    <a:cubicBezTo>
                      <a:pt x="14059" y="21811"/>
                      <a:pt x="20754" y="19761"/>
                      <a:pt x="27442" y="19761"/>
                    </a:cubicBezTo>
                    <a:cubicBezTo>
                      <a:pt x="29880" y="19761"/>
                      <a:pt x="32316" y="20034"/>
                      <a:pt x="34751" y="20777"/>
                    </a:cubicBezTo>
                    <a:lnTo>
                      <a:pt x="34751" y="1016"/>
                    </a:lnTo>
                    <a:cubicBezTo>
                      <a:pt x="32316" y="273"/>
                      <a:pt x="29880" y="0"/>
                      <a:pt x="27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5127987" y="2292774"/>
                <a:ext cx="409561" cy="247919"/>
              </a:xfrm>
              <a:custGeom>
                <a:rect b="b" l="l" r="r" t="t"/>
                <a:pathLst>
                  <a:path extrusionOk="0" h="19399" w="32047">
                    <a:moveTo>
                      <a:pt x="26024" y="478"/>
                    </a:moveTo>
                    <a:cubicBezTo>
                      <a:pt x="27882" y="478"/>
                      <a:pt x="29740" y="636"/>
                      <a:pt x="31596" y="1040"/>
                    </a:cubicBezTo>
                    <a:lnTo>
                      <a:pt x="31596" y="17457"/>
                    </a:lnTo>
                    <a:cubicBezTo>
                      <a:pt x="29740" y="17054"/>
                      <a:pt x="27882" y="16896"/>
                      <a:pt x="26024" y="16896"/>
                    </a:cubicBezTo>
                    <a:cubicBezTo>
                      <a:pt x="19335" y="16896"/>
                      <a:pt x="12636" y="18941"/>
                      <a:pt x="5947" y="18941"/>
                    </a:cubicBezTo>
                    <a:cubicBezTo>
                      <a:pt x="4114" y="18941"/>
                      <a:pt x="2282" y="18788"/>
                      <a:pt x="451" y="18396"/>
                    </a:cubicBezTo>
                    <a:lnTo>
                      <a:pt x="451" y="1979"/>
                    </a:lnTo>
                    <a:cubicBezTo>
                      <a:pt x="2282" y="2370"/>
                      <a:pt x="4114" y="2524"/>
                      <a:pt x="5947" y="2524"/>
                    </a:cubicBezTo>
                    <a:cubicBezTo>
                      <a:pt x="12636" y="2524"/>
                      <a:pt x="19335" y="478"/>
                      <a:pt x="26024" y="478"/>
                    </a:cubicBezTo>
                    <a:close/>
                    <a:moveTo>
                      <a:pt x="26026" y="0"/>
                    </a:moveTo>
                    <a:cubicBezTo>
                      <a:pt x="19319" y="0"/>
                      <a:pt x="12625" y="2062"/>
                      <a:pt x="5933" y="2062"/>
                    </a:cubicBezTo>
                    <a:cubicBezTo>
                      <a:pt x="3955" y="2062"/>
                      <a:pt x="1978" y="1882"/>
                      <a:pt x="1" y="1415"/>
                    </a:cubicBezTo>
                    <a:lnTo>
                      <a:pt x="1" y="18734"/>
                    </a:lnTo>
                    <a:cubicBezTo>
                      <a:pt x="2002" y="19214"/>
                      <a:pt x="4003" y="19398"/>
                      <a:pt x="6005" y="19398"/>
                    </a:cubicBezTo>
                    <a:cubicBezTo>
                      <a:pt x="12696" y="19398"/>
                      <a:pt x="19391" y="17337"/>
                      <a:pt x="26098" y="17337"/>
                    </a:cubicBezTo>
                    <a:cubicBezTo>
                      <a:pt x="28080" y="17337"/>
                      <a:pt x="30063" y="17517"/>
                      <a:pt x="32047" y="17983"/>
                    </a:cubicBezTo>
                    <a:lnTo>
                      <a:pt x="32047" y="664"/>
                    </a:lnTo>
                    <a:cubicBezTo>
                      <a:pt x="30039" y="185"/>
                      <a:pt x="28032" y="0"/>
                      <a:pt x="26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5240336" y="2323063"/>
                <a:ext cx="184863" cy="187214"/>
              </a:xfrm>
              <a:custGeom>
                <a:rect b="b" l="l" r="r" t="t"/>
                <a:pathLst>
                  <a:path extrusionOk="0" h="14649" w="14465">
                    <a:moveTo>
                      <a:pt x="8348" y="1"/>
                    </a:moveTo>
                    <a:cubicBezTo>
                      <a:pt x="7979" y="1"/>
                      <a:pt x="7600" y="32"/>
                      <a:pt x="7214" y="97"/>
                    </a:cubicBezTo>
                    <a:cubicBezTo>
                      <a:pt x="3232" y="736"/>
                      <a:pt x="1" y="4230"/>
                      <a:pt x="1" y="8250"/>
                    </a:cubicBezTo>
                    <a:cubicBezTo>
                      <a:pt x="1" y="11898"/>
                      <a:pt x="2662" y="14649"/>
                      <a:pt x="6131" y="14649"/>
                    </a:cubicBezTo>
                    <a:cubicBezTo>
                      <a:pt x="6484" y="14649"/>
                      <a:pt x="6846" y="14620"/>
                      <a:pt x="7214" y="14561"/>
                    </a:cubicBezTo>
                    <a:cubicBezTo>
                      <a:pt x="11234" y="13922"/>
                      <a:pt x="14465" y="10391"/>
                      <a:pt x="14465" y="6409"/>
                    </a:cubicBezTo>
                    <a:cubicBezTo>
                      <a:pt x="14465" y="2775"/>
                      <a:pt x="11825" y="1"/>
                      <a:pt x="8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5291712" y="2344942"/>
                <a:ext cx="82111" cy="142612"/>
              </a:xfrm>
              <a:custGeom>
                <a:rect b="b" l="l" r="r" t="t"/>
                <a:pathLst>
                  <a:path extrusionOk="0" h="11159" w="6425">
                    <a:moveTo>
                      <a:pt x="4020" y="1"/>
                    </a:moveTo>
                    <a:lnTo>
                      <a:pt x="2781" y="188"/>
                    </a:lnTo>
                    <a:lnTo>
                      <a:pt x="2781" y="1766"/>
                    </a:lnTo>
                    <a:cubicBezTo>
                      <a:pt x="1353" y="2180"/>
                      <a:pt x="451" y="3119"/>
                      <a:pt x="451" y="4359"/>
                    </a:cubicBezTo>
                    <a:cubicBezTo>
                      <a:pt x="451" y="7101"/>
                      <a:pt x="4584" y="5598"/>
                      <a:pt x="4584" y="7064"/>
                    </a:cubicBezTo>
                    <a:cubicBezTo>
                      <a:pt x="4584" y="7514"/>
                      <a:pt x="4133" y="7852"/>
                      <a:pt x="3419" y="7965"/>
                    </a:cubicBezTo>
                    <a:cubicBezTo>
                      <a:pt x="3272" y="7982"/>
                      <a:pt x="3124" y="7991"/>
                      <a:pt x="2977" y="7991"/>
                    </a:cubicBezTo>
                    <a:cubicBezTo>
                      <a:pt x="2152" y="7991"/>
                      <a:pt x="1347" y="7724"/>
                      <a:pt x="677" y="7214"/>
                    </a:cubicBezTo>
                    <a:lnTo>
                      <a:pt x="1" y="8754"/>
                    </a:lnTo>
                    <a:cubicBezTo>
                      <a:pt x="743" y="9226"/>
                      <a:pt x="1576" y="9517"/>
                      <a:pt x="2472" y="9517"/>
                    </a:cubicBezTo>
                    <a:cubicBezTo>
                      <a:pt x="2574" y="9517"/>
                      <a:pt x="2677" y="9513"/>
                      <a:pt x="2781" y="9506"/>
                    </a:cubicBezTo>
                    <a:lnTo>
                      <a:pt x="2781" y="11159"/>
                    </a:lnTo>
                    <a:lnTo>
                      <a:pt x="4020" y="10971"/>
                    </a:lnTo>
                    <a:lnTo>
                      <a:pt x="4020" y="9318"/>
                    </a:lnTo>
                    <a:cubicBezTo>
                      <a:pt x="5411" y="8942"/>
                      <a:pt x="6425" y="8003"/>
                      <a:pt x="6425" y="6688"/>
                    </a:cubicBezTo>
                    <a:cubicBezTo>
                      <a:pt x="6425" y="3908"/>
                      <a:pt x="2330" y="5298"/>
                      <a:pt x="2330" y="3908"/>
                    </a:cubicBezTo>
                    <a:cubicBezTo>
                      <a:pt x="2330" y="3495"/>
                      <a:pt x="2706" y="3232"/>
                      <a:pt x="3307" y="3119"/>
                    </a:cubicBezTo>
                    <a:cubicBezTo>
                      <a:pt x="3406" y="3114"/>
                      <a:pt x="3504" y="3112"/>
                      <a:pt x="3603" y="3112"/>
                    </a:cubicBezTo>
                    <a:cubicBezTo>
                      <a:pt x="4330" y="3112"/>
                      <a:pt x="5050" y="3239"/>
                      <a:pt x="5711" y="3570"/>
                    </a:cubicBezTo>
                    <a:lnTo>
                      <a:pt x="6387" y="2029"/>
                    </a:lnTo>
                    <a:cubicBezTo>
                      <a:pt x="5710" y="1691"/>
                      <a:pt x="5003" y="1535"/>
                      <a:pt x="4265" y="1535"/>
                    </a:cubicBezTo>
                    <a:cubicBezTo>
                      <a:pt x="4184" y="1535"/>
                      <a:pt x="4102" y="1537"/>
                      <a:pt x="4020" y="1541"/>
                    </a:cubicBezTo>
                    <a:lnTo>
                      <a:pt x="4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19"/>
            <p:cNvGrpSpPr/>
            <p:nvPr/>
          </p:nvGrpSpPr>
          <p:grpSpPr>
            <a:xfrm>
              <a:off x="4962404" y="4157631"/>
              <a:ext cx="456255" cy="286367"/>
              <a:chOff x="5110709" y="2277234"/>
              <a:chExt cx="444131" cy="278757"/>
            </a:xfrm>
          </p:grpSpPr>
          <p:sp>
            <p:nvSpPr>
              <p:cNvPr id="456" name="Google Shape;456;p19"/>
              <p:cNvSpPr/>
              <p:nvPr/>
            </p:nvSpPr>
            <p:spPr>
              <a:xfrm>
                <a:off x="5110709" y="2277234"/>
                <a:ext cx="444131" cy="278757"/>
              </a:xfrm>
              <a:custGeom>
                <a:rect b="b" l="l" r="r" t="t"/>
                <a:pathLst>
                  <a:path extrusionOk="0" h="21812" w="34752">
                    <a:moveTo>
                      <a:pt x="27442" y="0"/>
                    </a:moveTo>
                    <a:cubicBezTo>
                      <a:pt x="20754" y="0"/>
                      <a:pt x="14059" y="2050"/>
                      <a:pt x="7371" y="2050"/>
                    </a:cubicBezTo>
                    <a:cubicBezTo>
                      <a:pt x="4913" y="2050"/>
                      <a:pt x="2456" y="1773"/>
                      <a:pt x="0" y="1016"/>
                    </a:cubicBezTo>
                    <a:lnTo>
                      <a:pt x="0" y="20777"/>
                    </a:lnTo>
                    <a:cubicBezTo>
                      <a:pt x="2456" y="21534"/>
                      <a:pt x="4913" y="21811"/>
                      <a:pt x="7371" y="21811"/>
                    </a:cubicBezTo>
                    <a:cubicBezTo>
                      <a:pt x="14059" y="21811"/>
                      <a:pt x="20754" y="19761"/>
                      <a:pt x="27442" y="19761"/>
                    </a:cubicBezTo>
                    <a:cubicBezTo>
                      <a:pt x="29880" y="19761"/>
                      <a:pt x="32316" y="20034"/>
                      <a:pt x="34751" y="20777"/>
                    </a:cubicBezTo>
                    <a:lnTo>
                      <a:pt x="34751" y="1016"/>
                    </a:lnTo>
                    <a:cubicBezTo>
                      <a:pt x="32316" y="273"/>
                      <a:pt x="29880" y="0"/>
                      <a:pt x="27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5127987" y="2292774"/>
                <a:ext cx="409561" cy="247919"/>
              </a:xfrm>
              <a:custGeom>
                <a:rect b="b" l="l" r="r" t="t"/>
                <a:pathLst>
                  <a:path extrusionOk="0" h="19399" w="32047">
                    <a:moveTo>
                      <a:pt x="26024" y="478"/>
                    </a:moveTo>
                    <a:cubicBezTo>
                      <a:pt x="27882" y="478"/>
                      <a:pt x="29740" y="636"/>
                      <a:pt x="31596" y="1040"/>
                    </a:cubicBezTo>
                    <a:lnTo>
                      <a:pt x="31596" y="17457"/>
                    </a:lnTo>
                    <a:cubicBezTo>
                      <a:pt x="29740" y="17054"/>
                      <a:pt x="27882" y="16896"/>
                      <a:pt x="26024" y="16896"/>
                    </a:cubicBezTo>
                    <a:cubicBezTo>
                      <a:pt x="19335" y="16896"/>
                      <a:pt x="12636" y="18941"/>
                      <a:pt x="5947" y="18941"/>
                    </a:cubicBezTo>
                    <a:cubicBezTo>
                      <a:pt x="4114" y="18941"/>
                      <a:pt x="2282" y="18788"/>
                      <a:pt x="451" y="18396"/>
                    </a:cubicBezTo>
                    <a:lnTo>
                      <a:pt x="451" y="1979"/>
                    </a:lnTo>
                    <a:cubicBezTo>
                      <a:pt x="2282" y="2370"/>
                      <a:pt x="4114" y="2524"/>
                      <a:pt x="5947" y="2524"/>
                    </a:cubicBezTo>
                    <a:cubicBezTo>
                      <a:pt x="12636" y="2524"/>
                      <a:pt x="19335" y="478"/>
                      <a:pt x="26024" y="478"/>
                    </a:cubicBezTo>
                    <a:close/>
                    <a:moveTo>
                      <a:pt x="26026" y="0"/>
                    </a:moveTo>
                    <a:cubicBezTo>
                      <a:pt x="19319" y="0"/>
                      <a:pt x="12625" y="2062"/>
                      <a:pt x="5933" y="2062"/>
                    </a:cubicBezTo>
                    <a:cubicBezTo>
                      <a:pt x="3955" y="2062"/>
                      <a:pt x="1978" y="1882"/>
                      <a:pt x="1" y="1415"/>
                    </a:cubicBezTo>
                    <a:lnTo>
                      <a:pt x="1" y="18734"/>
                    </a:lnTo>
                    <a:cubicBezTo>
                      <a:pt x="2002" y="19214"/>
                      <a:pt x="4003" y="19398"/>
                      <a:pt x="6005" y="19398"/>
                    </a:cubicBezTo>
                    <a:cubicBezTo>
                      <a:pt x="12696" y="19398"/>
                      <a:pt x="19391" y="17337"/>
                      <a:pt x="26098" y="17337"/>
                    </a:cubicBezTo>
                    <a:cubicBezTo>
                      <a:pt x="28080" y="17337"/>
                      <a:pt x="30063" y="17517"/>
                      <a:pt x="32047" y="17983"/>
                    </a:cubicBezTo>
                    <a:lnTo>
                      <a:pt x="32047" y="664"/>
                    </a:lnTo>
                    <a:cubicBezTo>
                      <a:pt x="30039" y="185"/>
                      <a:pt x="28032" y="0"/>
                      <a:pt x="26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5240336" y="2323063"/>
                <a:ext cx="184863" cy="187214"/>
              </a:xfrm>
              <a:custGeom>
                <a:rect b="b" l="l" r="r" t="t"/>
                <a:pathLst>
                  <a:path extrusionOk="0" h="14649" w="14465">
                    <a:moveTo>
                      <a:pt x="8348" y="1"/>
                    </a:moveTo>
                    <a:cubicBezTo>
                      <a:pt x="7979" y="1"/>
                      <a:pt x="7600" y="32"/>
                      <a:pt x="7214" y="97"/>
                    </a:cubicBezTo>
                    <a:cubicBezTo>
                      <a:pt x="3232" y="736"/>
                      <a:pt x="1" y="4230"/>
                      <a:pt x="1" y="8250"/>
                    </a:cubicBezTo>
                    <a:cubicBezTo>
                      <a:pt x="1" y="11898"/>
                      <a:pt x="2662" y="14649"/>
                      <a:pt x="6131" y="14649"/>
                    </a:cubicBezTo>
                    <a:cubicBezTo>
                      <a:pt x="6484" y="14649"/>
                      <a:pt x="6846" y="14620"/>
                      <a:pt x="7214" y="14561"/>
                    </a:cubicBezTo>
                    <a:cubicBezTo>
                      <a:pt x="11234" y="13922"/>
                      <a:pt x="14465" y="10391"/>
                      <a:pt x="14465" y="6409"/>
                    </a:cubicBezTo>
                    <a:cubicBezTo>
                      <a:pt x="14465" y="2775"/>
                      <a:pt x="11825" y="1"/>
                      <a:pt x="8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5291712" y="2344942"/>
                <a:ext cx="82111" cy="142612"/>
              </a:xfrm>
              <a:custGeom>
                <a:rect b="b" l="l" r="r" t="t"/>
                <a:pathLst>
                  <a:path extrusionOk="0" h="11159" w="6425">
                    <a:moveTo>
                      <a:pt x="4020" y="1"/>
                    </a:moveTo>
                    <a:lnTo>
                      <a:pt x="2781" y="188"/>
                    </a:lnTo>
                    <a:lnTo>
                      <a:pt x="2781" y="1766"/>
                    </a:lnTo>
                    <a:cubicBezTo>
                      <a:pt x="1353" y="2180"/>
                      <a:pt x="451" y="3119"/>
                      <a:pt x="451" y="4359"/>
                    </a:cubicBezTo>
                    <a:cubicBezTo>
                      <a:pt x="451" y="7101"/>
                      <a:pt x="4584" y="5598"/>
                      <a:pt x="4584" y="7064"/>
                    </a:cubicBezTo>
                    <a:cubicBezTo>
                      <a:pt x="4584" y="7514"/>
                      <a:pt x="4133" y="7852"/>
                      <a:pt x="3419" y="7965"/>
                    </a:cubicBezTo>
                    <a:cubicBezTo>
                      <a:pt x="3272" y="7982"/>
                      <a:pt x="3124" y="7991"/>
                      <a:pt x="2977" y="7991"/>
                    </a:cubicBezTo>
                    <a:cubicBezTo>
                      <a:pt x="2152" y="7991"/>
                      <a:pt x="1347" y="7724"/>
                      <a:pt x="677" y="7214"/>
                    </a:cubicBezTo>
                    <a:lnTo>
                      <a:pt x="1" y="8754"/>
                    </a:lnTo>
                    <a:cubicBezTo>
                      <a:pt x="743" y="9226"/>
                      <a:pt x="1576" y="9517"/>
                      <a:pt x="2472" y="9517"/>
                    </a:cubicBezTo>
                    <a:cubicBezTo>
                      <a:pt x="2574" y="9517"/>
                      <a:pt x="2677" y="9513"/>
                      <a:pt x="2781" y="9506"/>
                    </a:cubicBezTo>
                    <a:lnTo>
                      <a:pt x="2781" y="11159"/>
                    </a:lnTo>
                    <a:lnTo>
                      <a:pt x="4020" y="10971"/>
                    </a:lnTo>
                    <a:lnTo>
                      <a:pt x="4020" y="9318"/>
                    </a:lnTo>
                    <a:cubicBezTo>
                      <a:pt x="5411" y="8942"/>
                      <a:pt x="6425" y="8003"/>
                      <a:pt x="6425" y="6688"/>
                    </a:cubicBezTo>
                    <a:cubicBezTo>
                      <a:pt x="6425" y="3908"/>
                      <a:pt x="2330" y="5298"/>
                      <a:pt x="2330" y="3908"/>
                    </a:cubicBezTo>
                    <a:cubicBezTo>
                      <a:pt x="2330" y="3495"/>
                      <a:pt x="2706" y="3232"/>
                      <a:pt x="3307" y="3119"/>
                    </a:cubicBezTo>
                    <a:cubicBezTo>
                      <a:pt x="3406" y="3114"/>
                      <a:pt x="3504" y="3112"/>
                      <a:pt x="3603" y="3112"/>
                    </a:cubicBezTo>
                    <a:cubicBezTo>
                      <a:pt x="4330" y="3112"/>
                      <a:pt x="5050" y="3239"/>
                      <a:pt x="5711" y="3570"/>
                    </a:cubicBezTo>
                    <a:lnTo>
                      <a:pt x="6387" y="2029"/>
                    </a:lnTo>
                    <a:cubicBezTo>
                      <a:pt x="5710" y="1691"/>
                      <a:pt x="5003" y="1535"/>
                      <a:pt x="4265" y="1535"/>
                    </a:cubicBezTo>
                    <a:cubicBezTo>
                      <a:pt x="4184" y="1535"/>
                      <a:pt x="4102" y="1537"/>
                      <a:pt x="4020" y="1541"/>
                    </a:cubicBezTo>
                    <a:lnTo>
                      <a:pt x="4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19"/>
            <p:cNvGrpSpPr/>
            <p:nvPr/>
          </p:nvGrpSpPr>
          <p:grpSpPr>
            <a:xfrm>
              <a:off x="3725341" y="4157631"/>
              <a:ext cx="456255" cy="286367"/>
              <a:chOff x="5110709" y="2277234"/>
              <a:chExt cx="444131" cy="278757"/>
            </a:xfrm>
          </p:grpSpPr>
          <p:sp>
            <p:nvSpPr>
              <p:cNvPr id="461" name="Google Shape;461;p19"/>
              <p:cNvSpPr/>
              <p:nvPr/>
            </p:nvSpPr>
            <p:spPr>
              <a:xfrm>
                <a:off x="5110709" y="2277234"/>
                <a:ext cx="444131" cy="278757"/>
              </a:xfrm>
              <a:custGeom>
                <a:rect b="b" l="l" r="r" t="t"/>
                <a:pathLst>
                  <a:path extrusionOk="0" h="21812" w="34752">
                    <a:moveTo>
                      <a:pt x="27442" y="0"/>
                    </a:moveTo>
                    <a:cubicBezTo>
                      <a:pt x="20754" y="0"/>
                      <a:pt x="14059" y="2050"/>
                      <a:pt x="7371" y="2050"/>
                    </a:cubicBezTo>
                    <a:cubicBezTo>
                      <a:pt x="4913" y="2050"/>
                      <a:pt x="2456" y="1773"/>
                      <a:pt x="0" y="1016"/>
                    </a:cubicBezTo>
                    <a:lnTo>
                      <a:pt x="0" y="20777"/>
                    </a:lnTo>
                    <a:cubicBezTo>
                      <a:pt x="2456" y="21534"/>
                      <a:pt x="4913" y="21811"/>
                      <a:pt x="7371" y="21811"/>
                    </a:cubicBezTo>
                    <a:cubicBezTo>
                      <a:pt x="14059" y="21811"/>
                      <a:pt x="20754" y="19761"/>
                      <a:pt x="27442" y="19761"/>
                    </a:cubicBezTo>
                    <a:cubicBezTo>
                      <a:pt x="29880" y="19761"/>
                      <a:pt x="32316" y="20034"/>
                      <a:pt x="34751" y="20777"/>
                    </a:cubicBezTo>
                    <a:lnTo>
                      <a:pt x="34751" y="1016"/>
                    </a:lnTo>
                    <a:cubicBezTo>
                      <a:pt x="32316" y="273"/>
                      <a:pt x="29880" y="0"/>
                      <a:pt x="27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5127987" y="2292774"/>
                <a:ext cx="409561" cy="247919"/>
              </a:xfrm>
              <a:custGeom>
                <a:rect b="b" l="l" r="r" t="t"/>
                <a:pathLst>
                  <a:path extrusionOk="0" h="19399" w="32047">
                    <a:moveTo>
                      <a:pt x="26024" y="478"/>
                    </a:moveTo>
                    <a:cubicBezTo>
                      <a:pt x="27882" y="478"/>
                      <a:pt x="29740" y="636"/>
                      <a:pt x="31596" y="1040"/>
                    </a:cubicBezTo>
                    <a:lnTo>
                      <a:pt x="31596" y="17457"/>
                    </a:lnTo>
                    <a:cubicBezTo>
                      <a:pt x="29740" y="17054"/>
                      <a:pt x="27882" y="16896"/>
                      <a:pt x="26024" y="16896"/>
                    </a:cubicBezTo>
                    <a:cubicBezTo>
                      <a:pt x="19335" y="16896"/>
                      <a:pt x="12636" y="18941"/>
                      <a:pt x="5947" y="18941"/>
                    </a:cubicBezTo>
                    <a:cubicBezTo>
                      <a:pt x="4114" y="18941"/>
                      <a:pt x="2282" y="18788"/>
                      <a:pt x="451" y="18396"/>
                    </a:cubicBezTo>
                    <a:lnTo>
                      <a:pt x="451" y="1979"/>
                    </a:lnTo>
                    <a:cubicBezTo>
                      <a:pt x="2282" y="2370"/>
                      <a:pt x="4114" y="2524"/>
                      <a:pt x="5947" y="2524"/>
                    </a:cubicBezTo>
                    <a:cubicBezTo>
                      <a:pt x="12636" y="2524"/>
                      <a:pt x="19335" y="478"/>
                      <a:pt x="26024" y="478"/>
                    </a:cubicBezTo>
                    <a:close/>
                    <a:moveTo>
                      <a:pt x="26026" y="0"/>
                    </a:moveTo>
                    <a:cubicBezTo>
                      <a:pt x="19319" y="0"/>
                      <a:pt x="12625" y="2062"/>
                      <a:pt x="5933" y="2062"/>
                    </a:cubicBezTo>
                    <a:cubicBezTo>
                      <a:pt x="3955" y="2062"/>
                      <a:pt x="1978" y="1882"/>
                      <a:pt x="1" y="1415"/>
                    </a:cubicBezTo>
                    <a:lnTo>
                      <a:pt x="1" y="18734"/>
                    </a:lnTo>
                    <a:cubicBezTo>
                      <a:pt x="2002" y="19214"/>
                      <a:pt x="4003" y="19398"/>
                      <a:pt x="6005" y="19398"/>
                    </a:cubicBezTo>
                    <a:cubicBezTo>
                      <a:pt x="12696" y="19398"/>
                      <a:pt x="19391" y="17337"/>
                      <a:pt x="26098" y="17337"/>
                    </a:cubicBezTo>
                    <a:cubicBezTo>
                      <a:pt x="28080" y="17337"/>
                      <a:pt x="30063" y="17517"/>
                      <a:pt x="32047" y="17983"/>
                    </a:cubicBezTo>
                    <a:lnTo>
                      <a:pt x="32047" y="664"/>
                    </a:lnTo>
                    <a:cubicBezTo>
                      <a:pt x="30039" y="185"/>
                      <a:pt x="28032" y="0"/>
                      <a:pt x="26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5240336" y="2323063"/>
                <a:ext cx="184863" cy="187214"/>
              </a:xfrm>
              <a:custGeom>
                <a:rect b="b" l="l" r="r" t="t"/>
                <a:pathLst>
                  <a:path extrusionOk="0" h="14649" w="14465">
                    <a:moveTo>
                      <a:pt x="8348" y="1"/>
                    </a:moveTo>
                    <a:cubicBezTo>
                      <a:pt x="7979" y="1"/>
                      <a:pt x="7600" y="32"/>
                      <a:pt x="7214" y="97"/>
                    </a:cubicBezTo>
                    <a:cubicBezTo>
                      <a:pt x="3232" y="736"/>
                      <a:pt x="1" y="4230"/>
                      <a:pt x="1" y="8250"/>
                    </a:cubicBezTo>
                    <a:cubicBezTo>
                      <a:pt x="1" y="11898"/>
                      <a:pt x="2662" y="14649"/>
                      <a:pt x="6131" y="14649"/>
                    </a:cubicBezTo>
                    <a:cubicBezTo>
                      <a:pt x="6484" y="14649"/>
                      <a:pt x="6846" y="14620"/>
                      <a:pt x="7214" y="14561"/>
                    </a:cubicBezTo>
                    <a:cubicBezTo>
                      <a:pt x="11234" y="13922"/>
                      <a:pt x="14465" y="10391"/>
                      <a:pt x="14465" y="6409"/>
                    </a:cubicBezTo>
                    <a:cubicBezTo>
                      <a:pt x="14465" y="2775"/>
                      <a:pt x="11825" y="1"/>
                      <a:pt x="8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5291712" y="2344942"/>
                <a:ext cx="82111" cy="142612"/>
              </a:xfrm>
              <a:custGeom>
                <a:rect b="b" l="l" r="r" t="t"/>
                <a:pathLst>
                  <a:path extrusionOk="0" h="11159" w="6425">
                    <a:moveTo>
                      <a:pt x="4020" y="1"/>
                    </a:moveTo>
                    <a:lnTo>
                      <a:pt x="2781" y="188"/>
                    </a:lnTo>
                    <a:lnTo>
                      <a:pt x="2781" y="1766"/>
                    </a:lnTo>
                    <a:cubicBezTo>
                      <a:pt x="1353" y="2180"/>
                      <a:pt x="451" y="3119"/>
                      <a:pt x="451" y="4359"/>
                    </a:cubicBezTo>
                    <a:cubicBezTo>
                      <a:pt x="451" y="7101"/>
                      <a:pt x="4584" y="5598"/>
                      <a:pt x="4584" y="7064"/>
                    </a:cubicBezTo>
                    <a:cubicBezTo>
                      <a:pt x="4584" y="7514"/>
                      <a:pt x="4133" y="7852"/>
                      <a:pt x="3419" y="7965"/>
                    </a:cubicBezTo>
                    <a:cubicBezTo>
                      <a:pt x="3272" y="7982"/>
                      <a:pt x="3124" y="7991"/>
                      <a:pt x="2977" y="7991"/>
                    </a:cubicBezTo>
                    <a:cubicBezTo>
                      <a:pt x="2152" y="7991"/>
                      <a:pt x="1347" y="7724"/>
                      <a:pt x="677" y="7214"/>
                    </a:cubicBezTo>
                    <a:lnTo>
                      <a:pt x="1" y="8754"/>
                    </a:lnTo>
                    <a:cubicBezTo>
                      <a:pt x="743" y="9226"/>
                      <a:pt x="1576" y="9517"/>
                      <a:pt x="2472" y="9517"/>
                    </a:cubicBezTo>
                    <a:cubicBezTo>
                      <a:pt x="2574" y="9517"/>
                      <a:pt x="2677" y="9513"/>
                      <a:pt x="2781" y="9506"/>
                    </a:cubicBezTo>
                    <a:lnTo>
                      <a:pt x="2781" y="11159"/>
                    </a:lnTo>
                    <a:lnTo>
                      <a:pt x="4020" y="10971"/>
                    </a:lnTo>
                    <a:lnTo>
                      <a:pt x="4020" y="9318"/>
                    </a:lnTo>
                    <a:cubicBezTo>
                      <a:pt x="5411" y="8942"/>
                      <a:pt x="6425" y="8003"/>
                      <a:pt x="6425" y="6688"/>
                    </a:cubicBezTo>
                    <a:cubicBezTo>
                      <a:pt x="6425" y="3908"/>
                      <a:pt x="2330" y="5298"/>
                      <a:pt x="2330" y="3908"/>
                    </a:cubicBezTo>
                    <a:cubicBezTo>
                      <a:pt x="2330" y="3495"/>
                      <a:pt x="2706" y="3232"/>
                      <a:pt x="3307" y="3119"/>
                    </a:cubicBezTo>
                    <a:cubicBezTo>
                      <a:pt x="3406" y="3114"/>
                      <a:pt x="3504" y="3112"/>
                      <a:pt x="3603" y="3112"/>
                    </a:cubicBezTo>
                    <a:cubicBezTo>
                      <a:pt x="4330" y="3112"/>
                      <a:pt x="5050" y="3239"/>
                      <a:pt x="5711" y="3570"/>
                    </a:cubicBezTo>
                    <a:lnTo>
                      <a:pt x="6387" y="2029"/>
                    </a:lnTo>
                    <a:cubicBezTo>
                      <a:pt x="5710" y="1691"/>
                      <a:pt x="5003" y="1535"/>
                      <a:pt x="4265" y="1535"/>
                    </a:cubicBezTo>
                    <a:cubicBezTo>
                      <a:pt x="4184" y="1535"/>
                      <a:pt x="4102" y="1537"/>
                      <a:pt x="4020" y="1541"/>
                    </a:cubicBezTo>
                    <a:lnTo>
                      <a:pt x="4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5" name="Google Shape;465;p19"/>
          <p:cNvGrpSpPr/>
          <p:nvPr/>
        </p:nvGrpSpPr>
        <p:grpSpPr>
          <a:xfrm>
            <a:off x="1172688" y="3072724"/>
            <a:ext cx="1474975" cy="1371274"/>
            <a:chOff x="-800150" y="2705551"/>
            <a:chExt cx="1474975" cy="1371274"/>
          </a:xfrm>
        </p:grpSpPr>
        <p:grpSp>
          <p:nvGrpSpPr>
            <p:cNvPr id="466" name="Google Shape;466;p19"/>
            <p:cNvGrpSpPr/>
            <p:nvPr/>
          </p:nvGrpSpPr>
          <p:grpSpPr>
            <a:xfrm>
              <a:off x="-800146" y="2799686"/>
              <a:ext cx="1345016" cy="1262618"/>
              <a:chOff x="1430280" y="3605183"/>
              <a:chExt cx="855608" cy="805498"/>
            </a:xfrm>
          </p:grpSpPr>
          <p:sp>
            <p:nvSpPr>
              <p:cNvPr id="467" name="Google Shape;467;p19"/>
              <p:cNvSpPr/>
              <p:nvPr/>
            </p:nvSpPr>
            <p:spPr>
              <a:xfrm>
                <a:off x="1430280" y="3605183"/>
                <a:ext cx="855608" cy="805498"/>
              </a:xfrm>
              <a:custGeom>
                <a:rect b="b" l="l" r="r" t="t"/>
                <a:pathLst>
                  <a:path extrusionOk="0" h="63028" w="66949">
                    <a:moveTo>
                      <a:pt x="62967" y="0"/>
                    </a:moveTo>
                    <a:cubicBezTo>
                      <a:pt x="62780" y="0"/>
                      <a:pt x="62591" y="14"/>
                      <a:pt x="62403" y="41"/>
                    </a:cubicBezTo>
                    <a:lnTo>
                      <a:pt x="4509" y="8494"/>
                    </a:lnTo>
                    <a:cubicBezTo>
                      <a:pt x="3532" y="8682"/>
                      <a:pt x="2630" y="9095"/>
                      <a:pt x="1917" y="9809"/>
                    </a:cubicBezTo>
                    <a:cubicBezTo>
                      <a:pt x="677" y="10899"/>
                      <a:pt x="1" y="12477"/>
                      <a:pt x="1" y="14130"/>
                    </a:cubicBezTo>
                    <a:lnTo>
                      <a:pt x="1" y="59438"/>
                    </a:lnTo>
                    <a:cubicBezTo>
                      <a:pt x="1" y="61866"/>
                      <a:pt x="2621" y="63027"/>
                      <a:pt x="4969" y="63027"/>
                    </a:cubicBezTo>
                    <a:cubicBezTo>
                      <a:pt x="5273" y="63027"/>
                      <a:pt x="5573" y="63008"/>
                      <a:pt x="5861" y="62969"/>
                    </a:cubicBezTo>
                    <a:lnTo>
                      <a:pt x="62403" y="55305"/>
                    </a:lnTo>
                    <a:cubicBezTo>
                      <a:pt x="64882" y="54929"/>
                      <a:pt x="66911" y="52412"/>
                      <a:pt x="66911" y="49670"/>
                    </a:cubicBezTo>
                    <a:lnTo>
                      <a:pt x="66911" y="4362"/>
                    </a:lnTo>
                    <a:cubicBezTo>
                      <a:pt x="66949" y="3498"/>
                      <a:pt x="66723" y="2634"/>
                      <a:pt x="66272" y="1882"/>
                    </a:cubicBezTo>
                    <a:cubicBezTo>
                      <a:pt x="65580" y="695"/>
                      <a:pt x="64309" y="0"/>
                      <a:pt x="6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1458613" y="3634028"/>
                <a:ext cx="798469" cy="748346"/>
              </a:xfrm>
              <a:custGeom>
                <a:rect b="b" l="l" r="r" t="t"/>
                <a:pathLst>
                  <a:path extrusionOk="0" h="58556" w="62478">
                    <a:moveTo>
                      <a:pt x="60524" y="1"/>
                    </a:moveTo>
                    <a:lnTo>
                      <a:pt x="2630" y="8454"/>
                    </a:lnTo>
                    <a:cubicBezTo>
                      <a:pt x="2066" y="8529"/>
                      <a:pt x="1578" y="8792"/>
                      <a:pt x="1202" y="9168"/>
                    </a:cubicBezTo>
                    <a:cubicBezTo>
                      <a:pt x="451" y="9881"/>
                      <a:pt x="38" y="10858"/>
                      <a:pt x="0" y="11873"/>
                    </a:cubicBezTo>
                    <a:lnTo>
                      <a:pt x="0" y="57181"/>
                    </a:lnTo>
                    <a:cubicBezTo>
                      <a:pt x="0" y="57444"/>
                      <a:pt x="113" y="57669"/>
                      <a:pt x="338" y="57819"/>
                    </a:cubicBezTo>
                    <a:cubicBezTo>
                      <a:pt x="1017" y="58292"/>
                      <a:pt x="1812" y="58555"/>
                      <a:pt x="2632" y="58555"/>
                    </a:cubicBezTo>
                    <a:cubicBezTo>
                      <a:pt x="2856" y="58555"/>
                      <a:pt x="3081" y="58536"/>
                      <a:pt x="3306" y="58496"/>
                    </a:cubicBezTo>
                    <a:lnTo>
                      <a:pt x="59885" y="50832"/>
                    </a:lnTo>
                    <a:cubicBezTo>
                      <a:pt x="61275" y="50644"/>
                      <a:pt x="62477" y="49028"/>
                      <a:pt x="62477" y="47413"/>
                    </a:cubicBezTo>
                    <a:lnTo>
                      <a:pt x="62477" y="2105"/>
                    </a:lnTo>
                    <a:cubicBezTo>
                      <a:pt x="62477" y="1654"/>
                      <a:pt x="62365" y="1203"/>
                      <a:pt x="62139" y="790"/>
                    </a:cubicBezTo>
                    <a:cubicBezTo>
                      <a:pt x="61876" y="301"/>
                      <a:pt x="61350" y="1"/>
                      <a:pt x="607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19"/>
            <p:cNvGrpSpPr/>
            <p:nvPr/>
          </p:nvGrpSpPr>
          <p:grpSpPr>
            <a:xfrm>
              <a:off x="-368819" y="2705551"/>
              <a:ext cx="937523" cy="402177"/>
              <a:chOff x="1703030" y="3528885"/>
              <a:chExt cx="596388" cy="256572"/>
            </a:xfrm>
          </p:grpSpPr>
          <p:grpSp>
            <p:nvGrpSpPr>
              <p:cNvPr id="470" name="Google Shape;470;p19"/>
              <p:cNvGrpSpPr/>
              <p:nvPr/>
            </p:nvGrpSpPr>
            <p:grpSpPr>
              <a:xfrm>
                <a:off x="2117889" y="3528885"/>
                <a:ext cx="181529" cy="181443"/>
                <a:chOff x="2351385" y="3728561"/>
                <a:chExt cx="631405" cy="631325"/>
              </a:xfrm>
            </p:grpSpPr>
            <p:sp>
              <p:nvSpPr>
                <p:cNvPr id="471" name="Google Shape;471;p19"/>
                <p:cNvSpPr/>
                <p:nvPr/>
              </p:nvSpPr>
              <p:spPr>
                <a:xfrm>
                  <a:off x="2351385" y="3728561"/>
                  <a:ext cx="631405" cy="631325"/>
                </a:xfrm>
                <a:custGeom>
                  <a:rect b="b" l="l" r="r" t="t"/>
                  <a:pathLst>
                    <a:path extrusionOk="0" h="18034" w="18035">
                      <a:moveTo>
                        <a:pt x="9017" y="0"/>
                      </a:moveTo>
                      <a:cubicBezTo>
                        <a:pt x="4058" y="0"/>
                        <a:pt x="1" y="4020"/>
                        <a:pt x="1" y="9017"/>
                      </a:cubicBezTo>
                      <a:cubicBezTo>
                        <a:pt x="1" y="13976"/>
                        <a:pt x="4058" y="18033"/>
                        <a:pt x="9017" y="18033"/>
                      </a:cubicBezTo>
                      <a:cubicBezTo>
                        <a:pt x="14014" y="18033"/>
                        <a:pt x="18034" y="13976"/>
                        <a:pt x="18034" y="9017"/>
                      </a:cubicBezTo>
                      <a:cubicBezTo>
                        <a:pt x="18034" y="4020"/>
                        <a:pt x="14014" y="0"/>
                        <a:pt x="90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2414542" y="3791679"/>
                  <a:ext cx="505089" cy="505053"/>
                </a:xfrm>
                <a:custGeom>
                  <a:rect b="b" l="l" r="r" t="t"/>
                  <a:pathLst>
                    <a:path extrusionOk="0" h="14427" w="14427">
                      <a:moveTo>
                        <a:pt x="7213" y="0"/>
                      </a:moveTo>
                      <a:cubicBezTo>
                        <a:pt x="3231" y="0"/>
                        <a:pt x="0" y="3231"/>
                        <a:pt x="0" y="7214"/>
                      </a:cubicBezTo>
                      <a:cubicBezTo>
                        <a:pt x="0" y="11196"/>
                        <a:pt x="3231" y="14427"/>
                        <a:pt x="7213" y="14427"/>
                      </a:cubicBezTo>
                      <a:cubicBezTo>
                        <a:pt x="11196" y="14427"/>
                        <a:pt x="14427" y="11196"/>
                        <a:pt x="14427" y="7214"/>
                      </a:cubicBezTo>
                      <a:cubicBezTo>
                        <a:pt x="14427" y="3231"/>
                        <a:pt x="11196" y="0"/>
                        <a:pt x="72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9"/>
                <p:cNvSpPr/>
                <p:nvPr/>
              </p:nvSpPr>
              <p:spPr>
                <a:xfrm>
                  <a:off x="2563156" y="3870586"/>
                  <a:ext cx="209150" cy="347239"/>
                </a:xfrm>
                <a:custGeom>
                  <a:rect b="b" l="l" r="r" t="t"/>
                  <a:pathLst>
                    <a:path extrusionOk="0" h="9919" w="5974">
                      <a:moveTo>
                        <a:pt x="2480" y="1"/>
                      </a:moveTo>
                      <a:lnTo>
                        <a:pt x="2480" y="1428"/>
                      </a:lnTo>
                      <a:cubicBezTo>
                        <a:pt x="1203" y="1654"/>
                        <a:pt x="414" y="2405"/>
                        <a:pt x="414" y="3532"/>
                      </a:cubicBezTo>
                      <a:cubicBezTo>
                        <a:pt x="414" y="5974"/>
                        <a:pt x="4058" y="5260"/>
                        <a:pt x="4058" y="6425"/>
                      </a:cubicBezTo>
                      <a:cubicBezTo>
                        <a:pt x="4058" y="6801"/>
                        <a:pt x="3720" y="6988"/>
                        <a:pt x="3194" y="6988"/>
                      </a:cubicBezTo>
                      <a:cubicBezTo>
                        <a:pt x="2255" y="6913"/>
                        <a:pt x="1391" y="6575"/>
                        <a:pt x="677" y="5974"/>
                      </a:cubicBezTo>
                      <a:lnTo>
                        <a:pt x="1" y="7364"/>
                      </a:lnTo>
                      <a:cubicBezTo>
                        <a:pt x="714" y="7928"/>
                        <a:pt x="1578" y="8303"/>
                        <a:pt x="2480" y="8416"/>
                      </a:cubicBezTo>
                      <a:lnTo>
                        <a:pt x="2480" y="9919"/>
                      </a:lnTo>
                      <a:lnTo>
                        <a:pt x="3795" y="9919"/>
                      </a:lnTo>
                      <a:lnTo>
                        <a:pt x="3795" y="8416"/>
                      </a:lnTo>
                      <a:cubicBezTo>
                        <a:pt x="5035" y="8266"/>
                        <a:pt x="5974" y="7552"/>
                        <a:pt x="5974" y="6312"/>
                      </a:cubicBezTo>
                      <a:cubicBezTo>
                        <a:pt x="5974" y="3833"/>
                        <a:pt x="2330" y="4471"/>
                        <a:pt x="2330" y="3307"/>
                      </a:cubicBezTo>
                      <a:cubicBezTo>
                        <a:pt x="2330" y="3006"/>
                        <a:pt x="2630" y="2856"/>
                        <a:pt x="3081" y="2856"/>
                      </a:cubicBezTo>
                      <a:cubicBezTo>
                        <a:pt x="3833" y="2931"/>
                        <a:pt x="4621" y="3194"/>
                        <a:pt x="5298" y="3607"/>
                      </a:cubicBezTo>
                      <a:lnTo>
                        <a:pt x="5974" y="2180"/>
                      </a:lnTo>
                      <a:cubicBezTo>
                        <a:pt x="5298" y="1766"/>
                        <a:pt x="4546" y="1503"/>
                        <a:pt x="3795" y="1428"/>
                      </a:cubicBezTo>
                      <a:lnTo>
                        <a:pt x="379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4" name="Google Shape;474;p19"/>
              <p:cNvGrpSpPr/>
              <p:nvPr/>
            </p:nvGrpSpPr>
            <p:grpSpPr>
              <a:xfrm>
                <a:off x="1703030" y="3604014"/>
                <a:ext cx="181529" cy="181443"/>
                <a:chOff x="2351385" y="3503313"/>
                <a:chExt cx="631405" cy="631325"/>
              </a:xfrm>
            </p:grpSpPr>
            <p:sp>
              <p:nvSpPr>
                <p:cNvPr id="475" name="Google Shape;475;p19"/>
                <p:cNvSpPr/>
                <p:nvPr/>
              </p:nvSpPr>
              <p:spPr>
                <a:xfrm>
                  <a:off x="2351385" y="3503313"/>
                  <a:ext cx="631405" cy="631325"/>
                </a:xfrm>
                <a:custGeom>
                  <a:rect b="b" l="l" r="r" t="t"/>
                  <a:pathLst>
                    <a:path extrusionOk="0" h="18034" w="18035">
                      <a:moveTo>
                        <a:pt x="9017" y="0"/>
                      </a:moveTo>
                      <a:cubicBezTo>
                        <a:pt x="4058" y="0"/>
                        <a:pt x="1" y="4020"/>
                        <a:pt x="1" y="9017"/>
                      </a:cubicBezTo>
                      <a:cubicBezTo>
                        <a:pt x="1" y="13976"/>
                        <a:pt x="4058" y="18033"/>
                        <a:pt x="9017" y="18033"/>
                      </a:cubicBezTo>
                      <a:cubicBezTo>
                        <a:pt x="14014" y="18033"/>
                        <a:pt x="18034" y="13976"/>
                        <a:pt x="18034" y="9017"/>
                      </a:cubicBezTo>
                      <a:cubicBezTo>
                        <a:pt x="18034" y="4020"/>
                        <a:pt x="14014" y="0"/>
                        <a:pt x="90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2414542" y="3566431"/>
                  <a:ext cx="505089" cy="505053"/>
                </a:xfrm>
                <a:custGeom>
                  <a:rect b="b" l="l" r="r" t="t"/>
                  <a:pathLst>
                    <a:path extrusionOk="0" h="14427" w="14427">
                      <a:moveTo>
                        <a:pt x="7213" y="0"/>
                      </a:moveTo>
                      <a:cubicBezTo>
                        <a:pt x="3231" y="0"/>
                        <a:pt x="0" y="3231"/>
                        <a:pt x="0" y="7214"/>
                      </a:cubicBezTo>
                      <a:cubicBezTo>
                        <a:pt x="0" y="11196"/>
                        <a:pt x="3231" y="14427"/>
                        <a:pt x="7213" y="14427"/>
                      </a:cubicBezTo>
                      <a:cubicBezTo>
                        <a:pt x="11196" y="14427"/>
                        <a:pt x="14427" y="11196"/>
                        <a:pt x="14427" y="7214"/>
                      </a:cubicBezTo>
                      <a:cubicBezTo>
                        <a:pt x="14427" y="3231"/>
                        <a:pt x="11196" y="0"/>
                        <a:pt x="72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2563156" y="3645338"/>
                  <a:ext cx="209150" cy="347239"/>
                </a:xfrm>
                <a:custGeom>
                  <a:rect b="b" l="l" r="r" t="t"/>
                  <a:pathLst>
                    <a:path extrusionOk="0" h="9919" w="5974">
                      <a:moveTo>
                        <a:pt x="2480" y="1"/>
                      </a:moveTo>
                      <a:lnTo>
                        <a:pt x="2480" y="1428"/>
                      </a:lnTo>
                      <a:cubicBezTo>
                        <a:pt x="1203" y="1654"/>
                        <a:pt x="414" y="2405"/>
                        <a:pt x="414" y="3532"/>
                      </a:cubicBezTo>
                      <a:cubicBezTo>
                        <a:pt x="414" y="5974"/>
                        <a:pt x="4058" y="5260"/>
                        <a:pt x="4058" y="6425"/>
                      </a:cubicBezTo>
                      <a:cubicBezTo>
                        <a:pt x="4058" y="6801"/>
                        <a:pt x="3720" y="6988"/>
                        <a:pt x="3194" y="6988"/>
                      </a:cubicBezTo>
                      <a:cubicBezTo>
                        <a:pt x="2255" y="6913"/>
                        <a:pt x="1391" y="6575"/>
                        <a:pt x="677" y="5974"/>
                      </a:cubicBezTo>
                      <a:lnTo>
                        <a:pt x="1" y="7364"/>
                      </a:lnTo>
                      <a:cubicBezTo>
                        <a:pt x="714" y="7928"/>
                        <a:pt x="1578" y="8303"/>
                        <a:pt x="2480" y="8416"/>
                      </a:cubicBezTo>
                      <a:lnTo>
                        <a:pt x="2480" y="9919"/>
                      </a:lnTo>
                      <a:lnTo>
                        <a:pt x="3795" y="9919"/>
                      </a:lnTo>
                      <a:lnTo>
                        <a:pt x="3795" y="8416"/>
                      </a:lnTo>
                      <a:cubicBezTo>
                        <a:pt x="5035" y="8266"/>
                        <a:pt x="5974" y="7552"/>
                        <a:pt x="5974" y="6312"/>
                      </a:cubicBezTo>
                      <a:cubicBezTo>
                        <a:pt x="5974" y="3833"/>
                        <a:pt x="2330" y="4471"/>
                        <a:pt x="2330" y="3307"/>
                      </a:cubicBezTo>
                      <a:cubicBezTo>
                        <a:pt x="2330" y="3006"/>
                        <a:pt x="2630" y="2856"/>
                        <a:pt x="3081" y="2856"/>
                      </a:cubicBezTo>
                      <a:cubicBezTo>
                        <a:pt x="3833" y="2931"/>
                        <a:pt x="4621" y="3194"/>
                        <a:pt x="5298" y="3607"/>
                      </a:cubicBezTo>
                      <a:lnTo>
                        <a:pt x="5974" y="2180"/>
                      </a:lnTo>
                      <a:cubicBezTo>
                        <a:pt x="5298" y="1766"/>
                        <a:pt x="4546" y="1503"/>
                        <a:pt x="3795" y="1428"/>
                      </a:cubicBezTo>
                      <a:lnTo>
                        <a:pt x="379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8" name="Google Shape;478;p19"/>
            <p:cNvGrpSpPr/>
            <p:nvPr/>
          </p:nvGrpSpPr>
          <p:grpSpPr>
            <a:xfrm>
              <a:off x="-800150" y="2971325"/>
              <a:ext cx="1474975" cy="1105500"/>
              <a:chOff x="-800150" y="2971325"/>
              <a:chExt cx="1474975" cy="1105500"/>
            </a:xfrm>
          </p:grpSpPr>
          <p:sp>
            <p:nvSpPr>
              <p:cNvPr id="479" name="Google Shape;479;p19"/>
              <p:cNvSpPr/>
              <p:nvPr/>
            </p:nvSpPr>
            <p:spPr>
              <a:xfrm>
                <a:off x="-800150" y="2971325"/>
                <a:ext cx="1474800" cy="1105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-755300" y="3015725"/>
                <a:ext cx="1385100" cy="1016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-85375" y="3371675"/>
                <a:ext cx="760200" cy="304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2" name="Google Shape;482;p19"/>
              <p:cNvGrpSpPr/>
              <p:nvPr/>
            </p:nvGrpSpPr>
            <p:grpSpPr>
              <a:xfrm>
                <a:off x="-15946" y="3436002"/>
                <a:ext cx="176631" cy="176146"/>
                <a:chOff x="-15946" y="3431176"/>
                <a:chExt cx="176631" cy="176146"/>
              </a:xfrm>
            </p:grpSpPr>
            <p:sp>
              <p:nvSpPr>
                <p:cNvPr id="483" name="Google Shape;483;p19"/>
                <p:cNvSpPr/>
                <p:nvPr/>
              </p:nvSpPr>
              <p:spPr>
                <a:xfrm>
                  <a:off x="-15946" y="3431176"/>
                  <a:ext cx="176631" cy="176146"/>
                </a:xfrm>
                <a:custGeom>
                  <a:rect b="b" l="l" r="r" t="t"/>
                  <a:pathLst>
                    <a:path extrusionOk="0" h="8793" w="8792">
                      <a:moveTo>
                        <a:pt x="4396" y="1"/>
                      </a:moveTo>
                      <a:cubicBezTo>
                        <a:pt x="1954" y="1"/>
                        <a:pt x="1" y="1955"/>
                        <a:pt x="1" y="4397"/>
                      </a:cubicBezTo>
                      <a:cubicBezTo>
                        <a:pt x="1" y="6839"/>
                        <a:pt x="1954" y="8792"/>
                        <a:pt x="4396" y="8792"/>
                      </a:cubicBezTo>
                      <a:cubicBezTo>
                        <a:pt x="6801" y="8792"/>
                        <a:pt x="8792" y="6839"/>
                        <a:pt x="8792" y="4397"/>
                      </a:cubicBezTo>
                      <a:cubicBezTo>
                        <a:pt x="8792" y="1955"/>
                        <a:pt x="6801" y="1"/>
                        <a:pt x="439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9"/>
                <p:cNvSpPr/>
                <p:nvPr/>
              </p:nvSpPr>
              <p:spPr>
                <a:xfrm>
                  <a:off x="5952" y="3453011"/>
                  <a:ext cx="132855" cy="132475"/>
                </a:xfrm>
                <a:custGeom>
                  <a:rect b="b" l="l" r="r" t="t"/>
                  <a:pathLst>
                    <a:path extrusionOk="0" h="6613" w="6613">
                      <a:moveTo>
                        <a:pt x="3306" y="0"/>
                      </a:moveTo>
                      <a:cubicBezTo>
                        <a:pt x="1465" y="0"/>
                        <a:pt x="0" y="1466"/>
                        <a:pt x="0" y="3307"/>
                      </a:cubicBezTo>
                      <a:cubicBezTo>
                        <a:pt x="0" y="5147"/>
                        <a:pt x="1465" y="6613"/>
                        <a:pt x="3306" y="6613"/>
                      </a:cubicBezTo>
                      <a:cubicBezTo>
                        <a:pt x="5110" y="6613"/>
                        <a:pt x="6612" y="5147"/>
                        <a:pt x="6612" y="3307"/>
                      </a:cubicBezTo>
                      <a:cubicBezTo>
                        <a:pt x="6612" y="1466"/>
                        <a:pt x="5110" y="0"/>
                        <a:pt x="33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grpSp>
        <p:nvGrpSpPr>
          <p:cNvPr id="490" name="Google Shape;490;p20"/>
          <p:cNvGrpSpPr/>
          <p:nvPr/>
        </p:nvGrpSpPr>
        <p:grpSpPr>
          <a:xfrm>
            <a:off x="6693150" y="1721050"/>
            <a:ext cx="1891800" cy="2967300"/>
            <a:chOff x="6693150" y="1721050"/>
            <a:chExt cx="1891800" cy="2967300"/>
          </a:xfrm>
        </p:grpSpPr>
        <p:sp>
          <p:nvSpPr>
            <p:cNvPr id="491" name="Google Shape;491;p20"/>
            <p:cNvSpPr/>
            <p:nvPr/>
          </p:nvSpPr>
          <p:spPr>
            <a:xfrm>
              <a:off x="6693150" y="1721050"/>
              <a:ext cx="1891800" cy="2967300"/>
            </a:xfrm>
            <a:prstGeom prst="roundRect">
              <a:avLst>
                <a:gd fmla="val 984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Google Shape;492;p20"/>
            <p:cNvGrpSpPr/>
            <p:nvPr/>
          </p:nvGrpSpPr>
          <p:grpSpPr>
            <a:xfrm>
              <a:off x="7109706" y="1849074"/>
              <a:ext cx="1058687" cy="2711252"/>
              <a:chOff x="7109706" y="1971348"/>
              <a:chExt cx="1058687" cy="2711252"/>
            </a:xfrm>
          </p:grpSpPr>
          <p:grpSp>
            <p:nvGrpSpPr>
              <p:cNvPr id="493" name="Google Shape;493;p20"/>
              <p:cNvGrpSpPr/>
              <p:nvPr/>
            </p:nvGrpSpPr>
            <p:grpSpPr>
              <a:xfrm>
                <a:off x="7318187" y="1971348"/>
                <a:ext cx="641725" cy="442724"/>
                <a:chOff x="1593850" y="-377387"/>
                <a:chExt cx="1316900" cy="908525"/>
              </a:xfrm>
            </p:grpSpPr>
            <p:sp>
              <p:nvSpPr>
                <p:cNvPr id="494" name="Google Shape;494;p20"/>
                <p:cNvSpPr/>
                <p:nvPr/>
              </p:nvSpPr>
              <p:spPr>
                <a:xfrm rot="5400000">
                  <a:off x="2124425" y="106413"/>
                  <a:ext cx="291975" cy="557475"/>
                </a:xfrm>
                <a:custGeom>
                  <a:rect b="b" l="l" r="r" t="t"/>
                  <a:pathLst>
                    <a:path extrusionOk="0" h="22299" w="11679">
                      <a:moveTo>
                        <a:pt x="8496" y="0"/>
                      </a:moveTo>
                      <a:cubicBezTo>
                        <a:pt x="8063" y="0"/>
                        <a:pt x="7606" y="145"/>
                        <a:pt x="7163" y="485"/>
                      </a:cubicBezTo>
                      <a:cubicBezTo>
                        <a:pt x="285" y="5816"/>
                        <a:pt x="1" y="16113"/>
                        <a:pt x="6594" y="21770"/>
                      </a:cubicBezTo>
                      <a:cubicBezTo>
                        <a:pt x="7000" y="22095"/>
                        <a:pt x="7489" y="22258"/>
                        <a:pt x="8018" y="22258"/>
                      </a:cubicBezTo>
                      <a:lnTo>
                        <a:pt x="8018" y="22299"/>
                      </a:lnTo>
                      <a:cubicBezTo>
                        <a:pt x="10053" y="22299"/>
                        <a:pt x="10989" y="19775"/>
                        <a:pt x="9442" y="18473"/>
                      </a:cubicBezTo>
                      <a:cubicBezTo>
                        <a:pt x="4925" y="14607"/>
                        <a:pt x="5088" y="7566"/>
                        <a:pt x="9809" y="3944"/>
                      </a:cubicBezTo>
                      <a:cubicBezTo>
                        <a:pt x="11678" y="2501"/>
                        <a:pt x="10296" y="0"/>
                        <a:pt x="84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20"/>
                <p:cNvSpPr/>
                <p:nvPr/>
              </p:nvSpPr>
              <p:spPr>
                <a:xfrm rot="5400000">
                  <a:off x="2105538" y="-202300"/>
                  <a:ext cx="319850" cy="789725"/>
                </a:xfrm>
                <a:custGeom>
                  <a:rect b="b" l="l" r="r" t="t"/>
                  <a:pathLst>
                    <a:path extrusionOk="0" h="31589" w="12794">
                      <a:moveTo>
                        <a:pt x="9668" y="1"/>
                      </a:moveTo>
                      <a:cubicBezTo>
                        <a:pt x="9150" y="1"/>
                        <a:pt x="8613" y="207"/>
                        <a:pt x="8139" y="699"/>
                      </a:cubicBezTo>
                      <a:cubicBezTo>
                        <a:pt x="0" y="9164"/>
                        <a:pt x="41" y="22513"/>
                        <a:pt x="8221" y="30938"/>
                      </a:cubicBezTo>
                      <a:cubicBezTo>
                        <a:pt x="8628" y="31344"/>
                        <a:pt x="9157" y="31589"/>
                        <a:pt x="9767" y="31589"/>
                      </a:cubicBezTo>
                      <a:cubicBezTo>
                        <a:pt x="11680" y="31589"/>
                        <a:pt x="12657" y="29269"/>
                        <a:pt x="11314" y="27885"/>
                      </a:cubicBezTo>
                      <a:cubicBezTo>
                        <a:pt x="4802" y="21170"/>
                        <a:pt x="4762" y="10467"/>
                        <a:pt x="11273" y="3711"/>
                      </a:cubicBezTo>
                      <a:cubicBezTo>
                        <a:pt x="12794" y="2128"/>
                        <a:pt x="11332" y="1"/>
                        <a:pt x="96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0"/>
                <p:cNvSpPr/>
                <p:nvPr/>
              </p:nvSpPr>
              <p:spPr>
                <a:xfrm rot="5400000">
                  <a:off x="2071050" y="-548337"/>
                  <a:ext cx="375450" cy="1051050"/>
                </a:xfrm>
                <a:custGeom>
                  <a:rect b="b" l="l" r="r" t="t"/>
                  <a:pathLst>
                    <a:path extrusionOk="0" h="42042" w="15018">
                      <a:moveTo>
                        <a:pt x="11589" y="0"/>
                      </a:moveTo>
                      <a:cubicBezTo>
                        <a:pt x="11013" y="0"/>
                        <a:pt x="10419" y="251"/>
                        <a:pt x="9931" y="856"/>
                      </a:cubicBezTo>
                      <a:cubicBezTo>
                        <a:pt x="0" y="12577"/>
                        <a:pt x="245" y="29833"/>
                        <a:pt x="10500" y="41309"/>
                      </a:cubicBezTo>
                      <a:cubicBezTo>
                        <a:pt x="10907" y="41798"/>
                        <a:pt x="11518" y="42042"/>
                        <a:pt x="12128" y="42042"/>
                      </a:cubicBezTo>
                      <a:cubicBezTo>
                        <a:pt x="14041" y="42042"/>
                        <a:pt x="15018" y="39803"/>
                        <a:pt x="13756" y="38420"/>
                      </a:cubicBezTo>
                      <a:cubicBezTo>
                        <a:pt x="4965" y="28571"/>
                        <a:pt x="4721" y="13757"/>
                        <a:pt x="13268" y="3664"/>
                      </a:cubicBezTo>
                      <a:cubicBezTo>
                        <a:pt x="14711" y="2010"/>
                        <a:pt x="13221" y="0"/>
                        <a:pt x="115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0"/>
                <p:cNvSpPr/>
                <p:nvPr/>
              </p:nvSpPr>
              <p:spPr>
                <a:xfrm rot="5400000">
                  <a:off x="2074238" y="-857775"/>
                  <a:ext cx="356125" cy="1316900"/>
                </a:xfrm>
                <a:custGeom>
                  <a:rect b="b" l="l" r="r" t="t"/>
                  <a:pathLst>
                    <a:path extrusionOk="0" h="52676" w="14245">
                      <a:moveTo>
                        <a:pt x="10353" y="1"/>
                      </a:moveTo>
                      <a:cubicBezTo>
                        <a:pt x="9736" y="1"/>
                        <a:pt x="9107" y="288"/>
                        <a:pt x="8628" y="990"/>
                      </a:cubicBezTo>
                      <a:cubicBezTo>
                        <a:pt x="3052" y="8030"/>
                        <a:pt x="0" y="16780"/>
                        <a:pt x="41" y="25815"/>
                      </a:cubicBezTo>
                      <a:cubicBezTo>
                        <a:pt x="41" y="35379"/>
                        <a:pt x="3459" y="44658"/>
                        <a:pt x="9727" y="51902"/>
                      </a:cubicBezTo>
                      <a:cubicBezTo>
                        <a:pt x="10134" y="52390"/>
                        <a:pt x="10744" y="52675"/>
                        <a:pt x="11355" y="52675"/>
                      </a:cubicBezTo>
                      <a:cubicBezTo>
                        <a:pt x="13227" y="52675"/>
                        <a:pt x="14244" y="50478"/>
                        <a:pt x="13023" y="49094"/>
                      </a:cubicBezTo>
                      <a:cubicBezTo>
                        <a:pt x="7448" y="42582"/>
                        <a:pt x="4395" y="34321"/>
                        <a:pt x="4395" y="25815"/>
                      </a:cubicBezTo>
                      <a:cubicBezTo>
                        <a:pt x="4355" y="17757"/>
                        <a:pt x="7041" y="9984"/>
                        <a:pt x="12046" y="3676"/>
                      </a:cubicBezTo>
                      <a:cubicBezTo>
                        <a:pt x="13554" y="2021"/>
                        <a:pt x="11992" y="1"/>
                        <a:pt x="103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8" name="Google Shape;498;p20"/>
              <p:cNvGrpSpPr/>
              <p:nvPr/>
            </p:nvGrpSpPr>
            <p:grpSpPr>
              <a:xfrm>
                <a:off x="7109706" y="2630676"/>
                <a:ext cx="1058687" cy="2051923"/>
                <a:chOff x="1431250" y="677650"/>
                <a:chExt cx="1646225" cy="3190675"/>
              </a:xfrm>
            </p:grpSpPr>
            <p:sp>
              <p:nvSpPr>
                <p:cNvPr id="499" name="Google Shape;499;p20"/>
                <p:cNvSpPr/>
                <p:nvPr/>
              </p:nvSpPr>
              <p:spPr>
                <a:xfrm>
                  <a:off x="1431250" y="824150"/>
                  <a:ext cx="1646225" cy="3044175"/>
                </a:xfrm>
                <a:custGeom>
                  <a:rect b="b" l="l" r="r" t="t"/>
                  <a:pathLst>
                    <a:path extrusionOk="0" h="121767" w="65849">
                      <a:moveTo>
                        <a:pt x="7895" y="1"/>
                      </a:moveTo>
                      <a:cubicBezTo>
                        <a:pt x="3500" y="1"/>
                        <a:pt x="0" y="3541"/>
                        <a:pt x="0" y="7896"/>
                      </a:cubicBezTo>
                      <a:lnTo>
                        <a:pt x="0" y="113871"/>
                      </a:lnTo>
                      <a:cubicBezTo>
                        <a:pt x="0" y="118226"/>
                        <a:pt x="3500" y="121767"/>
                        <a:pt x="7895" y="121767"/>
                      </a:cubicBezTo>
                      <a:lnTo>
                        <a:pt x="57953" y="121767"/>
                      </a:lnTo>
                      <a:cubicBezTo>
                        <a:pt x="62307" y="121767"/>
                        <a:pt x="65848" y="118226"/>
                        <a:pt x="65848" y="113871"/>
                      </a:cubicBezTo>
                      <a:lnTo>
                        <a:pt x="65848" y="7896"/>
                      </a:lnTo>
                      <a:cubicBezTo>
                        <a:pt x="65848" y="3541"/>
                        <a:pt x="62307" y="1"/>
                        <a:pt x="579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0"/>
                <p:cNvSpPr/>
                <p:nvPr/>
              </p:nvSpPr>
              <p:spPr>
                <a:xfrm>
                  <a:off x="1566550" y="2166150"/>
                  <a:ext cx="1375600" cy="1549575"/>
                </a:xfrm>
                <a:custGeom>
                  <a:rect b="b" l="l" r="r" t="t"/>
                  <a:pathLst>
                    <a:path extrusionOk="0" h="61983" w="55024">
                      <a:moveTo>
                        <a:pt x="6838" y="0"/>
                      </a:moveTo>
                      <a:cubicBezTo>
                        <a:pt x="3053" y="0"/>
                        <a:pt x="1" y="3053"/>
                        <a:pt x="1" y="6797"/>
                      </a:cubicBezTo>
                      <a:lnTo>
                        <a:pt x="1" y="55186"/>
                      </a:lnTo>
                      <a:cubicBezTo>
                        <a:pt x="1" y="58930"/>
                        <a:pt x="3053" y="61982"/>
                        <a:pt x="6838" y="61982"/>
                      </a:cubicBezTo>
                      <a:lnTo>
                        <a:pt x="48186" y="61982"/>
                      </a:lnTo>
                      <a:cubicBezTo>
                        <a:pt x="51971" y="61982"/>
                        <a:pt x="55023" y="58930"/>
                        <a:pt x="55023" y="55186"/>
                      </a:cubicBezTo>
                      <a:lnTo>
                        <a:pt x="55023" y="6797"/>
                      </a:lnTo>
                      <a:cubicBezTo>
                        <a:pt x="55023" y="3053"/>
                        <a:pt x="51971" y="0"/>
                        <a:pt x="4818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0"/>
                <p:cNvSpPr/>
                <p:nvPr/>
              </p:nvSpPr>
              <p:spPr>
                <a:xfrm>
                  <a:off x="1563500" y="677650"/>
                  <a:ext cx="1381700" cy="1342000"/>
                </a:xfrm>
                <a:custGeom>
                  <a:rect b="b" l="l" r="r" t="t"/>
                  <a:pathLst>
                    <a:path extrusionOk="0" h="53680" w="55268">
                      <a:moveTo>
                        <a:pt x="7001" y="0"/>
                      </a:moveTo>
                      <a:cubicBezTo>
                        <a:pt x="3134" y="0"/>
                        <a:pt x="1" y="3134"/>
                        <a:pt x="1" y="7000"/>
                      </a:cubicBezTo>
                      <a:lnTo>
                        <a:pt x="1" y="46680"/>
                      </a:lnTo>
                      <a:cubicBezTo>
                        <a:pt x="1" y="50546"/>
                        <a:pt x="3134" y="53680"/>
                        <a:pt x="7001" y="53680"/>
                      </a:cubicBezTo>
                      <a:lnTo>
                        <a:pt x="48267" y="53680"/>
                      </a:lnTo>
                      <a:cubicBezTo>
                        <a:pt x="52134" y="53680"/>
                        <a:pt x="55267" y="50546"/>
                        <a:pt x="55267" y="46680"/>
                      </a:cubicBezTo>
                      <a:lnTo>
                        <a:pt x="55267" y="7000"/>
                      </a:lnTo>
                      <a:cubicBezTo>
                        <a:pt x="55267" y="3134"/>
                        <a:pt x="52134" y="0"/>
                        <a:pt x="482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20"/>
                <p:cNvSpPr/>
                <p:nvPr/>
              </p:nvSpPr>
              <p:spPr>
                <a:xfrm>
                  <a:off x="1481100" y="1055100"/>
                  <a:ext cx="185200" cy="119075"/>
                </a:xfrm>
                <a:custGeom>
                  <a:rect b="b" l="l" r="r" t="t"/>
                  <a:pathLst>
                    <a:path extrusionOk="0" h="4763" w="7408">
                      <a:moveTo>
                        <a:pt x="1221" y="1"/>
                      </a:moveTo>
                      <a:cubicBezTo>
                        <a:pt x="529" y="1"/>
                        <a:pt x="0" y="571"/>
                        <a:pt x="0" y="1262"/>
                      </a:cubicBezTo>
                      <a:lnTo>
                        <a:pt x="0" y="3501"/>
                      </a:lnTo>
                      <a:cubicBezTo>
                        <a:pt x="0" y="4193"/>
                        <a:pt x="529" y="4762"/>
                        <a:pt x="1221" y="4762"/>
                      </a:cubicBezTo>
                      <a:lnTo>
                        <a:pt x="6186" y="4762"/>
                      </a:lnTo>
                      <a:cubicBezTo>
                        <a:pt x="6878" y="4762"/>
                        <a:pt x="7407" y="4193"/>
                        <a:pt x="7407" y="3501"/>
                      </a:cubicBezTo>
                      <a:lnTo>
                        <a:pt x="7407" y="1262"/>
                      </a:lnTo>
                      <a:cubicBezTo>
                        <a:pt x="7407" y="571"/>
                        <a:pt x="6878" y="1"/>
                        <a:pt x="61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0"/>
                <p:cNvSpPr/>
                <p:nvPr/>
              </p:nvSpPr>
              <p:spPr>
                <a:xfrm>
                  <a:off x="1481100" y="1348125"/>
                  <a:ext cx="185200" cy="119075"/>
                </a:xfrm>
                <a:custGeom>
                  <a:rect b="b" l="l" r="r" t="t"/>
                  <a:pathLst>
                    <a:path extrusionOk="0" h="4763" w="7408">
                      <a:moveTo>
                        <a:pt x="1221" y="1"/>
                      </a:moveTo>
                      <a:cubicBezTo>
                        <a:pt x="529" y="1"/>
                        <a:pt x="0" y="570"/>
                        <a:pt x="0" y="1262"/>
                      </a:cubicBezTo>
                      <a:lnTo>
                        <a:pt x="0" y="3501"/>
                      </a:lnTo>
                      <a:cubicBezTo>
                        <a:pt x="0" y="4192"/>
                        <a:pt x="529" y="4762"/>
                        <a:pt x="1221" y="4762"/>
                      </a:cubicBezTo>
                      <a:lnTo>
                        <a:pt x="6186" y="4762"/>
                      </a:lnTo>
                      <a:cubicBezTo>
                        <a:pt x="6878" y="4762"/>
                        <a:pt x="7407" y="4192"/>
                        <a:pt x="7407" y="3501"/>
                      </a:cubicBezTo>
                      <a:lnTo>
                        <a:pt x="7407" y="1262"/>
                      </a:lnTo>
                      <a:cubicBezTo>
                        <a:pt x="7407" y="570"/>
                        <a:pt x="6878" y="1"/>
                        <a:pt x="61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0"/>
                <p:cNvSpPr/>
                <p:nvPr/>
              </p:nvSpPr>
              <p:spPr>
                <a:xfrm>
                  <a:off x="1481100" y="1642175"/>
                  <a:ext cx="185200" cy="118050"/>
                </a:xfrm>
                <a:custGeom>
                  <a:rect b="b" l="l" r="r" t="t"/>
                  <a:pathLst>
                    <a:path extrusionOk="0" h="4722" w="7408">
                      <a:moveTo>
                        <a:pt x="1221" y="0"/>
                      </a:moveTo>
                      <a:cubicBezTo>
                        <a:pt x="529" y="0"/>
                        <a:pt x="0" y="529"/>
                        <a:pt x="0" y="1221"/>
                      </a:cubicBezTo>
                      <a:lnTo>
                        <a:pt x="0" y="3459"/>
                      </a:lnTo>
                      <a:cubicBezTo>
                        <a:pt x="0" y="4151"/>
                        <a:pt x="529" y="4721"/>
                        <a:pt x="1221" y="4721"/>
                      </a:cubicBezTo>
                      <a:lnTo>
                        <a:pt x="6186" y="4721"/>
                      </a:lnTo>
                      <a:cubicBezTo>
                        <a:pt x="6878" y="4721"/>
                        <a:pt x="7407" y="4151"/>
                        <a:pt x="7407" y="3459"/>
                      </a:cubicBezTo>
                      <a:lnTo>
                        <a:pt x="7407" y="1221"/>
                      </a:lnTo>
                      <a:cubicBezTo>
                        <a:pt x="7407" y="529"/>
                        <a:pt x="6878" y="0"/>
                        <a:pt x="61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0"/>
                <p:cNvSpPr/>
                <p:nvPr/>
              </p:nvSpPr>
              <p:spPr>
                <a:xfrm>
                  <a:off x="2841400" y="1055100"/>
                  <a:ext cx="186200" cy="119075"/>
                </a:xfrm>
                <a:custGeom>
                  <a:rect b="b" l="l" r="r" t="t"/>
                  <a:pathLst>
                    <a:path extrusionOk="0" h="4763" w="7448">
                      <a:moveTo>
                        <a:pt x="1262" y="1"/>
                      </a:moveTo>
                      <a:cubicBezTo>
                        <a:pt x="570" y="1"/>
                        <a:pt x="0" y="571"/>
                        <a:pt x="0" y="1262"/>
                      </a:cubicBezTo>
                      <a:lnTo>
                        <a:pt x="0" y="3501"/>
                      </a:lnTo>
                      <a:cubicBezTo>
                        <a:pt x="0" y="4193"/>
                        <a:pt x="570" y="4762"/>
                        <a:pt x="1262" y="4762"/>
                      </a:cubicBezTo>
                      <a:lnTo>
                        <a:pt x="6227" y="4762"/>
                      </a:lnTo>
                      <a:cubicBezTo>
                        <a:pt x="6919" y="4762"/>
                        <a:pt x="7448" y="4193"/>
                        <a:pt x="7448" y="3501"/>
                      </a:cubicBezTo>
                      <a:lnTo>
                        <a:pt x="7448" y="1262"/>
                      </a:lnTo>
                      <a:cubicBezTo>
                        <a:pt x="7448" y="571"/>
                        <a:pt x="6919" y="1"/>
                        <a:pt x="62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0"/>
                <p:cNvSpPr/>
                <p:nvPr/>
              </p:nvSpPr>
              <p:spPr>
                <a:xfrm>
                  <a:off x="2841400" y="1348125"/>
                  <a:ext cx="186200" cy="119075"/>
                </a:xfrm>
                <a:custGeom>
                  <a:rect b="b" l="l" r="r" t="t"/>
                  <a:pathLst>
                    <a:path extrusionOk="0" h="4763" w="7448">
                      <a:moveTo>
                        <a:pt x="1262" y="1"/>
                      </a:moveTo>
                      <a:cubicBezTo>
                        <a:pt x="570" y="1"/>
                        <a:pt x="0" y="570"/>
                        <a:pt x="0" y="1262"/>
                      </a:cubicBezTo>
                      <a:lnTo>
                        <a:pt x="0" y="3501"/>
                      </a:lnTo>
                      <a:cubicBezTo>
                        <a:pt x="0" y="4192"/>
                        <a:pt x="570" y="4762"/>
                        <a:pt x="1262" y="4762"/>
                      </a:cubicBezTo>
                      <a:lnTo>
                        <a:pt x="6227" y="4762"/>
                      </a:lnTo>
                      <a:cubicBezTo>
                        <a:pt x="6919" y="4762"/>
                        <a:pt x="7448" y="4192"/>
                        <a:pt x="7448" y="3501"/>
                      </a:cubicBezTo>
                      <a:lnTo>
                        <a:pt x="7448" y="1262"/>
                      </a:lnTo>
                      <a:cubicBezTo>
                        <a:pt x="7448" y="570"/>
                        <a:pt x="6919" y="1"/>
                        <a:pt x="62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0"/>
                <p:cNvSpPr/>
                <p:nvPr/>
              </p:nvSpPr>
              <p:spPr>
                <a:xfrm>
                  <a:off x="2841400" y="1642175"/>
                  <a:ext cx="186200" cy="118050"/>
                </a:xfrm>
                <a:custGeom>
                  <a:rect b="b" l="l" r="r" t="t"/>
                  <a:pathLst>
                    <a:path extrusionOk="0" h="4722" w="7448">
                      <a:moveTo>
                        <a:pt x="1262" y="0"/>
                      </a:moveTo>
                      <a:cubicBezTo>
                        <a:pt x="570" y="0"/>
                        <a:pt x="0" y="529"/>
                        <a:pt x="0" y="1221"/>
                      </a:cubicBezTo>
                      <a:lnTo>
                        <a:pt x="0" y="3459"/>
                      </a:lnTo>
                      <a:cubicBezTo>
                        <a:pt x="0" y="4151"/>
                        <a:pt x="570" y="4721"/>
                        <a:pt x="1262" y="4721"/>
                      </a:cubicBezTo>
                      <a:lnTo>
                        <a:pt x="6227" y="4721"/>
                      </a:lnTo>
                      <a:cubicBezTo>
                        <a:pt x="6919" y="4721"/>
                        <a:pt x="7448" y="4151"/>
                        <a:pt x="7448" y="3459"/>
                      </a:cubicBezTo>
                      <a:lnTo>
                        <a:pt x="7448" y="1221"/>
                      </a:lnTo>
                      <a:cubicBezTo>
                        <a:pt x="7448" y="529"/>
                        <a:pt x="6919" y="0"/>
                        <a:pt x="62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20"/>
                <p:cNvSpPr/>
                <p:nvPr/>
              </p:nvSpPr>
              <p:spPr>
                <a:xfrm>
                  <a:off x="1769025" y="1012375"/>
                  <a:ext cx="969625" cy="803800"/>
                </a:xfrm>
                <a:custGeom>
                  <a:rect b="b" l="l" r="r" t="t"/>
                  <a:pathLst>
                    <a:path extrusionOk="0" h="32152" w="38785">
                      <a:moveTo>
                        <a:pt x="1466" y="1"/>
                      </a:moveTo>
                      <a:cubicBezTo>
                        <a:pt x="652" y="1"/>
                        <a:pt x="0" y="652"/>
                        <a:pt x="0" y="1466"/>
                      </a:cubicBezTo>
                      <a:lnTo>
                        <a:pt x="0" y="30686"/>
                      </a:lnTo>
                      <a:cubicBezTo>
                        <a:pt x="0" y="31500"/>
                        <a:pt x="652" y="32151"/>
                        <a:pt x="1466" y="32151"/>
                      </a:cubicBezTo>
                      <a:lnTo>
                        <a:pt x="37320" y="32151"/>
                      </a:lnTo>
                      <a:cubicBezTo>
                        <a:pt x="38134" y="32151"/>
                        <a:pt x="38785" y="31500"/>
                        <a:pt x="38785" y="30686"/>
                      </a:cubicBezTo>
                      <a:lnTo>
                        <a:pt x="38785" y="1466"/>
                      </a:lnTo>
                      <a:cubicBezTo>
                        <a:pt x="38785" y="652"/>
                        <a:pt x="38134" y="1"/>
                        <a:pt x="37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20"/>
                <p:cNvSpPr/>
                <p:nvPr/>
              </p:nvSpPr>
              <p:spPr>
                <a:xfrm>
                  <a:off x="1692725" y="2255675"/>
                  <a:ext cx="308300" cy="214700"/>
                </a:xfrm>
                <a:custGeom>
                  <a:rect b="b" l="l" r="r" t="t"/>
                  <a:pathLst>
                    <a:path extrusionOk="0" h="8588" w="12332">
                      <a:moveTo>
                        <a:pt x="1425" y="1"/>
                      </a:moveTo>
                      <a:cubicBezTo>
                        <a:pt x="611" y="1"/>
                        <a:pt x="0" y="652"/>
                        <a:pt x="0" y="1425"/>
                      </a:cubicBezTo>
                      <a:lnTo>
                        <a:pt x="0" y="7163"/>
                      </a:lnTo>
                      <a:cubicBezTo>
                        <a:pt x="0" y="7937"/>
                        <a:pt x="611" y="8588"/>
                        <a:pt x="1425" y="8588"/>
                      </a:cubicBezTo>
                      <a:lnTo>
                        <a:pt x="10907" y="8588"/>
                      </a:lnTo>
                      <a:cubicBezTo>
                        <a:pt x="11680" y="8588"/>
                        <a:pt x="12331" y="7937"/>
                        <a:pt x="12331" y="7163"/>
                      </a:cubicBezTo>
                      <a:lnTo>
                        <a:pt x="12331" y="1425"/>
                      </a:lnTo>
                      <a:cubicBezTo>
                        <a:pt x="12331" y="652"/>
                        <a:pt x="11680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0"/>
                <p:cNvSpPr/>
                <p:nvPr/>
              </p:nvSpPr>
              <p:spPr>
                <a:xfrm>
                  <a:off x="2099700" y="2255675"/>
                  <a:ext cx="308300" cy="214700"/>
                </a:xfrm>
                <a:custGeom>
                  <a:rect b="b" l="l" r="r" t="t"/>
                  <a:pathLst>
                    <a:path extrusionOk="0" h="8588" w="12332">
                      <a:moveTo>
                        <a:pt x="1465" y="1"/>
                      </a:moveTo>
                      <a:cubicBezTo>
                        <a:pt x="651" y="1"/>
                        <a:pt x="0" y="652"/>
                        <a:pt x="0" y="1425"/>
                      </a:cubicBezTo>
                      <a:lnTo>
                        <a:pt x="0" y="7163"/>
                      </a:lnTo>
                      <a:cubicBezTo>
                        <a:pt x="0" y="7937"/>
                        <a:pt x="651" y="8588"/>
                        <a:pt x="1465" y="8588"/>
                      </a:cubicBezTo>
                      <a:lnTo>
                        <a:pt x="10907" y="8588"/>
                      </a:lnTo>
                      <a:cubicBezTo>
                        <a:pt x="11721" y="8588"/>
                        <a:pt x="12331" y="7937"/>
                        <a:pt x="12331" y="7163"/>
                      </a:cubicBezTo>
                      <a:lnTo>
                        <a:pt x="12331" y="1425"/>
                      </a:lnTo>
                      <a:cubicBezTo>
                        <a:pt x="12331" y="652"/>
                        <a:pt x="11721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20"/>
                <p:cNvSpPr/>
                <p:nvPr/>
              </p:nvSpPr>
              <p:spPr>
                <a:xfrm>
                  <a:off x="2507675" y="2255675"/>
                  <a:ext cx="308300" cy="214700"/>
                </a:xfrm>
                <a:custGeom>
                  <a:rect b="b" l="l" r="r" t="t"/>
                  <a:pathLst>
                    <a:path extrusionOk="0" h="8588" w="12332">
                      <a:moveTo>
                        <a:pt x="1425" y="1"/>
                      </a:moveTo>
                      <a:cubicBezTo>
                        <a:pt x="652" y="1"/>
                        <a:pt x="1" y="652"/>
                        <a:pt x="1" y="1425"/>
                      </a:cubicBezTo>
                      <a:lnTo>
                        <a:pt x="1" y="7163"/>
                      </a:lnTo>
                      <a:cubicBezTo>
                        <a:pt x="1" y="7937"/>
                        <a:pt x="652" y="8588"/>
                        <a:pt x="1425" y="8588"/>
                      </a:cubicBezTo>
                      <a:lnTo>
                        <a:pt x="10907" y="8588"/>
                      </a:lnTo>
                      <a:cubicBezTo>
                        <a:pt x="11681" y="8588"/>
                        <a:pt x="12332" y="7937"/>
                        <a:pt x="12332" y="7163"/>
                      </a:cubicBezTo>
                      <a:lnTo>
                        <a:pt x="12332" y="1425"/>
                      </a:lnTo>
                      <a:cubicBezTo>
                        <a:pt x="12332" y="652"/>
                        <a:pt x="11681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0"/>
                <p:cNvSpPr/>
                <p:nvPr/>
              </p:nvSpPr>
              <p:spPr>
                <a:xfrm>
                  <a:off x="1692725" y="2527325"/>
                  <a:ext cx="308300" cy="214700"/>
                </a:xfrm>
                <a:custGeom>
                  <a:rect b="b" l="l" r="r" t="t"/>
                  <a:pathLst>
                    <a:path extrusionOk="0" h="8588" w="12332">
                      <a:moveTo>
                        <a:pt x="1425" y="1"/>
                      </a:moveTo>
                      <a:cubicBezTo>
                        <a:pt x="611" y="1"/>
                        <a:pt x="0" y="652"/>
                        <a:pt x="0" y="1425"/>
                      </a:cubicBezTo>
                      <a:lnTo>
                        <a:pt x="0" y="7163"/>
                      </a:lnTo>
                      <a:cubicBezTo>
                        <a:pt x="0" y="7937"/>
                        <a:pt x="611" y="8588"/>
                        <a:pt x="1425" y="8588"/>
                      </a:cubicBezTo>
                      <a:lnTo>
                        <a:pt x="10907" y="8588"/>
                      </a:lnTo>
                      <a:cubicBezTo>
                        <a:pt x="11680" y="8588"/>
                        <a:pt x="12331" y="7937"/>
                        <a:pt x="12331" y="7163"/>
                      </a:cubicBezTo>
                      <a:lnTo>
                        <a:pt x="12331" y="1425"/>
                      </a:lnTo>
                      <a:cubicBezTo>
                        <a:pt x="12331" y="652"/>
                        <a:pt x="11680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0"/>
                <p:cNvSpPr/>
                <p:nvPr/>
              </p:nvSpPr>
              <p:spPr>
                <a:xfrm>
                  <a:off x="2099700" y="2527325"/>
                  <a:ext cx="308300" cy="214700"/>
                </a:xfrm>
                <a:custGeom>
                  <a:rect b="b" l="l" r="r" t="t"/>
                  <a:pathLst>
                    <a:path extrusionOk="0" h="8588" w="12332">
                      <a:moveTo>
                        <a:pt x="1465" y="1"/>
                      </a:moveTo>
                      <a:cubicBezTo>
                        <a:pt x="651" y="1"/>
                        <a:pt x="0" y="652"/>
                        <a:pt x="0" y="1425"/>
                      </a:cubicBezTo>
                      <a:lnTo>
                        <a:pt x="0" y="7163"/>
                      </a:lnTo>
                      <a:cubicBezTo>
                        <a:pt x="0" y="7937"/>
                        <a:pt x="651" y="8588"/>
                        <a:pt x="1465" y="8588"/>
                      </a:cubicBezTo>
                      <a:lnTo>
                        <a:pt x="10907" y="8588"/>
                      </a:lnTo>
                      <a:cubicBezTo>
                        <a:pt x="11721" y="8588"/>
                        <a:pt x="12331" y="7937"/>
                        <a:pt x="12331" y="7163"/>
                      </a:cubicBezTo>
                      <a:lnTo>
                        <a:pt x="12331" y="1425"/>
                      </a:lnTo>
                      <a:cubicBezTo>
                        <a:pt x="12331" y="652"/>
                        <a:pt x="11721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0"/>
                <p:cNvSpPr/>
                <p:nvPr/>
              </p:nvSpPr>
              <p:spPr>
                <a:xfrm>
                  <a:off x="2507675" y="2527325"/>
                  <a:ext cx="308300" cy="214700"/>
                </a:xfrm>
                <a:custGeom>
                  <a:rect b="b" l="l" r="r" t="t"/>
                  <a:pathLst>
                    <a:path extrusionOk="0" h="8588" w="12332">
                      <a:moveTo>
                        <a:pt x="1425" y="1"/>
                      </a:moveTo>
                      <a:cubicBezTo>
                        <a:pt x="652" y="1"/>
                        <a:pt x="1" y="652"/>
                        <a:pt x="1" y="1425"/>
                      </a:cubicBezTo>
                      <a:lnTo>
                        <a:pt x="1" y="7163"/>
                      </a:lnTo>
                      <a:cubicBezTo>
                        <a:pt x="1" y="7937"/>
                        <a:pt x="652" y="8588"/>
                        <a:pt x="1425" y="8588"/>
                      </a:cubicBezTo>
                      <a:lnTo>
                        <a:pt x="10907" y="8588"/>
                      </a:lnTo>
                      <a:cubicBezTo>
                        <a:pt x="11681" y="8588"/>
                        <a:pt x="12332" y="7937"/>
                        <a:pt x="12332" y="7163"/>
                      </a:cubicBezTo>
                      <a:lnTo>
                        <a:pt x="12332" y="1425"/>
                      </a:lnTo>
                      <a:cubicBezTo>
                        <a:pt x="12332" y="652"/>
                        <a:pt x="11681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0"/>
                <p:cNvSpPr/>
                <p:nvPr/>
              </p:nvSpPr>
              <p:spPr>
                <a:xfrm>
                  <a:off x="1692725" y="2798975"/>
                  <a:ext cx="308300" cy="214725"/>
                </a:xfrm>
                <a:custGeom>
                  <a:rect b="b" l="l" r="r" t="t"/>
                  <a:pathLst>
                    <a:path extrusionOk="0" h="8589" w="12332">
                      <a:moveTo>
                        <a:pt x="1425" y="1"/>
                      </a:moveTo>
                      <a:cubicBezTo>
                        <a:pt x="611" y="1"/>
                        <a:pt x="0" y="652"/>
                        <a:pt x="0" y="1425"/>
                      </a:cubicBezTo>
                      <a:lnTo>
                        <a:pt x="0" y="7164"/>
                      </a:lnTo>
                      <a:cubicBezTo>
                        <a:pt x="0" y="7937"/>
                        <a:pt x="611" y="8588"/>
                        <a:pt x="1425" y="8588"/>
                      </a:cubicBezTo>
                      <a:lnTo>
                        <a:pt x="10907" y="8588"/>
                      </a:lnTo>
                      <a:cubicBezTo>
                        <a:pt x="11680" y="8588"/>
                        <a:pt x="12331" y="7937"/>
                        <a:pt x="12331" y="7164"/>
                      </a:cubicBezTo>
                      <a:lnTo>
                        <a:pt x="12331" y="1425"/>
                      </a:lnTo>
                      <a:cubicBezTo>
                        <a:pt x="12331" y="652"/>
                        <a:pt x="11680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0"/>
                <p:cNvSpPr/>
                <p:nvPr/>
              </p:nvSpPr>
              <p:spPr>
                <a:xfrm>
                  <a:off x="2099700" y="2798975"/>
                  <a:ext cx="308300" cy="214725"/>
                </a:xfrm>
                <a:custGeom>
                  <a:rect b="b" l="l" r="r" t="t"/>
                  <a:pathLst>
                    <a:path extrusionOk="0" h="8589" w="12332">
                      <a:moveTo>
                        <a:pt x="1465" y="1"/>
                      </a:moveTo>
                      <a:cubicBezTo>
                        <a:pt x="651" y="1"/>
                        <a:pt x="0" y="652"/>
                        <a:pt x="0" y="1425"/>
                      </a:cubicBezTo>
                      <a:lnTo>
                        <a:pt x="0" y="7164"/>
                      </a:lnTo>
                      <a:cubicBezTo>
                        <a:pt x="0" y="7937"/>
                        <a:pt x="651" y="8588"/>
                        <a:pt x="1465" y="8588"/>
                      </a:cubicBezTo>
                      <a:lnTo>
                        <a:pt x="10907" y="8588"/>
                      </a:lnTo>
                      <a:cubicBezTo>
                        <a:pt x="11721" y="8588"/>
                        <a:pt x="12331" y="7937"/>
                        <a:pt x="12331" y="7164"/>
                      </a:cubicBezTo>
                      <a:lnTo>
                        <a:pt x="12331" y="1425"/>
                      </a:lnTo>
                      <a:cubicBezTo>
                        <a:pt x="12331" y="652"/>
                        <a:pt x="11721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0"/>
                <p:cNvSpPr/>
                <p:nvPr/>
              </p:nvSpPr>
              <p:spPr>
                <a:xfrm>
                  <a:off x="2507675" y="2798975"/>
                  <a:ext cx="308300" cy="214725"/>
                </a:xfrm>
                <a:custGeom>
                  <a:rect b="b" l="l" r="r" t="t"/>
                  <a:pathLst>
                    <a:path extrusionOk="0" h="8589" w="12332">
                      <a:moveTo>
                        <a:pt x="1425" y="1"/>
                      </a:moveTo>
                      <a:cubicBezTo>
                        <a:pt x="652" y="1"/>
                        <a:pt x="1" y="652"/>
                        <a:pt x="1" y="1425"/>
                      </a:cubicBezTo>
                      <a:lnTo>
                        <a:pt x="1" y="7164"/>
                      </a:lnTo>
                      <a:cubicBezTo>
                        <a:pt x="1" y="7937"/>
                        <a:pt x="652" y="8588"/>
                        <a:pt x="1425" y="8588"/>
                      </a:cubicBezTo>
                      <a:lnTo>
                        <a:pt x="10907" y="8588"/>
                      </a:lnTo>
                      <a:cubicBezTo>
                        <a:pt x="11681" y="8588"/>
                        <a:pt x="12332" y="7937"/>
                        <a:pt x="12332" y="7164"/>
                      </a:cubicBezTo>
                      <a:lnTo>
                        <a:pt x="12332" y="1425"/>
                      </a:lnTo>
                      <a:cubicBezTo>
                        <a:pt x="12332" y="652"/>
                        <a:pt x="11681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20"/>
                <p:cNvSpPr/>
                <p:nvPr/>
              </p:nvSpPr>
              <p:spPr>
                <a:xfrm>
                  <a:off x="1692725" y="3070650"/>
                  <a:ext cx="308300" cy="214700"/>
                </a:xfrm>
                <a:custGeom>
                  <a:rect b="b" l="l" r="r" t="t"/>
                  <a:pathLst>
                    <a:path extrusionOk="0" h="8588" w="12332">
                      <a:moveTo>
                        <a:pt x="1425" y="0"/>
                      </a:moveTo>
                      <a:cubicBezTo>
                        <a:pt x="611" y="0"/>
                        <a:pt x="0" y="651"/>
                        <a:pt x="0" y="1424"/>
                      </a:cubicBezTo>
                      <a:lnTo>
                        <a:pt x="0" y="7163"/>
                      </a:lnTo>
                      <a:cubicBezTo>
                        <a:pt x="0" y="7936"/>
                        <a:pt x="611" y="8587"/>
                        <a:pt x="1425" y="8587"/>
                      </a:cubicBezTo>
                      <a:lnTo>
                        <a:pt x="10907" y="8587"/>
                      </a:lnTo>
                      <a:cubicBezTo>
                        <a:pt x="11680" y="8587"/>
                        <a:pt x="12331" y="7936"/>
                        <a:pt x="12331" y="7163"/>
                      </a:cubicBezTo>
                      <a:lnTo>
                        <a:pt x="12331" y="1424"/>
                      </a:lnTo>
                      <a:cubicBezTo>
                        <a:pt x="12331" y="651"/>
                        <a:pt x="11680" y="0"/>
                        <a:pt x="109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20"/>
                <p:cNvSpPr/>
                <p:nvPr/>
              </p:nvSpPr>
              <p:spPr>
                <a:xfrm>
                  <a:off x="2099700" y="3070650"/>
                  <a:ext cx="308300" cy="214700"/>
                </a:xfrm>
                <a:custGeom>
                  <a:rect b="b" l="l" r="r" t="t"/>
                  <a:pathLst>
                    <a:path extrusionOk="0" h="8588" w="12332">
                      <a:moveTo>
                        <a:pt x="1465" y="0"/>
                      </a:moveTo>
                      <a:cubicBezTo>
                        <a:pt x="651" y="0"/>
                        <a:pt x="0" y="651"/>
                        <a:pt x="0" y="1424"/>
                      </a:cubicBezTo>
                      <a:lnTo>
                        <a:pt x="0" y="7163"/>
                      </a:lnTo>
                      <a:cubicBezTo>
                        <a:pt x="0" y="7936"/>
                        <a:pt x="651" y="8587"/>
                        <a:pt x="1465" y="8587"/>
                      </a:cubicBezTo>
                      <a:lnTo>
                        <a:pt x="10907" y="8587"/>
                      </a:lnTo>
                      <a:cubicBezTo>
                        <a:pt x="11721" y="8587"/>
                        <a:pt x="12331" y="7936"/>
                        <a:pt x="12331" y="7163"/>
                      </a:cubicBezTo>
                      <a:lnTo>
                        <a:pt x="12331" y="1424"/>
                      </a:lnTo>
                      <a:cubicBezTo>
                        <a:pt x="12331" y="651"/>
                        <a:pt x="11721" y="0"/>
                        <a:pt x="109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0"/>
                <p:cNvSpPr/>
                <p:nvPr/>
              </p:nvSpPr>
              <p:spPr>
                <a:xfrm>
                  <a:off x="2507675" y="3070650"/>
                  <a:ext cx="308300" cy="214700"/>
                </a:xfrm>
                <a:custGeom>
                  <a:rect b="b" l="l" r="r" t="t"/>
                  <a:pathLst>
                    <a:path extrusionOk="0" h="8588" w="12332">
                      <a:moveTo>
                        <a:pt x="1425" y="0"/>
                      </a:moveTo>
                      <a:cubicBezTo>
                        <a:pt x="652" y="0"/>
                        <a:pt x="1" y="651"/>
                        <a:pt x="1" y="1424"/>
                      </a:cubicBezTo>
                      <a:lnTo>
                        <a:pt x="1" y="7163"/>
                      </a:lnTo>
                      <a:cubicBezTo>
                        <a:pt x="1" y="7936"/>
                        <a:pt x="652" y="8587"/>
                        <a:pt x="1425" y="8587"/>
                      </a:cubicBezTo>
                      <a:lnTo>
                        <a:pt x="10907" y="8587"/>
                      </a:lnTo>
                      <a:cubicBezTo>
                        <a:pt x="11681" y="8587"/>
                        <a:pt x="12332" y="7936"/>
                        <a:pt x="12332" y="7163"/>
                      </a:cubicBezTo>
                      <a:lnTo>
                        <a:pt x="12332" y="1424"/>
                      </a:lnTo>
                      <a:cubicBezTo>
                        <a:pt x="12332" y="651"/>
                        <a:pt x="11681" y="0"/>
                        <a:pt x="109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0"/>
                <p:cNvSpPr/>
                <p:nvPr/>
              </p:nvSpPr>
              <p:spPr>
                <a:xfrm>
                  <a:off x="1692725" y="3387050"/>
                  <a:ext cx="308300" cy="214725"/>
                </a:xfrm>
                <a:custGeom>
                  <a:rect b="b" l="l" r="r" t="t"/>
                  <a:pathLst>
                    <a:path extrusionOk="0" h="8589" w="12332">
                      <a:moveTo>
                        <a:pt x="1425" y="1"/>
                      </a:moveTo>
                      <a:cubicBezTo>
                        <a:pt x="611" y="1"/>
                        <a:pt x="0" y="652"/>
                        <a:pt x="0" y="1466"/>
                      </a:cubicBezTo>
                      <a:lnTo>
                        <a:pt x="0" y="7164"/>
                      </a:lnTo>
                      <a:cubicBezTo>
                        <a:pt x="0" y="7937"/>
                        <a:pt x="611" y="8588"/>
                        <a:pt x="1425" y="8588"/>
                      </a:cubicBezTo>
                      <a:lnTo>
                        <a:pt x="10907" y="8588"/>
                      </a:lnTo>
                      <a:cubicBezTo>
                        <a:pt x="11680" y="8588"/>
                        <a:pt x="12331" y="7937"/>
                        <a:pt x="12331" y="7164"/>
                      </a:cubicBezTo>
                      <a:lnTo>
                        <a:pt x="12331" y="1466"/>
                      </a:lnTo>
                      <a:cubicBezTo>
                        <a:pt x="12331" y="652"/>
                        <a:pt x="11680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0"/>
                <p:cNvSpPr/>
                <p:nvPr/>
              </p:nvSpPr>
              <p:spPr>
                <a:xfrm>
                  <a:off x="2099700" y="3387050"/>
                  <a:ext cx="308300" cy="214725"/>
                </a:xfrm>
                <a:custGeom>
                  <a:rect b="b" l="l" r="r" t="t"/>
                  <a:pathLst>
                    <a:path extrusionOk="0" h="8589" w="12332">
                      <a:moveTo>
                        <a:pt x="1465" y="1"/>
                      </a:moveTo>
                      <a:cubicBezTo>
                        <a:pt x="651" y="1"/>
                        <a:pt x="0" y="652"/>
                        <a:pt x="0" y="1466"/>
                      </a:cubicBezTo>
                      <a:lnTo>
                        <a:pt x="0" y="7164"/>
                      </a:lnTo>
                      <a:cubicBezTo>
                        <a:pt x="0" y="7937"/>
                        <a:pt x="651" y="8588"/>
                        <a:pt x="1465" y="8588"/>
                      </a:cubicBezTo>
                      <a:lnTo>
                        <a:pt x="10907" y="8588"/>
                      </a:lnTo>
                      <a:cubicBezTo>
                        <a:pt x="11721" y="8588"/>
                        <a:pt x="12331" y="7937"/>
                        <a:pt x="12331" y="7164"/>
                      </a:cubicBezTo>
                      <a:lnTo>
                        <a:pt x="12331" y="1466"/>
                      </a:lnTo>
                      <a:cubicBezTo>
                        <a:pt x="12331" y="652"/>
                        <a:pt x="11721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20"/>
                <p:cNvSpPr/>
                <p:nvPr/>
              </p:nvSpPr>
              <p:spPr>
                <a:xfrm>
                  <a:off x="2507675" y="3387050"/>
                  <a:ext cx="308300" cy="214725"/>
                </a:xfrm>
                <a:custGeom>
                  <a:rect b="b" l="l" r="r" t="t"/>
                  <a:pathLst>
                    <a:path extrusionOk="0" h="8589" w="12332">
                      <a:moveTo>
                        <a:pt x="1425" y="1"/>
                      </a:moveTo>
                      <a:cubicBezTo>
                        <a:pt x="652" y="1"/>
                        <a:pt x="1" y="652"/>
                        <a:pt x="1" y="1466"/>
                      </a:cubicBezTo>
                      <a:lnTo>
                        <a:pt x="1" y="7164"/>
                      </a:lnTo>
                      <a:cubicBezTo>
                        <a:pt x="1" y="7937"/>
                        <a:pt x="652" y="8588"/>
                        <a:pt x="1425" y="8588"/>
                      </a:cubicBezTo>
                      <a:lnTo>
                        <a:pt x="10907" y="8588"/>
                      </a:lnTo>
                      <a:cubicBezTo>
                        <a:pt x="11681" y="8588"/>
                        <a:pt x="12332" y="7937"/>
                        <a:pt x="12332" y="7164"/>
                      </a:cubicBezTo>
                      <a:lnTo>
                        <a:pt x="12332" y="1466"/>
                      </a:lnTo>
                      <a:cubicBezTo>
                        <a:pt x="12332" y="652"/>
                        <a:pt x="11681" y="1"/>
                        <a:pt x="109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24" name="Google Shape;524;p20"/>
          <p:cNvGrpSpPr/>
          <p:nvPr/>
        </p:nvGrpSpPr>
        <p:grpSpPr>
          <a:xfrm>
            <a:off x="4648450" y="1721050"/>
            <a:ext cx="1891800" cy="2967300"/>
            <a:chOff x="4648450" y="1721050"/>
            <a:chExt cx="1891800" cy="2967300"/>
          </a:xfrm>
        </p:grpSpPr>
        <p:sp>
          <p:nvSpPr>
            <p:cNvPr id="525" name="Google Shape;525;p20"/>
            <p:cNvSpPr/>
            <p:nvPr/>
          </p:nvSpPr>
          <p:spPr>
            <a:xfrm>
              <a:off x="4648450" y="1721050"/>
              <a:ext cx="1891800" cy="2967300"/>
            </a:xfrm>
            <a:prstGeom prst="roundRect">
              <a:avLst>
                <a:gd fmla="val 984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20"/>
            <p:cNvGrpSpPr/>
            <p:nvPr/>
          </p:nvGrpSpPr>
          <p:grpSpPr>
            <a:xfrm>
              <a:off x="4896700" y="1849074"/>
              <a:ext cx="1395300" cy="2711251"/>
              <a:chOff x="4896700" y="1971348"/>
              <a:chExt cx="1395300" cy="2711251"/>
            </a:xfrm>
          </p:grpSpPr>
          <p:sp>
            <p:nvSpPr>
              <p:cNvPr id="527" name="Google Shape;527;p20"/>
              <p:cNvSpPr txBox="1"/>
              <p:nvPr/>
            </p:nvSpPr>
            <p:spPr>
              <a:xfrm>
                <a:off x="4896700" y="3308418"/>
                <a:ext cx="13953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Strong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28" name="Google Shape;528;p20"/>
              <p:cNvSpPr txBox="1"/>
              <p:nvPr/>
            </p:nvSpPr>
            <p:spPr>
              <a:xfrm>
                <a:off x="4896700" y="3657036"/>
                <a:ext cx="1395300" cy="48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5019850" y="4262299"/>
                <a:ext cx="1149000" cy="4203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75%</a:t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30" name="Google Shape;530;p20"/>
              <p:cNvSpPr/>
              <p:nvPr/>
            </p:nvSpPr>
            <p:spPr>
              <a:xfrm>
                <a:off x="5300500" y="2630684"/>
                <a:ext cx="587700" cy="5877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03</a:t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531" name="Google Shape;531;p20"/>
              <p:cNvGrpSpPr/>
              <p:nvPr/>
            </p:nvGrpSpPr>
            <p:grpSpPr>
              <a:xfrm>
                <a:off x="5273487" y="1971348"/>
                <a:ext cx="641725" cy="442724"/>
                <a:chOff x="1593850" y="-377387"/>
                <a:chExt cx="1316900" cy="908525"/>
              </a:xfrm>
            </p:grpSpPr>
            <p:sp>
              <p:nvSpPr>
                <p:cNvPr id="532" name="Google Shape;532;p20"/>
                <p:cNvSpPr/>
                <p:nvPr/>
              </p:nvSpPr>
              <p:spPr>
                <a:xfrm rot="5400000">
                  <a:off x="2124425" y="106413"/>
                  <a:ext cx="291975" cy="557475"/>
                </a:xfrm>
                <a:custGeom>
                  <a:rect b="b" l="l" r="r" t="t"/>
                  <a:pathLst>
                    <a:path extrusionOk="0" h="22299" w="11679">
                      <a:moveTo>
                        <a:pt x="8496" y="0"/>
                      </a:moveTo>
                      <a:cubicBezTo>
                        <a:pt x="8063" y="0"/>
                        <a:pt x="7606" y="145"/>
                        <a:pt x="7163" y="485"/>
                      </a:cubicBezTo>
                      <a:cubicBezTo>
                        <a:pt x="285" y="5816"/>
                        <a:pt x="1" y="16113"/>
                        <a:pt x="6594" y="21770"/>
                      </a:cubicBezTo>
                      <a:cubicBezTo>
                        <a:pt x="7000" y="22095"/>
                        <a:pt x="7489" y="22258"/>
                        <a:pt x="8018" y="22258"/>
                      </a:cubicBezTo>
                      <a:lnTo>
                        <a:pt x="8018" y="22299"/>
                      </a:lnTo>
                      <a:cubicBezTo>
                        <a:pt x="10053" y="22299"/>
                        <a:pt x="10989" y="19775"/>
                        <a:pt x="9442" y="18473"/>
                      </a:cubicBezTo>
                      <a:cubicBezTo>
                        <a:pt x="4925" y="14607"/>
                        <a:pt x="5088" y="7566"/>
                        <a:pt x="9809" y="3944"/>
                      </a:cubicBezTo>
                      <a:cubicBezTo>
                        <a:pt x="11678" y="2501"/>
                        <a:pt x="10296" y="0"/>
                        <a:pt x="84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0"/>
                <p:cNvSpPr/>
                <p:nvPr/>
              </p:nvSpPr>
              <p:spPr>
                <a:xfrm rot="5400000">
                  <a:off x="2105538" y="-202300"/>
                  <a:ext cx="319850" cy="789725"/>
                </a:xfrm>
                <a:custGeom>
                  <a:rect b="b" l="l" r="r" t="t"/>
                  <a:pathLst>
                    <a:path extrusionOk="0" h="31589" w="12794">
                      <a:moveTo>
                        <a:pt x="9668" y="1"/>
                      </a:moveTo>
                      <a:cubicBezTo>
                        <a:pt x="9150" y="1"/>
                        <a:pt x="8613" y="207"/>
                        <a:pt x="8139" y="699"/>
                      </a:cubicBezTo>
                      <a:cubicBezTo>
                        <a:pt x="0" y="9164"/>
                        <a:pt x="41" y="22513"/>
                        <a:pt x="8221" y="30938"/>
                      </a:cubicBezTo>
                      <a:cubicBezTo>
                        <a:pt x="8628" y="31344"/>
                        <a:pt x="9157" y="31589"/>
                        <a:pt x="9767" y="31589"/>
                      </a:cubicBezTo>
                      <a:cubicBezTo>
                        <a:pt x="11680" y="31589"/>
                        <a:pt x="12657" y="29269"/>
                        <a:pt x="11314" y="27885"/>
                      </a:cubicBezTo>
                      <a:cubicBezTo>
                        <a:pt x="4802" y="21170"/>
                        <a:pt x="4762" y="10467"/>
                        <a:pt x="11273" y="3711"/>
                      </a:cubicBezTo>
                      <a:cubicBezTo>
                        <a:pt x="12794" y="2128"/>
                        <a:pt x="11332" y="1"/>
                        <a:pt x="96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0"/>
                <p:cNvSpPr/>
                <p:nvPr/>
              </p:nvSpPr>
              <p:spPr>
                <a:xfrm rot="5400000">
                  <a:off x="2071050" y="-548337"/>
                  <a:ext cx="375450" cy="1051050"/>
                </a:xfrm>
                <a:custGeom>
                  <a:rect b="b" l="l" r="r" t="t"/>
                  <a:pathLst>
                    <a:path extrusionOk="0" h="42042" w="15018">
                      <a:moveTo>
                        <a:pt x="11589" y="0"/>
                      </a:moveTo>
                      <a:cubicBezTo>
                        <a:pt x="11013" y="0"/>
                        <a:pt x="10419" y="251"/>
                        <a:pt x="9931" y="856"/>
                      </a:cubicBezTo>
                      <a:cubicBezTo>
                        <a:pt x="0" y="12577"/>
                        <a:pt x="245" y="29833"/>
                        <a:pt x="10500" y="41309"/>
                      </a:cubicBezTo>
                      <a:cubicBezTo>
                        <a:pt x="10907" y="41798"/>
                        <a:pt x="11518" y="42042"/>
                        <a:pt x="12128" y="42042"/>
                      </a:cubicBezTo>
                      <a:cubicBezTo>
                        <a:pt x="14041" y="42042"/>
                        <a:pt x="15018" y="39803"/>
                        <a:pt x="13756" y="38420"/>
                      </a:cubicBezTo>
                      <a:cubicBezTo>
                        <a:pt x="4965" y="28571"/>
                        <a:pt x="4721" y="13757"/>
                        <a:pt x="13268" y="3664"/>
                      </a:cubicBezTo>
                      <a:cubicBezTo>
                        <a:pt x="14711" y="2010"/>
                        <a:pt x="13221" y="0"/>
                        <a:pt x="115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20"/>
                <p:cNvSpPr/>
                <p:nvPr/>
              </p:nvSpPr>
              <p:spPr>
                <a:xfrm rot="5400000">
                  <a:off x="2074238" y="-857775"/>
                  <a:ext cx="356125" cy="1316900"/>
                </a:xfrm>
                <a:custGeom>
                  <a:rect b="b" l="l" r="r" t="t"/>
                  <a:pathLst>
                    <a:path extrusionOk="0" h="52676" w="14245">
                      <a:moveTo>
                        <a:pt x="10353" y="1"/>
                      </a:moveTo>
                      <a:cubicBezTo>
                        <a:pt x="9736" y="1"/>
                        <a:pt x="9107" y="288"/>
                        <a:pt x="8628" y="990"/>
                      </a:cubicBezTo>
                      <a:cubicBezTo>
                        <a:pt x="3052" y="8030"/>
                        <a:pt x="0" y="16780"/>
                        <a:pt x="41" y="25815"/>
                      </a:cubicBezTo>
                      <a:cubicBezTo>
                        <a:pt x="41" y="35379"/>
                        <a:pt x="3459" y="44658"/>
                        <a:pt x="9727" y="51902"/>
                      </a:cubicBezTo>
                      <a:cubicBezTo>
                        <a:pt x="10134" y="52390"/>
                        <a:pt x="10744" y="52675"/>
                        <a:pt x="11355" y="52675"/>
                      </a:cubicBezTo>
                      <a:cubicBezTo>
                        <a:pt x="13227" y="52675"/>
                        <a:pt x="14244" y="50478"/>
                        <a:pt x="13023" y="49094"/>
                      </a:cubicBezTo>
                      <a:cubicBezTo>
                        <a:pt x="7448" y="42582"/>
                        <a:pt x="4395" y="34321"/>
                        <a:pt x="4395" y="25815"/>
                      </a:cubicBezTo>
                      <a:cubicBezTo>
                        <a:pt x="4355" y="17757"/>
                        <a:pt x="7041" y="9984"/>
                        <a:pt x="12046" y="3676"/>
                      </a:cubicBezTo>
                      <a:cubicBezTo>
                        <a:pt x="13554" y="2021"/>
                        <a:pt x="11992" y="1"/>
                        <a:pt x="103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6" name="Google Shape;536;p20"/>
          <p:cNvGrpSpPr/>
          <p:nvPr/>
        </p:nvGrpSpPr>
        <p:grpSpPr>
          <a:xfrm>
            <a:off x="2603750" y="1721050"/>
            <a:ext cx="1891800" cy="2967300"/>
            <a:chOff x="2603750" y="1721050"/>
            <a:chExt cx="1891800" cy="2967300"/>
          </a:xfrm>
        </p:grpSpPr>
        <p:sp>
          <p:nvSpPr>
            <p:cNvPr id="537" name="Google Shape;537;p20"/>
            <p:cNvSpPr/>
            <p:nvPr/>
          </p:nvSpPr>
          <p:spPr>
            <a:xfrm>
              <a:off x="2603750" y="1721050"/>
              <a:ext cx="1891800" cy="2967300"/>
            </a:xfrm>
            <a:prstGeom prst="roundRect">
              <a:avLst>
                <a:gd fmla="val 984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20"/>
            <p:cNvGrpSpPr/>
            <p:nvPr/>
          </p:nvGrpSpPr>
          <p:grpSpPr>
            <a:xfrm>
              <a:off x="2852000" y="1849073"/>
              <a:ext cx="1395300" cy="2711254"/>
              <a:chOff x="2852000" y="1971348"/>
              <a:chExt cx="1395300" cy="2711254"/>
            </a:xfrm>
          </p:grpSpPr>
          <p:sp>
            <p:nvSpPr>
              <p:cNvPr id="539" name="Google Shape;539;p20"/>
              <p:cNvSpPr txBox="1"/>
              <p:nvPr/>
            </p:nvSpPr>
            <p:spPr>
              <a:xfrm>
                <a:off x="2852000" y="3308421"/>
                <a:ext cx="13953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Medium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40" name="Google Shape;540;p20"/>
              <p:cNvSpPr txBox="1"/>
              <p:nvPr/>
            </p:nvSpPr>
            <p:spPr>
              <a:xfrm>
                <a:off x="2852000" y="3657038"/>
                <a:ext cx="1395300" cy="48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2975150" y="4262302"/>
                <a:ext cx="1149000" cy="420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50%</a:t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3255800" y="2630686"/>
                <a:ext cx="587700" cy="587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02</a:t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543" name="Google Shape;543;p20"/>
              <p:cNvGrpSpPr/>
              <p:nvPr/>
            </p:nvGrpSpPr>
            <p:grpSpPr>
              <a:xfrm>
                <a:off x="3228787" y="1971348"/>
                <a:ext cx="641725" cy="442724"/>
                <a:chOff x="1593850" y="-377387"/>
                <a:chExt cx="1316900" cy="908525"/>
              </a:xfrm>
            </p:grpSpPr>
            <p:sp>
              <p:nvSpPr>
                <p:cNvPr id="544" name="Google Shape;544;p20"/>
                <p:cNvSpPr/>
                <p:nvPr/>
              </p:nvSpPr>
              <p:spPr>
                <a:xfrm rot="5400000">
                  <a:off x="2124425" y="106413"/>
                  <a:ext cx="291975" cy="557475"/>
                </a:xfrm>
                <a:custGeom>
                  <a:rect b="b" l="l" r="r" t="t"/>
                  <a:pathLst>
                    <a:path extrusionOk="0" h="22299" w="11679">
                      <a:moveTo>
                        <a:pt x="8496" y="0"/>
                      </a:moveTo>
                      <a:cubicBezTo>
                        <a:pt x="8063" y="0"/>
                        <a:pt x="7606" y="145"/>
                        <a:pt x="7163" y="485"/>
                      </a:cubicBezTo>
                      <a:cubicBezTo>
                        <a:pt x="285" y="5816"/>
                        <a:pt x="1" y="16113"/>
                        <a:pt x="6594" y="21770"/>
                      </a:cubicBezTo>
                      <a:cubicBezTo>
                        <a:pt x="7000" y="22095"/>
                        <a:pt x="7489" y="22258"/>
                        <a:pt x="8018" y="22258"/>
                      </a:cubicBezTo>
                      <a:lnTo>
                        <a:pt x="8018" y="22299"/>
                      </a:lnTo>
                      <a:cubicBezTo>
                        <a:pt x="10053" y="22299"/>
                        <a:pt x="10989" y="19775"/>
                        <a:pt x="9442" y="18473"/>
                      </a:cubicBezTo>
                      <a:cubicBezTo>
                        <a:pt x="4925" y="14607"/>
                        <a:pt x="5088" y="7566"/>
                        <a:pt x="9809" y="3944"/>
                      </a:cubicBezTo>
                      <a:cubicBezTo>
                        <a:pt x="11678" y="2501"/>
                        <a:pt x="10296" y="0"/>
                        <a:pt x="849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20"/>
                <p:cNvSpPr/>
                <p:nvPr/>
              </p:nvSpPr>
              <p:spPr>
                <a:xfrm rot="5400000">
                  <a:off x="2105538" y="-202300"/>
                  <a:ext cx="319850" cy="789725"/>
                </a:xfrm>
                <a:custGeom>
                  <a:rect b="b" l="l" r="r" t="t"/>
                  <a:pathLst>
                    <a:path extrusionOk="0" h="31589" w="12794">
                      <a:moveTo>
                        <a:pt x="9668" y="1"/>
                      </a:moveTo>
                      <a:cubicBezTo>
                        <a:pt x="9150" y="1"/>
                        <a:pt x="8613" y="207"/>
                        <a:pt x="8139" y="699"/>
                      </a:cubicBezTo>
                      <a:cubicBezTo>
                        <a:pt x="0" y="9164"/>
                        <a:pt x="41" y="22513"/>
                        <a:pt x="8221" y="30938"/>
                      </a:cubicBezTo>
                      <a:cubicBezTo>
                        <a:pt x="8628" y="31344"/>
                        <a:pt x="9157" y="31589"/>
                        <a:pt x="9767" y="31589"/>
                      </a:cubicBezTo>
                      <a:cubicBezTo>
                        <a:pt x="11680" y="31589"/>
                        <a:pt x="12657" y="29269"/>
                        <a:pt x="11314" y="27885"/>
                      </a:cubicBezTo>
                      <a:cubicBezTo>
                        <a:pt x="4802" y="21170"/>
                        <a:pt x="4762" y="10467"/>
                        <a:pt x="11273" y="3711"/>
                      </a:cubicBezTo>
                      <a:cubicBezTo>
                        <a:pt x="12794" y="2128"/>
                        <a:pt x="11332" y="1"/>
                        <a:pt x="96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20"/>
                <p:cNvSpPr/>
                <p:nvPr/>
              </p:nvSpPr>
              <p:spPr>
                <a:xfrm rot="5400000">
                  <a:off x="2071050" y="-548337"/>
                  <a:ext cx="375450" cy="1051050"/>
                </a:xfrm>
                <a:custGeom>
                  <a:rect b="b" l="l" r="r" t="t"/>
                  <a:pathLst>
                    <a:path extrusionOk="0" h="42042" w="15018">
                      <a:moveTo>
                        <a:pt x="11589" y="0"/>
                      </a:moveTo>
                      <a:cubicBezTo>
                        <a:pt x="11013" y="0"/>
                        <a:pt x="10419" y="251"/>
                        <a:pt x="9931" y="856"/>
                      </a:cubicBezTo>
                      <a:cubicBezTo>
                        <a:pt x="0" y="12577"/>
                        <a:pt x="245" y="29833"/>
                        <a:pt x="10500" y="41309"/>
                      </a:cubicBezTo>
                      <a:cubicBezTo>
                        <a:pt x="10907" y="41798"/>
                        <a:pt x="11518" y="42042"/>
                        <a:pt x="12128" y="42042"/>
                      </a:cubicBezTo>
                      <a:cubicBezTo>
                        <a:pt x="14041" y="42042"/>
                        <a:pt x="15018" y="39803"/>
                        <a:pt x="13756" y="38420"/>
                      </a:cubicBezTo>
                      <a:cubicBezTo>
                        <a:pt x="4965" y="28571"/>
                        <a:pt x="4721" y="13757"/>
                        <a:pt x="13268" y="3664"/>
                      </a:cubicBezTo>
                      <a:cubicBezTo>
                        <a:pt x="14711" y="2010"/>
                        <a:pt x="13221" y="0"/>
                        <a:pt x="115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20"/>
                <p:cNvSpPr/>
                <p:nvPr/>
              </p:nvSpPr>
              <p:spPr>
                <a:xfrm rot="5400000">
                  <a:off x="2074238" y="-857775"/>
                  <a:ext cx="356125" cy="1316900"/>
                </a:xfrm>
                <a:custGeom>
                  <a:rect b="b" l="l" r="r" t="t"/>
                  <a:pathLst>
                    <a:path extrusionOk="0" h="52676" w="14245">
                      <a:moveTo>
                        <a:pt x="10353" y="1"/>
                      </a:moveTo>
                      <a:cubicBezTo>
                        <a:pt x="9736" y="1"/>
                        <a:pt x="9107" y="288"/>
                        <a:pt x="8628" y="990"/>
                      </a:cubicBezTo>
                      <a:cubicBezTo>
                        <a:pt x="3052" y="8030"/>
                        <a:pt x="0" y="16780"/>
                        <a:pt x="41" y="25815"/>
                      </a:cubicBezTo>
                      <a:cubicBezTo>
                        <a:pt x="41" y="35379"/>
                        <a:pt x="3459" y="44658"/>
                        <a:pt x="9727" y="51902"/>
                      </a:cubicBezTo>
                      <a:cubicBezTo>
                        <a:pt x="10134" y="52390"/>
                        <a:pt x="10744" y="52675"/>
                        <a:pt x="11355" y="52675"/>
                      </a:cubicBezTo>
                      <a:cubicBezTo>
                        <a:pt x="13227" y="52675"/>
                        <a:pt x="14244" y="50478"/>
                        <a:pt x="13023" y="49094"/>
                      </a:cubicBezTo>
                      <a:cubicBezTo>
                        <a:pt x="7448" y="42582"/>
                        <a:pt x="4395" y="34321"/>
                        <a:pt x="4395" y="25815"/>
                      </a:cubicBezTo>
                      <a:cubicBezTo>
                        <a:pt x="4355" y="17757"/>
                        <a:pt x="7041" y="9984"/>
                        <a:pt x="12046" y="3676"/>
                      </a:cubicBezTo>
                      <a:cubicBezTo>
                        <a:pt x="13554" y="2021"/>
                        <a:pt x="11992" y="1"/>
                        <a:pt x="103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48" name="Google Shape;548;p20"/>
          <p:cNvGrpSpPr/>
          <p:nvPr/>
        </p:nvGrpSpPr>
        <p:grpSpPr>
          <a:xfrm>
            <a:off x="559050" y="1721050"/>
            <a:ext cx="1891800" cy="2967300"/>
            <a:chOff x="559050" y="1721050"/>
            <a:chExt cx="1891800" cy="2967300"/>
          </a:xfrm>
        </p:grpSpPr>
        <p:sp>
          <p:nvSpPr>
            <p:cNvPr id="549" name="Google Shape;549;p20"/>
            <p:cNvSpPr/>
            <p:nvPr/>
          </p:nvSpPr>
          <p:spPr>
            <a:xfrm>
              <a:off x="559050" y="1721050"/>
              <a:ext cx="1891800" cy="2967300"/>
            </a:xfrm>
            <a:prstGeom prst="roundRect">
              <a:avLst>
                <a:gd fmla="val 984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0" name="Google Shape;550;p20"/>
            <p:cNvGrpSpPr/>
            <p:nvPr/>
          </p:nvGrpSpPr>
          <p:grpSpPr>
            <a:xfrm>
              <a:off x="807300" y="1849073"/>
              <a:ext cx="1395300" cy="2711254"/>
              <a:chOff x="807300" y="1971348"/>
              <a:chExt cx="1395300" cy="2711254"/>
            </a:xfrm>
          </p:grpSpPr>
          <p:sp>
            <p:nvSpPr>
              <p:cNvPr id="551" name="Google Shape;551;p20"/>
              <p:cNvSpPr txBox="1"/>
              <p:nvPr/>
            </p:nvSpPr>
            <p:spPr>
              <a:xfrm>
                <a:off x="807300" y="3308421"/>
                <a:ext cx="13953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Weak</a:t>
                </a:r>
                <a:endParaRPr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52" name="Google Shape;552;p20"/>
              <p:cNvSpPr txBox="1"/>
              <p:nvPr/>
            </p:nvSpPr>
            <p:spPr>
              <a:xfrm>
                <a:off x="807300" y="3657038"/>
                <a:ext cx="1395300" cy="48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930450" y="4262302"/>
                <a:ext cx="1149000" cy="4203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25%</a:t>
                </a:r>
                <a:endParaRPr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1211100" y="2630686"/>
                <a:ext cx="587700" cy="5877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005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01</a:t>
                </a:r>
                <a:endParaRPr sz="26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555" name="Google Shape;555;p20"/>
              <p:cNvGrpSpPr/>
              <p:nvPr/>
            </p:nvGrpSpPr>
            <p:grpSpPr>
              <a:xfrm>
                <a:off x="1184087" y="1971348"/>
                <a:ext cx="641725" cy="442724"/>
                <a:chOff x="1593850" y="-377387"/>
                <a:chExt cx="1316900" cy="908525"/>
              </a:xfrm>
            </p:grpSpPr>
            <p:sp>
              <p:nvSpPr>
                <p:cNvPr id="556" name="Google Shape;556;p20"/>
                <p:cNvSpPr/>
                <p:nvPr/>
              </p:nvSpPr>
              <p:spPr>
                <a:xfrm rot="5400000">
                  <a:off x="2124425" y="106413"/>
                  <a:ext cx="291975" cy="557475"/>
                </a:xfrm>
                <a:custGeom>
                  <a:rect b="b" l="l" r="r" t="t"/>
                  <a:pathLst>
                    <a:path extrusionOk="0" h="22299" w="11679">
                      <a:moveTo>
                        <a:pt x="8496" y="0"/>
                      </a:moveTo>
                      <a:cubicBezTo>
                        <a:pt x="8063" y="0"/>
                        <a:pt x="7606" y="145"/>
                        <a:pt x="7163" y="485"/>
                      </a:cubicBezTo>
                      <a:cubicBezTo>
                        <a:pt x="285" y="5816"/>
                        <a:pt x="1" y="16113"/>
                        <a:pt x="6594" y="21770"/>
                      </a:cubicBezTo>
                      <a:cubicBezTo>
                        <a:pt x="7000" y="22095"/>
                        <a:pt x="7489" y="22258"/>
                        <a:pt x="8018" y="22258"/>
                      </a:cubicBezTo>
                      <a:lnTo>
                        <a:pt x="8018" y="22299"/>
                      </a:lnTo>
                      <a:cubicBezTo>
                        <a:pt x="10053" y="22299"/>
                        <a:pt x="10989" y="19775"/>
                        <a:pt x="9442" y="18473"/>
                      </a:cubicBezTo>
                      <a:cubicBezTo>
                        <a:pt x="4925" y="14607"/>
                        <a:pt x="5088" y="7566"/>
                        <a:pt x="9809" y="3944"/>
                      </a:cubicBezTo>
                      <a:cubicBezTo>
                        <a:pt x="11678" y="2501"/>
                        <a:pt x="10296" y="0"/>
                        <a:pt x="849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0"/>
                <p:cNvSpPr/>
                <p:nvPr/>
              </p:nvSpPr>
              <p:spPr>
                <a:xfrm rot="5400000">
                  <a:off x="2105538" y="-202300"/>
                  <a:ext cx="319850" cy="789725"/>
                </a:xfrm>
                <a:custGeom>
                  <a:rect b="b" l="l" r="r" t="t"/>
                  <a:pathLst>
                    <a:path extrusionOk="0" h="31589" w="12794">
                      <a:moveTo>
                        <a:pt x="9668" y="1"/>
                      </a:moveTo>
                      <a:cubicBezTo>
                        <a:pt x="9150" y="1"/>
                        <a:pt x="8613" y="207"/>
                        <a:pt x="8139" y="699"/>
                      </a:cubicBezTo>
                      <a:cubicBezTo>
                        <a:pt x="0" y="9164"/>
                        <a:pt x="41" y="22513"/>
                        <a:pt x="8221" y="30938"/>
                      </a:cubicBezTo>
                      <a:cubicBezTo>
                        <a:pt x="8628" y="31344"/>
                        <a:pt x="9157" y="31589"/>
                        <a:pt x="9767" y="31589"/>
                      </a:cubicBezTo>
                      <a:cubicBezTo>
                        <a:pt x="11680" y="31589"/>
                        <a:pt x="12657" y="29269"/>
                        <a:pt x="11314" y="27885"/>
                      </a:cubicBezTo>
                      <a:cubicBezTo>
                        <a:pt x="4802" y="21170"/>
                        <a:pt x="4762" y="10467"/>
                        <a:pt x="11273" y="3711"/>
                      </a:cubicBezTo>
                      <a:cubicBezTo>
                        <a:pt x="12794" y="2128"/>
                        <a:pt x="11332" y="1"/>
                        <a:pt x="96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0"/>
                <p:cNvSpPr/>
                <p:nvPr/>
              </p:nvSpPr>
              <p:spPr>
                <a:xfrm rot="5400000">
                  <a:off x="2071050" y="-548337"/>
                  <a:ext cx="375450" cy="1051050"/>
                </a:xfrm>
                <a:custGeom>
                  <a:rect b="b" l="l" r="r" t="t"/>
                  <a:pathLst>
                    <a:path extrusionOk="0" h="42042" w="15018">
                      <a:moveTo>
                        <a:pt x="11589" y="0"/>
                      </a:moveTo>
                      <a:cubicBezTo>
                        <a:pt x="11013" y="0"/>
                        <a:pt x="10419" y="251"/>
                        <a:pt x="9931" y="856"/>
                      </a:cubicBezTo>
                      <a:cubicBezTo>
                        <a:pt x="0" y="12577"/>
                        <a:pt x="245" y="29833"/>
                        <a:pt x="10500" y="41309"/>
                      </a:cubicBezTo>
                      <a:cubicBezTo>
                        <a:pt x="10907" y="41798"/>
                        <a:pt x="11518" y="42042"/>
                        <a:pt x="12128" y="42042"/>
                      </a:cubicBezTo>
                      <a:cubicBezTo>
                        <a:pt x="14041" y="42042"/>
                        <a:pt x="15018" y="39803"/>
                        <a:pt x="13756" y="38420"/>
                      </a:cubicBezTo>
                      <a:cubicBezTo>
                        <a:pt x="4965" y="28571"/>
                        <a:pt x="4721" y="13757"/>
                        <a:pt x="13268" y="3664"/>
                      </a:cubicBezTo>
                      <a:cubicBezTo>
                        <a:pt x="14711" y="2010"/>
                        <a:pt x="13221" y="0"/>
                        <a:pt x="115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0"/>
                <p:cNvSpPr/>
                <p:nvPr/>
              </p:nvSpPr>
              <p:spPr>
                <a:xfrm rot="5400000">
                  <a:off x="2074238" y="-857775"/>
                  <a:ext cx="356125" cy="1316900"/>
                </a:xfrm>
                <a:custGeom>
                  <a:rect b="b" l="l" r="r" t="t"/>
                  <a:pathLst>
                    <a:path extrusionOk="0" h="52676" w="14245">
                      <a:moveTo>
                        <a:pt x="10353" y="1"/>
                      </a:moveTo>
                      <a:cubicBezTo>
                        <a:pt x="9736" y="1"/>
                        <a:pt x="9107" y="288"/>
                        <a:pt x="8628" y="990"/>
                      </a:cubicBezTo>
                      <a:cubicBezTo>
                        <a:pt x="3052" y="8030"/>
                        <a:pt x="0" y="16780"/>
                        <a:pt x="41" y="25815"/>
                      </a:cubicBezTo>
                      <a:cubicBezTo>
                        <a:pt x="41" y="35379"/>
                        <a:pt x="3459" y="44658"/>
                        <a:pt x="9727" y="51902"/>
                      </a:cubicBezTo>
                      <a:cubicBezTo>
                        <a:pt x="10134" y="52390"/>
                        <a:pt x="10744" y="52675"/>
                        <a:pt x="11355" y="52675"/>
                      </a:cubicBezTo>
                      <a:cubicBezTo>
                        <a:pt x="13227" y="52675"/>
                        <a:pt x="14244" y="50478"/>
                        <a:pt x="13023" y="49094"/>
                      </a:cubicBezTo>
                      <a:cubicBezTo>
                        <a:pt x="7448" y="42582"/>
                        <a:pt x="4395" y="34321"/>
                        <a:pt x="4395" y="25815"/>
                      </a:cubicBezTo>
                      <a:cubicBezTo>
                        <a:pt x="4355" y="17757"/>
                        <a:pt x="7041" y="9984"/>
                        <a:pt x="12046" y="3676"/>
                      </a:cubicBezTo>
                      <a:cubicBezTo>
                        <a:pt x="13554" y="2021"/>
                        <a:pt x="11992" y="1"/>
                        <a:pt x="1035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60" name="Google Shape;560;p2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payment by contact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1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566" name="Google Shape;566;p2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How to add funds to your e-wallet?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67" name="Google Shape;567;p21"/>
          <p:cNvGrpSpPr/>
          <p:nvPr/>
        </p:nvGrpSpPr>
        <p:grpSpPr>
          <a:xfrm>
            <a:off x="457233" y="1927905"/>
            <a:ext cx="1697138" cy="2629169"/>
            <a:chOff x="457233" y="1927905"/>
            <a:chExt cx="1697138" cy="2629169"/>
          </a:xfrm>
        </p:grpSpPr>
        <p:sp>
          <p:nvSpPr>
            <p:cNvPr id="568" name="Google Shape;568;p21"/>
            <p:cNvSpPr txBox="1"/>
            <p:nvPr/>
          </p:nvSpPr>
          <p:spPr>
            <a:xfrm flipH="1">
              <a:off x="463870" y="3709400"/>
              <a:ext cx="1690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Credit card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69" name="Google Shape;569;p21"/>
            <p:cNvSpPr txBox="1"/>
            <p:nvPr/>
          </p:nvSpPr>
          <p:spPr>
            <a:xfrm flipH="1">
              <a:off x="463870" y="4084874"/>
              <a:ext cx="16905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" name="Google Shape;570;p21"/>
            <p:cNvSpPr/>
            <p:nvPr/>
          </p:nvSpPr>
          <p:spPr>
            <a:xfrm flipH="1">
              <a:off x="706570" y="3214307"/>
              <a:ext cx="1205100" cy="390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1015270" y="1927905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572" name="Google Shape;572;p21"/>
            <p:cNvGrpSpPr/>
            <p:nvPr/>
          </p:nvGrpSpPr>
          <p:grpSpPr>
            <a:xfrm>
              <a:off x="457233" y="2742995"/>
              <a:ext cx="1697138" cy="243905"/>
              <a:chOff x="457233" y="2742995"/>
              <a:chExt cx="1697138" cy="243905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463870" y="2742995"/>
                <a:ext cx="16905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457233" y="2743000"/>
                <a:ext cx="5073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5" name="Google Shape;575;p21"/>
          <p:cNvGrpSpPr/>
          <p:nvPr/>
        </p:nvGrpSpPr>
        <p:grpSpPr>
          <a:xfrm>
            <a:off x="2641345" y="1927905"/>
            <a:ext cx="1690500" cy="2629169"/>
            <a:chOff x="2641345" y="1927905"/>
            <a:chExt cx="1690500" cy="2629169"/>
          </a:xfrm>
        </p:grpSpPr>
        <p:sp>
          <p:nvSpPr>
            <p:cNvPr id="576" name="Google Shape;576;p21"/>
            <p:cNvSpPr txBox="1"/>
            <p:nvPr/>
          </p:nvSpPr>
          <p:spPr>
            <a:xfrm flipH="1">
              <a:off x="2641345" y="3709400"/>
              <a:ext cx="1690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Debit card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7" name="Google Shape;577;p21"/>
            <p:cNvSpPr txBox="1"/>
            <p:nvPr/>
          </p:nvSpPr>
          <p:spPr>
            <a:xfrm flipH="1">
              <a:off x="2641345" y="4084874"/>
              <a:ext cx="16905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 flipH="1">
              <a:off x="2884045" y="3214307"/>
              <a:ext cx="1205100" cy="39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192745" y="1927905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580" name="Google Shape;580;p21"/>
            <p:cNvGrpSpPr/>
            <p:nvPr/>
          </p:nvGrpSpPr>
          <p:grpSpPr>
            <a:xfrm>
              <a:off x="2641345" y="2742995"/>
              <a:ext cx="1690500" cy="243905"/>
              <a:chOff x="2641345" y="2742995"/>
              <a:chExt cx="1690500" cy="243905"/>
            </a:xfrm>
          </p:grpSpPr>
          <p:sp>
            <p:nvSpPr>
              <p:cNvPr id="581" name="Google Shape;581;p21"/>
              <p:cNvSpPr/>
              <p:nvPr/>
            </p:nvSpPr>
            <p:spPr>
              <a:xfrm>
                <a:off x="2641345" y="2742995"/>
                <a:ext cx="16905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2641383" y="2743000"/>
                <a:ext cx="8454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3" name="Google Shape;583;p21"/>
          <p:cNvGrpSpPr/>
          <p:nvPr/>
        </p:nvGrpSpPr>
        <p:grpSpPr>
          <a:xfrm>
            <a:off x="4818820" y="1927905"/>
            <a:ext cx="1690500" cy="2629169"/>
            <a:chOff x="4818820" y="1927905"/>
            <a:chExt cx="1690500" cy="2629169"/>
          </a:xfrm>
        </p:grpSpPr>
        <p:sp>
          <p:nvSpPr>
            <p:cNvPr id="584" name="Google Shape;584;p21"/>
            <p:cNvSpPr txBox="1"/>
            <p:nvPr/>
          </p:nvSpPr>
          <p:spPr>
            <a:xfrm flipH="1">
              <a:off x="4818820" y="3709400"/>
              <a:ext cx="1690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Bank transfer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85" name="Google Shape;585;p21"/>
            <p:cNvSpPr txBox="1"/>
            <p:nvPr/>
          </p:nvSpPr>
          <p:spPr>
            <a:xfrm flipH="1">
              <a:off x="4818820" y="4084874"/>
              <a:ext cx="16905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 flipH="1">
              <a:off x="5061520" y="3214307"/>
              <a:ext cx="1205100" cy="390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370220" y="1927905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588" name="Google Shape;588;p21"/>
            <p:cNvGrpSpPr/>
            <p:nvPr/>
          </p:nvGrpSpPr>
          <p:grpSpPr>
            <a:xfrm>
              <a:off x="4818820" y="2742995"/>
              <a:ext cx="1690500" cy="243905"/>
              <a:chOff x="4818820" y="2742995"/>
              <a:chExt cx="1690500" cy="243905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4818820" y="2742995"/>
                <a:ext cx="16905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4818848" y="2743000"/>
                <a:ext cx="11832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1" name="Google Shape;591;p21"/>
          <p:cNvGrpSpPr/>
          <p:nvPr/>
        </p:nvGrpSpPr>
        <p:grpSpPr>
          <a:xfrm>
            <a:off x="6996295" y="1927905"/>
            <a:ext cx="1690500" cy="2629169"/>
            <a:chOff x="6996295" y="1927905"/>
            <a:chExt cx="1690500" cy="2629169"/>
          </a:xfrm>
        </p:grpSpPr>
        <p:sp>
          <p:nvSpPr>
            <p:cNvPr id="592" name="Google Shape;592;p21"/>
            <p:cNvSpPr txBox="1"/>
            <p:nvPr/>
          </p:nvSpPr>
          <p:spPr>
            <a:xfrm flipH="1">
              <a:off x="6996295" y="3709400"/>
              <a:ext cx="1690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Digital credit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3" name="Google Shape;593;p21"/>
            <p:cNvSpPr txBox="1"/>
            <p:nvPr/>
          </p:nvSpPr>
          <p:spPr>
            <a:xfrm flipH="1">
              <a:off x="6996295" y="4084874"/>
              <a:ext cx="16905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4" name="Google Shape;594;p21"/>
            <p:cNvSpPr/>
            <p:nvPr/>
          </p:nvSpPr>
          <p:spPr>
            <a:xfrm flipH="1">
              <a:off x="7238995" y="3214307"/>
              <a:ext cx="1205100" cy="390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7547695" y="1927905"/>
              <a:ext cx="587700" cy="587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596" name="Google Shape;596;p21"/>
            <p:cNvGrpSpPr/>
            <p:nvPr/>
          </p:nvGrpSpPr>
          <p:grpSpPr>
            <a:xfrm>
              <a:off x="6996295" y="2742995"/>
              <a:ext cx="1690500" cy="243905"/>
              <a:chOff x="6996295" y="2742995"/>
              <a:chExt cx="1690500" cy="243905"/>
            </a:xfrm>
          </p:grpSpPr>
          <p:sp>
            <p:nvSpPr>
              <p:cNvPr id="597" name="Google Shape;597;p21"/>
              <p:cNvSpPr/>
              <p:nvPr/>
            </p:nvSpPr>
            <p:spPr>
              <a:xfrm>
                <a:off x="6996295" y="2742995"/>
                <a:ext cx="16905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6996320" y="2743000"/>
                <a:ext cx="1521600" cy="2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9" name="Google Shape;599;p21"/>
          <p:cNvGrpSpPr/>
          <p:nvPr/>
        </p:nvGrpSpPr>
        <p:grpSpPr>
          <a:xfrm>
            <a:off x="1143242" y="2071584"/>
            <a:ext cx="331756" cy="300343"/>
            <a:chOff x="6328026" y="3705761"/>
            <a:chExt cx="331756" cy="300343"/>
          </a:xfrm>
        </p:grpSpPr>
        <p:sp>
          <p:nvSpPr>
            <p:cNvPr id="600" name="Google Shape;600;p21"/>
            <p:cNvSpPr/>
            <p:nvPr/>
          </p:nvSpPr>
          <p:spPr>
            <a:xfrm>
              <a:off x="6328026" y="3772311"/>
              <a:ext cx="206712" cy="233793"/>
            </a:xfrm>
            <a:custGeom>
              <a:rect b="b" l="l" r="r" t="t"/>
              <a:pathLst>
                <a:path extrusionOk="0" h="12682" w="11213">
                  <a:moveTo>
                    <a:pt x="4027" y="0"/>
                  </a:moveTo>
                  <a:cubicBezTo>
                    <a:pt x="1638" y="702"/>
                    <a:pt x="1" y="2891"/>
                    <a:pt x="1" y="5380"/>
                  </a:cubicBezTo>
                  <a:lnTo>
                    <a:pt x="1" y="9340"/>
                  </a:lnTo>
                  <a:cubicBezTo>
                    <a:pt x="1" y="11178"/>
                    <a:pt x="1488" y="12665"/>
                    <a:pt x="3342" y="12682"/>
                  </a:cubicBezTo>
                  <a:cubicBezTo>
                    <a:pt x="3351" y="12682"/>
                    <a:pt x="3360" y="12682"/>
                    <a:pt x="3369" y="12682"/>
                  </a:cubicBezTo>
                  <a:cubicBezTo>
                    <a:pt x="6171" y="12682"/>
                    <a:pt x="9593" y="10090"/>
                    <a:pt x="10260" y="9574"/>
                  </a:cubicBezTo>
                  <a:cubicBezTo>
                    <a:pt x="10828" y="9173"/>
                    <a:pt x="11162" y="8555"/>
                    <a:pt x="11212" y="7870"/>
                  </a:cubicBezTo>
                  <a:cubicBezTo>
                    <a:pt x="11212" y="7786"/>
                    <a:pt x="11212" y="7703"/>
                    <a:pt x="11212" y="7619"/>
                  </a:cubicBezTo>
                  <a:cubicBezTo>
                    <a:pt x="11145" y="6433"/>
                    <a:pt x="10159" y="5514"/>
                    <a:pt x="8973" y="5514"/>
                  </a:cubicBezTo>
                  <a:lnTo>
                    <a:pt x="8789" y="5514"/>
                  </a:lnTo>
                  <a:cubicBezTo>
                    <a:pt x="8722" y="5514"/>
                    <a:pt x="8639" y="5531"/>
                    <a:pt x="8572" y="5547"/>
                  </a:cubicBezTo>
                  <a:lnTo>
                    <a:pt x="4027" y="6984"/>
                  </a:lnTo>
                  <a:lnTo>
                    <a:pt x="40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6421676" y="3705761"/>
              <a:ext cx="238106" cy="62550"/>
            </a:xfrm>
            <a:custGeom>
              <a:rect b="b" l="l" r="r" t="t"/>
              <a:pathLst>
                <a:path extrusionOk="0" h="3393" w="12916">
                  <a:moveTo>
                    <a:pt x="535" y="1"/>
                  </a:moveTo>
                  <a:cubicBezTo>
                    <a:pt x="234" y="1"/>
                    <a:pt x="0" y="252"/>
                    <a:pt x="0" y="536"/>
                  </a:cubicBezTo>
                  <a:lnTo>
                    <a:pt x="0" y="3393"/>
                  </a:lnTo>
                  <a:lnTo>
                    <a:pt x="12916" y="3393"/>
                  </a:lnTo>
                  <a:lnTo>
                    <a:pt x="12916" y="536"/>
                  </a:lnTo>
                  <a:cubicBezTo>
                    <a:pt x="12916" y="252"/>
                    <a:pt x="12665" y="1"/>
                    <a:pt x="12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6421676" y="3787704"/>
              <a:ext cx="238106" cy="105983"/>
            </a:xfrm>
            <a:custGeom>
              <a:rect b="b" l="l" r="r" t="t"/>
              <a:pathLst>
                <a:path extrusionOk="0" h="5749" w="12916">
                  <a:moveTo>
                    <a:pt x="0" y="0"/>
                  </a:moveTo>
                  <a:lnTo>
                    <a:pt x="0" y="4696"/>
                  </a:lnTo>
                  <a:lnTo>
                    <a:pt x="3292" y="3676"/>
                  </a:lnTo>
                  <a:cubicBezTo>
                    <a:pt x="3455" y="3649"/>
                    <a:pt x="3619" y="3622"/>
                    <a:pt x="3792" y="3622"/>
                  </a:cubicBezTo>
                  <a:cubicBezTo>
                    <a:pt x="3831" y="3622"/>
                    <a:pt x="3870" y="3623"/>
                    <a:pt x="3910" y="3626"/>
                  </a:cubicBezTo>
                  <a:cubicBezTo>
                    <a:pt x="5163" y="3626"/>
                    <a:pt x="6316" y="4345"/>
                    <a:pt x="6867" y="5464"/>
                  </a:cubicBezTo>
                  <a:cubicBezTo>
                    <a:pt x="6901" y="5564"/>
                    <a:pt x="6951" y="5665"/>
                    <a:pt x="6984" y="5748"/>
                  </a:cubicBezTo>
                  <a:lnTo>
                    <a:pt x="12381" y="5748"/>
                  </a:lnTo>
                  <a:cubicBezTo>
                    <a:pt x="12665" y="5748"/>
                    <a:pt x="12916" y="5514"/>
                    <a:pt x="12916" y="5230"/>
                  </a:cubicBezTo>
                  <a:lnTo>
                    <a:pt x="12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1"/>
          <p:cNvGrpSpPr/>
          <p:nvPr/>
        </p:nvGrpSpPr>
        <p:grpSpPr>
          <a:xfrm>
            <a:off x="5496496" y="2055877"/>
            <a:ext cx="335148" cy="331756"/>
            <a:chOff x="4134593" y="1721196"/>
            <a:chExt cx="335148" cy="331756"/>
          </a:xfrm>
        </p:grpSpPr>
        <p:sp>
          <p:nvSpPr>
            <p:cNvPr id="604" name="Google Shape;604;p21"/>
            <p:cNvSpPr/>
            <p:nvPr/>
          </p:nvSpPr>
          <p:spPr>
            <a:xfrm>
              <a:off x="4134593" y="1949163"/>
              <a:ext cx="110610" cy="103789"/>
            </a:xfrm>
            <a:custGeom>
              <a:rect b="b" l="l" r="r" t="t"/>
              <a:pathLst>
                <a:path extrusionOk="0" h="5630" w="6000">
                  <a:moveTo>
                    <a:pt x="5249" y="0"/>
                  </a:moveTo>
                  <a:cubicBezTo>
                    <a:pt x="5125" y="0"/>
                    <a:pt x="4996" y="49"/>
                    <a:pt x="4880" y="165"/>
                  </a:cubicBezTo>
                  <a:lnTo>
                    <a:pt x="335" y="4727"/>
                  </a:lnTo>
                  <a:cubicBezTo>
                    <a:pt x="1" y="5061"/>
                    <a:pt x="235" y="5612"/>
                    <a:pt x="703" y="5629"/>
                  </a:cubicBezTo>
                  <a:cubicBezTo>
                    <a:pt x="836" y="5629"/>
                    <a:pt x="970" y="5562"/>
                    <a:pt x="1070" y="5462"/>
                  </a:cubicBezTo>
                  <a:lnTo>
                    <a:pt x="5615" y="917"/>
                  </a:lnTo>
                  <a:cubicBezTo>
                    <a:pt x="6000" y="533"/>
                    <a:pt x="5656" y="0"/>
                    <a:pt x="5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214674" y="1971451"/>
              <a:ext cx="82054" cy="74072"/>
            </a:xfrm>
            <a:custGeom>
              <a:rect b="b" l="l" r="r" t="t"/>
              <a:pathLst>
                <a:path extrusionOk="0" h="4018" w="4451">
                  <a:moveTo>
                    <a:pt x="3692" y="1"/>
                  </a:moveTo>
                  <a:cubicBezTo>
                    <a:pt x="3569" y="1"/>
                    <a:pt x="3441" y="48"/>
                    <a:pt x="3326" y="159"/>
                  </a:cubicBezTo>
                  <a:lnTo>
                    <a:pt x="385" y="3117"/>
                  </a:lnTo>
                  <a:cubicBezTo>
                    <a:pt x="1" y="3489"/>
                    <a:pt x="344" y="4018"/>
                    <a:pt x="751" y="4018"/>
                  </a:cubicBezTo>
                  <a:cubicBezTo>
                    <a:pt x="874" y="4018"/>
                    <a:pt x="1004" y="3969"/>
                    <a:pt x="1121" y="3852"/>
                  </a:cubicBezTo>
                  <a:lnTo>
                    <a:pt x="4078" y="911"/>
                  </a:lnTo>
                  <a:cubicBezTo>
                    <a:pt x="4451" y="525"/>
                    <a:pt x="4101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134593" y="1905104"/>
              <a:ext cx="81354" cy="74219"/>
            </a:xfrm>
            <a:custGeom>
              <a:rect b="b" l="l" r="r" t="t"/>
              <a:pathLst>
                <a:path extrusionOk="0" h="4026" w="4413">
                  <a:moveTo>
                    <a:pt x="3647" y="1"/>
                  </a:moveTo>
                  <a:cubicBezTo>
                    <a:pt x="3522" y="1"/>
                    <a:pt x="3392" y="50"/>
                    <a:pt x="3276" y="166"/>
                  </a:cubicBezTo>
                  <a:lnTo>
                    <a:pt x="335" y="3123"/>
                  </a:lnTo>
                  <a:cubicBezTo>
                    <a:pt x="1" y="3458"/>
                    <a:pt x="235" y="4009"/>
                    <a:pt x="703" y="4026"/>
                  </a:cubicBezTo>
                  <a:cubicBezTo>
                    <a:pt x="836" y="4026"/>
                    <a:pt x="970" y="3959"/>
                    <a:pt x="1070" y="3859"/>
                  </a:cubicBezTo>
                  <a:lnTo>
                    <a:pt x="4028" y="918"/>
                  </a:lnTo>
                  <a:cubicBezTo>
                    <a:pt x="4412" y="533"/>
                    <a:pt x="4059" y="1"/>
                    <a:pt x="3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227321" y="1758103"/>
              <a:ext cx="86571" cy="63822"/>
            </a:xfrm>
            <a:custGeom>
              <a:rect b="b" l="l" r="r" t="t"/>
              <a:pathLst>
                <a:path extrusionOk="0" h="3462" w="4696">
                  <a:moveTo>
                    <a:pt x="2639" y="0"/>
                  </a:moveTo>
                  <a:cubicBezTo>
                    <a:pt x="2492" y="0"/>
                    <a:pt x="2361" y="63"/>
                    <a:pt x="2256" y="153"/>
                  </a:cubicBezTo>
                  <a:lnTo>
                    <a:pt x="267" y="2158"/>
                  </a:lnTo>
                  <a:cubicBezTo>
                    <a:pt x="0" y="2426"/>
                    <a:pt x="84" y="2860"/>
                    <a:pt x="435" y="3011"/>
                  </a:cubicBezTo>
                  <a:lnTo>
                    <a:pt x="418" y="3011"/>
                  </a:lnTo>
                  <a:lnTo>
                    <a:pt x="1471" y="3462"/>
                  </a:lnTo>
                  <a:cubicBezTo>
                    <a:pt x="1487" y="3445"/>
                    <a:pt x="1504" y="3428"/>
                    <a:pt x="1521" y="3412"/>
                  </a:cubicBezTo>
                  <a:lnTo>
                    <a:pt x="4695" y="237"/>
                  </a:lnTo>
                  <a:lnTo>
                    <a:pt x="2690" y="3"/>
                  </a:lnTo>
                  <a:cubicBezTo>
                    <a:pt x="2673" y="1"/>
                    <a:pt x="2656" y="0"/>
                    <a:pt x="2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4390249" y="1721196"/>
              <a:ext cx="79492" cy="79178"/>
            </a:xfrm>
            <a:custGeom>
              <a:rect b="b" l="l" r="r" t="t"/>
              <a:pathLst>
                <a:path extrusionOk="0" h="4295" w="4312">
                  <a:moveTo>
                    <a:pt x="1" y="0"/>
                  </a:moveTo>
                  <a:lnTo>
                    <a:pt x="4312" y="4294"/>
                  </a:lnTo>
                  <a:lnTo>
                    <a:pt x="4312" y="535"/>
                  </a:lnTo>
                  <a:cubicBezTo>
                    <a:pt x="4312" y="384"/>
                    <a:pt x="4245" y="251"/>
                    <a:pt x="4145" y="150"/>
                  </a:cubicBezTo>
                  <a:cubicBezTo>
                    <a:pt x="4044" y="50"/>
                    <a:pt x="3911" y="0"/>
                    <a:pt x="3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258421" y="1873653"/>
              <a:ext cx="58863" cy="58863"/>
            </a:xfrm>
            <a:custGeom>
              <a:rect b="b" l="l" r="r" t="t"/>
              <a:pathLst>
                <a:path extrusionOk="0" h="3193" w="3193">
                  <a:moveTo>
                    <a:pt x="452" y="1"/>
                  </a:moveTo>
                  <a:cubicBezTo>
                    <a:pt x="151" y="335"/>
                    <a:pt x="1" y="786"/>
                    <a:pt x="1" y="1254"/>
                  </a:cubicBezTo>
                  <a:lnTo>
                    <a:pt x="1" y="2657"/>
                  </a:lnTo>
                  <a:cubicBezTo>
                    <a:pt x="1" y="2941"/>
                    <a:pt x="235" y="3192"/>
                    <a:pt x="535" y="3192"/>
                  </a:cubicBezTo>
                  <a:lnTo>
                    <a:pt x="1939" y="3192"/>
                  </a:lnTo>
                  <a:cubicBezTo>
                    <a:pt x="2390" y="3175"/>
                    <a:pt x="2841" y="3025"/>
                    <a:pt x="3192" y="2724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4369012" y="1876732"/>
              <a:ext cx="63767" cy="84654"/>
            </a:xfrm>
            <a:custGeom>
              <a:rect b="b" l="l" r="r" t="t"/>
              <a:pathLst>
                <a:path extrusionOk="0" h="4592" w="3459">
                  <a:moveTo>
                    <a:pt x="3225" y="1"/>
                  </a:moveTo>
                  <a:lnTo>
                    <a:pt x="50" y="3175"/>
                  </a:lnTo>
                  <a:cubicBezTo>
                    <a:pt x="34" y="3192"/>
                    <a:pt x="17" y="3209"/>
                    <a:pt x="0" y="3226"/>
                  </a:cubicBezTo>
                  <a:lnTo>
                    <a:pt x="451" y="4278"/>
                  </a:lnTo>
                  <a:cubicBezTo>
                    <a:pt x="518" y="4429"/>
                    <a:pt x="652" y="4546"/>
                    <a:pt x="836" y="4579"/>
                  </a:cubicBezTo>
                  <a:cubicBezTo>
                    <a:pt x="844" y="4587"/>
                    <a:pt x="861" y="4591"/>
                    <a:pt x="879" y="4591"/>
                  </a:cubicBezTo>
                  <a:cubicBezTo>
                    <a:pt x="898" y="4591"/>
                    <a:pt x="919" y="4587"/>
                    <a:pt x="936" y="4579"/>
                  </a:cubicBezTo>
                  <a:cubicBezTo>
                    <a:pt x="1069" y="4579"/>
                    <a:pt x="1203" y="4529"/>
                    <a:pt x="1303" y="4429"/>
                  </a:cubicBezTo>
                  <a:lnTo>
                    <a:pt x="3292" y="2440"/>
                  </a:lnTo>
                  <a:cubicBezTo>
                    <a:pt x="3409" y="2323"/>
                    <a:pt x="3459" y="2173"/>
                    <a:pt x="3442" y="2006"/>
                  </a:cubicBezTo>
                  <a:lnTo>
                    <a:pt x="3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4265205" y="1731040"/>
              <a:ext cx="194379" cy="193457"/>
            </a:xfrm>
            <a:custGeom>
              <a:rect b="b" l="l" r="r" t="t"/>
              <a:pathLst>
                <a:path extrusionOk="0" h="10494" w="10544">
                  <a:moveTo>
                    <a:pt x="6567" y="3459"/>
                  </a:moveTo>
                  <a:cubicBezTo>
                    <a:pt x="7035" y="3459"/>
                    <a:pt x="7269" y="4027"/>
                    <a:pt x="6934" y="4362"/>
                  </a:cubicBezTo>
                  <a:cubicBezTo>
                    <a:pt x="6834" y="4462"/>
                    <a:pt x="6700" y="4512"/>
                    <a:pt x="6567" y="4512"/>
                  </a:cubicBezTo>
                  <a:lnTo>
                    <a:pt x="6550" y="4512"/>
                  </a:lnTo>
                  <a:cubicBezTo>
                    <a:pt x="6416" y="4512"/>
                    <a:pt x="6283" y="4462"/>
                    <a:pt x="6182" y="4362"/>
                  </a:cubicBezTo>
                  <a:cubicBezTo>
                    <a:pt x="5848" y="4027"/>
                    <a:pt x="6082" y="3459"/>
                    <a:pt x="6567" y="3459"/>
                  </a:cubicBezTo>
                  <a:close/>
                  <a:moveTo>
                    <a:pt x="4555" y="5457"/>
                  </a:moveTo>
                  <a:cubicBezTo>
                    <a:pt x="4825" y="5457"/>
                    <a:pt x="5096" y="5652"/>
                    <a:pt x="5096" y="5982"/>
                  </a:cubicBezTo>
                  <a:cubicBezTo>
                    <a:pt x="5096" y="6133"/>
                    <a:pt x="5030" y="6266"/>
                    <a:pt x="4929" y="6367"/>
                  </a:cubicBezTo>
                  <a:cubicBezTo>
                    <a:pt x="4822" y="6474"/>
                    <a:pt x="4696" y="6520"/>
                    <a:pt x="4572" y="6520"/>
                  </a:cubicBezTo>
                  <a:cubicBezTo>
                    <a:pt x="4234" y="6520"/>
                    <a:pt x="3918" y="6173"/>
                    <a:pt x="4077" y="5782"/>
                  </a:cubicBezTo>
                  <a:cubicBezTo>
                    <a:pt x="4168" y="5558"/>
                    <a:pt x="4361" y="5457"/>
                    <a:pt x="4555" y="5457"/>
                  </a:cubicBezTo>
                  <a:close/>
                  <a:moveTo>
                    <a:pt x="5815" y="1"/>
                  </a:moveTo>
                  <a:lnTo>
                    <a:pt x="201" y="5615"/>
                  </a:lnTo>
                  <a:cubicBezTo>
                    <a:pt x="0" y="5815"/>
                    <a:pt x="0" y="6149"/>
                    <a:pt x="201" y="6350"/>
                  </a:cubicBezTo>
                  <a:lnTo>
                    <a:pt x="4194" y="10343"/>
                  </a:lnTo>
                  <a:cubicBezTo>
                    <a:pt x="4294" y="10443"/>
                    <a:pt x="4428" y="10494"/>
                    <a:pt x="4564" y="10494"/>
                  </a:cubicBezTo>
                  <a:cubicBezTo>
                    <a:pt x="4700" y="10494"/>
                    <a:pt x="4837" y="10443"/>
                    <a:pt x="4946" y="10343"/>
                  </a:cubicBezTo>
                  <a:lnTo>
                    <a:pt x="10543" y="4729"/>
                  </a:lnTo>
                  <a:lnTo>
                    <a:pt x="5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1"/>
          <p:cNvGrpSpPr/>
          <p:nvPr/>
        </p:nvGrpSpPr>
        <p:grpSpPr>
          <a:xfrm>
            <a:off x="7675658" y="2055988"/>
            <a:ext cx="331775" cy="331535"/>
            <a:chOff x="3042651" y="2377574"/>
            <a:chExt cx="331775" cy="331535"/>
          </a:xfrm>
        </p:grpSpPr>
        <p:sp>
          <p:nvSpPr>
            <p:cNvPr id="613" name="Google Shape;613;p21"/>
            <p:cNvSpPr/>
            <p:nvPr/>
          </p:nvSpPr>
          <p:spPr>
            <a:xfrm>
              <a:off x="3042651" y="2377574"/>
              <a:ext cx="331775" cy="331535"/>
            </a:xfrm>
            <a:custGeom>
              <a:rect b="b" l="l" r="r" t="t"/>
              <a:pathLst>
                <a:path extrusionOk="0" h="17984" w="17997">
                  <a:moveTo>
                    <a:pt x="16943" y="1053"/>
                  </a:moveTo>
                  <a:lnTo>
                    <a:pt x="16943" y="13551"/>
                  </a:lnTo>
                  <a:lnTo>
                    <a:pt x="1070" y="13551"/>
                  </a:lnTo>
                  <a:lnTo>
                    <a:pt x="1070" y="1053"/>
                  </a:lnTo>
                  <a:close/>
                  <a:moveTo>
                    <a:pt x="536" y="1"/>
                  </a:moveTo>
                  <a:cubicBezTo>
                    <a:pt x="235" y="1"/>
                    <a:pt x="1" y="235"/>
                    <a:pt x="1" y="519"/>
                  </a:cubicBezTo>
                  <a:lnTo>
                    <a:pt x="1" y="14069"/>
                  </a:lnTo>
                  <a:cubicBezTo>
                    <a:pt x="1" y="14370"/>
                    <a:pt x="235" y="14604"/>
                    <a:pt x="536" y="14604"/>
                  </a:cubicBezTo>
                  <a:lnTo>
                    <a:pt x="8472" y="14604"/>
                  </a:lnTo>
                  <a:lnTo>
                    <a:pt x="8472" y="16927"/>
                  </a:lnTo>
                  <a:lnTo>
                    <a:pt x="7303" y="16927"/>
                  </a:lnTo>
                  <a:cubicBezTo>
                    <a:pt x="6701" y="17027"/>
                    <a:pt x="6701" y="17879"/>
                    <a:pt x="7303" y="17979"/>
                  </a:cubicBezTo>
                  <a:lnTo>
                    <a:pt x="10694" y="17979"/>
                  </a:lnTo>
                  <a:cubicBezTo>
                    <a:pt x="10714" y="17982"/>
                    <a:pt x="10734" y="17983"/>
                    <a:pt x="10752" y="17983"/>
                  </a:cubicBezTo>
                  <a:cubicBezTo>
                    <a:pt x="11277" y="17983"/>
                    <a:pt x="11277" y="16922"/>
                    <a:pt x="10752" y="16922"/>
                  </a:cubicBezTo>
                  <a:cubicBezTo>
                    <a:pt x="10734" y="16922"/>
                    <a:pt x="10714" y="16924"/>
                    <a:pt x="10694" y="16927"/>
                  </a:cubicBezTo>
                  <a:lnTo>
                    <a:pt x="9525" y="16927"/>
                  </a:lnTo>
                  <a:lnTo>
                    <a:pt x="9525" y="14604"/>
                  </a:lnTo>
                  <a:lnTo>
                    <a:pt x="17461" y="14604"/>
                  </a:lnTo>
                  <a:cubicBezTo>
                    <a:pt x="17745" y="14604"/>
                    <a:pt x="17996" y="14370"/>
                    <a:pt x="17996" y="14069"/>
                  </a:cubicBezTo>
                  <a:lnTo>
                    <a:pt x="17996" y="536"/>
                  </a:lnTo>
                  <a:cubicBezTo>
                    <a:pt x="17996" y="235"/>
                    <a:pt x="17745" y="1"/>
                    <a:pt x="17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3105182" y="2440106"/>
              <a:ext cx="206712" cy="45608"/>
            </a:xfrm>
            <a:custGeom>
              <a:rect b="b" l="l" r="r" t="t"/>
              <a:pathLst>
                <a:path extrusionOk="0" h="2474" w="11213">
                  <a:moveTo>
                    <a:pt x="535" y="1"/>
                  </a:moveTo>
                  <a:cubicBezTo>
                    <a:pt x="235" y="1"/>
                    <a:pt x="1" y="235"/>
                    <a:pt x="1" y="519"/>
                  </a:cubicBezTo>
                  <a:lnTo>
                    <a:pt x="1" y="2474"/>
                  </a:lnTo>
                  <a:lnTo>
                    <a:pt x="11212" y="2474"/>
                  </a:lnTo>
                  <a:lnTo>
                    <a:pt x="11212" y="519"/>
                  </a:lnTo>
                  <a:cubicBezTo>
                    <a:pt x="11212" y="235"/>
                    <a:pt x="10978" y="1"/>
                    <a:pt x="10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3105182" y="2505107"/>
              <a:ext cx="206712" cy="79178"/>
            </a:xfrm>
            <a:custGeom>
              <a:rect b="b" l="l" r="r" t="t"/>
              <a:pathLst>
                <a:path extrusionOk="0" h="4295" w="11213">
                  <a:moveTo>
                    <a:pt x="8631" y="1049"/>
                  </a:moveTo>
                  <a:cubicBezTo>
                    <a:pt x="9154" y="1049"/>
                    <a:pt x="9154" y="2093"/>
                    <a:pt x="8631" y="2093"/>
                  </a:cubicBezTo>
                  <a:cubicBezTo>
                    <a:pt x="8612" y="2093"/>
                    <a:pt x="8593" y="2092"/>
                    <a:pt x="8572" y="2089"/>
                  </a:cubicBezTo>
                  <a:lnTo>
                    <a:pt x="6668" y="2089"/>
                  </a:lnTo>
                  <a:cubicBezTo>
                    <a:pt x="6647" y="2092"/>
                    <a:pt x="6628" y="2093"/>
                    <a:pt x="6609" y="2093"/>
                  </a:cubicBezTo>
                  <a:cubicBezTo>
                    <a:pt x="6086" y="2093"/>
                    <a:pt x="6086" y="1049"/>
                    <a:pt x="6609" y="1049"/>
                  </a:cubicBezTo>
                  <a:cubicBezTo>
                    <a:pt x="6628" y="1049"/>
                    <a:pt x="6647" y="1050"/>
                    <a:pt x="6668" y="1053"/>
                  </a:cubicBezTo>
                  <a:lnTo>
                    <a:pt x="8572" y="1053"/>
                  </a:lnTo>
                  <a:cubicBezTo>
                    <a:pt x="8593" y="1050"/>
                    <a:pt x="8612" y="1049"/>
                    <a:pt x="8631" y="1049"/>
                  </a:cubicBezTo>
                  <a:close/>
                  <a:moveTo>
                    <a:pt x="1" y="0"/>
                  </a:moveTo>
                  <a:lnTo>
                    <a:pt x="1" y="3776"/>
                  </a:lnTo>
                  <a:cubicBezTo>
                    <a:pt x="1" y="4060"/>
                    <a:pt x="235" y="4294"/>
                    <a:pt x="535" y="4294"/>
                  </a:cubicBezTo>
                  <a:lnTo>
                    <a:pt x="10694" y="4294"/>
                  </a:lnTo>
                  <a:cubicBezTo>
                    <a:pt x="10978" y="4294"/>
                    <a:pt x="11212" y="4060"/>
                    <a:pt x="11212" y="3776"/>
                  </a:cubicBezTo>
                  <a:lnTo>
                    <a:pt x="112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3319024" y="2104868"/>
            <a:ext cx="335142" cy="233774"/>
            <a:chOff x="3105182" y="2440106"/>
            <a:chExt cx="206712" cy="144180"/>
          </a:xfrm>
        </p:grpSpPr>
        <p:sp>
          <p:nvSpPr>
            <p:cNvPr id="617" name="Google Shape;617;p21"/>
            <p:cNvSpPr/>
            <p:nvPr/>
          </p:nvSpPr>
          <p:spPr>
            <a:xfrm>
              <a:off x="3105182" y="2440106"/>
              <a:ext cx="206712" cy="45608"/>
            </a:xfrm>
            <a:custGeom>
              <a:rect b="b" l="l" r="r" t="t"/>
              <a:pathLst>
                <a:path extrusionOk="0" h="2474" w="11213">
                  <a:moveTo>
                    <a:pt x="535" y="1"/>
                  </a:moveTo>
                  <a:cubicBezTo>
                    <a:pt x="235" y="1"/>
                    <a:pt x="1" y="235"/>
                    <a:pt x="1" y="519"/>
                  </a:cubicBezTo>
                  <a:lnTo>
                    <a:pt x="1" y="2474"/>
                  </a:lnTo>
                  <a:lnTo>
                    <a:pt x="11212" y="2474"/>
                  </a:lnTo>
                  <a:lnTo>
                    <a:pt x="11212" y="519"/>
                  </a:lnTo>
                  <a:cubicBezTo>
                    <a:pt x="11212" y="235"/>
                    <a:pt x="10978" y="1"/>
                    <a:pt x="10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105182" y="2505107"/>
              <a:ext cx="206712" cy="79178"/>
            </a:xfrm>
            <a:custGeom>
              <a:rect b="b" l="l" r="r" t="t"/>
              <a:pathLst>
                <a:path extrusionOk="0" h="4295" w="11213">
                  <a:moveTo>
                    <a:pt x="8631" y="1049"/>
                  </a:moveTo>
                  <a:cubicBezTo>
                    <a:pt x="9154" y="1049"/>
                    <a:pt x="9154" y="2093"/>
                    <a:pt x="8631" y="2093"/>
                  </a:cubicBezTo>
                  <a:cubicBezTo>
                    <a:pt x="8612" y="2093"/>
                    <a:pt x="8593" y="2092"/>
                    <a:pt x="8572" y="2089"/>
                  </a:cubicBezTo>
                  <a:lnTo>
                    <a:pt x="6668" y="2089"/>
                  </a:lnTo>
                  <a:cubicBezTo>
                    <a:pt x="6647" y="2092"/>
                    <a:pt x="6628" y="2093"/>
                    <a:pt x="6609" y="2093"/>
                  </a:cubicBezTo>
                  <a:cubicBezTo>
                    <a:pt x="6086" y="2093"/>
                    <a:pt x="6086" y="1049"/>
                    <a:pt x="6609" y="1049"/>
                  </a:cubicBezTo>
                  <a:cubicBezTo>
                    <a:pt x="6628" y="1049"/>
                    <a:pt x="6647" y="1050"/>
                    <a:pt x="6668" y="1053"/>
                  </a:cubicBezTo>
                  <a:lnTo>
                    <a:pt x="8572" y="1053"/>
                  </a:lnTo>
                  <a:cubicBezTo>
                    <a:pt x="8593" y="1050"/>
                    <a:pt x="8612" y="1049"/>
                    <a:pt x="8631" y="1049"/>
                  </a:cubicBezTo>
                  <a:close/>
                  <a:moveTo>
                    <a:pt x="1" y="0"/>
                  </a:moveTo>
                  <a:lnTo>
                    <a:pt x="1" y="3776"/>
                  </a:lnTo>
                  <a:cubicBezTo>
                    <a:pt x="1" y="4060"/>
                    <a:pt x="235" y="4294"/>
                    <a:pt x="535" y="4294"/>
                  </a:cubicBezTo>
                  <a:lnTo>
                    <a:pt x="10694" y="4294"/>
                  </a:lnTo>
                  <a:cubicBezTo>
                    <a:pt x="10978" y="4294"/>
                    <a:pt x="11212" y="4060"/>
                    <a:pt x="11212" y="3776"/>
                  </a:cubicBezTo>
                  <a:lnTo>
                    <a:pt x="112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2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624" name="Google Shape;624;p2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Supported types of payment technology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625" name="Google Shape;625;p22"/>
          <p:cNvCxnSpPr/>
          <p:nvPr/>
        </p:nvCxnSpPr>
        <p:spPr>
          <a:xfrm>
            <a:off x="695100" y="1798647"/>
            <a:ext cx="775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6" name="Google Shape;626;p22"/>
          <p:cNvGrpSpPr/>
          <p:nvPr/>
        </p:nvGrpSpPr>
        <p:grpSpPr>
          <a:xfrm>
            <a:off x="452378" y="1714497"/>
            <a:ext cx="1937400" cy="2973765"/>
            <a:chOff x="452378" y="1714497"/>
            <a:chExt cx="1937400" cy="2973765"/>
          </a:xfrm>
        </p:grpSpPr>
        <p:sp>
          <p:nvSpPr>
            <p:cNvPr id="627" name="Google Shape;627;p22"/>
            <p:cNvSpPr txBox="1"/>
            <p:nvPr/>
          </p:nvSpPr>
          <p:spPr>
            <a:xfrm>
              <a:off x="452378" y="261364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Contactless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8" name="Google Shape;628;p22"/>
            <p:cNvSpPr txBox="1"/>
            <p:nvPr/>
          </p:nvSpPr>
          <p:spPr>
            <a:xfrm>
              <a:off x="452378" y="2954141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789878" y="2099407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1336928" y="171449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1" name="Google Shape;631;p22"/>
            <p:cNvGrpSpPr/>
            <p:nvPr/>
          </p:nvGrpSpPr>
          <p:grpSpPr>
            <a:xfrm>
              <a:off x="955773" y="3757653"/>
              <a:ext cx="930609" cy="930609"/>
              <a:chOff x="459150" y="1721050"/>
              <a:chExt cx="1349100" cy="1349100"/>
            </a:xfrm>
          </p:grpSpPr>
          <p:sp>
            <p:nvSpPr>
              <p:cNvPr id="632" name="Google Shape;632;p22"/>
              <p:cNvSpPr/>
              <p:nvPr/>
            </p:nvSpPr>
            <p:spPr>
              <a:xfrm>
                <a:off x="459150" y="1721050"/>
                <a:ext cx="1349100" cy="1349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 flipH="1">
                <a:off x="459150" y="1721050"/>
                <a:ext cx="1349100" cy="1349100"/>
              </a:xfrm>
              <a:prstGeom prst="pie">
                <a:avLst>
                  <a:gd fmla="val 17624482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22"/>
          <p:cNvGrpSpPr/>
          <p:nvPr/>
        </p:nvGrpSpPr>
        <p:grpSpPr>
          <a:xfrm>
            <a:off x="2550817" y="1714497"/>
            <a:ext cx="1937400" cy="2973765"/>
            <a:chOff x="2550817" y="1714497"/>
            <a:chExt cx="1937400" cy="2973765"/>
          </a:xfrm>
        </p:grpSpPr>
        <p:sp>
          <p:nvSpPr>
            <p:cNvPr id="635" name="Google Shape;635;p22"/>
            <p:cNvSpPr txBox="1"/>
            <p:nvPr/>
          </p:nvSpPr>
          <p:spPr>
            <a:xfrm>
              <a:off x="2550817" y="261364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Sound waves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36" name="Google Shape;636;p22"/>
            <p:cNvSpPr txBox="1"/>
            <p:nvPr/>
          </p:nvSpPr>
          <p:spPr>
            <a:xfrm>
              <a:off x="2550817" y="2954141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2888317" y="2099407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3435367" y="171449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9" name="Google Shape;639;p22"/>
            <p:cNvGrpSpPr/>
            <p:nvPr/>
          </p:nvGrpSpPr>
          <p:grpSpPr>
            <a:xfrm>
              <a:off x="3054213" y="3757653"/>
              <a:ext cx="930609" cy="930609"/>
              <a:chOff x="459150" y="1721050"/>
              <a:chExt cx="1349100" cy="1349100"/>
            </a:xfrm>
          </p:grpSpPr>
          <p:sp>
            <p:nvSpPr>
              <p:cNvPr id="640" name="Google Shape;640;p22"/>
              <p:cNvSpPr/>
              <p:nvPr/>
            </p:nvSpPr>
            <p:spPr>
              <a:xfrm>
                <a:off x="459150" y="1721050"/>
                <a:ext cx="1349100" cy="1349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 flipH="1">
                <a:off x="459150" y="1721050"/>
                <a:ext cx="1349100" cy="1349100"/>
              </a:xfrm>
              <a:prstGeom prst="pie">
                <a:avLst>
                  <a:gd fmla="val 715388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2" name="Google Shape;642;p22"/>
          <p:cNvGrpSpPr/>
          <p:nvPr/>
        </p:nvGrpSpPr>
        <p:grpSpPr>
          <a:xfrm>
            <a:off x="4649257" y="1714497"/>
            <a:ext cx="1937400" cy="2973765"/>
            <a:chOff x="4649257" y="1714497"/>
            <a:chExt cx="1937400" cy="2973765"/>
          </a:xfrm>
        </p:grpSpPr>
        <p:sp>
          <p:nvSpPr>
            <p:cNvPr id="643" name="Google Shape;643;p22"/>
            <p:cNvSpPr txBox="1"/>
            <p:nvPr/>
          </p:nvSpPr>
          <p:spPr>
            <a:xfrm>
              <a:off x="4649257" y="261364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Magnetic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44" name="Google Shape;644;p22"/>
            <p:cNvSpPr txBox="1"/>
            <p:nvPr/>
          </p:nvSpPr>
          <p:spPr>
            <a:xfrm>
              <a:off x="4649257" y="2954141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4986757" y="2099407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5533807" y="171449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22"/>
            <p:cNvGrpSpPr/>
            <p:nvPr/>
          </p:nvGrpSpPr>
          <p:grpSpPr>
            <a:xfrm>
              <a:off x="5152653" y="3757653"/>
              <a:ext cx="930609" cy="930609"/>
              <a:chOff x="459150" y="1721050"/>
              <a:chExt cx="1349100" cy="1349100"/>
            </a:xfrm>
          </p:grpSpPr>
          <p:sp>
            <p:nvSpPr>
              <p:cNvPr id="648" name="Google Shape;648;p22"/>
              <p:cNvSpPr/>
              <p:nvPr/>
            </p:nvSpPr>
            <p:spPr>
              <a:xfrm>
                <a:off x="459150" y="1721050"/>
                <a:ext cx="1349100" cy="1349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 flipH="1">
                <a:off x="459150" y="1721050"/>
                <a:ext cx="1349100" cy="1349100"/>
              </a:xfrm>
              <a:prstGeom prst="pie">
                <a:avLst>
                  <a:gd fmla="val 6785713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0" name="Google Shape;650;p22"/>
          <p:cNvGrpSpPr/>
          <p:nvPr/>
        </p:nvGrpSpPr>
        <p:grpSpPr>
          <a:xfrm>
            <a:off x="6747697" y="1714497"/>
            <a:ext cx="1937400" cy="2973765"/>
            <a:chOff x="6747697" y="1714497"/>
            <a:chExt cx="1937400" cy="2973765"/>
          </a:xfrm>
        </p:grpSpPr>
        <p:sp>
          <p:nvSpPr>
            <p:cNvPr id="651" name="Google Shape;651;p22"/>
            <p:cNvSpPr txBox="1"/>
            <p:nvPr/>
          </p:nvSpPr>
          <p:spPr>
            <a:xfrm>
              <a:off x="6747697" y="261364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QR code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52" name="Google Shape;652;p22"/>
            <p:cNvSpPr txBox="1"/>
            <p:nvPr/>
          </p:nvSpPr>
          <p:spPr>
            <a:xfrm>
              <a:off x="6747697" y="2954141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7085197" y="2099407"/>
              <a:ext cx="1262400" cy="420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</a:t>
              </a: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7632247" y="1714497"/>
              <a:ext cx="168300" cy="16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5" name="Google Shape;655;p22"/>
            <p:cNvGrpSpPr/>
            <p:nvPr/>
          </p:nvGrpSpPr>
          <p:grpSpPr>
            <a:xfrm>
              <a:off x="7251092" y="3757653"/>
              <a:ext cx="930609" cy="930609"/>
              <a:chOff x="459150" y="1721050"/>
              <a:chExt cx="1349100" cy="1349100"/>
            </a:xfrm>
          </p:grpSpPr>
          <p:sp>
            <p:nvSpPr>
              <p:cNvPr id="656" name="Google Shape;656;p22"/>
              <p:cNvSpPr/>
              <p:nvPr/>
            </p:nvSpPr>
            <p:spPr>
              <a:xfrm>
                <a:off x="459150" y="1721050"/>
                <a:ext cx="1349100" cy="1349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 flipH="1">
                <a:off x="459150" y="1721050"/>
                <a:ext cx="1349100" cy="1349100"/>
              </a:xfrm>
              <a:prstGeom prst="pie">
                <a:avLst>
                  <a:gd fmla="val 11743135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23"/>
          <p:cNvGrpSpPr/>
          <p:nvPr/>
        </p:nvGrpSpPr>
        <p:grpSpPr>
          <a:xfrm>
            <a:off x="618164" y="2271196"/>
            <a:ext cx="7907611" cy="2372146"/>
            <a:chOff x="618164" y="2271196"/>
            <a:chExt cx="7907611" cy="2372146"/>
          </a:xfrm>
        </p:grpSpPr>
        <p:grpSp>
          <p:nvGrpSpPr>
            <p:cNvPr id="663" name="Google Shape;663;p23"/>
            <p:cNvGrpSpPr/>
            <p:nvPr/>
          </p:nvGrpSpPr>
          <p:grpSpPr>
            <a:xfrm>
              <a:off x="618164" y="4238943"/>
              <a:ext cx="7907611" cy="404400"/>
              <a:chOff x="618164" y="4238943"/>
              <a:chExt cx="7907611" cy="404400"/>
            </a:xfrm>
          </p:grpSpPr>
          <p:sp>
            <p:nvSpPr>
              <p:cNvPr id="664" name="Google Shape;664;p23"/>
              <p:cNvSpPr/>
              <p:nvPr/>
            </p:nvSpPr>
            <p:spPr>
              <a:xfrm>
                <a:off x="2624654" y="4238943"/>
                <a:ext cx="1888200" cy="404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631114" y="4238943"/>
                <a:ext cx="1888200" cy="404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6637575" y="4238943"/>
                <a:ext cx="1888200" cy="4044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618164" y="4238943"/>
                <a:ext cx="1888200" cy="4044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8" name="Google Shape;668;p23"/>
            <p:cNvGrpSpPr/>
            <p:nvPr/>
          </p:nvGrpSpPr>
          <p:grpSpPr>
            <a:xfrm>
              <a:off x="618164" y="2271196"/>
              <a:ext cx="7907611" cy="661500"/>
              <a:chOff x="618164" y="2271196"/>
              <a:chExt cx="7907611" cy="661500"/>
            </a:xfrm>
          </p:grpSpPr>
          <p:sp>
            <p:nvSpPr>
              <p:cNvPr id="669" name="Google Shape;669;p23"/>
              <p:cNvSpPr/>
              <p:nvPr/>
            </p:nvSpPr>
            <p:spPr>
              <a:xfrm>
                <a:off x="2624654" y="2271196"/>
                <a:ext cx="1888200" cy="661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4631114" y="2271196"/>
                <a:ext cx="1888200" cy="661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6637575" y="2271196"/>
                <a:ext cx="1888200" cy="6615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618164" y="2271196"/>
                <a:ext cx="1888200" cy="6615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673" name="Google Shape;673;p23"/>
          <p:cNvGraphicFramePr/>
          <p:nvPr/>
        </p:nvGraphicFramePr>
        <p:xfrm>
          <a:off x="559125" y="1722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{E6F42F0F-9E83-4AE7-931C-9B74595FE090}</a:tableStyleId>
              </a:tblPr>
              <a:tblGrid>
                <a:gridCol w="2006450"/>
                <a:gridCol w="2006450"/>
                <a:gridCol w="2006450"/>
                <a:gridCol w="2006450"/>
              </a:tblGrid>
              <a:tr h="49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Digital wallet A</a:t>
                      </a:r>
                      <a:endParaRPr sz="1800">
                        <a:solidFill>
                          <a:schemeClr val="dk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Digital wallet B</a:t>
                      </a:r>
                      <a:endParaRPr sz="1800">
                        <a:solidFill>
                          <a:schemeClr val="l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Digital wallet C</a:t>
                      </a:r>
                      <a:endParaRPr sz="1800">
                        <a:solidFill>
                          <a:schemeClr val="accen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Digital wallet D</a:t>
                      </a:r>
                      <a:endParaRPr sz="1800">
                        <a:solidFill>
                          <a:schemeClr val="accent2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457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$10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$15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$20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$25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6775">
                <a:tc>
                  <a:txBody>
                    <a:bodyPr/>
                    <a:lstStyle/>
                    <a:p>
                      <a:pPr indent="-16764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here features of the plan offered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16764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here features of the plan offered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764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here features of the plan offered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16764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here features of the plan offered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764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here features of the plan offered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16764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here features of the plan offered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764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here features of the plan offered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16764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here features of the plan offered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PURCHASE THE PLAN</a:t>
                      </a:r>
                      <a:endParaRPr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PURCHASE THE PLAN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PURCHASE THE PLAN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PURCHASE THE PLAN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4" name="Google Shape;674;p23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wallet infographics</a:t>
            </a:r>
            <a:endParaRPr/>
          </a:p>
        </p:txBody>
      </p:sp>
      <p:sp>
        <p:nvSpPr>
          <p:cNvPr id="675" name="Google Shape;675;p2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Pricing table plan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Wallet Infographics by Slidesgo">
  <a:themeElements>
    <a:clrScheme name="Simple Light">
      <a:dk1>
        <a:srgbClr val="000000"/>
      </a:dk1>
      <a:lt1>
        <a:srgbClr val="FFFFFF"/>
      </a:lt1>
      <a:dk2>
        <a:srgbClr val="3EAEC9"/>
      </a:dk2>
      <a:lt2>
        <a:srgbClr val="E25D4B"/>
      </a:lt2>
      <a:accent1>
        <a:srgbClr val="5BB56A"/>
      </a:accent1>
      <a:accent2>
        <a:srgbClr val="F0C936"/>
      </a:accent2>
      <a:accent3>
        <a:srgbClr val="276372"/>
      </a:accent3>
      <a:accent4>
        <a:srgbClr val="318C3A"/>
      </a:accent4>
      <a:accent5>
        <a:srgbClr val="E2EDF0"/>
      </a:accent5>
      <a:accent6>
        <a:srgbClr val="FFF59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