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59" r:id="rId4"/>
    <p:sldId id="257" r:id="rId5"/>
    <p:sldId id="297" r:id="rId6"/>
    <p:sldId id="294" r:id="rId7"/>
    <p:sldId id="298" r:id="rId8"/>
    <p:sldId id="299" r:id="rId9"/>
    <p:sldId id="300" r:id="rId10"/>
    <p:sldId id="295" r:id="rId11"/>
    <p:sldId id="301" r:id="rId12"/>
    <p:sldId id="296" r:id="rId13"/>
    <p:sldId id="302" r:id="rId14"/>
    <p:sldId id="2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Roboto Condensed Light" panose="020B0604020202020204" charset="0"/>
      <p:regular r:id="rId25"/>
      <p:italic r:id="rId26"/>
    </p:embeddedFont>
    <p:embeddedFont>
      <p:font typeface="Space Grotesk Light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3b6c317a32aaad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A73B0-9D32-4F10-B282-30E2FFF75CB2}" v="77" dt="2021-11-15T14:29:41.625"/>
  </p1510:revLst>
</p1510:revInfo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u Dung" userId="469322363802b6c8" providerId="LiveId" clId="{449A73B0-9D32-4F10-B282-30E2FFF75CB2}"/>
    <pc:docChg chg="undo custSel addSld delSld modSld sldOrd">
      <pc:chgData name="Huu Dung" userId="469322363802b6c8" providerId="LiveId" clId="{449A73B0-9D32-4F10-B282-30E2FFF75CB2}" dt="2021-11-15T14:29:41.624" v="2372" actId="1076"/>
      <pc:docMkLst>
        <pc:docMk/>
      </pc:docMkLst>
      <pc:sldChg chg="addSp delSp modSp mod modAnim">
        <pc:chgData name="Huu Dung" userId="469322363802b6c8" providerId="LiveId" clId="{449A73B0-9D32-4F10-B282-30E2FFF75CB2}" dt="2021-11-15T14:24:39.904" v="2357"/>
        <pc:sldMkLst>
          <pc:docMk/>
          <pc:sldMk cId="0" sldId="256"/>
        </pc:sldMkLst>
        <pc:spChg chg="add mod">
          <ac:chgData name="Huu Dung" userId="469322363802b6c8" providerId="LiveId" clId="{449A73B0-9D32-4F10-B282-30E2FFF75CB2}" dt="2021-11-15T13:46:16.033" v="272" actId="207"/>
          <ac:spMkLst>
            <pc:docMk/>
            <pc:sldMk cId="0" sldId="256"/>
            <ac:spMk id="2" creationId="{7547EE66-D613-4E67-B185-7E9C93322B48}"/>
          </ac:spMkLst>
        </pc:spChg>
        <pc:spChg chg="add mod">
          <ac:chgData name="Huu Dung" userId="469322363802b6c8" providerId="LiveId" clId="{449A73B0-9D32-4F10-B282-30E2FFF75CB2}" dt="2021-11-15T13:46:32.137" v="310" actId="1035"/>
          <ac:spMkLst>
            <pc:docMk/>
            <pc:sldMk cId="0" sldId="256"/>
            <ac:spMk id="3" creationId="{84531A8D-679F-4F83-B73A-05EE4296C3D0}"/>
          </ac:spMkLst>
        </pc:spChg>
        <pc:spChg chg="add del mod">
          <ac:chgData name="Huu Dung" userId="469322363802b6c8" providerId="LiveId" clId="{449A73B0-9D32-4F10-B282-30E2FFF75CB2}" dt="2021-11-15T13:44:52.132" v="134" actId="767"/>
          <ac:spMkLst>
            <pc:docMk/>
            <pc:sldMk cId="0" sldId="256"/>
            <ac:spMk id="4" creationId="{AF0C84AA-4C09-49C4-8424-2F418DF00A61}"/>
          </ac:spMkLst>
        </pc:spChg>
        <pc:spChg chg="mod">
          <ac:chgData name="Huu Dung" userId="469322363802b6c8" providerId="LiveId" clId="{449A73B0-9D32-4F10-B282-30E2FFF75CB2}" dt="2021-11-15T13:48:07.166" v="324" actId="1076"/>
          <ac:spMkLst>
            <pc:docMk/>
            <pc:sldMk cId="0" sldId="256"/>
            <ac:spMk id="877" creationId="{00000000-0000-0000-0000-000000000000}"/>
          </ac:spMkLst>
        </pc:spChg>
      </pc:sldChg>
      <pc:sldChg chg="addSp delSp modSp mod ord modNotes">
        <pc:chgData name="Huu Dung" userId="469322363802b6c8" providerId="LiveId" clId="{449A73B0-9D32-4F10-B282-30E2FFF75CB2}" dt="2021-11-15T14:09:30.770" v="1445" actId="1076"/>
        <pc:sldMkLst>
          <pc:docMk/>
          <pc:sldMk cId="0" sldId="257"/>
        </pc:sldMkLst>
        <pc:spChg chg="add del mod">
          <ac:chgData name="Huu Dung" userId="469322363802b6c8" providerId="LiveId" clId="{449A73B0-9D32-4F10-B282-30E2FFF75CB2}" dt="2021-11-15T13:52:58.343" v="579" actId="478"/>
          <ac:spMkLst>
            <pc:docMk/>
            <pc:sldMk cId="0" sldId="257"/>
            <ac:spMk id="3" creationId="{2F083D0E-BD77-47A8-9EAA-851737690DD5}"/>
          </ac:spMkLst>
        </pc:spChg>
        <pc:spChg chg="add del mod">
          <ac:chgData name="Huu Dung" userId="469322363802b6c8" providerId="LiveId" clId="{449A73B0-9D32-4F10-B282-30E2FFF75CB2}" dt="2021-11-15T13:52:57.492" v="578" actId="478"/>
          <ac:spMkLst>
            <pc:docMk/>
            <pc:sldMk cId="0" sldId="257"/>
            <ac:spMk id="5" creationId="{0DD52213-2298-4155-A8E8-88C3276DCF53}"/>
          </ac:spMkLst>
        </pc:spChg>
        <pc:spChg chg="add del mod">
          <ac:chgData name="Huu Dung" userId="469322363802b6c8" providerId="LiveId" clId="{449A73B0-9D32-4F10-B282-30E2FFF75CB2}" dt="2021-11-15T13:53:00.889" v="581" actId="478"/>
          <ac:spMkLst>
            <pc:docMk/>
            <pc:sldMk cId="0" sldId="257"/>
            <ac:spMk id="7" creationId="{A0981EDA-3C80-4AC9-97C4-3CADB361D4F7}"/>
          </ac:spMkLst>
        </pc:spChg>
        <pc:spChg chg="add del mod">
          <ac:chgData name="Huu Dung" userId="469322363802b6c8" providerId="LiveId" clId="{449A73B0-9D32-4F10-B282-30E2FFF75CB2}" dt="2021-11-15T14:09:20.469" v="1441"/>
          <ac:spMkLst>
            <pc:docMk/>
            <pc:sldMk cId="0" sldId="257"/>
            <ac:spMk id="8" creationId="{848805EF-59D0-47EE-A09A-3A18D3D9A929}"/>
          </ac:spMkLst>
        </pc:spChg>
        <pc:spChg chg="mod">
          <ac:chgData name="Huu Dung" userId="469322363802b6c8" providerId="LiveId" clId="{449A73B0-9D32-4F10-B282-30E2FFF75CB2}" dt="2021-11-15T13:56:17.674" v="649" actId="255"/>
          <ac:spMkLst>
            <pc:docMk/>
            <pc:sldMk cId="0" sldId="257"/>
            <ac:spMk id="14" creationId="{E8F6DC56-9857-4F93-98B9-942F2F49B94F}"/>
          </ac:spMkLst>
        </pc:spChg>
        <pc:spChg chg="mod">
          <ac:chgData name="Huu Dung" userId="469322363802b6c8" providerId="LiveId" clId="{449A73B0-9D32-4F10-B282-30E2FFF75CB2}" dt="2021-11-15T13:56:17.674" v="649" actId="255"/>
          <ac:spMkLst>
            <pc:docMk/>
            <pc:sldMk cId="0" sldId="257"/>
            <ac:spMk id="15" creationId="{006BB3CF-120A-454D-9317-A485C5C26248}"/>
          </ac:spMkLst>
        </pc:spChg>
        <pc:spChg chg="mod">
          <ac:chgData name="Huu Dung" userId="469322363802b6c8" providerId="LiveId" clId="{449A73B0-9D32-4F10-B282-30E2FFF75CB2}" dt="2021-11-15T13:56:17.674" v="649" actId="255"/>
          <ac:spMkLst>
            <pc:docMk/>
            <pc:sldMk cId="0" sldId="257"/>
            <ac:spMk id="16" creationId="{AEC1B292-ABF8-46DD-941C-88BD65CF7E48}"/>
          </ac:spMkLst>
        </pc:spChg>
        <pc:spChg chg="mod">
          <ac:chgData name="Huu Dung" userId="469322363802b6c8" providerId="LiveId" clId="{449A73B0-9D32-4F10-B282-30E2FFF75CB2}" dt="2021-11-15T13:56:17.674" v="649" actId="255"/>
          <ac:spMkLst>
            <pc:docMk/>
            <pc:sldMk cId="0" sldId="257"/>
            <ac:spMk id="17" creationId="{489D3896-4612-4D71-8471-289237332D3E}"/>
          </ac:spMkLst>
        </pc:spChg>
        <pc:spChg chg="mod">
          <ac:chgData name="Huu Dung" userId="469322363802b6c8" providerId="LiveId" clId="{449A73B0-9D32-4F10-B282-30E2FFF75CB2}" dt="2021-11-15T14:00:07.768" v="1057" actId="20577"/>
          <ac:spMkLst>
            <pc:docMk/>
            <pc:sldMk cId="0" sldId="257"/>
            <ac:spMk id="882" creationId="{00000000-0000-0000-0000-000000000000}"/>
          </ac:spMkLst>
        </pc:spChg>
        <pc:spChg chg="del">
          <ac:chgData name="Huu Dung" userId="469322363802b6c8" providerId="LiveId" clId="{449A73B0-9D32-4F10-B282-30E2FFF75CB2}" dt="2021-11-15T13:52:56.269" v="577" actId="478"/>
          <ac:spMkLst>
            <pc:docMk/>
            <pc:sldMk cId="0" sldId="257"/>
            <ac:spMk id="883" creationId="{00000000-0000-0000-0000-000000000000}"/>
          </ac:spMkLst>
        </pc:spChg>
        <pc:spChg chg="del">
          <ac:chgData name="Huu Dung" userId="469322363802b6c8" providerId="LiveId" clId="{449A73B0-9D32-4F10-B282-30E2FFF75CB2}" dt="2021-11-15T13:52:55.170" v="576" actId="478"/>
          <ac:spMkLst>
            <pc:docMk/>
            <pc:sldMk cId="0" sldId="257"/>
            <ac:spMk id="884" creationId="{00000000-0000-0000-0000-000000000000}"/>
          </ac:spMkLst>
        </pc:spChg>
        <pc:spChg chg="del">
          <ac:chgData name="Huu Dung" userId="469322363802b6c8" providerId="LiveId" clId="{449A73B0-9D32-4F10-B282-30E2FFF75CB2}" dt="2021-11-15T13:52:59.553" v="580" actId="478"/>
          <ac:spMkLst>
            <pc:docMk/>
            <pc:sldMk cId="0" sldId="257"/>
            <ac:spMk id="885" creationId="{00000000-0000-0000-0000-000000000000}"/>
          </ac:spMkLst>
        </pc:spChg>
        <pc:spChg chg="mod">
          <ac:chgData name="Huu Dung" userId="469322363802b6c8" providerId="LiveId" clId="{449A73B0-9D32-4F10-B282-30E2FFF75CB2}" dt="2021-11-15T13:54:00.866" v="589" actId="255"/>
          <ac:spMkLst>
            <pc:docMk/>
            <pc:sldMk cId="0" sldId="257"/>
            <ac:spMk id="886" creationId="{00000000-0000-0000-0000-000000000000}"/>
          </ac:spMkLst>
        </pc:spChg>
        <pc:grpChg chg="add mod">
          <ac:chgData name="Huu Dung" userId="469322363802b6c8" providerId="LiveId" clId="{449A73B0-9D32-4F10-B282-30E2FFF75CB2}" dt="2021-11-15T13:56:36.722" v="654" actId="1038"/>
          <ac:grpSpMkLst>
            <pc:docMk/>
            <pc:sldMk cId="0" sldId="257"/>
            <ac:grpSpMk id="13" creationId="{240A43B2-2B37-4764-8134-D4F07C7A6D37}"/>
          </ac:grpSpMkLst>
        </pc:grpChg>
        <pc:picChg chg="add mod">
          <ac:chgData name="Huu Dung" userId="469322363802b6c8" providerId="LiveId" clId="{449A73B0-9D32-4F10-B282-30E2FFF75CB2}" dt="2021-11-15T14:09:30.770" v="1445" actId="1076"/>
          <ac:picMkLst>
            <pc:docMk/>
            <pc:sldMk cId="0" sldId="257"/>
            <ac:picMk id="1026" creationId="{E20A9CD3-4610-489B-AAF1-2E6E0BC718B7}"/>
          </ac:picMkLst>
        </pc:picChg>
      </pc:sldChg>
      <pc:sldChg chg="del modNotes">
        <pc:chgData name="Huu Dung" userId="469322363802b6c8" providerId="LiveId" clId="{449A73B0-9D32-4F10-B282-30E2FFF75CB2}" dt="2021-11-15T13:54:12.640" v="590" actId="47"/>
        <pc:sldMkLst>
          <pc:docMk/>
          <pc:sldMk cId="0" sldId="258"/>
        </pc:sldMkLst>
      </pc:sldChg>
      <pc:sldChg chg="delSp modSp mod ord modNotes">
        <pc:chgData name="Huu Dung" userId="469322363802b6c8" providerId="LiveId" clId="{449A73B0-9D32-4F10-B282-30E2FFF75CB2}" dt="2021-11-15T14:00:15.847" v="1073" actId="20577"/>
        <pc:sldMkLst>
          <pc:docMk/>
          <pc:sldMk cId="0" sldId="259"/>
        </pc:sldMkLst>
        <pc:spChg chg="mod">
          <ac:chgData name="Huu Dung" userId="469322363802b6c8" providerId="LiveId" clId="{449A73B0-9D32-4F10-B282-30E2FFF75CB2}" dt="2021-11-15T14:00:15.847" v="1073" actId="20577"/>
          <ac:spMkLst>
            <pc:docMk/>
            <pc:sldMk cId="0" sldId="259"/>
            <ac:spMk id="899" creationId="{00000000-0000-0000-0000-000000000000}"/>
          </ac:spMkLst>
        </pc:spChg>
        <pc:spChg chg="del mod">
          <ac:chgData name="Huu Dung" userId="469322363802b6c8" providerId="LiveId" clId="{449A73B0-9D32-4F10-B282-30E2FFF75CB2}" dt="2021-11-15T13:51:27.891" v="538" actId="478"/>
          <ac:spMkLst>
            <pc:docMk/>
            <pc:sldMk cId="0" sldId="259"/>
            <ac:spMk id="900" creationId="{00000000-0000-0000-0000-000000000000}"/>
          </ac:spMkLst>
        </pc:spChg>
      </pc:sldChg>
      <pc:sldChg chg="addSp delSp modSp del mod ord modNotes">
        <pc:chgData name="Huu Dung" userId="469322363802b6c8" providerId="LiveId" clId="{449A73B0-9D32-4F10-B282-30E2FFF75CB2}" dt="2021-11-15T13:55:25.057" v="605" actId="47"/>
        <pc:sldMkLst>
          <pc:docMk/>
          <pc:sldMk cId="0" sldId="260"/>
        </pc:sldMkLst>
        <pc:spChg chg="add del mod">
          <ac:chgData name="Huu Dung" userId="469322363802b6c8" providerId="LiveId" clId="{449A73B0-9D32-4F10-B282-30E2FFF75CB2}" dt="2021-11-15T13:55:12.969" v="602" actId="478"/>
          <ac:spMkLst>
            <pc:docMk/>
            <pc:sldMk cId="0" sldId="260"/>
            <ac:spMk id="3" creationId="{48CEDF8F-3E40-4E66-8778-3C3AF4A61D9E}"/>
          </ac:spMkLst>
        </pc:spChg>
        <pc:spChg chg="add del mod">
          <ac:chgData name="Huu Dung" userId="469322363802b6c8" providerId="LiveId" clId="{449A73B0-9D32-4F10-B282-30E2FFF75CB2}" dt="2021-11-15T13:55:00.134" v="596"/>
          <ac:spMkLst>
            <pc:docMk/>
            <pc:sldMk cId="0" sldId="260"/>
            <ac:spMk id="4" creationId="{D9D0E54F-933D-4F40-A80C-82B0A36985DF}"/>
          </ac:spMkLst>
        </pc:spChg>
        <pc:spChg chg="add del mod">
          <ac:chgData name="Huu Dung" userId="469322363802b6c8" providerId="LiveId" clId="{449A73B0-9D32-4F10-B282-30E2FFF75CB2}" dt="2021-11-15T13:55:00.134" v="596"/>
          <ac:spMkLst>
            <pc:docMk/>
            <pc:sldMk cId="0" sldId="260"/>
            <ac:spMk id="5" creationId="{2A9EE56A-CF8C-4E6E-860D-978E4EE6C75B}"/>
          </ac:spMkLst>
        </pc:spChg>
        <pc:spChg chg="add del mod">
          <ac:chgData name="Huu Dung" userId="469322363802b6c8" providerId="LiveId" clId="{449A73B0-9D32-4F10-B282-30E2FFF75CB2}" dt="2021-11-15T13:55:00.134" v="596"/>
          <ac:spMkLst>
            <pc:docMk/>
            <pc:sldMk cId="0" sldId="260"/>
            <ac:spMk id="6" creationId="{30B467D4-9BA9-45A0-83E9-23BF7D14D03C}"/>
          </ac:spMkLst>
        </pc:spChg>
        <pc:spChg chg="add del mod">
          <ac:chgData name="Huu Dung" userId="469322363802b6c8" providerId="LiveId" clId="{449A73B0-9D32-4F10-B282-30E2FFF75CB2}" dt="2021-11-15T13:55:12.597" v="600"/>
          <ac:spMkLst>
            <pc:docMk/>
            <pc:sldMk cId="0" sldId="260"/>
            <ac:spMk id="9" creationId="{0F64826F-A22A-4C3F-883C-DE9A7097E5F3}"/>
          </ac:spMkLst>
        </pc:spChg>
        <pc:spChg chg="add del mod">
          <ac:chgData name="Huu Dung" userId="469322363802b6c8" providerId="LiveId" clId="{449A73B0-9D32-4F10-B282-30E2FFF75CB2}" dt="2021-11-15T13:55:12.597" v="600"/>
          <ac:spMkLst>
            <pc:docMk/>
            <pc:sldMk cId="0" sldId="260"/>
            <ac:spMk id="10" creationId="{FA6F15AE-A468-401C-A9CF-A53A493335B8}"/>
          </ac:spMkLst>
        </pc:spChg>
        <pc:spChg chg="add del mod">
          <ac:chgData name="Huu Dung" userId="469322363802b6c8" providerId="LiveId" clId="{449A73B0-9D32-4F10-B282-30E2FFF75CB2}" dt="2021-11-15T13:55:12.597" v="600"/>
          <ac:spMkLst>
            <pc:docMk/>
            <pc:sldMk cId="0" sldId="260"/>
            <ac:spMk id="11" creationId="{AD77D1D0-139E-42ED-89D5-0DF9C1528F7F}"/>
          </ac:spMkLst>
        </pc:spChg>
        <pc:spChg chg="add del">
          <ac:chgData name="Huu Dung" userId="469322363802b6c8" providerId="LiveId" clId="{449A73B0-9D32-4F10-B282-30E2FFF75CB2}" dt="2021-11-15T13:55:12.969" v="602" actId="478"/>
          <ac:spMkLst>
            <pc:docMk/>
            <pc:sldMk cId="0" sldId="260"/>
            <ac:spMk id="905" creationId="{00000000-0000-0000-0000-000000000000}"/>
          </ac:spMkLst>
        </pc:spChg>
        <pc:spChg chg="add del">
          <ac:chgData name="Huu Dung" userId="469322363802b6c8" providerId="LiveId" clId="{449A73B0-9D32-4F10-B282-30E2FFF75CB2}" dt="2021-11-15T13:55:12.969" v="602" actId="478"/>
          <ac:spMkLst>
            <pc:docMk/>
            <pc:sldMk cId="0" sldId="260"/>
            <ac:spMk id="906" creationId="{00000000-0000-0000-0000-000000000000}"/>
          </ac:spMkLst>
        </pc:spChg>
      </pc:sldChg>
      <pc:sldChg chg="modSp mod ord modNotes">
        <pc:chgData name="Huu Dung" userId="469322363802b6c8" providerId="LiveId" clId="{449A73B0-9D32-4F10-B282-30E2FFF75CB2}" dt="2021-11-15T14:00:23.072" v="1091" actId="20577"/>
        <pc:sldMkLst>
          <pc:docMk/>
          <pc:sldMk cId="0" sldId="261"/>
        </pc:sldMkLst>
        <pc:spChg chg="mod">
          <ac:chgData name="Huu Dung" userId="469322363802b6c8" providerId="LiveId" clId="{449A73B0-9D32-4F10-B282-30E2FFF75CB2}" dt="2021-11-15T13:49:19.240" v="360" actId="20577"/>
          <ac:spMkLst>
            <pc:docMk/>
            <pc:sldMk cId="0" sldId="261"/>
            <ac:spMk id="911" creationId="{00000000-0000-0000-0000-000000000000}"/>
          </ac:spMkLst>
        </pc:spChg>
        <pc:spChg chg="mod">
          <ac:chgData name="Huu Dung" userId="469322363802b6c8" providerId="LiveId" clId="{449A73B0-9D32-4F10-B282-30E2FFF75CB2}" dt="2021-11-15T14:00:23.072" v="1091" actId="20577"/>
          <ac:spMkLst>
            <pc:docMk/>
            <pc:sldMk cId="0" sldId="261"/>
            <ac:spMk id="912" creationId="{00000000-0000-0000-0000-000000000000}"/>
          </ac:spMkLst>
        </pc:spChg>
        <pc:spChg chg="mod">
          <ac:chgData name="Huu Dung" userId="469322363802b6c8" providerId="LiveId" clId="{449A73B0-9D32-4F10-B282-30E2FFF75CB2}" dt="2021-11-15T13:53:53.702" v="587" actId="255"/>
          <ac:spMkLst>
            <pc:docMk/>
            <pc:sldMk cId="0" sldId="261"/>
            <ac:spMk id="913" creationId="{00000000-0000-0000-0000-000000000000}"/>
          </ac:spMkLst>
        </pc:spChg>
      </pc:sldChg>
      <pc:sldChg chg="del">
        <pc:chgData name="Huu Dung" userId="469322363802b6c8" providerId="LiveId" clId="{449A73B0-9D32-4F10-B282-30E2FFF75CB2}" dt="2021-11-15T13:55:26.846" v="606" actId="47"/>
        <pc:sldMkLst>
          <pc:docMk/>
          <pc:sldMk cId="0" sldId="262"/>
        </pc:sldMkLst>
      </pc:sldChg>
      <pc:sldChg chg="del">
        <pc:chgData name="Huu Dung" userId="469322363802b6c8" providerId="LiveId" clId="{449A73B0-9D32-4F10-B282-30E2FFF75CB2}" dt="2021-11-15T13:55:28.105" v="607" actId="47"/>
        <pc:sldMkLst>
          <pc:docMk/>
          <pc:sldMk cId="0" sldId="263"/>
        </pc:sldMkLst>
      </pc:sldChg>
      <pc:sldChg chg="del">
        <pc:chgData name="Huu Dung" userId="469322363802b6c8" providerId="LiveId" clId="{449A73B0-9D32-4F10-B282-30E2FFF75CB2}" dt="2021-11-15T13:55:28.590" v="608" actId="47"/>
        <pc:sldMkLst>
          <pc:docMk/>
          <pc:sldMk cId="0" sldId="264"/>
        </pc:sldMkLst>
      </pc:sldChg>
      <pc:sldChg chg="del">
        <pc:chgData name="Huu Dung" userId="469322363802b6c8" providerId="LiveId" clId="{449A73B0-9D32-4F10-B282-30E2FFF75CB2}" dt="2021-11-15T13:55:29.200" v="609" actId="47"/>
        <pc:sldMkLst>
          <pc:docMk/>
          <pc:sldMk cId="0" sldId="265"/>
        </pc:sldMkLst>
      </pc:sldChg>
      <pc:sldChg chg="del">
        <pc:chgData name="Huu Dung" userId="469322363802b6c8" providerId="LiveId" clId="{449A73B0-9D32-4F10-B282-30E2FFF75CB2}" dt="2021-11-15T13:55:29.898" v="610" actId="47"/>
        <pc:sldMkLst>
          <pc:docMk/>
          <pc:sldMk cId="0" sldId="266"/>
        </pc:sldMkLst>
      </pc:sldChg>
      <pc:sldChg chg="del">
        <pc:chgData name="Huu Dung" userId="469322363802b6c8" providerId="LiveId" clId="{449A73B0-9D32-4F10-B282-30E2FFF75CB2}" dt="2021-11-15T13:55:30.560" v="611" actId="47"/>
        <pc:sldMkLst>
          <pc:docMk/>
          <pc:sldMk cId="0" sldId="267"/>
        </pc:sldMkLst>
      </pc:sldChg>
      <pc:sldChg chg="del">
        <pc:chgData name="Huu Dung" userId="469322363802b6c8" providerId="LiveId" clId="{449A73B0-9D32-4F10-B282-30E2FFF75CB2}" dt="2021-11-15T13:55:31.192" v="612" actId="47"/>
        <pc:sldMkLst>
          <pc:docMk/>
          <pc:sldMk cId="0" sldId="268"/>
        </pc:sldMkLst>
      </pc:sldChg>
      <pc:sldChg chg="del">
        <pc:chgData name="Huu Dung" userId="469322363802b6c8" providerId="LiveId" clId="{449A73B0-9D32-4F10-B282-30E2FFF75CB2}" dt="2021-11-15T13:55:31.837" v="613" actId="47"/>
        <pc:sldMkLst>
          <pc:docMk/>
          <pc:sldMk cId="0" sldId="269"/>
        </pc:sldMkLst>
      </pc:sldChg>
      <pc:sldChg chg="del">
        <pc:chgData name="Huu Dung" userId="469322363802b6c8" providerId="LiveId" clId="{449A73B0-9D32-4F10-B282-30E2FFF75CB2}" dt="2021-11-15T13:55:32.803" v="614" actId="47"/>
        <pc:sldMkLst>
          <pc:docMk/>
          <pc:sldMk cId="0" sldId="270"/>
        </pc:sldMkLst>
      </pc:sldChg>
      <pc:sldChg chg="del">
        <pc:chgData name="Huu Dung" userId="469322363802b6c8" providerId="LiveId" clId="{449A73B0-9D32-4F10-B282-30E2FFF75CB2}" dt="2021-11-15T13:55:33.462" v="615" actId="47"/>
        <pc:sldMkLst>
          <pc:docMk/>
          <pc:sldMk cId="0" sldId="271"/>
        </pc:sldMkLst>
      </pc:sldChg>
      <pc:sldChg chg="del">
        <pc:chgData name="Huu Dung" userId="469322363802b6c8" providerId="LiveId" clId="{449A73B0-9D32-4F10-B282-30E2FFF75CB2}" dt="2021-11-15T13:55:34.057" v="616" actId="47"/>
        <pc:sldMkLst>
          <pc:docMk/>
          <pc:sldMk cId="0" sldId="272"/>
        </pc:sldMkLst>
      </pc:sldChg>
      <pc:sldChg chg="del">
        <pc:chgData name="Huu Dung" userId="469322363802b6c8" providerId="LiveId" clId="{449A73B0-9D32-4F10-B282-30E2FFF75CB2}" dt="2021-11-15T13:55:34.540" v="617" actId="47"/>
        <pc:sldMkLst>
          <pc:docMk/>
          <pc:sldMk cId="0" sldId="273"/>
        </pc:sldMkLst>
      </pc:sldChg>
      <pc:sldChg chg="del">
        <pc:chgData name="Huu Dung" userId="469322363802b6c8" providerId="LiveId" clId="{449A73B0-9D32-4F10-B282-30E2FFF75CB2}" dt="2021-11-15T13:55:35.055" v="618" actId="47"/>
        <pc:sldMkLst>
          <pc:docMk/>
          <pc:sldMk cId="0" sldId="274"/>
        </pc:sldMkLst>
      </pc:sldChg>
      <pc:sldChg chg="modSp del mod">
        <pc:chgData name="Huu Dung" userId="469322363802b6c8" providerId="LiveId" clId="{449A73B0-9D32-4F10-B282-30E2FFF75CB2}" dt="2021-11-15T13:55:35.658" v="619" actId="47"/>
        <pc:sldMkLst>
          <pc:docMk/>
          <pc:sldMk cId="0" sldId="275"/>
        </pc:sldMkLst>
        <pc:picChg chg="mod">
          <ac:chgData name="Huu Dung" userId="469322363802b6c8" providerId="LiveId" clId="{449A73B0-9D32-4F10-B282-30E2FFF75CB2}" dt="2021-11-15T13:39:12.044" v="10" actId="1076"/>
          <ac:picMkLst>
            <pc:docMk/>
            <pc:sldMk cId="0" sldId="275"/>
            <ac:picMk id="1160" creationId="{00000000-0000-0000-0000-000000000000}"/>
          </ac:picMkLst>
        </pc:picChg>
      </pc:sldChg>
      <pc:sldChg chg="del">
        <pc:chgData name="Huu Dung" userId="469322363802b6c8" providerId="LiveId" clId="{449A73B0-9D32-4F10-B282-30E2FFF75CB2}" dt="2021-11-15T13:55:36.217" v="620" actId="47"/>
        <pc:sldMkLst>
          <pc:docMk/>
          <pc:sldMk cId="0" sldId="276"/>
        </pc:sldMkLst>
      </pc:sldChg>
      <pc:sldChg chg="del">
        <pc:chgData name="Huu Dung" userId="469322363802b6c8" providerId="LiveId" clId="{449A73B0-9D32-4F10-B282-30E2FFF75CB2}" dt="2021-11-15T13:55:36.894" v="621" actId="47"/>
        <pc:sldMkLst>
          <pc:docMk/>
          <pc:sldMk cId="0" sldId="277"/>
        </pc:sldMkLst>
      </pc:sldChg>
      <pc:sldChg chg="addSp delSp modSp mod">
        <pc:chgData name="Huu Dung" userId="469322363802b6c8" providerId="LiveId" clId="{449A73B0-9D32-4F10-B282-30E2FFF75CB2}" dt="2021-11-15T14:05:18.949" v="1400" actId="1036"/>
        <pc:sldMkLst>
          <pc:docMk/>
          <pc:sldMk cId="0" sldId="278"/>
        </pc:sldMkLst>
        <pc:spChg chg="add mod">
          <ac:chgData name="Huu Dung" userId="469322363802b6c8" providerId="LiveId" clId="{449A73B0-9D32-4F10-B282-30E2FFF75CB2}" dt="2021-11-15T14:04:13.780" v="1383" actId="1076"/>
          <ac:spMkLst>
            <pc:docMk/>
            <pc:sldMk cId="0" sldId="278"/>
            <ac:spMk id="7" creationId="{906D58D0-2902-4A49-9468-AA1E671818E7}"/>
          </ac:spMkLst>
        </pc:spChg>
        <pc:spChg chg="mod">
          <ac:chgData name="Huu Dung" userId="469322363802b6c8" providerId="LiveId" clId="{449A73B0-9D32-4F10-B282-30E2FFF75CB2}" dt="2021-11-15T14:04:46.694" v="1389" actId="208"/>
          <ac:spMkLst>
            <pc:docMk/>
            <pc:sldMk cId="0" sldId="278"/>
            <ac:spMk id="9" creationId="{10184057-642B-43F8-87DF-670EBB06C163}"/>
          </ac:spMkLst>
        </pc:spChg>
        <pc:spChg chg="mod">
          <ac:chgData name="Huu Dung" userId="469322363802b6c8" providerId="LiveId" clId="{449A73B0-9D32-4F10-B282-30E2FFF75CB2}" dt="2021-11-15T14:04:46.694" v="1389" actId="208"/>
          <ac:spMkLst>
            <pc:docMk/>
            <pc:sldMk cId="0" sldId="278"/>
            <ac:spMk id="10" creationId="{6F370678-68E8-48E9-BFE1-794D9B5EC3A4}"/>
          </ac:spMkLst>
        </pc:spChg>
        <pc:spChg chg="mod">
          <ac:chgData name="Huu Dung" userId="469322363802b6c8" providerId="LiveId" clId="{449A73B0-9D32-4F10-B282-30E2FFF75CB2}" dt="2021-11-15T14:04:00.801" v="1377" actId="1076"/>
          <ac:spMkLst>
            <pc:docMk/>
            <pc:sldMk cId="0" sldId="278"/>
            <ac:spMk id="1190" creationId="{00000000-0000-0000-0000-000000000000}"/>
          </ac:spMkLst>
        </pc:spChg>
        <pc:spChg chg="del mod">
          <ac:chgData name="Huu Dung" userId="469322363802b6c8" providerId="LiveId" clId="{449A73B0-9D32-4F10-B282-30E2FFF75CB2}" dt="2021-11-15T14:03:36.286" v="1341" actId="478"/>
          <ac:spMkLst>
            <pc:docMk/>
            <pc:sldMk cId="0" sldId="278"/>
            <ac:spMk id="1191" creationId="{00000000-0000-0000-0000-000000000000}"/>
          </ac:spMkLst>
        </pc:spChg>
        <pc:grpChg chg="add del mod">
          <ac:chgData name="Huu Dung" userId="469322363802b6c8" providerId="LiveId" clId="{449A73B0-9D32-4F10-B282-30E2FFF75CB2}" dt="2021-11-15T14:05:01.192" v="1391" actId="478"/>
          <ac:grpSpMkLst>
            <pc:docMk/>
            <pc:sldMk cId="0" sldId="278"/>
            <ac:grpSpMk id="8" creationId="{1168A62E-8376-4493-93D9-5226F337DDAE}"/>
          </ac:grpSpMkLst>
        </pc:grpChg>
        <pc:picChg chg="add mod">
          <ac:chgData name="Huu Dung" userId="469322363802b6c8" providerId="LiveId" clId="{449A73B0-9D32-4F10-B282-30E2FFF75CB2}" dt="2021-11-15T14:05:18.949" v="1400" actId="1036"/>
          <ac:picMkLst>
            <pc:docMk/>
            <pc:sldMk cId="0" sldId="278"/>
            <ac:picMk id="11" creationId="{E3073C9E-FF28-4B97-A1CC-A11B8EC31FCF}"/>
          </ac:picMkLst>
        </pc:picChg>
        <pc:picChg chg="del">
          <ac:chgData name="Huu Dung" userId="469322363802b6c8" providerId="LiveId" clId="{449A73B0-9D32-4F10-B282-30E2FFF75CB2}" dt="2021-11-15T13:55:42.066" v="622" actId="478"/>
          <ac:picMkLst>
            <pc:docMk/>
            <pc:sldMk cId="0" sldId="278"/>
            <ac:picMk id="1189" creationId="{00000000-0000-0000-0000-000000000000}"/>
          </ac:picMkLst>
        </pc:picChg>
      </pc:sldChg>
      <pc:sldChg chg="del">
        <pc:chgData name="Huu Dung" userId="469322363802b6c8" providerId="LiveId" clId="{449A73B0-9D32-4F10-B282-30E2FFF75CB2}" dt="2021-11-15T13:55:45.129" v="623" actId="47"/>
        <pc:sldMkLst>
          <pc:docMk/>
          <pc:sldMk cId="0" sldId="279"/>
        </pc:sldMkLst>
      </pc:sldChg>
      <pc:sldChg chg="del">
        <pc:chgData name="Huu Dung" userId="469322363802b6c8" providerId="LiveId" clId="{449A73B0-9D32-4F10-B282-30E2FFF75CB2}" dt="2021-11-15T13:55:46.081" v="624" actId="47"/>
        <pc:sldMkLst>
          <pc:docMk/>
          <pc:sldMk cId="0" sldId="280"/>
        </pc:sldMkLst>
      </pc:sldChg>
      <pc:sldChg chg="del">
        <pc:chgData name="Huu Dung" userId="469322363802b6c8" providerId="LiveId" clId="{449A73B0-9D32-4F10-B282-30E2FFF75CB2}" dt="2021-11-15T13:55:48.064" v="625" actId="47"/>
        <pc:sldMkLst>
          <pc:docMk/>
          <pc:sldMk cId="0" sldId="281"/>
        </pc:sldMkLst>
      </pc:sldChg>
      <pc:sldChg chg="del">
        <pc:chgData name="Huu Dung" userId="469322363802b6c8" providerId="LiveId" clId="{449A73B0-9D32-4F10-B282-30E2FFF75CB2}" dt="2021-11-15T13:55:49.090" v="626" actId="47"/>
        <pc:sldMkLst>
          <pc:docMk/>
          <pc:sldMk cId="0" sldId="282"/>
        </pc:sldMkLst>
      </pc:sldChg>
      <pc:sldChg chg="del">
        <pc:chgData name="Huu Dung" userId="469322363802b6c8" providerId="LiveId" clId="{449A73B0-9D32-4F10-B282-30E2FFF75CB2}" dt="2021-11-15T13:55:50.041" v="627" actId="47"/>
        <pc:sldMkLst>
          <pc:docMk/>
          <pc:sldMk cId="0" sldId="283"/>
        </pc:sldMkLst>
      </pc:sldChg>
      <pc:sldChg chg="del">
        <pc:chgData name="Huu Dung" userId="469322363802b6c8" providerId="LiveId" clId="{449A73B0-9D32-4F10-B282-30E2FFF75CB2}" dt="2021-11-15T13:55:50.624" v="628" actId="47"/>
        <pc:sldMkLst>
          <pc:docMk/>
          <pc:sldMk cId="0" sldId="284"/>
        </pc:sldMkLst>
      </pc:sldChg>
      <pc:sldChg chg="del">
        <pc:chgData name="Huu Dung" userId="469322363802b6c8" providerId="LiveId" clId="{449A73B0-9D32-4F10-B282-30E2FFF75CB2}" dt="2021-11-15T13:55:51.070" v="629" actId="47"/>
        <pc:sldMkLst>
          <pc:docMk/>
          <pc:sldMk cId="0" sldId="285"/>
        </pc:sldMkLst>
      </pc:sldChg>
      <pc:sldChg chg="del">
        <pc:chgData name="Huu Dung" userId="469322363802b6c8" providerId="LiveId" clId="{449A73B0-9D32-4F10-B282-30E2FFF75CB2}" dt="2021-11-15T13:55:51.764" v="630" actId="47"/>
        <pc:sldMkLst>
          <pc:docMk/>
          <pc:sldMk cId="0" sldId="286"/>
        </pc:sldMkLst>
      </pc:sldChg>
      <pc:sldChg chg="del">
        <pc:chgData name="Huu Dung" userId="469322363802b6c8" providerId="LiveId" clId="{449A73B0-9D32-4F10-B282-30E2FFF75CB2}" dt="2021-11-15T13:55:52.387" v="631" actId="47"/>
        <pc:sldMkLst>
          <pc:docMk/>
          <pc:sldMk cId="0" sldId="287"/>
        </pc:sldMkLst>
      </pc:sldChg>
      <pc:sldChg chg="del">
        <pc:chgData name="Huu Dung" userId="469322363802b6c8" providerId="LiveId" clId="{449A73B0-9D32-4F10-B282-30E2FFF75CB2}" dt="2021-11-15T13:55:53.113" v="632" actId="47"/>
        <pc:sldMkLst>
          <pc:docMk/>
          <pc:sldMk cId="0" sldId="288"/>
        </pc:sldMkLst>
      </pc:sldChg>
      <pc:sldChg chg="del">
        <pc:chgData name="Huu Dung" userId="469322363802b6c8" providerId="LiveId" clId="{449A73B0-9D32-4F10-B282-30E2FFF75CB2}" dt="2021-11-15T13:55:53.714" v="633" actId="47"/>
        <pc:sldMkLst>
          <pc:docMk/>
          <pc:sldMk cId="0" sldId="289"/>
        </pc:sldMkLst>
      </pc:sldChg>
      <pc:sldChg chg="del">
        <pc:chgData name="Huu Dung" userId="469322363802b6c8" providerId="LiveId" clId="{449A73B0-9D32-4F10-B282-30E2FFF75CB2}" dt="2021-11-15T13:55:54.265" v="634" actId="47"/>
        <pc:sldMkLst>
          <pc:docMk/>
          <pc:sldMk cId="0" sldId="290"/>
        </pc:sldMkLst>
      </pc:sldChg>
      <pc:sldChg chg="add del">
        <pc:chgData name="Huu Dung" userId="469322363802b6c8" providerId="LiveId" clId="{449A73B0-9D32-4F10-B282-30E2FFF75CB2}" dt="2021-11-15T14:08:13.526" v="1435" actId="47"/>
        <pc:sldMkLst>
          <pc:docMk/>
          <pc:sldMk cId="0" sldId="291"/>
        </pc:sldMkLst>
      </pc:sldChg>
      <pc:sldChg chg="del">
        <pc:chgData name="Huu Dung" userId="469322363802b6c8" providerId="LiveId" clId="{449A73B0-9D32-4F10-B282-30E2FFF75CB2}" dt="2021-11-15T14:08:14.933" v="1436" actId="47"/>
        <pc:sldMkLst>
          <pc:docMk/>
          <pc:sldMk cId="0" sldId="292"/>
        </pc:sldMkLst>
      </pc:sldChg>
      <pc:sldChg chg="del">
        <pc:chgData name="Huu Dung" userId="469322363802b6c8" providerId="LiveId" clId="{449A73B0-9D32-4F10-B282-30E2FFF75CB2}" dt="2021-11-15T14:08:16.208" v="1437" actId="47"/>
        <pc:sldMkLst>
          <pc:docMk/>
          <pc:sldMk cId="0" sldId="293"/>
        </pc:sldMkLst>
      </pc:sldChg>
      <pc:sldChg chg="modSp add del mod">
        <pc:chgData name="Huu Dung" userId="469322363802b6c8" providerId="LiveId" clId="{449A73B0-9D32-4F10-B282-30E2FFF75CB2}" dt="2021-11-15T13:57:15.042" v="715" actId="1076"/>
        <pc:sldMkLst>
          <pc:docMk/>
          <pc:sldMk cId="1834717771" sldId="294"/>
        </pc:sldMkLst>
        <pc:spChg chg="mod">
          <ac:chgData name="Huu Dung" userId="469322363802b6c8" providerId="LiveId" clId="{449A73B0-9D32-4F10-B282-30E2FFF75CB2}" dt="2021-11-15T13:57:15.042" v="715" actId="1076"/>
          <ac:spMkLst>
            <pc:docMk/>
            <pc:sldMk cId="1834717771" sldId="294"/>
            <ac:spMk id="899" creationId="{00000000-0000-0000-0000-000000000000}"/>
          </ac:spMkLst>
        </pc:spChg>
      </pc:sldChg>
      <pc:sldChg chg="modSp add mod">
        <pc:chgData name="Huu Dung" userId="469322363802b6c8" providerId="LiveId" clId="{449A73B0-9D32-4F10-B282-30E2FFF75CB2}" dt="2021-11-15T13:57:24.234" v="754" actId="20577"/>
        <pc:sldMkLst>
          <pc:docMk/>
          <pc:sldMk cId="52289544" sldId="295"/>
        </pc:sldMkLst>
        <pc:spChg chg="mod">
          <ac:chgData name="Huu Dung" userId="469322363802b6c8" providerId="LiveId" clId="{449A73B0-9D32-4F10-B282-30E2FFF75CB2}" dt="2021-11-15T13:57:24.234" v="754" actId="20577"/>
          <ac:spMkLst>
            <pc:docMk/>
            <pc:sldMk cId="52289544" sldId="295"/>
            <ac:spMk id="899" creationId="{00000000-0000-0000-0000-000000000000}"/>
          </ac:spMkLst>
        </pc:spChg>
      </pc:sldChg>
      <pc:sldChg chg="modSp add mod">
        <pc:chgData name="Huu Dung" userId="469322363802b6c8" providerId="LiveId" clId="{449A73B0-9D32-4F10-B282-30E2FFF75CB2}" dt="2021-11-15T13:57:33.668" v="809" actId="20577"/>
        <pc:sldMkLst>
          <pc:docMk/>
          <pc:sldMk cId="4207698468" sldId="296"/>
        </pc:sldMkLst>
        <pc:spChg chg="mod">
          <ac:chgData name="Huu Dung" userId="469322363802b6c8" providerId="LiveId" clId="{449A73B0-9D32-4F10-B282-30E2FFF75CB2}" dt="2021-11-15T13:57:33.668" v="809" actId="20577"/>
          <ac:spMkLst>
            <pc:docMk/>
            <pc:sldMk cId="4207698468" sldId="296"/>
            <ac:spMk id="899" creationId="{00000000-0000-0000-0000-000000000000}"/>
          </ac:spMkLst>
        </pc:spChg>
      </pc:sldChg>
      <pc:sldChg chg="addSp delSp modSp add mod">
        <pc:chgData name="Huu Dung" userId="469322363802b6c8" providerId="LiveId" clId="{449A73B0-9D32-4F10-B282-30E2FFF75CB2}" dt="2021-11-15T14:24:19.971" v="2356" actId="1038"/>
        <pc:sldMkLst>
          <pc:docMk/>
          <pc:sldMk cId="285266351" sldId="297"/>
        </pc:sldMkLst>
        <pc:spChg chg="add del mod">
          <ac:chgData name="Huu Dung" userId="469322363802b6c8" providerId="LiveId" clId="{449A73B0-9D32-4F10-B282-30E2FFF75CB2}" dt="2021-11-15T14:11:12.213" v="1459"/>
          <ac:spMkLst>
            <pc:docMk/>
            <pc:sldMk cId="285266351" sldId="297"/>
            <ac:spMk id="3" creationId="{5847D47E-B671-42BF-A853-48308DF9605A}"/>
          </ac:spMkLst>
        </pc:spChg>
        <pc:spChg chg="del mod">
          <ac:chgData name="Huu Dung" userId="469322363802b6c8" providerId="LiveId" clId="{449A73B0-9D32-4F10-B282-30E2FFF75CB2}" dt="2021-11-15T14:11:29.939" v="1462" actId="478"/>
          <ac:spMkLst>
            <pc:docMk/>
            <pc:sldMk cId="285266351" sldId="297"/>
            <ac:spMk id="5" creationId="{6D4DA69F-C667-4AE1-B5C9-BA5BE1D66621}"/>
          </ac:spMkLst>
        </pc:spChg>
        <pc:spChg chg="mod">
          <ac:chgData name="Huu Dung" userId="469322363802b6c8" providerId="LiveId" clId="{449A73B0-9D32-4F10-B282-30E2FFF75CB2}" dt="2021-11-15T14:13:50.494" v="1504" actId="20577"/>
          <ac:spMkLst>
            <pc:docMk/>
            <pc:sldMk cId="285266351" sldId="297"/>
            <ac:spMk id="6" creationId="{D8562984-D554-4549-B4D7-90B68A229E30}"/>
          </ac:spMkLst>
        </pc:spChg>
        <pc:spChg chg="mod">
          <ac:chgData name="Huu Dung" userId="469322363802b6c8" providerId="LiveId" clId="{449A73B0-9D32-4F10-B282-30E2FFF75CB2}" dt="2021-11-15T14:11:11.062" v="1457" actId="18245"/>
          <ac:spMkLst>
            <pc:docMk/>
            <pc:sldMk cId="285266351" sldId="297"/>
            <ac:spMk id="7" creationId="{9B79056A-A8F1-4F81-AA68-46934B130849}"/>
          </ac:spMkLst>
        </pc:spChg>
        <pc:spChg chg="add del mod">
          <ac:chgData name="Huu Dung" userId="469322363802b6c8" providerId="LiveId" clId="{449A73B0-9D32-4F10-B282-30E2FFF75CB2}" dt="2021-11-15T14:13:12.941" v="1494" actId="478"/>
          <ac:spMkLst>
            <pc:docMk/>
            <pc:sldMk cId="285266351" sldId="297"/>
            <ac:spMk id="8" creationId="{F9051603-B066-4D72-B4BC-A3F94E670907}"/>
          </ac:spMkLst>
        </pc:spChg>
        <pc:spChg chg="mod">
          <ac:chgData name="Huu Dung" userId="469322363802b6c8" providerId="LiveId" clId="{449A73B0-9D32-4F10-B282-30E2FFF75CB2}" dt="2021-11-15T14:11:11.062" v="1457" actId="18245"/>
          <ac:spMkLst>
            <pc:docMk/>
            <pc:sldMk cId="285266351" sldId="297"/>
            <ac:spMk id="9" creationId="{24FE7915-ECF6-434F-B62B-A24F8A3C08BA}"/>
          </ac:spMkLst>
        </pc:spChg>
        <pc:spChg chg="add del mod">
          <ac:chgData name="Huu Dung" userId="469322363802b6c8" providerId="LiveId" clId="{449A73B0-9D32-4F10-B282-30E2FFF75CB2}" dt="2021-11-15T14:13:12.903" v="1493" actId="478"/>
          <ac:spMkLst>
            <pc:docMk/>
            <pc:sldMk cId="285266351" sldId="297"/>
            <ac:spMk id="10" creationId="{2B083C48-F0C1-46ED-9150-A0592C2603FC}"/>
          </ac:spMkLst>
        </pc:spChg>
        <pc:spChg chg="mod">
          <ac:chgData name="Huu Dung" userId="469322363802b6c8" providerId="LiveId" clId="{449A73B0-9D32-4F10-B282-30E2FFF75CB2}" dt="2021-11-15T14:11:11.062" v="1457" actId="18245"/>
          <ac:spMkLst>
            <pc:docMk/>
            <pc:sldMk cId="285266351" sldId="297"/>
            <ac:spMk id="11" creationId="{ED3241E1-FA61-4DD5-8754-64ADC99F4B92}"/>
          </ac:spMkLst>
        </pc:spChg>
        <pc:spChg chg="add del mod">
          <ac:chgData name="Huu Dung" userId="469322363802b6c8" providerId="LiveId" clId="{449A73B0-9D32-4F10-B282-30E2FFF75CB2}" dt="2021-11-15T14:22:30.913" v="2210" actId="20577"/>
          <ac:spMkLst>
            <pc:docMk/>
            <pc:sldMk cId="285266351" sldId="297"/>
            <ac:spMk id="12" creationId="{1562C6C3-5A1D-4A15-9B13-D48AEA077F22}"/>
          </ac:spMkLst>
        </pc:spChg>
        <pc:spChg chg="mod">
          <ac:chgData name="Huu Dung" userId="469322363802b6c8" providerId="LiveId" clId="{449A73B0-9D32-4F10-B282-30E2FFF75CB2}" dt="2021-11-15T14:11:11.062" v="1457" actId="18245"/>
          <ac:spMkLst>
            <pc:docMk/>
            <pc:sldMk cId="285266351" sldId="297"/>
            <ac:spMk id="18" creationId="{665403C4-C92F-4C26-AEC3-2F0A230653A9}"/>
          </ac:spMkLst>
        </pc:spChg>
        <pc:spChg chg="add del mod">
          <ac:chgData name="Huu Dung" userId="469322363802b6c8" providerId="LiveId" clId="{449A73B0-9D32-4F10-B282-30E2FFF75CB2}" dt="2021-11-15T14:13:14.778" v="1500" actId="478"/>
          <ac:spMkLst>
            <pc:docMk/>
            <pc:sldMk cId="285266351" sldId="297"/>
            <ac:spMk id="19" creationId="{0334A4CF-5F17-454E-8568-E2F5291C1F94}"/>
          </ac:spMkLst>
        </pc:spChg>
        <pc:spChg chg="add del mod">
          <ac:chgData name="Huu Dung" userId="469322363802b6c8" providerId="LiveId" clId="{449A73B0-9D32-4F10-B282-30E2FFF75CB2}" dt="2021-11-15T14:16:08.563" v="1653" actId="478"/>
          <ac:spMkLst>
            <pc:docMk/>
            <pc:sldMk cId="285266351" sldId="297"/>
            <ac:spMk id="20" creationId="{6E4B4508-7733-407A-8A12-362EFE745934}"/>
          </ac:spMkLst>
        </pc:spChg>
        <pc:spChg chg="mod">
          <ac:chgData name="Huu Dung" userId="469322363802b6c8" providerId="LiveId" clId="{449A73B0-9D32-4F10-B282-30E2FFF75CB2}" dt="2021-11-15T14:11:11.062" v="1457" actId="18245"/>
          <ac:spMkLst>
            <pc:docMk/>
            <pc:sldMk cId="285266351" sldId="297"/>
            <ac:spMk id="21" creationId="{C322715D-3771-4445-A04B-F8AAC1D8E2B9}"/>
          </ac:spMkLst>
        </pc:spChg>
        <pc:spChg chg="add del mod">
          <ac:chgData name="Huu Dung" userId="469322363802b6c8" providerId="LiveId" clId="{449A73B0-9D32-4F10-B282-30E2FFF75CB2}" dt="2021-11-15T14:15:38.246" v="1645" actId="478"/>
          <ac:spMkLst>
            <pc:docMk/>
            <pc:sldMk cId="285266351" sldId="297"/>
            <ac:spMk id="22" creationId="{6283E563-2D32-4C90-9F22-58BAF23F4474}"/>
          </ac:spMkLst>
        </pc:spChg>
        <pc:spChg chg="mod">
          <ac:chgData name="Huu Dung" userId="469322363802b6c8" providerId="LiveId" clId="{449A73B0-9D32-4F10-B282-30E2FFF75CB2}" dt="2021-11-15T14:11:11.062" v="1457" actId="18245"/>
          <ac:spMkLst>
            <pc:docMk/>
            <pc:sldMk cId="285266351" sldId="297"/>
            <ac:spMk id="23" creationId="{9FEEEB17-CFC7-4A5E-A79A-8333D33077EE}"/>
          </ac:spMkLst>
        </pc:spChg>
        <pc:spChg chg="add del mod">
          <ac:chgData name="Huu Dung" userId="469322363802b6c8" providerId="LiveId" clId="{449A73B0-9D32-4F10-B282-30E2FFF75CB2}" dt="2021-11-15T14:15:44.413" v="1646" actId="478"/>
          <ac:spMkLst>
            <pc:docMk/>
            <pc:sldMk cId="285266351" sldId="297"/>
            <ac:spMk id="24" creationId="{7142122F-025C-43A3-8F5B-C6B3CC78532E}"/>
          </ac:spMkLst>
        </pc:spChg>
        <pc:spChg chg="mod">
          <ac:chgData name="Huu Dung" userId="469322363802b6c8" providerId="LiveId" clId="{449A73B0-9D32-4F10-B282-30E2FFF75CB2}" dt="2021-11-15T14:11:11.062" v="1457" actId="18245"/>
          <ac:spMkLst>
            <pc:docMk/>
            <pc:sldMk cId="285266351" sldId="297"/>
            <ac:spMk id="25" creationId="{3A658C7E-34C7-41D4-AF04-8195116BA11F}"/>
          </ac:spMkLst>
        </pc:spChg>
        <pc:spChg chg="del mod">
          <ac:chgData name="Huu Dung" userId="469322363802b6c8" providerId="LiveId" clId="{449A73B0-9D32-4F10-B282-30E2FFF75CB2}" dt="2021-11-15T14:15:47.517" v="1648" actId="478"/>
          <ac:spMkLst>
            <pc:docMk/>
            <pc:sldMk cId="285266351" sldId="297"/>
            <ac:spMk id="26" creationId="{807CB35E-3AC8-4860-A255-7DAF9524F117}"/>
          </ac:spMkLst>
        </pc:spChg>
        <pc:spChg chg="mod">
          <ac:chgData name="Huu Dung" userId="469322363802b6c8" providerId="LiveId" clId="{449A73B0-9D32-4F10-B282-30E2FFF75CB2}" dt="2021-11-15T14:11:11.062" v="1457" actId="18245"/>
          <ac:spMkLst>
            <pc:docMk/>
            <pc:sldMk cId="285266351" sldId="297"/>
            <ac:spMk id="27" creationId="{0B9A6C01-9997-42DD-A325-627E174A018A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28" creationId="{543E7403-581D-4ADC-8049-B02DB9912A07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29" creationId="{7D359E77-4009-4818-B810-4DF85E3B2320}"/>
          </ac:spMkLst>
        </pc:spChg>
        <pc:spChg chg="add del mod">
          <ac:chgData name="Huu Dung" userId="469322363802b6c8" providerId="LiveId" clId="{449A73B0-9D32-4F10-B282-30E2FFF75CB2}" dt="2021-11-15T14:12:51.288" v="1475"/>
          <ac:spMkLst>
            <pc:docMk/>
            <pc:sldMk cId="285266351" sldId="297"/>
            <ac:spMk id="30" creationId="{5059E306-6AEA-4206-8282-FEA27D5D6864}"/>
          </ac:spMkLst>
        </pc:spChg>
        <pc:spChg chg="add del mod">
          <ac:chgData name="Huu Dung" userId="469322363802b6c8" providerId="LiveId" clId="{449A73B0-9D32-4F10-B282-30E2FFF75CB2}" dt="2021-11-15T14:13:12.840" v="1491"/>
          <ac:spMkLst>
            <pc:docMk/>
            <pc:sldMk cId="285266351" sldId="297"/>
            <ac:spMk id="31" creationId="{41213579-9550-4125-BF72-65480675C81A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33" creationId="{A4988687-0128-47B9-B8A3-04E207D273CA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35" creationId="{647F581E-641B-462A-A6CD-2AB71690037C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36" creationId="{6C143155-67E2-4FD3-952C-F211D92AAF87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38" creationId="{3A598996-C70B-40E0-A7EB-E6F309C7712B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39" creationId="{A9B3CB02-8143-4284-92FF-4C75EEA18815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40" creationId="{536A4727-13FB-4F44-B7FF-8D7316F3BA60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41" creationId="{919C39E6-DCEE-4A39-A39C-7DD412105CC0}"/>
          </ac:spMkLst>
        </pc:spChg>
        <pc:spChg chg="del mod">
          <ac:chgData name="Huu Dung" userId="469322363802b6c8" providerId="LiveId" clId="{449A73B0-9D32-4F10-B282-30E2FFF75CB2}" dt="2021-11-15T14:19:07.403" v="2022" actId="478"/>
          <ac:spMkLst>
            <pc:docMk/>
            <pc:sldMk cId="285266351" sldId="297"/>
            <ac:spMk id="42" creationId="{595D757C-37F6-430A-A829-40E91ED394DF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43" creationId="{E0C39B31-64E1-4511-932A-1CDE987D627C}"/>
          </ac:spMkLst>
        </pc:spChg>
        <pc:spChg chg="del mod">
          <ac:chgData name="Huu Dung" userId="469322363802b6c8" providerId="LiveId" clId="{449A73B0-9D32-4F10-B282-30E2FFF75CB2}" dt="2021-11-15T14:19:09.252" v="2023" actId="478"/>
          <ac:spMkLst>
            <pc:docMk/>
            <pc:sldMk cId="285266351" sldId="297"/>
            <ac:spMk id="44" creationId="{92F8204A-390E-44C8-8B47-5BFD29502337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45" creationId="{6FEAFC14-C8F7-496F-8A6D-2207553A2452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46" creationId="{53A61F23-D17C-4762-B77A-1E0A0A7837DC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47" creationId="{CC6EDCBF-4A04-441E-83B5-6DD9A0CE15C7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48" creationId="{C601693B-E907-49D5-AF39-5DA56E939393}"/>
          </ac:spMkLst>
        </pc:spChg>
        <pc:spChg chg="mod">
          <ac:chgData name="Huu Dung" userId="469322363802b6c8" providerId="LiveId" clId="{449A73B0-9D32-4F10-B282-30E2FFF75CB2}" dt="2021-11-15T14:17:33.971" v="1801"/>
          <ac:spMkLst>
            <pc:docMk/>
            <pc:sldMk cId="285266351" sldId="297"/>
            <ac:spMk id="49" creationId="{76B2B8F8-F3EC-4E2A-8BFE-E89BAC471808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50" creationId="{2B796520-AB62-4B08-8D40-723A9051AB5E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51" creationId="{89B50AA0-2BB1-45E2-B226-7B664299769F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52" creationId="{B6FA7547-A567-4654-BEE5-66DBA0EA518B}"/>
          </ac:spMkLst>
        </pc:spChg>
        <pc:spChg chg="add del mod">
          <ac:chgData name="Huu Dung" userId="469322363802b6c8" providerId="LiveId" clId="{449A73B0-9D32-4F10-B282-30E2FFF75CB2}" dt="2021-11-15T14:19:02.719" v="2020" actId="478"/>
          <ac:spMkLst>
            <pc:docMk/>
            <pc:sldMk cId="285266351" sldId="297"/>
            <ac:spMk id="53" creationId="{68B878F8-BE11-402A-AB6B-1B6EC7B1CB84}"/>
          </ac:spMkLst>
        </pc:spChg>
        <pc:spChg chg="add del mod">
          <ac:chgData name="Huu Dung" userId="469322363802b6c8" providerId="LiveId" clId="{449A73B0-9D32-4F10-B282-30E2FFF75CB2}" dt="2021-11-15T14:19:04.984" v="2021" actId="478"/>
          <ac:spMkLst>
            <pc:docMk/>
            <pc:sldMk cId="285266351" sldId="297"/>
            <ac:spMk id="54" creationId="{2CDD8D73-E526-4692-A623-01C4A2D6DA8A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56" creationId="{B741452A-7FA5-4D01-B386-C53726F1B80B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57" creationId="{C117996F-9215-478D-992A-B09612385802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58" creationId="{F48718AA-AA17-43F4-B87C-FEA9155A6F91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59" creationId="{CE868656-FDCA-4211-812D-40F2BB14C650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60" creationId="{1E337AFF-780D-4B23-AEF9-7414F315609F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61" creationId="{55FB4A88-507A-4062-B352-CEE15853801D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62" creationId="{123FD731-06CC-438F-B13B-00CD3A458981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63" creationId="{EDA0636C-7C63-43A6-A042-866BC122199F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64" creationId="{7D53F46A-49BA-41E0-B815-B9780AD2B1E5}"/>
          </ac:spMkLst>
        </pc:spChg>
        <pc:spChg chg="mod">
          <ac:chgData name="Huu Dung" userId="469322363802b6c8" providerId="LiveId" clId="{449A73B0-9D32-4F10-B282-30E2FFF75CB2}" dt="2021-11-15T14:19:49.755" v="2032"/>
          <ac:spMkLst>
            <pc:docMk/>
            <pc:sldMk cId="285266351" sldId="297"/>
            <ac:spMk id="65" creationId="{3748889C-20BC-4891-AB32-53AA243E902B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67" creationId="{52D71FE7-2BFE-4FC0-8560-70A15F641EB8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68" creationId="{5867DF6C-F727-4E1E-965F-97DA60A139E2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69" creationId="{F1A20547-2FAE-4DF9-A166-78307E0B953C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70" creationId="{98B0CD51-7EF0-4D2D-9759-C334E4AC2A47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71" creationId="{6FE67A53-E4CC-4EEA-8EC7-5458B4EE01B8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72" creationId="{19E6BAF2-ECB0-4B69-A058-4ADA2DFA7B07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73" creationId="{01A6008A-D9CC-4B33-9B4B-694918AC84EF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74" creationId="{12226956-C808-4BAA-BAEA-019269BAB29E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75" creationId="{A38E5640-1916-46C9-B5CB-F6E30E7F7722}"/>
          </ac:spMkLst>
        </pc:spChg>
        <pc:spChg chg="mod">
          <ac:chgData name="Huu Dung" userId="469322363802b6c8" providerId="LiveId" clId="{449A73B0-9D32-4F10-B282-30E2FFF75CB2}" dt="2021-11-15T14:19:54.973" v="2034"/>
          <ac:spMkLst>
            <pc:docMk/>
            <pc:sldMk cId="285266351" sldId="297"/>
            <ac:spMk id="76" creationId="{D9225AB7-F31B-4CFF-B0A6-514C07E287B3}"/>
          </ac:spMkLst>
        </pc:spChg>
        <pc:spChg chg="add del mod">
          <ac:chgData name="Huu Dung" userId="469322363802b6c8" providerId="LiveId" clId="{449A73B0-9D32-4F10-B282-30E2FFF75CB2}" dt="2021-11-15T14:19:57.991" v="2035"/>
          <ac:spMkLst>
            <pc:docMk/>
            <pc:sldMk cId="285266351" sldId="297"/>
            <ac:spMk id="77" creationId="{EBAF005E-5A81-4909-8F54-37E5FB1CFBF8}"/>
          </ac:spMkLst>
        </pc:spChg>
        <pc:spChg chg="add del mod">
          <ac:chgData name="Huu Dung" userId="469322363802b6c8" providerId="LiveId" clId="{449A73B0-9D32-4F10-B282-30E2FFF75CB2}" dt="2021-11-15T14:19:57.991" v="2035"/>
          <ac:spMkLst>
            <pc:docMk/>
            <pc:sldMk cId="285266351" sldId="297"/>
            <ac:spMk id="78" creationId="{D994890A-F136-422B-A930-5EC889F7E9A1}"/>
          </ac:spMkLst>
        </pc:spChg>
        <pc:spChg chg="add del mod">
          <ac:chgData name="Huu Dung" userId="469322363802b6c8" providerId="LiveId" clId="{449A73B0-9D32-4F10-B282-30E2FFF75CB2}" dt="2021-11-15T14:19:57.991" v="2035"/>
          <ac:spMkLst>
            <pc:docMk/>
            <pc:sldMk cId="285266351" sldId="297"/>
            <ac:spMk id="79" creationId="{44CB7E30-0E43-4576-B9EC-61A6669A86AE}"/>
          </ac:spMkLst>
        </pc:spChg>
        <pc:spChg chg="mod">
          <ac:chgData name="Huu Dung" userId="469322363802b6c8" providerId="LiveId" clId="{449A73B0-9D32-4F10-B282-30E2FFF75CB2}" dt="2021-11-15T14:20:10.776" v="2036"/>
          <ac:spMkLst>
            <pc:docMk/>
            <pc:sldMk cId="285266351" sldId="297"/>
            <ac:spMk id="81" creationId="{8276B4C7-6BC6-4397-AEED-AB432BEAD9CA}"/>
          </ac:spMkLst>
        </pc:spChg>
        <pc:spChg chg="mod">
          <ac:chgData name="Huu Dung" userId="469322363802b6c8" providerId="LiveId" clId="{449A73B0-9D32-4F10-B282-30E2FFF75CB2}" dt="2021-11-15T14:20:10.776" v="2036"/>
          <ac:spMkLst>
            <pc:docMk/>
            <pc:sldMk cId="285266351" sldId="297"/>
            <ac:spMk id="82" creationId="{938B21FE-804E-4D90-B9E4-505C757E6198}"/>
          </ac:spMkLst>
        </pc:spChg>
        <pc:spChg chg="mod">
          <ac:chgData name="Huu Dung" userId="469322363802b6c8" providerId="LiveId" clId="{449A73B0-9D32-4F10-B282-30E2FFF75CB2}" dt="2021-11-15T14:20:10.776" v="2036"/>
          <ac:spMkLst>
            <pc:docMk/>
            <pc:sldMk cId="285266351" sldId="297"/>
            <ac:spMk id="83" creationId="{AFC36BE7-0FBE-43FC-B900-0C534D0F7F5E}"/>
          </ac:spMkLst>
        </pc:spChg>
        <pc:spChg chg="mod">
          <ac:chgData name="Huu Dung" userId="469322363802b6c8" providerId="LiveId" clId="{449A73B0-9D32-4F10-B282-30E2FFF75CB2}" dt="2021-11-15T14:20:10.776" v="2036"/>
          <ac:spMkLst>
            <pc:docMk/>
            <pc:sldMk cId="285266351" sldId="297"/>
            <ac:spMk id="84" creationId="{20165B95-F04D-4BC3-89DB-993C2EE3E4AD}"/>
          </ac:spMkLst>
        </pc:spChg>
        <pc:spChg chg="del mod">
          <ac:chgData name="Huu Dung" userId="469322363802b6c8" providerId="LiveId" clId="{449A73B0-9D32-4F10-B282-30E2FFF75CB2}" dt="2021-11-15T14:20:58.003" v="2110" actId="478"/>
          <ac:spMkLst>
            <pc:docMk/>
            <pc:sldMk cId="285266351" sldId="297"/>
            <ac:spMk id="85" creationId="{C5953F5A-1E85-41BD-B027-D3543935775C}"/>
          </ac:spMkLst>
        </pc:spChg>
        <pc:spChg chg="del mod">
          <ac:chgData name="Huu Dung" userId="469322363802b6c8" providerId="LiveId" clId="{449A73B0-9D32-4F10-B282-30E2FFF75CB2}" dt="2021-11-15T14:20:52.830" v="2108" actId="478"/>
          <ac:spMkLst>
            <pc:docMk/>
            <pc:sldMk cId="285266351" sldId="297"/>
            <ac:spMk id="86" creationId="{CBBFF91C-783C-4F9B-AC9A-D8BD53C82727}"/>
          </ac:spMkLst>
        </pc:spChg>
        <pc:spChg chg="del mod">
          <ac:chgData name="Huu Dung" userId="469322363802b6c8" providerId="LiveId" clId="{449A73B0-9D32-4F10-B282-30E2FFF75CB2}" dt="2021-11-15T14:20:55.844" v="2109" actId="478"/>
          <ac:spMkLst>
            <pc:docMk/>
            <pc:sldMk cId="285266351" sldId="297"/>
            <ac:spMk id="87" creationId="{8596D012-935F-46FE-BBAE-BFE6662F05F7}"/>
          </ac:spMkLst>
        </pc:spChg>
        <pc:spChg chg="mod">
          <ac:chgData name="Huu Dung" userId="469322363802b6c8" providerId="LiveId" clId="{449A73B0-9D32-4F10-B282-30E2FFF75CB2}" dt="2021-11-15T14:20:10.776" v="2036"/>
          <ac:spMkLst>
            <pc:docMk/>
            <pc:sldMk cId="285266351" sldId="297"/>
            <ac:spMk id="88" creationId="{6AD8418F-A64A-45A9-90DD-54FE3F1B2FA0}"/>
          </ac:spMkLst>
        </pc:spChg>
        <pc:spChg chg="mod">
          <ac:chgData name="Huu Dung" userId="469322363802b6c8" providerId="LiveId" clId="{449A73B0-9D32-4F10-B282-30E2FFF75CB2}" dt="2021-11-15T14:20:10.776" v="2036"/>
          <ac:spMkLst>
            <pc:docMk/>
            <pc:sldMk cId="285266351" sldId="297"/>
            <ac:spMk id="89" creationId="{FB09656D-54F0-4160-9747-C67ECAD144C4}"/>
          </ac:spMkLst>
        </pc:spChg>
        <pc:spChg chg="mod">
          <ac:chgData name="Huu Dung" userId="469322363802b6c8" providerId="LiveId" clId="{449A73B0-9D32-4F10-B282-30E2FFF75CB2}" dt="2021-11-15T14:20:10.776" v="2036"/>
          <ac:spMkLst>
            <pc:docMk/>
            <pc:sldMk cId="285266351" sldId="297"/>
            <ac:spMk id="90" creationId="{A3302BC1-35FE-47C5-BDE0-9A79DDEB3122}"/>
          </ac:spMkLst>
        </pc:spChg>
        <pc:spChg chg="mod">
          <ac:chgData name="Huu Dung" userId="469322363802b6c8" providerId="LiveId" clId="{449A73B0-9D32-4F10-B282-30E2FFF75CB2}" dt="2021-11-15T14:20:10.776" v="2036"/>
          <ac:spMkLst>
            <pc:docMk/>
            <pc:sldMk cId="285266351" sldId="297"/>
            <ac:spMk id="91" creationId="{A7C5672E-C1F2-42AD-9937-CF6AC320AF09}"/>
          </ac:spMkLst>
        </pc:spChg>
        <pc:spChg chg="mod">
          <ac:chgData name="Huu Dung" userId="469322363802b6c8" providerId="LiveId" clId="{449A73B0-9D32-4F10-B282-30E2FFF75CB2}" dt="2021-11-15T14:20:10.776" v="2036"/>
          <ac:spMkLst>
            <pc:docMk/>
            <pc:sldMk cId="285266351" sldId="297"/>
            <ac:spMk id="92" creationId="{44391EE6-C89F-4852-9DE1-DEC194D6A229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93" creationId="{A5ACB5C1-5222-426F-9D95-586735244522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94" creationId="{0D22DB8D-01F6-4F48-9E39-0FE53153E95B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95" creationId="{DB02775A-9113-4798-9727-5E71195E03FB}"/>
          </ac:spMkLst>
        </pc:spChg>
        <pc:spChg chg="add del mod">
          <ac:chgData name="Huu Dung" userId="469322363802b6c8" providerId="LiveId" clId="{449A73B0-9D32-4F10-B282-30E2FFF75CB2}" dt="2021-11-15T14:20:59.377" v="2111" actId="478"/>
          <ac:spMkLst>
            <pc:docMk/>
            <pc:sldMk cId="285266351" sldId="297"/>
            <ac:spMk id="96" creationId="{AAD6F871-4B3C-41CA-B987-0D8B07AE6C27}"/>
          </ac:spMkLst>
        </pc:spChg>
        <pc:spChg chg="add del mod">
          <ac:chgData name="Huu Dung" userId="469322363802b6c8" providerId="LiveId" clId="{449A73B0-9D32-4F10-B282-30E2FFF75CB2}" dt="2021-11-15T14:20:48.778" v="2107" actId="478"/>
          <ac:spMkLst>
            <pc:docMk/>
            <pc:sldMk cId="285266351" sldId="297"/>
            <ac:spMk id="97" creationId="{987E3BEC-D3BF-44B3-A0B0-DEC175988E5F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98" creationId="{4FF74B6E-9695-44AD-8254-C89958DD7E1C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99" creationId="{1EE9E2AB-0A9C-4A2A-9481-5B78663D3342}"/>
          </ac:spMkLst>
        </pc:spChg>
        <pc:spChg chg="add del mod">
          <ac:chgData name="Huu Dung" userId="469322363802b6c8" providerId="LiveId" clId="{449A73B0-9D32-4F10-B282-30E2FFF75CB2}" dt="2021-11-15T14:22:59.159" v="2254" actId="478"/>
          <ac:spMkLst>
            <pc:docMk/>
            <pc:sldMk cId="285266351" sldId="297"/>
            <ac:spMk id="100" creationId="{0CD4C5CD-0A25-49FC-8911-D107326D332A}"/>
          </ac:spMkLst>
        </pc:spChg>
        <pc:spChg chg="add del mod">
          <ac:chgData name="Huu Dung" userId="469322363802b6c8" providerId="LiveId" clId="{449A73B0-9D32-4F10-B282-30E2FFF75CB2}" dt="2021-11-15T14:22:39.554" v="2214"/>
          <ac:spMkLst>
            <pc:docMk/>
            <pc:sldMk cId="285266351" sldId="297"/>
            <ac:spMk id="101" creationId="{5370F740-CC6F-4FE4-9ECB-9A8A8F1F38B2}"/>
          </ac:spMkLst>
        </pc:spChg>
        <pc:spChg chg="add del mod">
          <ac:chgData name="Huu Dung" userId="469322363802b6c8" providerId="LiveId" clId="{449A73B0-9D32-4F10-B282-30E2FFF75CB2}" dt="2021-11-15T14:23:00.532" v="2255" actId="478"/>
          <ac:spMkLst>
            <pc:docMk/>
            <pc:sldMk cId="285266351" sldId="297"/>
            <ac:spMk id="102" creationId="{96BE92F5-8090-495D-A348-91DB9575BC92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103" creationId="{0AFB7C84-F3A7-4D0E-9507-F330C825B377}"/>
          </ac:spMkLst>
        </pc:spChg>
        <pc:spChg chg="add mod">
          <ac:chgData name="Huu Dung" userId="469322363802b6c8" providerId="LiveId" clId="{449A73B0-9D32-4F10-B282-30E2FFF75CB2}" dt="2021-11-15T14:24:19.971" v="2356" actId="1038"/>
          <ac:spMkLst>
            <pc:docMk/>
            <pc:sldMk cId="285266351" sldId="297"/>
            <ac:spMk id="104" creationId="{A453DD12-2FF3-44F7-A21D-D15F27B742C7}"/>
          </ac:spMkLst>
        </pc:spChg>
        <pc:spChg chg="mod">
          <ac:chgData name="Huu Dung" userId="469322363802b6c8" providerId="LiveId" clId="{449A73B0-9D32-4F10-B282-30E2FFF75CB2}" dt="2021-11-15T13:59:24.724" v="1021" actId="20577"/>
          <ac:spMkLst>
            <pc:docMk/>
            <pc:sldMk cId="285266351" sldId="297"/>
            <ac:spMk id="882" creationId="{00000000-0000-0000-0000-000000000000}"/>
          </ac:spMkLst>
        </pc:spChg>
        <pc:grpChg chg="add del mod">
          <ac:chgData name="Huu Dung" userId="469322363802b6c8" providerId="LiveId" clId="{449A73B0-9D32-4F10-B282-30E2FFF75CB2}" dt="2021-11-15T14:24:19.971" v="2356" actId="1038"/>
          <ac:grpSpMkLst>
            <pc:docMk/>
            <pc:sldMk cId="285266351" sldId="297"/>
            <ac:grpSpMk id="4" creationId="{64A033F9-7CAB-4D9B-AAD0-7DCAE4AA5DB8}"/>
          </ac:grpSpMkLst>
        </pc:grpChg>
        <pc:grpChg chg="add mod">
          <ac:chgData name="Huu Dung" userId="469322363802b6c8" providerId="LiveId" clId="{449A73B0-9D32-4F10-B282-30E2FFF75CB2}" dt="2021-11-15T14:24:19.971" v="2356" actId="1038"/>
          <ac:grpSpMkLst>
            <pc:docMk/>
            <pc:sldMk cId="285266351" sldId="297"/>
            <ac:grpSpMk id="37" creationId="{4AE702BF-EF68-48AF-AFE9-760F9A14C8A9}"/>
          </ac:grpSpMkLst>
        </pc:grpChg>
        <pc:grpChg chg="add del mod">
          <ac:chgData name="Huu Dung" userId="469322363802b6c8" providerId="LiveId" clId="{449A73B0-9D32-4F10-B282-30E2FFF75CB2}" dt="2021-11-15T14:19:51.585" v="2033"/>
          <ac:grpSpMkLst>
            <pc:docMk/>
            <pc:sldMk cId="285266351" sldId="297"/>
            <ac:grpSpMk id="55" creationId="{D7EFC013-3BBB-479C-BEEA-62BAB5919A34}"/>
          </ac:grpSpMkLst>
        </pc:grpChg>
        <pc:grpChg chg="add del mod">
          <ac:chgData name="Huu Dung" userId="469322363802b6c8" providerId="LiveId" clId="{449A73B0-9D32-4F10-B282-30E2FFF75CB2}" dt="2021-11-15T14:19:57.991" v="2035"/>
          <ac:grpSpMkLst>
            <pc:docMk/>
            <pc:sldMk cId="285266351" sldId="297"/>
            <ac:grpSpMk id="66" creationId="{783E71BA-0329-4076-90EC-7EA481938B45}"/>
          </ac:grpSpMkLst>
        </pc:grpChg>
        <pc:grpChg chg="add mod">
          <ac:chgData name="Huu Dung" userId="469322363802b6c8" providerId="LiveId" clId="{449A73B0-9D32-4F10-B282-30E2FFF75CB2}" dt="2021-11-15T14:24:19.971" v="2356" actId="1038"/>
          <ac:grpSpMkLst>
            <pc:docMk/>
            <pc:sldMk cId="285266351" sldId="297"/>
            <ac:grpSpMk id="80" creationId="{50A8766F-25EB-4F3C-86C0-E99906C3CDD1}"/>
          </ac:grpSpMkLst>
        </pc:grpChg>
        <pc:graphicFrameChg chg="add del mod modGraphic">
          <ac:chgData name="Huu Dung" userId="469322363802b6c8" providerId="LiveId" clId="{449A73B0-9D32-4F10-B282-30E2FFF75CB2}" dt="2021-11-15T14:11:11.062" v="1457" actId="18245"/>
          <ac:graphicFrameMkLst>
            <pc:docMk/>
            <pc:sldMk cId="285266351" sldId="297"/>
            <ac:graphicFrameMk id="2" creationId="{400A2349-13F7-42CC-B2FF-859B6E5A4E5A}"/>
          </ac:graphicFrameMkLst>
        </pc:graphicFrameChg>
      </pc:sldChg>
      <pc:sldChg chg="addSp delSp modSp add mod ord">
        <pc:chgData name="Huu Dung" userId="469322363802b6c8" providerId="LiveId" clId="{449A73B0-9D32-4F10-B282-30E2FFF75CB2}" dt="2021-11-15T14:29:41.624" v="2372" actId="1076"/>
        <pc:sldMkLst>
          <pc:docMk/>
          <pc:sldMk cId="4080816360" sldId="298"/>
        </pc:sldMkLst>
        <pc:spChg chg="add mod">
          <ac:chgData name="Huu Dung" userId="469322363802b6c8" providerId="LiveId" clId="{449A73B0-9D32-4F10-B282-30E2FFF75CB2}" dt="2021-11-15T14:06:35.912" v="1405" actId="1076"/>
          <ac:spMkLst>
            <pc:docMk/>
            <pc:sldMk cId="4080816360" sldId="298"/>
            <ac:spMk id="9" creationId="{031E77DE-896D-48A0-88DE-2F160AA3208B}"/>
          </ac:spMkLst>
        </pc:spChg>
        <pc:spChg chg="mod">
          <ac:chgData name="Huu Dung" userId="469322363802b6c8" providerId="LiveId" clId="{449A73B0-9D32-4F10-B282-30E2FFF75CB2}" dt="2021-11-15T14:00:51.739" v="1160" actId="20577"/>
          <ac:spMkLst>
            <pc:docMk/>
            <pc:sldMk cId="4080816360" sldId="298"/>
            <ac:spMk id="882" creationId="{00000000-0000-0000-0000-000000000000}"/>
          </ac:spMkLst>
        </pc:spChg>
        <pc:grpChg chg="del">
          <ac:chgData name="Huu Dung" userId="469322363802b6c8" providerId="LiveId" clId="{449A73B0-9D32-4F10-B282-30E2FFF75CB2}" dt="2021-11-15T14:06:31.499" v="1403" actId="478"/>
          <ac:grpSpMkLst>
            <pc:docMk/>
            <pc:sldMk cId="4080816360" sldId="298"/>
            <ac:grpSpMk id="13" creationId="{240A43B2-2B37-4764-8134-D4F07C7A6D37}"/>
          </ac:grpSpMkLst>
        </pc:grpChg>
        <pc:picChg chg="add del mod">
          <ac:chgData name="Huu Dung" userId="469322363802b6c8" providerId="LiveId" clId="{449A73B0-9D32-4F10-B282-30E2FFF75CB2}" dt="2021-11-15T14:28:35.464" v="2365" actId="478"/>
          <ac:picMkLst>
            <pc:docMk/>
            <pc:sldMk cId="4080816360" sldId="298"/>
            <ac:picMk id="2050" creationId="{038F5EBA-AEB7-48F0-82BD-0790B705ACD2}"/>
          </ac:picMkLst>
        </pc:picChg>
        <pc:picChg chg="add del mod">
          <ac:chgData name="Huu Dung" userId="469322363802b6c8" providerId="LiveId" clId="{449A73B0-9D32-4F10-B282-30E2FFF75CB2}" dt="2021-11-15T14:29:29.573" v="2369" actId="478"/>
          <ac:picMkLst>
            <pc:docMk/>
            <pc:sldMk cId="4080816360" sldId="298"/>
            <ac:picMk id="2052" creationId="{3ADF7FB1-34EB-4FCC-8DB4-83EB297FA3EE}"/>
          </ac:picMkLst>
        </pc:picChg>
        <pc:picChg chg="add mod">
          <ac:chgData name="Huu Dung" userId="469322363802b6c8" providerId="LiveId" clId="{449A73B0-9D32-4F10-B282-30E2FFF75CB2}" dt="2021-11-15T14:29:41.624" v="2372" actId="1076"/>
          <ac:picMkLst>
            <pc:docMk/>
            <pc:sldMk cId="4080816360" sldId="298"/>
            <ac:picMk id="2054" creationId="{7BE966CA-BF4A-4FCE-B150-73BBB65DFCB1}"/>
          </ac:picMkLst>
        </pc:picChg>
      </pc:sldChg>
      <pc:sldChg chg="addSp delSp modSp add mod">
        <pc:chgData name="Huu Dung" userId="469322363802b6c8" providerId="LiveId" clId="{449A73B0-9D32-4F10-B282-30E2FFF75CB2}" dt="2021-11-15T14:06:40.659" v="1407"/>
        <pc:sldMkLst>
          <pc:docMk/>
          <pc:sldMk cId="388268738" sldId="299"/>
        </pc:sldMkLst>
        <pc:spChg chg="add mod">
          <ac:chgData name="Huu Dung" userId="469322363802b6c8" providerId="LiveId" clId="{449A73B0-9D32-4F10-B282-30E2FFF75CB2}" dt="2021-11-15T14:06:40.659" v="1407"/>
          <ac:spMkLst>
            <pc:docMk/>
            <pc:sldMk cId="388268738" sldId="299"/>
            <ac:spMk id="9" creationId="{E319BF0C-616E-4E3B-BF63-102347F98E36}"/>
          </ac:spMkLst>
        </pc:spChg>
        <pc:spChg chg="mod">
          <ac:chgData name="Huu Dung" userId="469322363802b6c8" providerId="LiveId" clId="{449A73B0-9D32-4F10-B282-30E2FFF75CB2}" dt="2021-11-15T14:01:12.065" v="1204" actId="20577"/>
          <ac:spMkLst>
            <pc:docMk/>
            <pc:sldMk cId="388268738" sldId="299"/>
            <ac:spMk id="882" creationId="{00000000-0000-0000-0000-000000000000}"/>
          </ac:spMkLst>
        </pc:spChg>
        <pc:grpChg chg="del">
          <ac:chgData name="Huu Dung" userId="469322363802b6c8" providerId="LiveId" clId="{449A73B0-9D32-4F10-B282-30E2FFF75CB2}" dt="2021-11-15T14:06:40.467" v="1406" actId="478"/>
          <ac:grpSpMkLst>
            <pc:docMk/>
            <pc:sldMk cId="388268738" sldId="299"/>
            <ac:grpSpMk id="13" creationId="{240A43B2-2B37-4764-8134-D4F07C7A6D37}"/>
          </ac:grpSpMkLst>
        </pc:grpChg>
      </pc:sldChg>
      <pc:sldChg chg="addSp delSp modSp add mod">
        <pc:chgData name="Huu Dung" userId="469322363802b6c8" providerId="LiveId" clId="{449A73B0-9D32-4F10-B282-30E2FFF75CB2}" dt="2021-11-15T14:06:43.131" v="1409"/>
        <pc:sldMkLst>
          <pc:docMk/>
          <pc:sldMk cId="4017369633" sldId="300"/>
        </pc:sldMkLst>
        <pc:spChg chg="add mod">
          <ac:chgData name="Huu Dung" userId="469322363802b6c8" providerId="LiveId" clId="{449A73B0-9D32-4F10-B282-30E2FFF75CB2}" dt="2021-11-15T14:06:43.131" v="1409"/>
          <ac:spMkLst>
            <pc:docMk/>
            <pc:sldMk cId="4017369633" sldId="300"/>
            <ac:spMk id="9" creationId="{8E875EB5-E8FD-4738-AFAB-BCE4E1541DB4}"/>
          </ac:spMkLst>
        </pc:spChg>
        <pc:spChg chg="mod">
          <ac:chgData name="Huu Dung" userId="469322363802b6c8" providerId="LiveId" clId="{449A73B0-9D32-4F10-B282-30E2FFF75CB2}" dt="2021-11-15T14:01:19.412" v="1222" actId="20577"/>
          <ac:spMkLst>
            <pc:docMk/>
            <pc:sldMk cId="4017369633" sldId="300"/>
            <ac:spMk id="882" creationId="{00000000-0000-0000-0000-000000000000}"/>
          </ac:spMkLst>
        </pc:spChg>
        <pc:grpChg chg="del">
          <ac:chgData name="Huu Dung" userId="469322363802b6c8" providerId="LiveId" clId="{449A73B0-9D32-4F10-B282-30E2FFF75CB2}" dt="2021-11-15T14:06:42.924" v="1408" actId="478"/>
          <ac:grpSpMkLst>
            <pc:docMk/>
            <pc:sldMk cId="4017369633" sldId="300"/>
            <ac:grpSpMk id="13" creationId="{240A43B2-2B37-4764-8134-D4F07C7A6D37}"/>
          </ac:grpSpMkLst>
        </pc:grpChg>
      </pc:sldChg>
      <pc:sldChg chg="addSp delSp modSp add mod ord">
        <pc:chgData name="Huu Dung" userId="469322363802b6c8" providerId="LiveId" clId="{449A73B0-9D32-4F10-B282-30E2FFF75CB2}" dt="2021-11-15T14:07:25.133" v="1434" actId="1035"/>
        <pc:sldMkLst>
          <pc:docMk/>
          <pc:sldMk cId="3177439278" sldId="301"/>
        </pc:sldMkLst>
        <pc:spChg chg="mod">
          <ac:chgData name="Huu Dung" userId="469322363802b6c8" providerId="LiveId" clId="{449A73B0-9D32-4F10-B282-30E2FFF75CB2}" dt="2021-11-15T14:07:16.425" v="1428"/>
          <ac:spMkLst>
            <pc:docMk/>
            <pc:sldMk cId="3177439278" sldId="301"/>
            <ac:spMk id="10" creationId="{FAF0055A-094A-41A1-8C27-4170BC7A5E41}"/>
          </ac:spMkLst>
        </pc:spChg>
        <pc:spChg chg="mod">
          <ac:chgData name="Huu Dung" userId="469322363802b6c8" providerId="LiveId" clId="{449A73B0-9D32-4F10-B282-30E2FFF75CB2}" dt="2021-11-15T14:07:16.425" v="1428"/>
          <ac:spMkLst>
            <pc:docMk/>
            <pc:sldMk cId="3177439278" sldId="301"/>
            <ac:spMk id="11" creationId="{DF38F6F2-463B-4107-A95D-D807FD347C71}"/>
          </ac:spMkLst>
        </pc:spChg>
        <pc:spChg chg="mod">
          <ac:chgData name="Huu Dung" userId="469322363802b6c8" providerId="LiveId" clId="{449A73B0-9D32-4F10-B282-30E2FFF75CB2}" dt="2021-11-15T14:01:33.777" v="1248" actId="20577"/>
          <ac:spMkLst>
            <pc:docMk/>
            <pc:sldMk cId="3177439278" sldId="301"/>
            <ac:spMk id="882" creationId="{00000000-0000-0000-0000-000000000000}"/>
          </ac:spMkLst>
        </pc:spChg>
        <pc:grpChg chg="add mod">
          <ac:chgData name="Huu Dung" userId="469322363802b6c8" providerId="LiveId" clId="{449A73B0-9D32-4F10-B282-30E2FFF75CB2}" dt="2021-11-15T14:07:25.133" v="1434" actId="1035"/>
          <ac:grpSpMkLst>
            <pc:docMk/>
            <pc:sldMk cId="3177439278" sldId="301"/>
            <ac:grpSpMk id="9" creationId="{A4149545-5CCB-459D-91CB-9B4DC56DB65C}"/>
          </ac:grpSpMkLst>
        </pc:grpChg>
        <pc:grpChg chg="del">
          <ac:chgData name="Huu Dung" userId="469322363802b6c8" providerId="LiveId" clId="{449A73B0-9D32-4F10-B282-30E2FFF75CB2}" dt="2021-11-15T14:07:16.213" v="1427" actId="478"/>
          <ac:grpSpMkLst>
            <pc:docMk/>
            <pc:sldMk cId="3177439278" sldId="301"/>
            <ac:grpSpMk id="13" creationId="{240A43B2-2B37-4764-8134-D4F07C7A6D37}"/>
          </ac:grpSpMkLst>
        </pc:grpChg>
      </pc:sldChg>
      <pc:sldChg chg="addSp delSp modSp add mod">
        <pc:chgData name="Huu Dung" userId="469322363802b6c8" providerId="LiveId" clId="{449A73B0-9D32-4F10-B282-30E2FFF75CB2}" dt="2021-11-15T14:06:59.160" v="1426" actId="1038"/>
        <pc:sldMkLst>
          <pc:docMk/>
          <pc:sldMk cId="472813371" sldId="302"/>
        </pc:sldMkLst>
        <pc:spChg chg="mod">
          <ac:chgData name="Huu Dung" userId="469322363802b6c8" providerId="LiveId" clId="{449A73B0-9D32-4F10-B282-30E2FFF75CB2}" dt="2021-11-15T14:06:54.276" v="1411"/>
          <ac:spMkLst>
            <pc:docMk/>
            <pc:sldMk cId="472813371" sldId="302"/>
            <ac:spMk id="10" creationId="{4B41FAC9-1FAE-495D-A0F4-A5E614178621}"/>
          </ac:spMkLst>
        </pc:spChg>
        <pc:spChg chg="mod">
          <ac:chgData name="Huu Dung" userId="469322363802b6c8" providerId="LiveId" clId="{449A73B0-9D32-4F10-B282-30E2FFF75CB2}" dt="2021-11-15T14:06:54.276" v="1411"/>
          <ac:spMkLst>
            <pc:docMk/>
            <pc:sldMk cId="472813371" sldId="302"/>
            <ac:spMk id="11" creationId="{1F932F53-19E7-41D2-8C2D-B42AABA76F0B}"/>
          </ac:spMkLst>
        </pc:spChg>
        <pc:spChg chg="mod">
          <ac:chgData name="Huu Dung" userId="469322363802b6c8" providerId="LiveId" clId="{449A73B0-9D32-4F10-B282-30E2FFF75CB2}" dt="2021-11-15T14:01:58.287" v="1286" actId="20577"/>
          <ac:spMkLst>
            <pc:docMk/>
            <pc:sldMk cId="472813371" sldId="302"/>
            <ac:spMk id="882" creationId="{00000000-0000-0000-0000-000000000000}"/>
          </ac:spMkLst>
        </pc:spChg>
        <pc:grpChg chg="add mod">
          <ac:chgData name="Huu Dung" userId="469322363802b6c8" providerId="LiveId" clId="{449A73B0-9D32-4F10-B282-30E2FFF75CB2}" dt="2021-11-15T14:06:59.160" v="1426" actId="1038"/>
          <ac:grpSpMkLst>
            <pc:docMk/>
            <pc:sldMk cId="472813371" sldId="302"/>
            <ac:grpSpMk id="9" creationId="{869703C0-9DC6-4936-9F8A-645624378859}"/>
          </ac:grpSpMkLst>
        </pc:grpChg>
        <pc:grpChg chg="del">
          <ac:chgData name="Huu Dung" userId="469322363802b6c8" providerId="LiveId" clId="{449A73B0-9D32-4F10-B282-30E2FFF75CB2}" dt="2021-11-15T14:06:54.084" v="1410" actId="478"/>
          <ac:grpSpMkLst>
            <pc:docMk/>
            <pc:sldMk cId="472813371" sldId="302"/>
            <ac:grpSpMk id="13" creationId="{240A43B2-2B37-4764-8134-D4F07C7A6D37}"/>
          </ac:grpSpMkLst>
        </pc:grpChg>
      </pc:sldChg>
      <pc:sldMasterChg chg="delSldLayout">
        <pc:chgData name="Huu Dung" userId="469322363802b6c8" providerId="LiveId" clId="{449A73B0-9D32-4F10-B282-30E2FFF75CB2}" dt="2021-11-15T13:55:54.265" v="634" actId="47"/>
        <pc:sldMasterMkLst>
          <pc:docMk/>
          <pc:sldMasterMk cId="0" sldId="2147483659"/>
        </pc:sldMasterMkLst>
        <pc:sldLayoutChg chg="del">
          <pc:chgData name="Huu Dung" userId="469322363802b6c8" providerId="LiveId" clId="{449A73B0-9D32-4F10-B282-30E2FFF75CB2}" dt="2021-11-15T13:55:25.057" v="605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Huu Dung" userId="469322363802b6c8" providerId="LiveId" clId="{449A73B0-9D32-4F10-B282-30E2FFF75CB2}" dt="2021-11-15T13:55:34.540" v="617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Huu Dung" userId="469322363802b6c8" providerId="LiveId" clId="{449A73B0-9D32-4F10-B282-30E2FFF75CB2}" dt="2021-11-15T13:55:54.265" v="634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Huu Dung" userId="469322363802b6c8" providerId="LiveId" clId="{449A73B0-9D32-4F10-B282-30E2FFF75CB2}" dt="2021-11-15T13:55:51.070" v="629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Huu Dung" userId="469322363802b6c8" providerId="LiveId" clId="{449A73B0-9D32-4F10-B282-30E2FFF75CB2}" dt="2021-11-15T13:55:35.055" v="618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Huu Dung" userId="469322363802b6c8" providerId="LiveId" clId="{449A73B0-9D32-4F10-B282-30E2FFF75CB2}" dt="2021-11-15T13:55:36.894" v="621" actId="47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91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283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30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432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cc8395c55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cc8395c55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60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52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504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078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18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893482" y="1356163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spc="50" dirty="0">
                <a:ln w="9525" cmpd="sng">
                  <a:solidFill>
                    <a:schemeClr val="accent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Your Blog</a:t>
            </a:r>
            <a:endParaRPr sz="8000" b="1" spc="50" dirty="0">
              <a:ln w="9525" cmpd="sng">
                <a:solidFill>
                  <a:schemeClr val="accent2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7EE66-D613-4E67-B185-7E9C93322B48}"/>
              </a:ext>
            </a:extLst>
          </p:cNvPr>
          <p:cNvSpPr txBox="1"/>
          <p:nvPr/>
        </p:nvSpPr>
        <p:spPr>
          <a:xfrm>
            <a:off x="124899" y="98474"/>
            <a:ext cx="322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MindX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Technology School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31A8D-679F-4F83-B73A-05EE4296C3D0}"/>
              </a:ext>
            </a:extLst>
          </p:cNvPr>
          <p:cNvSpPr txBox="1"/>
          <p:nvPr/>
        </p:nvSpPr>
        <p:spPr>
          <a:xfrm>
            <a:off x="3248780" y="3207437"/>
            <a:ext cx="2962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Hướng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dẫn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: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Nguyễn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Tuấn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Anh</a:t>
            </a:r>
          </a:p>
          <a:p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Nhóm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: 4</a:t>
            </a:r>
          </a:p>
          <a:p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    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Nguyễn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Hữu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Dũng</a:t>
            </a:r>
            <a:endParaRPr lang="en-US" sz="1800" dirty="0"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    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Vũ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Minh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Thụ</a:t>
            </a:r>
            <a:endParaRPr lang="en-US" sz="1800" dirty="0"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    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Nguyễn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Đình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Phú</a:t>
            </a:r>
            <a:endParaRPr lang="en-US" sz="1800" dirty="0"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advTm="213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SẢN PHẨM</a:t>
            </a:r>
            <a:endParaRPr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9544"/>
      </p:ext>
    </p:extLst>
  </p:cSld>
  <p:clrMapOvr>
    <a:masterClrMapping/>
  </p:clrMapOvr>
  <p:transition advTm="440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4305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 Condensed" panose="02000000000000000000" pitchFamily="2" charset="0"/>
                <a:ea typeface="Roboto Condensed" panose="02000000000000000000" pitchFamily="2" charset="0"/>
              </a:rPr>
              <a:t>Demo sản phẩm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Condensed" panose="02000000000000000000" pitchFamily="2" charset="0"/>
                <a:ea typeface="Roboto Condensed" panose="02000000000000000000" pitchFamily="2" charset="0"/>
              </a:rPr>
              <a:t>11</a:t>
            </a:fld>
            <a:endParaRPr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9" name="Google Shape;1652;p48">
            <a:extLst>
              <a:ext uri="{FF2B5EF4-FFF2-40B4-BE49-F238E27FC236}">
                <a16:creationId xmlns:a16="http://schemas.microsoft.com/office/drawing/2014/main" id="{A4149545-5CCB-459D-91CB-9B4DC56DB65C}"/>
              </a:ext>
            </a:extLst>
          </p:cNvPr>
          <p:cNvGrpSpPr/>
          <p:nvPr/>
        </p:nvGrpSpPr>
        <p:grpSpPr>
          <a:xfrm>
            <a:off x="286378" y="355295"/>
            <a:ext cx="387933" cy="367467"/>
            <a:chOff x="2583100" y="2973775"/>
            <a:chExt cx="461550" cy="437200"/>
          </a:xfrm>
        </p:grpSpPr>
        <p:sp>
          <p:nvSpPr>
            <p:cNvPr id="10" name="Google Shape;1653;p48">
              <a:extLst>
                <a:ext uri="{FF2B5EF4-FFF2-40B4-BE49-F238E27FC236}">
                  <a16:creationId xmlns:a16="http://schemas.microsoft.com/office/drawing/2014/main" id="{FAF0055A-094A-41A1-8C27-4170BC7A5E41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54;p48">
              <a:extLst>
                <a:ext uri="{FF2B5EF4-FFF2-40B4-BE49-F238E27FC236}">
                  <a16:creationId xmlns:a16="http://schemas.microsoft.com/office/drawing/2014/main" id="{DF38F6F2-463B-4107-A95D-D807FD347C71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7439278"/>
      </p:ext>
    </p:extLst>
  </p:cSld>
  <p:clrMapOvr>
    <a:masterClrMapping/>
  </p:clrMapOvr>
  <p:transition advTm="621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HƯỚNG PHÁT TRIỂN</a:t>
            </a:r>
            <a:endParaRPr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98468"/>
      </p:ext>
    </p:extLst>
  </p:cSld>
  <p:clrMapOvr>
    <a:masterClrMapping/>
  </p:clrMapOvr>
  <p:transition advTm="1182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4305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 Condensed" panose="02000000000000000000" pitchFamily="2" charset="0"/>
                <a:ea typeface="Roboto Condensed" panose="02000000000000000000" pitchFamily="2" charset="0"/>
              </a:rPr>
              <a:t>Hướng phát triển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Condensed" panose="02000000000000000000" pitchFamily="2" charset="0"/>
                <a:ea typeface="Roboto Condensed" panose="02000000000000000000" pitchFamily="2" charset="0"/>
              </a:rPr>
              <a:t>13</a:t>
            </a:fld>
            <a:endParaRPr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9" name="Google Shape;1700;p48">
            <a:extLst>
              <a:ext uri="{FF2B5EF4-FFF2-40B4-BE49-F238E27FC236}">
                <a16:creationId xmlns:a16="http://schemas.microsoft.com/office/drawing/2014/main" id="{869703C0-9DC6-4936-9F8A-645624378859}"/>
              </a:ext>
            </a:extLst>
          </p:cNvPr>
          <p:cNvGrpSpPr/>
          <p:nvPr/>
        </p:nvGrpSpPr>
        <p:grpSpPr>
          <a:xfrm>
            <a:off x="283216" y="416814"/>
            <a:ext cx="369505" cy="268183"/>
            <a:chOff x="4604550" y="3714775"/>
            <a:chExt cx="439625" cy="319075"/>
          </a:xfrm>
        </p:grpSpPr>
        <p:sp>
          <p:nvSpPr>
            <p:cNvPr id="10" name="Google Shape;1701;p48">
              <a:extLst>
                <a:ext uri="{FF2B5EF4-FFF2-40B4-BE49-F238E27FC236}">
                  <a16:creationId xmlns:a16="http://schemas.microsoft.com/office/drawing/2014/main" id="{4B41FAC9-1FAE-495D-A0F4-A5E61417862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02;p48">
              <a:extLst>
                <a:ext uri="{FF2B5EF4-FFF2-40B4-BE49-F238E27FC236}">
                  <a16:creationId xmlns:a16="http://schemas.microsoft.com/office/drawing/2014/main" id="{1F932F53-19E7-41D2-8C2D-B42AABA76F0B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2813371"/>
      </p:ext>
    </p:extLst>
  </p:cSld>
  <p:clrMapOvr>
    <a:masterClrMapping/>
  </p:clrMapOvr>
  <p:transition advTm="1558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5"/>
          <p:cNvSpPr txBox="1">
            <a:spLocks noGrp="1"/>
          </p:cNvSpPr>
          <p:nvPr>
            <p:ph type="ctrTitle" idx="4294967295"/>
          </p:nvPr>
        </p:nvSpPr>
        <p:spPr>
          <a:xfrm>
            <a:off x="426205" y="1436311"/>
            <a:ext cx="3871445" cy="1135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Thanks for</a:t>
            </a:r>
            <a:endParaRPr sz="7200">
              <a:solidFill>
                <a:schemeClr val="lt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192" name="Google Shape;1192;p3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D58D0-2902-4A49-9468-AA1E671818E7}"/>
              </a:ext>
            </a:extLst>
          </p:cNvPr>
          <p:cNvSpPr txBox="1"/>
          <p:nvPr/>
        </p:nvSpPr>
        <p:spPr>
          <a:xfrm>
            <a:off x="1777805" y="2447324"/>
            <a:ext cx="46669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7200">
                <a:solidFill>
                  <a:schemeClr val="l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listening!</a:t>
            </a:r>
            <a:endParaRPr lang="en-US" sz="7200"/>
          </a:p>
        </p:txBody>
      </p:sp>
      <p:pic>
        <p:nvPicPr>
          <p:cNvPr id="11" name="Graphic 10" descr="Thumbs up sign outline">
            <a:extLst>
              <a:ext uri="{FF2B5EF4-FFF2-40B4-BE49-F238E27FC236}">
                <a16:creationId xmlns:a16="http://schemas.microsoft.com/office/drawing/2014/main" id="{E3073C9E-FF28-4B97-A1CC-A11B8EC31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2216" y="775206"/>
            <a:ext cx="2956853" cy="2956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NỘI DUNG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16043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MÔ TẢ TRANG WEB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XÂY DỰNG VÀ CÀI ĐẶT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SẢN PHẨM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HƯỚNG PHÁT TRIỂN</a:t>
            </a:r>
            <a:endParaRPr sz="2000" dirty="0"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fld>
            <a:endParaRPr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advTm="341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" grpId="0"/>
      <p:bldP spid="9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MÔ TẢ TRANG WEB</a:t>
            </a:r>
            <a:endParaRPr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ransition advTm="567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4305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Giới thiệu trang web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fld>
            <a:endParaRPr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13" name="Google Shape;1538;p48">
            <a:extLst>
              <a:ext uri="{FF2B5EF4-FFF2-40B4-BE49-F238E27FC236}">
                <a16:creationId xmlns:a16="http://schemas.microsoft.com/office/drawing/2014/main" id="{240A43B2-2B37-4764-8134-D4F07C7A6D37}"/>
              </a:ext>
            </a:extLst>
          </p:cNvPr>
          <p:cNvGrpSpPr/>
          <p:nvPr/>
        </p:nvGrpSpPr>
        <p:grpSpPr>
          <a:xfrm>
            <a:off x="338707" y="400183"/>
            <a:ext cx="349060" cy="298882"/>
            <a:chOff x="1934025" y="1001650"/>
            <a:chExt cx="415300" cy="355600"/>
          </a:xfrm>
        </p:grpSpPr>
        <p:sp>
          <p:nvSpPr>
            <p:cNvPr id="14" name="Google Shape;1539;p48">
              <a:extLst>
                <a:ext uri="{FF2B5EF4-FFF2-40B4-BE49-F238E27FC236}">
                  <a16:creationId xmlns:a16="http://schemas.microsoft.com/office/drawing/2014/main" id="{E8F6DC56-9857-4F93-98B9-942F2F49B94F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" name="Google Shape;1540;p48">
              <a:extLst>
                <a:ext uri="{FF2B5EF4-FFF2-40B4-BE49-F238E27FC236}">
                  <a16:creationId xmlns:a16="http://schemas.microsoft.com/office/drawing/2014/main" id="{006BB3CF-120A-454D-9317-A485C5C26248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" name="Google Shape;1541;p48">
              <a:extLst>
                <a:ext uri="{FF2B5EF4-FFF2-40B4-BE49-F238E27FC236}">
                  <a16:creationId xmlns:a16="http://schemas.microsoft.com/office/drawing/2014/main" id="{AEC1B292-ABF8-46DD-941C-88BD65CF7E48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" name="Google Shape;1542;p48">
              <a:extLst>
                <a:ext uri="{FF2B5EF4-FFF2-40B4-BE49-F238E27FC236}">
                  <a16:creationId xmlns:a16="http://schemas.microsoft.com/office/drawing/2014/main" id="{489D3896-4612-4D71-8471-289237332D3E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pic>
        <p:nvPicPr>
          <p:cNvPr id="1026" name="Picture 2" descr="5 công cụ digital marketing thông dụng nhất hiện nay">
            <a:extLst>
              <a:ext uri="{FF2B5EF4-FFF2-40B4-BE49-F238E27FC236}">
                <a16:creationId xmlns:a16="http://schemas.microsoft.com/office/drawing/2014/main" id="{E20A9CD3-4610-489B-AAF1-2E6E0BC7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97" y="1282929"/>
            <a:ext cx="4296069" cy="257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advTm="143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4305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 Condensed" panose="02000000000000000000" pitchFamily="2" charset="0"/>
                <a:ea typeface="Roboto Condensed" panose="02000000000000000000" pitchFamily="2" charset="0"/>
              </a:rPr>
              <a:t>Tính năng của trang web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fld>
            <a:endParaRPr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13" name="Google Shape;1538;p48">
            <a:extLst>
              <a:ext uri="{FF2B5EF4-FFF2-40B4-BE49-F238E27FC236}">
                <a16:creationId xmlns:a16="http://schemas.microsoft.com/office/drawing/2014/main" id="{240A43B2-2B37-4764-8134-D4F07C7A6D37}"/>
              </a:ext>
            </a:extLst>
          </p:cNvPr>
          <p:cNvGrpSpPr/>
          <p:nvPr/>
        </p:nvGrpSpPr>
        <p:grpSpPr>
          <a:xfrm>
            <a:off x="338707" y="400183"/>
            <a:ext cx="349060" cy="298882"/>
            <a:chOff x="1934025" y="1001650"/>
            <a:chExt cx="415300" cy="355600"/>
          </a:xfrm>
        </p:grpSpPr>
        <p:sp>
          <p:nvSpPr>
            <p:cNvPr id="14" name="Google Shape;1539;p48">
              <a:extLst>
                <a:ext uri="{FF2B5EF4-FFF2-40B4-BE49-F238E27FC236}">
                  <a16:creationId xmlns:a16="http://schemas.microsoft.com/office/drawing/2014/main" id="{E8F6DC56-9857-4F93-98B9-942F2F49B94F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" name="Google Shape;1540;p48">
              <a:extLst>
                <a:ext uri="{FF2B5EF4-FFF2-40B4-BE49-F238E27FC236}">
                  <a16:creationId xmlns:a16="http://schemas.microsoft.com/office/drawing/2014/main" id="{006BB3CF-120A-454D-9317-A485C5C26248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" name="Google Shape;1541;p48">
              <a:extLst>
                <a:ext uri="{FF2B5EF4-FFF2-40B4-BE49-F238E27FC236}">
                  <a16:creationId xmlns:a16="http://schemas.microsoft.com/office/drawing/2014/main" id="{AEC1B292-ABF8-46DD-941C-88BD65CF7E48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" name="Google Shape;1542;p48">
              <a:extLst>
                <a:ext uri="{FF2B5EF4-FFF2-40B4-BE49-F238E27FC236}">
                  <a16:creationId xmlns:a16="http://schemas.microsoft.com/office/drawing/2014/main" id="{489D3896-4612-4D71-8471-289237332D3E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A033F9-7CAB-4D9B-AAD0-7DCAE4AA5DB8}"/>
              </a:ext>
            </a:extLst>
          </p:cNvPr>
          <p:cNvGrpSpPr/>
          <p:nvPr/>
        </p:nvGrpSpPr>
        <p:grpSpPr>
          <a:xfrm>
            <a:off x="594810" y="1512571"/>
            <a:ext cx="5010415" cy="2399183"/>
            <a:chOff x="1524028" y="834052"/>
            <a:chExt cx="6095943" cy="26512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562984-D554-4549-B4D7-90B68A229E30}"/>
                </a:ext>
              </a:extLst>
            </p:cNvPr>
            <p:cNvSpPr/>
            <p:nvPr/>
          </p:nvSpPr>
          <p:spPr>
            <a:xfrm>
              <a:off x="1524028" y="1593895"/>
              <a:ext cx="218453" cy="21845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79056A-A8F1-4F81-AA68-46934B130849}"/>
                </a:ext>
              </a:extLst>
            </p:cNvPr>
            <p:cNvSpPr/>
            <p:nvPr/>
          </p:nvSpPr>
          <p:spPr>
            <a:xfrm>
              <a:off x="1524028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051603-B066-4D72-B4BC-A3F94E670907}"/>
                </a:ext>
              </a:extLst>
            </p:cNvPr>
            <p:cNvSpPr/>
            <p:nvPr/>
          </p:nvSpPr>
          <p:spPr>
            <a:xfrm>
              <a:off x="1524028" y="2103104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FE7915-ECF6-434F-B62B-A24F8A3C08BA}"/>
                </a:ext>
              </a:extLst>
            </p:cNvPr>
            <p:cNvSpPr/>
            <p:nvPr/>
          </p:nvSpPr>
          <p:spPr>
            <a:xfrm>
              <a:off x="1732182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083C48-F0C1-46ED-9150-A0592C2603FC}"/>
                </a:ext>
              </a:extLst>
            </p:cNvPr>
            <p:cNvSpPr/>
            <p:nvPr/>
          </p:nvSpPr>
          <p:spPr>
            <a:xfrm>
              <a:off x="1524028" y="2612307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3241E1-FA61-4DD5-8754-64ADC99F4B92}"/>
                </a:ext>
              </a:extLst>
            </p:cNvPr>
            <p:cNvSpPr/>
            <p:nvPr/>
          </p:nvSpPr>
          <p:spPr>
            <a:xfrm>
              <a:off x="1732182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62C6C3-5A1D-4A15-9B13-D48AEA077F22}"/>
                </a:ext>
              </a:extLst>
            </p:cNvPr>
            <p:cNvSpPr/>
            <p:nvPr/>
          </p:nvSpPr>
          <p:spPr>
            <a:xfrm>
              <a:off x="1524028" y="3121511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5403C4-C92F-4C26-AEC3-2F0A230653A9}"/>
                </a:ext>
              </a:extLst>
            </p:cNvPr>
            <p:cNvSpPr/>
            <p:nvPr/>
          </p:nvSpPr>
          <p:spPr>
            <a:xfrm>
              <a:off x="1732182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22715D-3771-4445-A04B-F8AAC1D8E2B9}"/>
                </a:ext>
              </a:extLst>
            </p:cNvPr>
            <p:cNvSpPr/>
            <p:nvPr/>
          </p:nvSpPr>
          <p:spPr>
            <a:xfrm>
              <a:off x="4646340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FEEEB17-CFC7-4A5E-A79A-8333D33077EE}"/>
                </a:ext>
              </a:extLst>
            </p:cNvPr>
            <p:cNvSpPr/>
            <p:nvPr/>
          </p:nvSpPr>
          <p:spPr>
            <a:xfrm>
              <a:off x="4854494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A658C7E-34C7-41D4-AF04-8195116BA11F}"/>
                </a:ext>
              </a:extLst>
            </p:cNvPr>
            <p:cNvSpPr/>
            <p:nvPr/>
          </p:nvSpPr>
          <p:spPr>
            <a:xfrm>
              <a:off x="4854494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9A6C01-9997-42DD-A325-627E174A018A}"/>
                </a:ext>
              </a:extLst>
            </p:cNvPr>
            <p:cNvSpPr/>
            <p:nvPr/>
          </p:nvSpPr>
          <p:spPr>
            <a:xfrm>
              <a:off x="4854494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3E7403-581D-4ADC-8049-B02DB9912A07}"/>
              </a:ext>
            </a:extLst>
          </p:cNvPr>
          <p:cNvSpPr txBox="1"/>
          <p:nvPr/>
        </p:nvSpPr>
        <p:spPr>
          <a:xfrm>
            <a:off x="820457" y="2114337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Đăng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nhập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</a:t>
            </a:r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đăng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ký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988687-0128-47B9-B8A3-04E207D273CA}"/>
              </a:ext>
            </a:extLst>
          </p:cNvPr>
          <p:cNvSpPr txBox="1"/>
          <p:nvPr/>
        </p:nvSpPr>
        <p:spPr>
          <a:xfrm>
            <a:off x="820456" y="2575125"/>
            <a:ext cx="26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Xem, tìm kiếm người dùng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359E77-4009-4818-B810-4DF85E3B2320}"/>
              </a:ext>
            </a:extLst>
          </p:cNvPr>
          <p:cNvSpPr txBox="1"/>
          <p:nvPr/>
        </p:nvSpPr>
        <p:spPr>
          <a:xfrm>
            <a:off x="527164" y="1668497"/>
            <a:ext cx="245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Thông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tin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người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dùng</a:t>
            </a:r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7F581E-641B-462A-A6CD-2AB71690037C}"/>
              </a:ext>
            </a:extLst>
          </p:cNvPr>
          <p:cNvSpPr txBox="1"/>
          <p:nvPr/>
        </p:nvSpPr>
        <p:spPr>
          <a:xfrm>
            <a:off x="820455" y="3029734"/>
            <a:ext cx="26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Cập nhật thông tin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143155-67E2-4FD3-952C-F211D92AAF87}"/>
              </a:ext>
            </a:extLst>
          </p:cNvPr>
          <p:cNvSpPr txBox="1"/>
          <p:nvPr/>
        </p:nvSpPr>
        <p:spPr>
          <a:xfrm>
            <a:off x="820455" y="3496695"/>
            <a:ext cx="26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Đổi mật khẩu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E702BF-EF68-48AF-AFE9-760F9A14C8A9}"/>
              </a:ext>
            </a:extLst>
          </p:cNvPr>
          <p:cNvGrpSpPr/>
          <p:nvPr/>
        </p:nvGrpSpPr>
        <p:grpSpPr>
          <a:xfrm>
            <a:off x="3580917" y="1512571"/>
            <a:ext cx="5010415" cy="2399183"/>
            <a:chOff x="1524028" y="834052"/>
            <a:chExt cx="6095943" cy="2651284"/>
          </a:xfrm>
        </p:grpSpPr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3A598996-C70B-40E0-A7EB-E6F309C7712B}"/>
                </a:ext>
              </a:extLst>
            </p:cNvPr>
            <p:cNvSpPr/>
            <p:nvPr/>
          </p:nvSpPr>
          <p:spPr>
            <a:xfrm>
              <a:off x="1524028" y="1593895"/>
              <a:ext cx="218453" cy="21845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eeform: Shape 6">
              <a:extLst>
                <a:ext uri="{FF2B5EF4-FFF2-40B4-BE49-F238E27FC236}">
                  <a16:creationId xmlns:a16="http://schemas.microsoft.com/office/drawing/2014/main" id="{A9B3CB02-8143-4284-92FF-4C75EEA18815}"/>
                </a:ext>
              </a:extLst>
            </p:cNvPr>
            <p:cNvSpPr/>
            <p:nvPr/>
          </p:nvSpPr>
          <p:spPr>
            <a:xfrm>
              <a:off x="1524028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536A4727-13FB-4F44-B7FF-8D7316F3BA60}"/>
                </a:ext>
              </a:extLst>
            </p:cNvPr>
            <p:cNvSpPr/>
            <p:nvPr/>
          </p:nvSpPr>
          <p:spPr>
            <a:xfrm>
              <a:off x="1524028" y="2103104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8">
              <a:extLst>
                <a:ext uri="{FF2B5EF4-FFF2-40B4-BE49-F238E27FC236}">
                  <a16:creationId xmlns:a16="http://schemas.microsoft.com/office/drawing/2014/main" id="{919C39E6-DCEE-4A39-A39C-7DD412105CC0}"/>
                </a:ext>
              </a:extLst>
            </p:cNvPr>
            <p:cNvSpPr/>
            <p:nvPr/>
          </p:nvSpPr>
          <p:spPr>
            <a:xfrm>
              <a:off x="1732182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43" name="Freeform: Shape 10">
              <a:extLst>
                <a:ext uri="{FF2B5EF4-FFF2-40B4-BE49-F238E27FC236}">
                  <a16:creationId xmlns:a16="http://schemas.microsoft.com/office/drawing/2014/main" id="{E0C39B31-64E1-4511-932A-1CDE987D627C}"/>
                </a:ext>
              </a:extLst>
            </p:cNvPr>
            <p:cNvSpPr/>
            <p:nvPr/>
          </p:nvSpPr>
          <p:spPr>
            <a:xfrm>
              <a:off x="1732182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45" name="Freeform: Shape 17">
              <a:extLst>
                <a:ext uri="{FF2B5EF4-FFF2-40B4-BE49-F238E27FC236}">
                  <a16:creationId xmlns:a16="http://schemas.microsoft.com/office/drawing/2014/main" id="{6FEAFC14-C8F7-496F-8A6D-2207553A2452}"/>
                </a:ext>
              </a:extLst>
            </p:cNvPr>
            <p:cNvSpPr/>
            <p:nvPr/>
          </p:nvSpPr>
          <p:spPr>
            <a:xfrm>
              <a:off x="1732182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46" name="Freeform: Shape 20">
              <a:extLst>
                <a:ext uri="{FF2B5EF4-FFF2-40B4-BE49-F238E27FC236}">
                  <a16:creationId xmlns:a16="http://schemas.microsoft.com/office/drawing/2014/main" id="{53A61F23-D17C-4762-B77A-1E0A0A7837DC}"/>
                </a:ext>
              </a:extLst>
            </p:cNvPr>
            <p:cNvSpPr/>
            <p:nvPr/>
          </p:nvSpPr>
          <p:spPr>
            <a:xfrm>
              <a:off x="4646340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47" name="Freeform: Shape 22">
              <a:extLst>
                <a:ext uri="{FF2B5EF4-FFF2-40B4-BE49-F238E27FC236}">
                  <a16:creationId xmlns:a16="http://schemas.microsoft.com/office/drawing/2014/main" id="{CC6EDCBF-4A04-441E-83B5-6DD9A0CE15C7}"/>
                </a:ext>
              </a:extLst>
            </p:cNvPr>
            <p:cNvSpPr/>
            <p:nvPr/>
          </p:nvSpPr>
          <p:spPr>
            <a:xfrm>
              <a:off x="4854494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C601693B-E907-49D5-AF39-5DA56E939393}"/>
                </a:ext>
              </a:extLst>
            </p:cNvPr>
            <p:cNvSpPr/>
            <p:nvPr/>
          </p:nvSpPr>
          <p:spPr>
            <a:xfrm>
              <a:off x="4854494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49" name="Freeform: Shape 26">
              <a:extLst>
                <a:ext uri="{FF2B5EF4-FFF2-40B4-BE49-F238E27FC236}">
                  <a16:creationId xmlns:a16="http://schemas.microsoft.com/office/drawing/2014/main" id="{76B2B8F8-F3EC-4E2A-8BFE-E89BAC471808}"/>
                </a:ext>
              </a:extLst>
            </p:cNvPr>
            <p:cNvSpPr/>
            <p:nvPr/>
          </p:nvSpPr>
          <p:spPr>
            <a:xfrm>
              <a:off x="4854494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B796520-AB62-4B08-8D40-723A9051AB5E}"/>
              </a:ext>
            </a:extLst>
          </p:cNvPr>
          <p:cNvSpPr txBox="1"/>
          <p:nvPr/>
        </p:nvSpPr>
        <p:spPr>
          <a:xfrm>
            <a:off x="3806564" y="2114337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CRUD bài viết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B50AA0-2BB1-45E2-B226-7B664299769F}"/>
              </a:ext>
            </a:extLst>
          </p:cNvPr>
          <p:cNvSpPr txBox="1"/>
          <p:nvPr/>
        </p:nvSpPr>
        <p:spPr>
          <a:xfrm>
            <a:off x="3806563" y="2575125"/>
            <a:ext cx="26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Tìm kiếm bài viết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FA7547-A567-4654-BEE5-66DBA0EA518B}"/>
              </a:ext>
            </a:extLst>
          </p:cNvPr>
          <p:cNvSpPr txBox="1"/>
          <p:nvPr/>
        </p:nvSpPr>
        <p:spPr>
          <a:xfrm>
            <a:off x="3513271" y="1668497"/>
            <a:ext cx="245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Trao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đổi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tương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tác</a:t>
            </a:r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A8766F-25EB-4F3C-86C0-E99906C3CDD1}"/>
              </a:ext>
            </a:extLst>
          </p:cNvPr>
          <p:cNvGrpSpPr/>
          <p:nvPr/>
        </p:nvGrpSpPr>
        <p:grpSpPr>
          <a:xfrm>
            <a:off x="6194825" y="1512571"/>
            <a:ext cx="5010415" cy="2399183"/>
            <a:chOff x="1524028" y="834052"/>
            <a:chExt cx="6095943" cy="2651284"/>
          </a:xfrm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8276B4C7-6BC6-4397-AEED-AB432BEAD9CA}"/>
                </a:ext>
              </a:extLst>
            </p:cNvPr>
            <p:cNvSpPr/>
            <p:nvPr/>
          </p:nvSpPr>
          <p:spPr>
            <a:xfrm>
              <a:off x="1524028" y="1593895"/>
              <a:ext cx="218453" cy="21845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Freeform: Shape 6">
              <a:extLst>
                <a:ext uri="{FF2B5EF4-FFF2-40B4-BE49-F238E27FC236}">
                  <a16:creationId xmlns:a16="http://schemas.microsoft.com/office/drawing/2014/main" id="{938B21FE-804E-4D90-B9E4-505C757E6198}"/>
                </a:ext>
              </a:extLst>
            </p:cNvPr>
            <p:cNvSpPr/>
            <p:nvPr/>
          </p:nvSpPr>
          <p:spPr>
            <a:xfrm>
              <a:off x="1524028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83" name="Rectangle 7">
              <a:extLst>
                <a:ext uri="{FF2B5EF4-FFF2-40B4-BE49-F238E27FC236}">
                  <a16:creationId xmlns:a16="http://schemas.microsoft.com/office/drawing/2014/main" id="{AFC36BE7-0FBE-43FC-B900-0C534D0F7F5E}"/>
                </a:ext>
              </a:extLst>
            </p:cNvPr>
            <p:cNvSpPr/>
            <p:nvPr/>
          </p:nvSpPr>
          <p:spPr>
            <a:xfrm>
              <a:off x="1524028" y="2103104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: Shape 8">
              <a:extLst>
                <a:ext uri="{FF2B5EF4-FFF2-40B4-BE49-F238E27FC236}">
                  <a16:creationId xmlns:a16="http://schemas.microsoft.com/office/drawing/2014/main" id="{20165B95-F04D-4BC3-89DB-993C2EE3E4AD}"/>
                </a:ext>
              </a:extLst>
            </p:cNvPr>
            <p:cNvSpPr/>
            <p:nvPr/>
          </p:nvSpPr>
          <p:spPr>
            <a:xfrm>
              <a:off x="1732182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88" name="Freeform: Shape 17">
              <a:extLst>
                <a:ext uri="{FF2B5EF4-FFF2-40B4-BE49-F238E27FC236}">
                  <a16:creationId xmlns:a16="http://schemas.microsoft.com/office/drawing/2014/main" id="{6AD8418F-A64A-45A9-90DD-54FE3F1B2FA0}"/>
                </a:ext>
              </a:extLst>
            </p:cNvPr>
            <p:cNvSpPr/>
            <p:nvPr/>
          </p:nvSpPr>
          <p:spPr>
            <a:xfrm>
              <a:off x="1732182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89" name="Freeform: Shape 20">
              <a:extLst>
                <a:ext uri="{FF2B5EF4-FFF2-40B4-BE49-F238E27FC236}">
                  <a16:creationId xmlns:a16="http://schemas.microsoft.com/office/drawing/2014/main" id="{FB09656D-54F0-4160-9747-C67ECAD144C4}"/>
                </a:ext>
              </a:extLst>
            </p:cNvPr>
            <p:cNvSpPr/>
            <p:nvPr/>
          </p:nvSpPr>
          <p:spPr>
            <a:xfrm>
              <a:off x="4646340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90" name="Freeform: Shape 22">
              <a:extLst>
                <a:ext uri="{FF2B5EF4-FFF2-40B4-BE49-F238E27FC236}">
                  <a16:creationId xmlns:a16="http://schemas.microsoft.com/office/drawing/2014/main" id="{A3302BC1-35FE-47C5-BDE0-9A79DDEB3122}"/>
                </a:ext>
              </a:extLst>
            </p:cNvPr>
            <p:cNvSpPr/>
            <p:nvPr/>
          </p:nvSpPr>
          <p:spPr>
            <a:xfrm>
              <a:off x="4854494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91" name="Freeform: Shape 24">
              <a:extLst>
                <a:ext uri="{FF2B5EF4-FFF2-40B4-BE49-F238E27FC236}">
                  <a16:creationId xmlns:a16="http://schemas.microsoft.com/office/drawing/2014/main" id="{A7C5672E-C1F2-42AD-9937-CF6AC320AF09}"/>
                </a:ext>
              </a:extLst>
            </p:cNvPr>
            <p:cNvSpPr/>
            <p:nvPr/>
          </p:nvSpPr>
          <p:spPr>
            <a:xfrm>
              <a:off x="4854494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92" name="Freeform: Shape 26">
              <a:extLst>
                <a:ext uri="{FF2B5EF4-FFF2-40B4-BE49-F238E27FC236}">
                  <a16:creationId xmlns:a16="http://schemas.microsoft.com/office/drawing/2014/main" id="{44391EE6-C89F-4852-9DE1-DEC194D6A229}"/>
                </a:ext>
              </a:extLst>
            </p:cNvPr>
            <p:cNvSpPr/>
            <p:nvPr/>
          </p:nvSpPr>
          <p:spPr>
            <a:xfrm>
              <a:off x="4854494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5ACB5C1-5222-426F-9D95-586735244522}"/>
              </a:ext>
            </a:extLst>
          </p:cNvPr>
          <p:cNvSpPr txBox="1"/>
          <p:nvPr/>
        </p:nvSpPr>
        <p:spPr>
          <a:xfrm>
            <a:off x="6420472" y="2114337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CRUD blog cá nhân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22DB8D-01F6-4F48-9E39-0FE53153E95B}"/>
              </a:ext>
            </a:extLst>
          </p:cNvPr>
          <p:cNvSpPr txBox="1"/>
          <p:nvPr/>
        </p:nvSpPr>
        <p:spPr>
          <a:xfrm>
            <a:off x="6420471" y="2575125"/>
            <a:ext cx="26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Tìm kiếm bài log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02775A-9113-4798-9727-5E71195E03FB}"/>
              </a:ext>
            </a:extLst>
          </p:cNvPr>
          <p:cNvSpPr txBox="1"/>
          <p:nvPr/>
        </p:nvSpPr>
        <p:spPr>
          <a:xfrm>
            <a:off x="6127179" y="1668497"/>
            <a:ext cx="245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Blog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cá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nhân</a:t>
            </a:r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F74B6E-9695-44AD-8254-C89958DD7E1C}"/>
              </a:ext>
            </a:extLst>
          </p:cNvPr>
          <p:cNvSpPr txBox="1"/>
          <p:nvPr/>
        </p:nvSpPr>
        <p:spPr>
          <a:xfrm>
            <a:off x="3812246" y="303591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CRUD like và bình luận</a:t>
            </a:r>
          </a:p>
        </p:txBody>
      </p:sp>
      <p:sp>
        <p:nvSpPr>
          <p:cNvPr id="99" name="Rectangle 7">
            <a:extLst>
              <a:ext uri="{FF2B5EF4-FFF2-40B4-BE49-F238E27FC236}">
                <a16:creationId xmlns:a16="http://schemas.microsoft.com/office/drawing/2014/main" id="{1EE9E2AB-0A9C-4A2A-9481-5B78663D3342}"/>
              </a:ext>
            </a:extLst>
          </p:cNvPr>
          <p:cNvSpPr/>
          <p:nvPr/>
        </p:nvSpPr>
        <p:spPr>
          <a:xfrm>
            <a:off x="3575854" y="3121738"/>
            <a:ext cx="179548" cy="197677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FB7C84-F3A7-4D0E-9507-F330C825B377}"/>
              </a:ext>
            </a:extLst>
          </p:cNvPr>
          <p:cNvSpPr txBox="1"/>
          <p:nvPr/>
        </p:nvSpPr>
        <p:spPr>
          <a:xfrm>
            <a:off x="3828163" y="3483463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Kết bạn</a:t>
            </a:r>
          </a:p>
        </p:txBody>
      </p:sp>
      <p:sp>
        <p:nvSpPr>
          <p:cNvPr id="104" name="Rectangle 7">
            <a:extLst>
              <a:ext uri="{FF2B5EF4-FFF2-40B4-BE49-F238E27FC236}">
                <a16:creationId xmlns:a16="http://schemas.microsoft.com/office/drawing/2014/main" id="{A453DD12-2FF3-44F7-A21D-D15F27B742C7}"/>
              </a:ext>
            </a:extLst>
          </p:cNvPr>
          <p:cNvSpPr/>
          <p:nvPr/>
        </p:nvSpPr>
        <p:spPr>
          <a:xfrm>
            <a:off x="3575898" y="3563425"/>
            <a:ext cx="179548" cy="197677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285266351"/>
      </p:ext>
    </p:extLst>
  </p:cSld>
  <p:clrMapOvr>
    <a:masterClrMapping/>
  </p:clrMapOvr>
  <p:transition advTm="353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/>
      <p:bldP spid="28" grpId="0"/>
      <p:bldP spid="33" grpId="0"/>
      <p:bldP spid="29" grpId="0"/>
      <p:bldP spid="35" grpId="0"/>
      <p:bldP spid="36" grpId="0"/>
      <p:bldP spid="50" grpId="0"/>
      <p:bldP spid="51" grpId="0"/>
      <p:bldP spid="52" grpId="0"/>
      <p:bldP spid="93" grpId="0"/>
      <p:bldP spid="94" grpId="0"/>
      <p:bldP spid="95" grpId="0"/>
      <p:bldP spid="98" grpId="0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364940" y="2113476"/>
            <a:ext cx="6414120" cy="9165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0000"/>
                    <a:lumOff val="1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 XÂY DỰNG VÀ CÀI ĐẶT</a:t>
            </a:r>
            <a:endParaRPr>
              <a:solidFill>
                <a:schemeClr val="tx1">
                  <a:lumMod val="90000"/>
                  <a:lumOff val="1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7771"/>
      </p:ext>
    </p:extLst>
  </p:cSld>
  <p:clrMapOvr>
    <a:masterClrMapping/>
  </p:clrMapOvr>
  <p:transition advTm="319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4305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 Condensed" panose="02000000000000000000" pitchFamily="2" charset="0"/>
                <a:ea typeface="Roboto Condensed" panose="02000000000000000000" pitchFamily="2" charset="0"/>
              </a:rPr>
              <a:t>Mô hình client-server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Condensed" panose="02000000000000000000" pitchFamily="2" charset="0"/>
                <a:ea typeface="Roboto Condensed" panose="02000000000000000000" pitchFamily="2" charset="0"/>
              </a:rPr>
              <a:t>7</a:t>
            </a:fld>
            <a:endParaRPr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" name="Google Shape;1655;p48">
            <a:extLst>
              <a:ext uri="{FF2B5EF4-FFF2-40B4-BE49-F238E27FC236}">
                <a16:creationId xmlns:a16="http://schemas.microsoft.com/office/drawing/2014/main" id="{031E77DE-896D-48A0-88DE-2F160AA3208B}"/>
              </a:ext>
            </a:extLst>
          </p:cNvPr>
          <p:cNvSpPr/>
          <p:nvPr/>
        </p:nvSpPr>
        <p:spPr>
          <a:xfrm>
            <a:off x="330299" y="364090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BE966CA-BF4A-4FCE-B150-73BBB65D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19" y="899175"/>
            <a:ext cx="5805562" cy="33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0816360"/>
      </p:ext>
    </p:extLst>
  </p:cSld>
  <p:clrMapOvr>
    <a:masterClrMapping/>
  </p:clrMapOvr>
  <p:transition advTm="163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4305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Xây</a:t>
            </a:r>
            <a:r>
              <a:rPr lang="en-US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3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dựng</a:t>
            </a:r>
            <a:r>
              <a:rPr lang="en-US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front-end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Condensed" panose="02000000000000000000" pitchFamily="2" charset="0"/>
                <a:ea typeface="Roboto Condensed" panose="02000000000000000000" pitchFamily="2" charset="0"/>
              </a:rPr>
              <a:t>8</a:t>
            </a:fld>
            <a:endParaRPr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" name="Google Shape;1655;p48">
            <a:extLst>
              <a:ext uri="{FF2B5EF4-FFF2-40B4-BE49-F238E27FC236}">
                <a16:creationId xmlns:a16="http://schemas.microsoft.com/office/drawing/2014/main" id="{E319BF0C-616E-4E3B-BF63-102347F98E36}"/>
              </a:ext>
            </a:extLst>
          </p:cNvPr>
          <p:cNvSpPr/>
          <p:nvPr/>
        </p:nvSpPr>
        <p:spPr>
          <a:xfrm>
            <a:off x="330299" y="364090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82;p14">
            <a:extLst>
              <a:ext uri="{FF2B5EF4-FFF2-40B4-BE49-F238E27FC236}">
                <a16:creationId xmlns:a16="http://schemas.microsoft.com/office/drawing/2014/main" id="{FD65D185-D1CF-48E0-AD58-9F5E5FCDDE77}"/>
              </a:ext>
            </a:extLst>
          </p:cNvPr>
          <p:cNvSpPr txBox="1">
            <a:spLocks/>
          </p:cNvSpPr>
          <p:nvPr/>
        </p:nvSpPr>
        <p:spPr>
          <a:xfrm>
            <a:off x="3394351" y="1132306"/>
            <a:ext cx="297289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Sử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dụng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ReactJs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và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npm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1704E4-88E8-4E3D-BF55-88C8C1134AD7}"/>
              </a:ext>
            </a:extLst>
          </p:cNvPr>
          <p:cNvGrpSpPr/>
          <p:nvPr/>
        </p:nvGrpSpPr>
        <p:grpSpPr>
          <a:xfrm>
            <a:off x="1792442" y="1321491"/>
            <a:ext cx="5010415" cy="2399183"/>
            <a:chOff x="1524028" y="834052"/>
            <a:chExt cx="6095943" cy="265128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0BB0DC9-0215-4F4B-9E84-A96C8B51322E}"/>
                </a:ext>
              </a:extLst>
            </p:cNvPr>
            <p:cNvSpPr/>
            <p:nvPr/>
          </p:nvSpPr>
          <p:spPr>
            <a:xfrm>
              <a:off x="1524028" y="1593895"/>
              <a:ext cx="218453" cy="21845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6">
              <a:extLst>
                <a:ext uri="{FF2B5EF4-FFF2-40B4-BE49-F238E27FC236}">
                  <a16:creationId xmlns:a16="http://schemas.microsoft.com/office/drawing/2014/main" id="{C8A06F01-670A-4DA5-A22C-75CA3407A599}"/>
                </a:ext>
              </a:extLst>
            </p:cNvPr>
            <p:cNvSpPr/>
            <p:nvPr/>
          </p:nvSpPr>
          <p:spPr>
            <a:xfrm>
              <a:off x="1524028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8CB8D05-B9DD-483E-837B-5A85D9D33F00}"/>
                </a:ext>
              </a:extLst>
            </p:cNvPr>
            <p:cNvSpPr/>
            <p:nvPr/>
          </p:nvSpPr>
          <p:spPr>
            <a:xfrm>
              <a:off x="1524028" y="2103104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8">
              <a:extLst>
                <a:ext uri="{FF2B5EF4-FFF2-40B4-BE49-F238E27FC236}">
                  <a16:creationId xmlns:a16="http://schemas.microsoft.com/office/drawing/2014/main" id="{8C6AB2EA-B834-4CA9-95D4-3DB2D1ED4889}"/>
                </a:ext>
              </a:extLst>
            </p:cNvPr>
            <p:cNvSpPr/>
            <p:nvPr/>
          </p:nvSpPr>
          <p:spPr>
            <a:xfrm>
              <a:off x="1732182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49E6796-A93C-429F-919F-FBD4D15DF320}"/>
                </a:ext>
              </a:extLst>
            </p:cNvPr>
            <p:cNvSpPr/>
            <p:nvPr/>
          </p:nvSpPr>
          <p:spPr>
            <a:xfrm>
              <a:off x="1524028" y="2612307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34228B51-15B4-4928-B759-E084FA67401E}"/>
                </a:ext>
              </a:extLst>
            </p:cNvPr>
            <p:cNvSpPr/>
            <p:nvPr/>
          </p:nvSpPr>
          <p:spPr>
            <a:xfrm>
              <a:off x="1732182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90D310D0-4D7B-405A-B26F-F0A855C71D01}"/>
                </a:ext>
              </a:extLst>
            </p:cNvPr>
            <p:cNvSpPr/>
            <p:nvPr/>
          </p:nvSpPr>
          <p:spPr>
            <a:xfrm>
              <a:off x="1524028" y="3121511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D46AB4FB-523C-41BB-A8E8-EF446572B23C}"/>
                </a:ext>
              </a:extLst>
            </p:cNvPr>
            <p:cNvSpPr/>
            <p:nvPr/>
          </p:nvSpPr>
          <p:spPr>
            <a:xfrm>
              <a:off x="1732182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8" name="Freeform: Shape 20">
              <a:extLst>
                <a:ext uri="{FF2B5EF4-FFF2-40B4-BE49-F238E27FC236}">
                  <a16:creationId xmlns:a16="http://schemas.microsoft.com/office/drawing/2014/main" id="{D4263F48-CF06-440B-867D-A6F640901038}"/>
                </a:ext>
              </a:extLst>
            </p:cNvPr>
            <p:cNvSpPr/>
            <p:nvPr/>
          </p:nvSpPr>
          <p:spPr>
            <a:xfrm>
              <a:off x="4646340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4F2EA413-99EA-40EF-B19A-29CD468440B8}"/>
                </a:ext>
              </a:extLst>
            </p:cNvPr>
            <p:cNvSpPr/>
            <p:nvPr/>
          </p:nvSpPr>
          <p:spPr>
            <a:xfrm>
              <a:off x="4854494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20" name="Freeform: Shape 24">
              <a:extLst>
                <a:ext uri="{FF2B5EF4-FFF2-40B4-BE49-F238E27FC236}">
                  <a16:creationId xmlns:a16="http://schemas.microsoft.com/office/drawing/2014/main" id="{0F939F50-1A57-4B61-A8E0-575523CE4A58}"/>
                </a:ext>
              </a:extLst>
            </p:cNvPr>
            <p:cNvSpPr/>
            <p:nvPr/>
          </p:nvSpPr>
          <p:spPr>
            <a:xfrm>
              <a:off x="4854494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21" name="Freeform: Shape 26">
              <a:extLst>
                <a:ext uri="{FF2B5EF4-FFF2-40B4-BE49-F238E27FC236}">
                  <a16:creationId xmlns:a16="http://schemas.microsoft.com/office/drawing/2014/main" id="{9A866743-FF63-43BF-AEEB-2719A2F36D82}"/>
                </a:ext>
              </a:extLst>
            </p:cNvPr>
            <p:cNvSpPr/>
            <p:nvPr/>
          </p:nvSpPr>
          <p:spPr>
            <a:xfrm>
              <a:off x="4854494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9DAE746-74CA-4970-A820-7D89B2260006}"/>
              </a:ext>
            </a:extLst>
          </p:cNvPr>
          <p:cNvSpPr txBox="1"/>
          <p:nvPr/>
        </p:nvSpPr>
        <p:spPr>
          <a:xfrm>
            <a:off x="1971990" y="1915808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axios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06E38F-1BAD-4AF6-8AC1-307541539A27}"/>
              </a:ext>
            </a:extLst>
          </p:cNvPr>
          <p:cNvSpPr txBox="1"/>
          <p:nvPr/>
        </p:nvSpPr>
        <p:spPr>
          <a:xfrm>
            <a:off x="1971990" y="2378421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6D7C9-9E7F-44E2-95F5-F8F4B91C8466}"/>
              </a:ext>
            </a:extLst>
          </p:cNvPr>
          <p:cNvSpPr txBox="1"/>
          <p:nvPr/>
        </p:nvSpPr>
        <p:spPr>
          <a:xfrm>
            <a:off x="1971990" y="2843259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node-sass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32AF7A-79FD-4A6B-AA0C-745C032C12B0}"/>
              </a:ext>
            </a:extLst>
          </p:cNvPr>
          <p:cNvSpPr txBox="1"/>
          <p:nvPr/>
        </p:nvSpPr>
        <p:spPr>
          <a:xfrm>
            <a:off x="1971990" y="329999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react-bootstrap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49F3DD-D9AD-4E08-9A67-A30E3DBF76B1}"/>
              </a:ext>
            </a:extLst>
          </p:cNvPr>
          <p:cNvGrpSpPr/>
          <p:nvPr/>
        </p:nvGrpSpPr>
        <p:grpSpPr>
          <a:xfrm>
            <a:off x="3800938" y="1321491"/>
            <a:ext cx="5010415" cy="2399183"/>
            <a:chOff x="1524028" y="834052"/>
            <a:chExt cx="6095943" cy="2651284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C3845DC1-E5CE-403F-A4A6-4296CBE14083}"/>
                </a:ext>
              </a:extLst>
            </p:cNvPr>
            <p:cNvSpPr/>
            <p:nvPr/>
          </p:nvSpPr>
          <p:spPr>
            <a:xfrm>
              <a:off x="1524028" y="1593895"/>
              <a:ext cx="218453" cy="21845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6">
              <a:extLst>
                <a:ext uri="{FF2B5EF4-FFF2-40B4-BE49-F238E27FC236}">
                  <a16:creationId xmlns:a16="http://schemas.microsoft.com/office/drawing/2014/main" id="{3F742182-DCE9-447D-9F24-B2DEEAA5DE28}"/>
                </a:ext>
              </a:extLst>
            </p:cNvPr>
            <p:cNvSpPr/>
            <p:nvPr/>
          </p:nvSpPr>
          <p:spPr>
            <a:xfrm>
              <a:off x="1524028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717E1CBD-106E-4EE8-BA57-9BCC0A69624A}"/>
                </a:ext>
              </a:extLst>
            </p:cNvPr>
            <p:cNvSpPr/>
            <p:nvPr/>
          </p:nvSpPr>
          <p:spPr>
            <a:xfrm>
              <a:off x="1524028" y="2103104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: Shape 8">
              <a:extLst>
                <a:ext uri="{FF2B5EF4-FFF2-40B4-BE49-F238E27FC236}">
                  <a16:creationId xmlns:a16="http://schemas.microsoft.com/office/drawing/2014/main" id="{AB3B4864-C9AD-40DB-BFE1-7D66072E4AA5}"/>
                </a:ext>
              </a:extLst>
            </p:cNvPr>
            <p:cNvSpPr/>
            <p:nvPr/>
          </p:nvSpPr>
          <p:spPr>
            <a:xfrm>
              <a:off x="1732182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8562EECE-A362-4B56-854B-7C4BB3A050F8}"/>
                </a:ext>
              </a:extLst>
            </p:cNvPr>
            <p:cNvSpPr/>
            <p:nvPr/>
          </p:nvSpPr>
          <p:spPr>
            <a:xfrm>
              <a:off x="1524028" y="2612307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10">
              <a:extLst>
                <a:ext uri="{FF2B5EF4-FFF2-40B4-BE49-F238E27FC236}">
                  <a16:creationId xmlns:a16="http://schemas.microsoft.com/office/drawing/2014/main" id="{16DC38F8-153C-434C-AA26-A6FDEB42F5DA}"/>
                </a:ext>
              </a:extLst>
            </p:cNvPr>
            <p:cNvSpPr/>
            <p:nvPr/>
          </p:nvSpPr>
          <p:spPr>
            <a:xfrm>
              <a:off x="1732182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0D888BFD-1444-4BE0-A4A2-03FFF93FD6CB}"/>
                </a:ext>
              </a:extLst>
            </p:cNvPr>
            <p:cNvSpPr/>
            <p:nvPr/>
          </p:nvSpPr>
          <p:spPr>
            <a:xfrm>
              <a:off x="1524028" y="3121511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: Shape 17">
              <a:extLst>
                <a:ext uri="{FF2B5EF4-FFF2-40B4-BE49-F238E27FC236}">
                  <a16:creationId xmlns:a16="http://schemas.microsoft.com/office/drawing/2014/main" id="{30C67BE4-4B10-4603-AE2B-E3B369155FCF}"/>
                </a:ext>
              </a:extLst>
            </p:cNvPr>
            <p:cNvSpPr/>
            <p:nvPr/>
          </p:nvSpPr>
          <p:spPr>
            <a:xfrm>
              <a:off x="1732182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35" name="Freeform: Shape 20">
              <a:extLst>
                <a:ext uri="{FF2B5EF4-FFF2-40B4-BE49-F238E27FC236}">
                  <a16:creationId xmlns:a16="http://schemas.microsoft.com/office/drawing/2014/main" id="{D318B96C-642E-49C3-A0E8-57F2F408C3AE}"/>
                </a:ext>
              </a:extLst>
            </p:cNvPr>
            <p:cNvSpPr/>
            <p:nvPr/>
          </p:nvSpPr>
          <p:spPr>
            <a:xfrm>
              <a:off x="4646340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73BF7467-739E-4AA4-B71E-E468C548C8AA}"/>
                </a:ext>
              </a:extLst>
            </p:cNvPr>
            <p:cNvSpPr/>
            <p:nvPr/>
          </p:nvSpPr>
          <p:spPr>
            <a:xfrm>
              <a:off x="4854494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37" name="Freeform: Shape 24">
              <a:extLst>
                <a:ext uri="{FF2B5EF4-FFF2-40B4-BE49-F238E27FC236}">
                  <a16:creationId xmlns:a16="http://schemas.microsoft.com/office/drawing/2014/main" id="{6ED51028-6495-483A-A1C6-1FF129943010}"/>
                </a:ext>
              </a:extLst>
            </p:cNvPr>
            <p:cNvSpPr/>
            <p:nvPr/>
          </p:nvSpPr>
          <p:spPr>
            <a:xfrm>
              <a:off x="4854494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38" name="Freeform: Shape 26">
              <a:extLst>
                <a:ext uri="{FF2B5EF4-FFF2-40B4-BE49-F238E27FC236}">
                  <a16:creationId xmlns:a16="http://schemas.microsoft.com/office/drawing/2014/main" id="{966D495F-7C87-42BC-A439-0D9618FE849D}"/>
                </a:ext>
              </a:extLst>
            </p:cNvPr>
            <p:cNvSpPr/>
            <p:nvPr/>
          </p:nvSpPr>
          <p:spPr>
            <a:xfrm>
              <a:off x="4854494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9A3E382-9EEA-484F-9168-767A1FD1E6C4}"/>
              </a:ext>
            </a:extLst>
          </p:cNvPr>
          <p:cNvSpPr txBox="1"/>
          <p:nvPr/>
        </p:nvSpPr>
        <p:spPr>
          <a:xfrm>
            <a:off x="3980486" y="190321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react-hook-form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15E10-61EF-4AD8-BD4A-DEC6D3AC002C}"/>
              </a:ext>
            </a:extLst>
          </p:cNvPr>
          <p:cNvSpPr txBox="1"/>
          <p:nvPr/>
        </p:nvSpPr>
        <p:spPr>
          <a:xfrm>
            <a:off x="3980486" y="2378421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react-paginate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D528AB-A3B0-4C9F-B1EF-CC1B85B33C08}"/>
              </a:ext>
            </a:extLst>
          </p:cNvPr>
          <p:cNvSpPr txBox="1"/>
          <p:nvPr/>
        </p:nvSpPr>
        <p:spPr>
          <a:xfrm>
            <a:off x="3980486" y="2843259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react-redux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F41BBD-1FE3-47AA-9CC2-76245FF2181C}"/>
              </a:ext>
            </a:extLst>
          </p:cNvPr>
          <p:cNvSpPr txBox="1"/>
          <p:nvPr/>
        </p:nvSpPr>
        <p:spPr>
          <a:xfrm>
            <a:off x="3980486" y="329999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react-router-</a:t>
            </a:r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dom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363690-76FE-4202-8147-17FCE4520D12}"/>
              </a:ext>
            </a:extLst>
          </p:cNvPr>
          <p:cNvGrpSpPr/>
          <p:nvPr/>
        </p:nvGrpSpPr>
        <p:grpSpPr>
          <a:xfrm>
            <a:off x="5988978" y="1321491"/>
            <a:ext cx="5010415" cy="2399183"/>
            <a:chOff x="1524028" y="834052"/>
            <a:chExt cx="6095943" cy="2651284"/>
          </a:xfrm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A1B2743-7F0E-425E-987D-05727D26243F}"/>
                </a:ext>
              </a:extLst>
            </p:cNvPr>
            <p:cNvSpPr/>
            <p:nvPr/>
          </p:nvSpPr>
          <p:spPr>
            <a:xfrm>
              <a:off x="1524028" y="1593895"/>
              <a:ext cx="218453" cy="21845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Freeform: Shape 6">
              <a:extLst>
                <a:ext uri="{FF2B5EF4-FFF2-40B4-BE49-F238E27FC236}">
                  <a16:creationId xmlns:a16="http://schemas.microsoft.com/office/drawing/2014/main" id="{4B778B5F-8A34-4E50-9651-E42CE05A47CC}"/>
                </a:ext>
              </a:extLst>
            </p:cNvPr>
            <p:cNvSpPr/>
            <p:nvPr/>
          </p:nvSpPr>
          <p:spPr>
            <a:xfrm>
              <a:off x="1524028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63" name="Rectangle 7">
              <a:extLst>
                <a:ext uri="{FF2B5EF4-FFF2-40B4-BE49-F238E27FC236}">
                  <a16:creationId xmlns:a16="http://schemas.microsoft.com/office/drawing/2014/main" id="{8E1051A7-7036-443E-BED0-5AE92B460496}"/>
                </a:ext>
              </a:extLst>
            </p:cNvPr>
            <p:cNvSpPr/>
            <p:nvPr/>
          </p:nvSpPr>
          <p:spPr>
            <a:xfrm>
              <a:off x="1524028" y="2103104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: Shape 8">
              <a:extLst>
                <a:ext uri="{FF2B5EF4-FFF2-40B4-BE49-F238E27FC236}">
                  <a16:creationId xmlns:a16="http://schemas.microsoft.com/office/drawing/2014/main" id="{07AF1E59-0D0E-4262-A7B8-59ACCAB6A51A}"/>
                </a:ext>
              </a:extLst>
            </p:cNvPr>
            <p:cNvSpPr/>
            <p:nvPr/>
          </p:nvSpPr>
          <p:spPr>
            <a:xfrm>
              <a:off x="1732182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65" name="Rectangle 9">
              <a:extLst>
                <a:ext uri="{FF2B5EF4-FFF2-40B4-BE49-F238E27FC236}">
                  <a16:creationId xmlns:a16="http://schemas.microsoft.com/office/drawing/2014/main" id="{8C054E07-3B64-45FF-A534-BB98A2328BCD}"/>
                </a:ext>
              </a:extLst>
            </p:cNvPr>
            <p:cNvSpPr/>
            <p:nvPr/>
          </p:nvSpPr>
          <p:spPr>
            <a:xfrm>
              <a:off x="1524028" y="2612307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Freeform: Shape 10">
              <a:extLst>
                <a:ext uri="{FF2B5EF4-FFF2-40B4-BE49-F238E27FC236}">
                  <a16:creationId xmlns:a16="http://schemas.microsoft.com/office/drawing/2014/main" id="{938F5459-5BAE-4571-966C-ED6DA689F89B}"/>
                </a:ext>
              </a:extLst>
            </p:cNvPr>
            <p:cNvSpPr/>
            <p:nvPr/>
          </p:nvSpPr>
          <p:spPr>
            <a:xfrm>
              <a:off x="1732182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67" name="Rectangle 11">
              <a:extLst>
                <a:ext uri="{FF2B5EF4-FFF2-40B4-BE49-F238E27FC236}">
                  <a16:creationId xmlns:a16="http://schemas.microsoft.com/office/drawing/2014/main" id="{647E90DA-8702-4643-8D67-705BD416BEEB}"/>
                </a:ext>
              </a:extLst>
            </p:cNvPr>
            <p:cNvSpPr/>
            <p:nvPr/>
          </p:nvSpPr>
          <p:spPr>
            <a:xfrm>
              <a:off x="1524028" y="3121511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Freeform: Shape 17">
              <a:extLst>
                <a:ext uri="{FF2B5EF4-FFF2-40B4-BE49-F238E27FC236}">
                  <a16:creationId xmlns:a16="http://schemas.microsoft.com/office/drawing/2014/main" id="{749A0DB7-7A63-4384-A924-0AC4CD15F6D0}"/>
                </a:ext>
              </a:extLst>
            </p:cNvPr>
            <p:cNvSpPr/>
            <p:nvPr/>
          </p:nvSpPr>
          <p:spPr>
            <a:xfrm>
              <a:off x="1732182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69" name="Freeform: Shape 20">
              <a:extLst>
                <a:ext uri="{FF2B5EF4-FFF2-40B4-BE49-F238E27FC236}">
                  <a16:creationId xmlns:a16="http://schemas.microsoft.com/office/drawing/2014/main" id="{24F997D0-25E8-4351-8F05-D75E315D3710}"/>
                </a:ext>
              </a:extLst>
            </p:cNvPr>
            <p:cNvSpPr/>
            <p:nvPr/>
          </p:nvSpPr>
          <p:spPr>
            <a:xfrm>
              <a:off x="4646340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70" name="Freeform: Shape 22">
              <a:extLst>
                <a:ext uri="{FF2B5EF4-FFF2-40B4-BE49-F238E27FC236}">
                  <a16:creationId xmlns:a16="http://schemas.microsoft.com/office/drawing/2014/main" id="{943BB56B-76A4-48DA-B663-2B2654128B55}"/>
                </a:ext>
              </a:extLst>
            </p:cNvPr>
            <p:cNvSpPr/>
            <p:nvPr/>
          </p:nvSpPr>
          <p:spPr>
            <a:xfrm>
              <a:off x="4854494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71" name="Freeform: Shape 24">
              <a:extLst>
                <a:ext uri="{FF2B5EF4-FFF2-40B4-BE49-F238E27FC236}">
                  <a16:creationId xmlns:a16="http://schemas.microsoft.com/office/drawing/2014/main" id="{BFAB7D00-2350-4EF3-9C79-EBFE62CDE725}"/>
                </a:ext>
              </a:extLst>
            </p:cNvPr>
            <p:cNvSpPr/>
            <p:nvPr/>
          </p:nvSpPr>
          <p:spPr>
            <a:xfrm>
              <a:off x="4854494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72" name="Freeform: Shape 26">
              <a:extLst>
                <a:ext uri="{FF2B5EF4-FFF2-40B4-BE49-F238E27FC236}">
                  <a16:creationId xmlns:a16="http://schemas.microsoft.com/office/drawing/2014/main" id="{8C492EF9-CF74-4F4E-B55E-81EFD7A308B5}"/>
                </a:ext>
              </a:extLst>
            </p:cNvPr>
            <p:cNvSpPr/>
            <p:nvPr/>
          </p:nvSpPr>
          <p:spPr>
            <a:xfrm>
              <a:off x="4854494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5CC761C-3C1D-466B-B01A-B81862CC57FE}"/>
              </a:ext>
            </a:extLst>
          </p:cNvPr>
          <p:cNvSpPr txBox="1"/>
          <p:nvPr/>
        </p:nvSpPr>
        <p:spPr>
          <a:xfrm>
            <a:off x="6168526" y="190321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redux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C8260C-FC5B-4850-90C3-FED045D0E6B6}"/>
              </a:ext>
            </a:extLst>
          </p:cNvPr>
          <p:cNvSpPr txBox="1"/>
          <p:nvPr/>
        </p:nvSpPr>
        <p:spPr>
          <a:xfrm>
            <a:off x="6168525" y="2378421"/>
            <a:ext cx="25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redux-</a:t>
            </a:r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devtools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-extension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0E9EC8-4DB2-4D37-94C0-1C74D6830548}"/>
              </a:ext>
            </a:extLst>
          </p:cNvPr>
          <p:cNvSpPr txBox="1"/>
          <p:nvPr/>
        </p:nvSpPr>
        <p:spPr>
          <a:xfrm>
            <a:off x="6168526" y="2843259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redux-</a:t>
            </a:r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thunk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C6A187-5A82-4A27-97E9-BC92DD1A4BD5}"/>
              </a:ext>
            </a:extLst>
          </p:cNvPr>
          <p:cNvSpPr txBox="1"/>
          <p:nvPr/>
        </p:nvSpPr>
        <p:spPr>
          <a:xfrm>
            <a:off x="6168526" y="329999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yup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268738"/>
      </p:ext>
    </p:extLst>
  </p:cSld>
  <p:clrMapOvr>
    <a:masterClrMapping/>
  </p:clrMapOvr>
  <p:transition advTm="534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/>
      <p:bldP spid="9" grpId="0" animBg="1"/>
      <p:bldP spid="6" grpId="0"/>
      <p:bldP spid="22" grpId="0"/>
      <p:bldP spid="23" grpId="0"/>
      <p:bldP spid="24" grpId="0"/>
      <p:bldP spid="25" grpId="0"/>
      <p:bldP spid="39" grpId="0"/>
      <p:bldP spid="40" grpId="0"/>
      <p:bldP spid="41" grpId="0"/>
      <p:bldP spid="42" grpId="0"/>
      <p:bldP spid="73" grpId="0"/>
      <p:bldP spid="74" grpId="0"/>
      <p:bldP spid="75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4305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Xây</a:t>
            </a:r>
            <a:r>
              <a:rPr lang="en-US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3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dựng</a:t>
            </a:r>
            <a:r>
              <a:rPr lang="en-US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back-end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Roboto Condensed" panose="02000000000000000000" pitchFamily="2" charset="0"/>
                <a:ea typeface="Roboto Condensed" panose="02000000000000000000" pitchFamily="2" charset="0"/>
              </a:rPr>
              <a:t>9</a:t>
            </a:fld>
            <a:endParaRPr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" name="Google Shape;1655;p48">
            <a:extLst>
              <a:ext uri="{FF2B5EF4-FFF2-40B4-BE49-F238E27FC236}">
                <a16:creationId xmlns:a16="http://schemas.microsoft.com/office/drawing/2014/main" id="{8E875EB5-E8FD-4738-AFAB-BCE4E1541DB4}"/>
              </a:ext>
            </a:extLst>
          </p:cNvPr>
          <p:cNvSpPr/>
          <p:nvPr/>
        </p:nvSpPr>
        <p:spPr>
          <a:xfrm>
            <a:off x="330299" y="364090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82;p14">
            <a:extLst>
              <a:ext uri="{FF2B5EF4-FFF2-40B4-BE49-F238E27FC236}">
                <a16:creationId xmlns:a16="http://schemas.microsoft.com/office/drawing/2014/main" id="{1DF301F6-B2BD-48CE-8EC9-669E88044754}"/>
              </a:ext>
            </a:extLst>
          </p:cNvPr>
          <p:cNvSpPr txBox="1">
            <a:spLocks/>
          </p:cNvSpPr>
          <p:nvPr/>
        </p:nvSpPr>
        <p:spPr>
          <a:xfrm>
            <a:off x="3394351" y="1132306"/>
            <a:ext cx="297289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Sử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dụng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Node.js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và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0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npm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7BAC62-0412-47AD-93F7-7CC21267335A}"/>
              </a:ext>
            </a:extLst>
          </p:cNvPr>
          <p:cNvGrpSpPr/>
          <p:nvPr/>
        </p:nvGrpSpPr>
        <p:grpSpPr>
          <a:xfrm>
            <a:off x="1792442" y="1321491"/>
            <a:ext cx="5010415" cy="2399183"/>
            <a:chOff x="1524028" y="834052"/>
            <a:chExt cx="6095943" cy="2651284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99258E3-10E8-47E3-BD61-4BE3EAF73F8D}"/>
                </a:ext>
              </a:extLst>
            </p:cNvPr>
            <p:cNvSpPr/>
            <p:nvPr/>
          </p:nvSpPr>
          <p:spPr>
            <a:xfrm>
              <a:off x="1524028" y="1593895"/>
              <a:ext cx="218453" cy="21845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id="{0B82C65A-4069-432F-9A03-F2B47499E9B6}"/>
                </a:ext>
              </a:extLst>
            </p:cNvPr>
            <p:cNvSpPr/>
            <p:nvPr/>
          </p:nvSpPr>
          <p:spPr>
            <a:xfrm>
              <a:off x="1524028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C159D77-A3DB-45CA-809D-BDD6C2BC8679}"/>
                </a:ext>
              </a:extLst>
            </p:cNvPr>
            <p:cNvSpPr/>
            <p:nvPr/>
          </p:nvSpPr>
          <p:spPr>
            <a:xfrm>
              <a:off x="1524028" y="2103104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8">
              <a:extLst>
                <a:ext uri="{FF2B5EF4-FFF2-40B4-BE49-F238E27FC236}">
                  <a16:creationId xmlns:a16="http://schemas.microsoft.com/office/drawing/2014/main" id="{2586F2CE-E236-4D3E-B4ED-BD5F2E13727F}"/>
                </a:ext>
              </a:extLst>
            </p:cNvPr>
            <p:cNvSpPr/>
            <p:nvPr/>
          </p:nvSpPr>
          <p:spPr>
            <a:xfrm>
              <a:off x="1732182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9CDED60-2863-47B1-989F-404BE6C5AA07}"/>
                </a:ext>
              </a:extLst>
            </p:cNvPr>
            <p:cNvSpPr/>
            <p:nvPr/>
          </p:nvSpPr>
          <p:spPr>
            <a:xfrm>
              <a:off x="1524028" y="2612307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CD964C7F-940D-4F5D-9B99-57FB40758FED}"/>
                </a:ext>
              </a:extLst>
            </p:cNvPr>
            <p:cNvSpPr/>
            <p:nvPr/>
          </p:nvSpPr>
          <p:spPr>
            <a:xfrm>
              <a:off x="1732182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5E5A678F-0DD5-4DF3-B0DD-EB2E73BB715E}"/>
                </a:ext>
              </a:extLst>
            </p:cNvPr>
            <p:cNvSpPr/>
            <p:nvPr/>
          </p:nvSpPr>
          <p:spPr>
            <a:xfrm>
              <a:off x="1524028" y="3121511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7">
              <a:extLst>
                <a:ext uri="{FF2B5EF4-FFF2-40B4-BE49-F238E27FC236}">
                  <a16:creationId xmlns:a16="http://schemas.microsoft.com/office/drawing/2014/main" id="{A58B3833-DAE6-4E52-9619-4FCCA6C7E485}"/>
                </a:ext>
              </a:extLst>
            </p:cNvPr>
            <p:cNvSpPr/>
            <p:nvPr/>
          </p:nvSpPr>
          <p:spPr>
            <a:xfrm>
              <a:off x="1732182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6" name="Freeform: Shape 20">
              <a:extLst>
                <a:ext uri="{FF2B5EF4-FFF2-40B4-BE49-F238E27FC236}">
                  <a16:creationId xmlns:a16="http://schemas.microsoft.com/office/drawing/2014/main" id="{19669F95-FB64-47C7-8CF9-3A5A1829EA2A}"/>
                </a:ext>
              </a:extLst>
            </p:cNvPr>
            <p:cNvSpPr/>
            <p:nvPr/>
          </p:nvSpPr>
          <p:spPr>
            <a:xfrm>
              <a:off x="4646340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B5F0AE67-A3DC-48AB-B406-C624BBD12162}"/>
                </a:ext>
              </a:extLst>
            </p:cNvPr>
            <p:cNvSpPr/>
            <p:nvPr/>
          </p:nvSpPr>
          <p:spPr>
            <a:xfrm>
              <a:off x="4854494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8" name="Freeform: Shape 24">
              <a:extLst>
                <a:ext uri="{FF2B5EF4-FFF2-40B4-BE49-F238E27FC236}">
                  <a16:creationId xmlns:a16="http://schemas.microsoft.com/office/drawing/2014/main" id="{B14946CD-7B44-4A46-B717-17FA02A5E705}"/>
                </a:ext>
              </a:extLst>
            </p:cNvPr>
            <p:cNvSpPr/>
            <p:nvPr/>
          </p:nvSpPr>
          <p:spPr>
            <a:xfrm>
              <a:off x="4854494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9" name="Freeform: Shape 26">
              <a:extLst>
                <a:ext uri="{FF2B5EF4-FFF2-40B4-BE49-F238E27FC236}">
                  <a16:creationId xmlns:a16="http://schemas.microsoft.com/office/drawing/2014/main" id="{B11591F3-C68B-4B9D-8D4B-3699089FB577}"/>
                </a:ext>
              </a:extLst>
            </p:cNvPr>
            <p:cNvSpPr/>
            <p:nvPr/>
          </p:nvSpPr>
          <p:spPr>
            <a:xfrm>
              <a:off x="4854494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102DAFC-DFA7-43DF-BA3F-42D8634DCD3C}"/>
              </a:ext>
            </a:extLst>
          </p:cNvPr>
          <p:cNvSpPr txBox="1"/>
          <p:nvPr/>
        </p:nvSpPr>
        <p:spPr>
          <a:xfrm>
            <a:off x="1971990" y="1915808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nodemon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96927-587C-4969-8783-99226FDC0663}"/>
              </a:ext>
            </a:extLst>
          </p:cNvPr>
          <p:cNvSpPr txBox="1"/>
          <p:nvPr/>
        </p:nvSpPr>
        <p:spPr>
          <a:xfrm>
            <a:off x="1971990" y="2378421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bcrypt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14B91-037B-4240-8D74-3210DA66F4BF}"/>
              </a:ext>
            </a:extLst>
          </p:cNvPr>
          <p:cNvSpPr txBox="1"/>
          <p:nvPr/>
        </p:nvSpPr>
        <p:spPr>
          <a:xfrm>
            <a:off x="1971990" y="2843259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cors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9693CA-18E9-47B1-B5D0-74B7F0C96FAE}"/>
              </a:ext>
            </a:extLst>
          </p:cNvPr>
          <p:cNvSpPr txBox="1"/>
          <p:nvPr/>
        </p:nvSpPr>
        <p:spPr>
          <a:xfrm>
            <a:off x="1971990" y="329999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dotenv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1669DD-E8E9-4834-B56F-44FEC0EAD032}"/>
              </a:ext>
            </a:extLst>
          </p:cNvPr>
          <p:cNvGrpSpPr/>
          <p:nvPr/>
        </p:nvGrpSpPr>
        <p:grpSpPr>
          <a:xfrm>
            <a:off x="3900297" y="1321491"/>
            <a:ext cx="5010415" cy="2399183"/>
            <a:chOff x="1524028" y="834052"/>
            <a:chExt cx="6095943" cy="2651284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051B0A77-E428-40A1-A69A-C4FEEA4424C8}"/>
                </a:ext>
              </a:extLst>
            </p:cNvPr>
            <p:cNvSpPr/>
            <p:nvPr/>
          </p:nvSpPr>
          <p:spPr>
            <a:xfrm>
              <a:off x="1524028" y="1593895"/>
              <a:ext cx="218453" cy="21845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: Shape 6">
              <a:extLst>
                <a:ext uri="{FF2B5EF4-FFF2-40B4-BE49-F238E27FC236}">
                  <a16:creationId xmlns:a16="http://schemas.microsoft.com/office/drawing/2014/main" id="{4B4898B2-5FE1-4784-A63C-DF8C8C000F91}"/>
                </a:ext>
              </a:extLst>
            </p:cNvPr>
            <p:cNvSpPr/>
            <p:nvPr/>
          </p:nvSpPr>
          <p:spPr>
            <a:xfrm>
              <a:off x="1524028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34300785-B9AF-47BE-8144-65310CB2DC63}"/>
                </a:ext>
              </a:extLst>
            </p:cNvPr>
            <p:cNvSpPr/>
            <p:nvPr/>
          </p:nvSpPr>
          <p:spPr>
            <a:xfrm>
              <a:off x="1524028" y="2103104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8">
              <a:extLst>
                <a:ext uri="{FF2B5EF4-FFF2-40B4-BE49-F238E27FC236}">
                  <a16:creationId xmlns:a16="http://schemas.microsoft.com/office/drawing/2014/main" id="{0CA48736-CADE-48B4-8876-5E1C4A8C7D3D}"/>
                </a:ext>
              </a:extLst>
            </p:cNvPr>
            <p:cNvSpPr/>
            <p:nvPr/>
          </p:nvSpPr>
          <p:spPr>
            <a:xfrm>
              <a:off x="1732182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03DF4246-F667-437B-8D9B-4A899DA5971E}"/>
                </a:ext>
              </a:extLst>
            </p:cNvPr>
            <p:cNvSpPr/>
            <p:nvPr/>
          </p:nvSpPr>
          <p:spPr>
            <a:xfrm>
              <a:off x="1524028" y="2612307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: Shape 10">
              <a:extLst>
                <a:ext uri="{FF2B5EF4-FFF2-40B4-BE49-F238E27FC236}">
                  <a16:creationId xmlns:a16="http://schemas.microsoft.com/office/drawing/2014/main" id="{01615C37-D426-4D42-8DA2-9986A942A678}"/>
                </a:ext>
              </a:extLst>
            </p:cNvPr>
            <p:cNvSpPr/>
            <p:nvPr/>
          </p:nvSpPr>
          <p:spPr>
            <a:xfrm>
              <a:off x="1732182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15C01979-8C25-4A39-ABA0-B730E408F831}"/>
                </a:ext>
              </a:extLst>
            </p:cNvPr>
            <p:cNvSpPr/>
            <p:nvPr/>
          </p:nvSpPr>
          <p:spPr>
            <a:xfrm>
              <a:off x="1524028" y="3121511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F5F88AAA-7B45-4621-BE02-461A8F336272}"/>
                </a:ext>
              </a:extLst>
            </p:cNvPr>
            <p:cNvSpPr/>
            <p:nvPr/>
          </p:nvSpPr>
          <p:spPr>
            <a:xfrm>
              <a:off x="1732182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1AB93256-EE25-4CA4-96EF-7618B1CB7E26}"/>
                </a:ext>
              </a:extLst>
            </p:cNvPr>
            <p:cNvSpPr/>
            <p:nvPr/>
          </p:nvSpPr>
          <p:spPr>
            <a:xfrm>
              <a:off x="4646340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34" name="Freeform: Shape 22">
              <a:extLst>
                <a:ext uri="{FF2B5EF4-FFF2-40B4-BE49-F238E27FC236}">
                  <a16:creationId xmlns:a16="http://schemas.microsoft.com/office/drawing/2014/main" id="{18D7C3F3-0FC1-4B96-839F-5193264BC38E}"/>
                </a:ext>
              </a:extLst>
            </p:cNvPr>
            <p:cNvSpPr/>
            <p:nvPr/>
          </p:nvSpPr>
          <p:spPr>
            <a:xfrm>
              <a:off x="4854494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35" name="Freeform: Shape 24">
              <a:extLst>
                <a:ext uri="{FF2B5EF4-FFF2-40B4-BE49-F238E27FC236}">
                  <a16:creationId xmlns:a16="http://schemas.microsoft.com/office/drawing/2014/main" id="{3DDE00D1-7810-47DE-A3D8-50DF4BF2EE8F}"/>
                </a:ext>
              </a:extLst>
            </p:cNvPr>
            <p:cNvSpPr/>
            <p:nvPr/>
          </p:nvSpPr>
          <p:spPr>
            <a:xfrm>
              <a:off x="4854494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36" name="Freeform: Shape 26">
              <a:extLst>
                <a:ext uri="{FF2B5EF4-FFF2-40B4-BE49-F238E27FC236}">
                  <a16:creationId xmlns:a16="http://schemas.microsoft.com/office/drawing/2014/main" id="{DF667483-F607-49F1-BD94-4779B2AE7FC4}"/>
                </a:ext>
              </a:extLst>
            </p:cNvPr>
            <p:cNvSpPr/>
            <p:nvPr/>
          </p:nvSpPr>
          <p:spPr>
            <a:xfrm>
              <a:off x="4854494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8E82A62-71F6-445D-A530-5B8E9F7CB16D}"/>
              </a:ext>
            </a:extLst>
          </p:cNvPr>
          <p:cNvSpPr txBox="1"/>
          <p:nvPr/>
        </p:nvSpPr>
        <p:spPr>
          <a:xfrm>
            <a:off x="4079845" y="190321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express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6AAE15-791F-409A-AE14-16E42A35ACC5}"/>
              </a:ext>
            </a:extLst>
          </p:cNvPr>
          <p:cNvSpPr txBox="1"/>
          <p:nvPr/>
        </p:nvSpPr>
        <p:spPr>
          <a:xfrm>
            <a:off x="4079845" y="2378421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joi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AA9EE0-ECC7-49AD-BC2F-9514BB3E4241}"/>
              </a:ext>
            </a:extLst>
          </p:cNvPr>
          <p:cNvSpPr txBox="1"/>
          <p:nvPr/>
        </p:nvSpPr>
        <p:spPr>
          <a:xfrm>
            <a:off x="4079845" y="2843259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jsonwebtoken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1B1992-3A05-495A-829D-CE3142DEB46B}"/>
              </a:ext>
            </a:extLst>
          </p:cNvPr>
          <p:cNvSpPr txBox="1"/>
          <p:nvPr/>
        </p:nvSpPr>
        <p:spPr>
          <a:xfrm>
            <a:off x="4079845" y="329999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multer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E316C7-5FAE-4204-A5DE-90C168E7F609}"/>
              </a:ext>
            </a:extLst>
          </p:cNvPr>
          <p:cNvGrpSpPr/>
          <p:nvPr/>
        </p:nvGrpSpPr>
        <p:grpSpPr>
          <a:xfrm>
            <a:off x="5938587" y="1321491"/>
            <a:ext cx="5010415" cy="2399183"/>
            <a:chOff x="1524028" y="834052"/>
            <a:chExt cx="6095943" cy="2651284"/>
          </a:xfrm>
        </p:grpSpPr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9C1EA8AA-D3AD-4034-B095-21A9E05B020B}"/>
                </a:ext>
              </a:extLst>
            </p:cNvPr>
            <p:cNvSpPr/>
            <p:nvPr/>
          </p:nvSpPr>
          <p:spPr>
            <a:xfrm>
              <a:off x="1524028" y="1593895"/>
              <a:ext cx="218453" cy="21845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Freeform: Shape 6">
              <a:extLst>
                <a:ext uri="{FF2B5EF4-FFF2-40B4-BE49-F238E27FC236}">
                  <a16:creationId xmlns:a16="http://schemas.microsoft.com/office/drawing/2014/main" id="{1690F7CF-ACDA-4327-BCEC-59E25B8C0FFE}"/>
                </a:ext>
              </a:extLst>
            </p:cNvPr>
            <p:cNvSpPr/>
            <p:nvPr/>
          </p:nvSpPr>
          <p:spPr>
            <a:xfrm>
              <a:off x="1524028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F3EAD695-EBDF-4001-96D7-5D9327F35BC5}"/>
                </a:ext>
              </a:extLst>
            </p:cNvPr>
            <p:cNvSpPr/>
            <p:nvPr/>
          </p:nvSpPr>
          <p:spPr>
            <a:xfrm>
              <a:off x="1524028" y="2103104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Freeform: Shape 8">
              <a:extLst>
                <a:ext uri="{FF2B5EF4-FFF2-40B4-BE49-F238E27FC236}">
                  <a16:creationId xmlns:a16="http://schemas.microsoft.com/office/drawing/2014/main" id="{731CA069-89DC-416D-84A9-95F04ECC8478}"/>
                </a:ext>
              </a:extLst>
            </p:cNvPr>
            <p:cNvSpPr/>
            <p:nvPr/>
          </p:nvSpPr>
          <p:spPr>
            <a:xfrm>
              <a:off x="1732182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1473C30F-C0FA-4612-A0A3-6BF97A016886}"/>
                </a:ext>
              </a:extLst>
            </p:cNvPr>
            <p:cNvSpPr/>
            <p:nvPr/>
          </p:nvSpPr>
          <p:spPr>
            <a:xfrm>
              <a:off x="1524028" y="2612307"/>
              <a:ext cx="218448" cy="21844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: Shape 10">
              <a:extLst>
                <a:ext uri="{FF2B5EF4-FFF2-40B4-BE49-F238E27FC236}">
                  <a16:creationId xmlns:a16="http://schemas.microsoft.com/office/drawing/2014/main" id="{3DD23604-0A62-44FD-A742-DBEC1955554E}"/>
                </a:ext>
              </a:extLst>
            </p:cNvPr>
            <p:cNvSpPr/>
            <p:nvPr/>
          </p:nvSpPr>
          <p:spPr>
            <a:xfrm>
              <a:off x="1732182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49" name="Freeform: Shape 17">
              <a:extLst>
                <a:ext uri="{FF2B5EF4-FFF2-40B4-BE49-F238E27FC236}">
                  <a16:creationId xmlns:a16="http://schemas.microsoft.com/office/drawing/2014/main" id="{4E77C861-E43F-4924-9F99-29226F1024BC}"/>
                </a:ext>
              </a:extLst>
            </p:cNvPr>
            <p:cNvSpPr/>
            <p:nvPr/>
          </p:nvSpPr>
          <p:spPr>
            <a:xfrm>
              <a:off x="1732182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50" name="Freeform: Shape 20">
              <a:extLst>
                <a:ext uri="{FF2B5EF4-FFF2-40B4-BE49-F238E27FC236}">
                  <a16:creationId xmlns:a16="http://schemas.microsoft.com/office/drawing/2014/main" id="{02B0C55A-4AAE-4FD4-96CA-90192FAED1F2}"/>
                </a:ext>
              </a:extLst>
            </p:cNvPr>
            <p:cNvSpPr/>
            <p:nvPr/>
          </p:nvSpPr>
          <p:spPr>
            <a:xfrm>
              <a:off x="4646340" y="834052"/>
              <a:ext cx="2973631" cy="628457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50800" rIns="76200" bIns="508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/>
            </a:p>
          </p:txBody>
        </p:sp>
        <p:sp>
          <p:nvSpPr>
            <p:cNvPr id="51" name="Freeform: Shape 22">
              <a:extLst>
                <a:ext uri="{FF2B5EF4-FFF2-40B4-BE49-F238E27FC236}">
                  <a16:creationId xmlns:a16="http://schemas.microsoft.com/office/drawing/2014/main" id="{425DE688-3A93-40CE-BD31-FD77882AE83B}"/>
                </a:ext>
              </a:extLst>
            </p:cNvPr>
            <p:cNvSpPr/>
            <p:nvPr/>
          </p:nvSpPr>
          <p:spPr>
            <a:xfrm>
              <a:off x="4854494" y="1957726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52" name="Freeform: Shape 24">
              <a:extLst>
                <a:ext uri="{FF2B5EF4-FFF2-40B4-BE49-F238E27FC236}">
                  <a16:creationId xmlns:a16="http://schemas.microsoft.com/office/drawing/2014/main" id="{AB86326C-EA47-45F2-A649-9ABFB0F3C1FD}"/>
                </a:ext>
              </a:extLst>
            </p:cNvPr>
            <p:cNvSpPr/>
            <p:nvPr/>
          </p:nvSpPr>
          <p:spPr>
            <a:xfrm>
              <a:off x="4854494" y="2466930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59D5E13F-AD12-4A8E-BBBF-67624F177019}"/>
                </a:ext>
              </a:extLst>
            </p:cNvPr>
            <p:cNvSpPr/>
            <p:nvPr/>
          </p:nvSpPr>
          <p:spPr>
            <a:xfrm>
              <a:off x="4854494" y="2976133"/>
              <a:ext cx="2765476" cy="509203"/>
            </a:xfrm>
            <a:prstGeom prst="ellipse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9B2879C-69ED-48BE-BBD3-7B0494BB21BD}"/>
              </a:ext>
            </a:extLst>
          </p:cNvPr>
          <p:cNvSpPr txBox="1"/>
          <p:nvPr/>
        </p:nvSpPr>
        <p:spPr>
          <a:xfrm>
            <a:off x="6118135" y="190321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mongoose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6732F0-1508-4A3D-843F-4B59F8C18760}"/>
              </a:ext>
            </a:extLst>
          </p:cNvPr>
          <p:cNvSpPr txBox="1"/>
          <p:nvPr/>
        </p:nvSpPr>
        <p:spPr>
          <a:xfrm>
            <a:off x="6118134" y="2378421"/>
            <a:ext cx="25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mongoose-slug-updater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C3649C-5D82-4F00-8E6C-654E33DB740D}"/>
              </a:ext>
            </a:extLst>
          </p:cNvPr>
          <p:cNvSpPr txBox="1"/>
          <p:nvPr/>
        </p:nvSpPr>
        <p:spPr>
          <a:xfrm>
            <a:off x="6118135" y="2843259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slug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369633"/>
      </p:ext>
    </p:extLst>
  </p:cSld>
  <p:clrMapOvr>
    <a:masterClrMapping/>
  </p:clrMapOvr>
  <p:transition advTm="535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/>
      <p:bldP spid="9" grpId="0" animBg="1"/>
      <p:bldP spid="5" grpId="0"/>
      <p:bldP spid="20" grpId="0"/>
      <p:bldP spid="21" grpId="0"/>
      <p:bldP spid="22" grpId="0"/>
      <p:bldP spid="23" grpId="0"/>
      <p:bldP spid="37" grpId="0"/>
      <p:bldP spid="38" grpId="0"/>
      <p:bldP spid="39" grpId="0"/>
      <p:bldP spid="40" grpId="0"/>
      <p:bldP spid="54" grpId="0"/>
      <p:bldP spid="55" grpId="0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5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7"/>
</p:tagLst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191</Words>
  <Application>Microsoft Office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 Condensed Light</vt:lpstr>
      <vt:lpstr>Space Grotesk Light</vt:lpstr>
      <vt:lpstr>Roboto Condensed</vt:lpstr>
      <vt:lpstr>Bianca template</vt:lpstr>
      <vt:lpstr>Your Blog</vt:lpstr>
      <vt:lpstr>NỘI DUNG</vt:lpstr>
      <vt:lpstr>1. MÔ TẢ TRANG WEB</vt:lpstr>
      <vt:lpstr>Giới thiệu trang web</vt:lpstr>
      <vt:lpstr>Tính năng của trang web</vt:lpstr>
      <vt:lpstr>2. XÂY DỰNG VÀ CÀI ĐẶT</vt:lpstr>
      <vt:lpstr>Mô hình client-server</vt:lpstr>
      <vt:lpstr>Xây dựng front-end</vt:lpstr>
      <vt:lpstr>Xây dựng back-end</vt:lpstr>
      <vt:lpstr>3. SẢN PHẨM</vt:lpstr>
      <vt:lpstr>Demo sản phẩm</vt:lpstr>
      <vt:lpstr>4. HƯỚNG PHÁT TRIỂN</vt:lpstr>
      <vt:lpstr>Hướng phát triển</vt:lpstr>
      <vt:lpstr>Thanks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Blog</dc:title>
  <cp:lastModifiedBy>Admin</cp:lastModifiedBy>
  <cp:revision>9</cp:revision>
  <dcterms:modified xsi:type="dcterms:W3CDTF">2021-11-15T13:36:31Z</dcterms:modified>
</cp:coreProperties>
</file>