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91" r:id="rId2"/>
    <p:sldId id="325" r:id="rId3"/>
    <p:sldId id="326" r:id="rId4"/>
    <p:sldId id="327" r:id="rId5"/>
    <p:sldId id="328" r:id="rId6"/>
    <p:sldId id="329" r:id="rId7"/>
    <p:sldId id="330" r:id="rId8"/>
    <p:sldId id="331" r:id="rId9"/>
    <p:sldId id="332" r:id="rId10"/>
    <p:sldId id="333" r:id="rId11"/>
    <p:sldId id="334" r:id="rId12"/>
    <p:sldId id="335" r:id="rId13"/>
    <p:sldId id="336" r:id="rId14"/>
    <p:sldId id="337" r:id="rId15"/>
    <p:sldId id="338" r:id="rId16"/>
    <p:sldId id="339" r:id="rId17"/>
    <p:sldId id="340" r:id="rId18"/>
    <p:sldId id="341" r:id="rId19"/>
    <p:sldId id="342" r:id="rId20"/>
    <p:sldId id="343" r:id="rId21"/>
    <p:sldId id="344" r:id="rId22"/>
    <p:sldId id="345" r:id="rId23"/>
    <p:sldId id="346" r:id="rId24"/>
    <p:sldId id="347" r:id="rId25"/>
    <p:sldId id="323" r:id="rId26"/>
  </p:sldIdLst>
  <p:sldSz cx="9144000" cy="6858000" type="letter"/>
  <p:notesSz cx="6991350" cy="92821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bg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AD6900"/>
    <a:srgbClr val="8CF4EA"/>
    <a:srgbClr val="D93192"/>
    <a:srgbClr val="316501"/>
    <a:srgbClr val="F35B1B"/>
    <a:srgbClr val="800000"/>
    <a:srgbClr val="0000CC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 autoAdjust="0"/>
    <p:restoredTop sz="94660" autoAdjust="0"/>
  </p:normalViewPr>
  <p:slideViewPr>
    <p:cSldViewPr>
      <p:cViewPr varScale="1">
        <p:scale>
          <a:sx n="76" d="100"/>
          <a:sy n="76" d="100"/>
        </p:scale>
        <p:origin x="1236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94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4763" y="11113"/>
            <a:ext cx="3054350" cy="4365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15617" tIns="0" rIns="15617" bIns="0" numCol="1" anchor="t" anchorCtr="0" compatLnSpc="1">
            <a:prstTxWarp prst="textNoShape">
              <a:avLst/>
            </a:prstTxWarp>
          </a:bodyPr>
          <a:lstStyle>
            <a:lvl1pPr defTabSz="749300">
              <a:defRPr sz="800" b="0" 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32238" y="11113"/>
            <a:ext cx="3054350" cy="4365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15617" tIns="0" rIns="15617" bIns="0" numCol="1" anchor="t" anchorCtr="0" compatLnSpc="1">
            <a:prstTxWarp prst="textNoShape">
              <a:avLst/>
            </a:prstTxWarp>
          </a:bodyPr>
          <a:lstStyle>
            <a:lvl1pPr algn="r" defTabSz="749300">
              <a:defRPr sz="800" b="0" 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4763" y="8834438"/>
            <a:ext cx="3054350" cy="4365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15617" tIns="0" rIns="15617" bIns="0" numCol="1" anchor="b" anchorCtr="0" compatLnSpc="1">
            <a:prstTxWarp prst="textNoShape">
              <a:avLst/>
            </a:prstTxWarp>
          </a:bodyPr>
          <a:lstStyle>
            <a:lvl1pPr defTabSz="749300">
              <a:defRPr sz="800" b="0" 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32238" y="8834438"/>
            <a:ext cx="3054350" cy="4365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15617" tIns="0" rIns="15617" bIns="0" numCol="1" anchor="b" anchorCtr="0" compatLnSpc="1">
            <a:prstTxWarp prst="textNoShape">
              <a:avLst/>
            </a:prstTxWarp>
          </a:bodyPr>
          <a:lstStyle>
            <a:lvl1pPr algn="r" defTabSz="749300">
              <a:defRPr sz="800" b="0" 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34BE78E3-2CB0-4737-98F8-CDD1DD8DEA3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132106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4763" y="11113"/>
            <a:ext cx="3054350" cy="4365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15617" tIns="0" rIns="15617" bIns="0" numCol="1" anchor="t" anchorCtr="0" compatLnSpc="1">
            <a:prstTxWarp prst="textNoShape">
              <a:avLst/>
            </a:prstTxWarp>
          </a:bodyPr>
          <a:lstStyle>
            <a:lvl1pPr defTabSz="749300">
              <a:defRPr sz="800" b="0" 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32238" y="11113"/>
            <a:ext cx="3054350" cy="4365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15617" tIns="0" rIns="15617" bIns="0" numCol="1" anchor="t" anchorCtr="0" compatLnSpc="1">
            <a:prstTxWarp prst="textNoShape">
              <a:avLst/>
            </a:prstTxWarp>
          </a:bodyPr>
          <a:lstStyle>
            <a:lvl1pPr algn="r" defTabSz="749300">
              <a:defRPr sz="800" b="0" 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4763" y="8834438"/>
            <a:ext cx="3054350" cy="4365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15617" tIns="0" rIns="15617" bIns="0" numCol="1" anchor="b" anchorCtr="0" compatLnSpc="1">
            <a:prstTxWarp prst="textNoShape">
              <a:avLst/>
            </a:prstTxWarp>
          </a:bodyPr>
          <a:lstStyle>
            <a:lvl1pPr defTabSz="749300">
              <a:defRPr sz="800" b="0" 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32238" y="8834438"/>
            <a:ext cx="3054350" cy="4365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15617" tIns="0" rIns="15617" bIns="0" numCol="1" anchor="b" anchorCtr="0" compatLnSpc="1">
            <a:prstTxWarp prst="textNoShape">
              <a:avLst/>
            </a:prstTxWarp>
          </a:bodyPr>
          <a:lstStyle>
            <a:lvl1pPr algn="r" defTabSz="749300">
              <a:defRPr sz="800" b="0" 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23DDCA8E-778F-491C-9790-3C4CC55F974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08488"/>
            <a:ext cx="5127625" cy="41767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401" tIns="46852" rIns="92401" bIns="4685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2055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617663" y="1028700"/>
            <a:ext cx="3756025" cy="28162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8479486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1098550" rtl="0" eaLnBrk="0" fontAlgn="base" hangingPunct="0">
      <a:spcBef>
        <a:spcPct val="30000"/>
      </a:spcBef>
      <a:spcAft>
        <a:spcPct val="0"/>
      </a:spcAft>
      <a:defRPr sz="15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550863" algn="l" defTabSz="1098550" rtl="0" eaLnBrk="0" fontAlgn="base" hangingPunct="0">
      <a:spcBef>
        <a:spcPct val="30000"/>
      </a:spcBef>
      <a:spcAft>
        <a:spcPct val="0"/>
      </a:spcAft>
      <a:defRPr sz="15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1098550" algn="l" defTabSz="1098550" rtl="0" eaLnBrk="0" fontAlgn="base" hangingPunct="0">
      <a:spcBef>
        <a:spcPct val="30000"/>
      </a:spcBef>
      <a:spcAft>
        <a:spcPct val="0"/>
      </a:spcAft>
      <a:defRPr sz="15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649413" algn="l" defTabSz="1098550" rtl="0" eaLnBrk="0" fontAlgn="base" hangingPunct="0">
      <a:spcBef>
        <a:spcPct val="30000"/>
      </a:spcBef>
      <a:spcAft>
        <a:spcPct val="0"/>
      </a:spcAft>
      <a:defRPr sz="15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2198688" algn="l" defTabSz="1098550" rtl="0" eaLnBrk="0" fontAlgn="base" hangingPunct="0">
      <a:spcBef>
        <a:spcPct val="30000"/>
      </a:spcBef>
      <a:spcAft>
        <a:spcPct val="0"/>
      </a:spcAft>
      <a:defRPr sz="15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7CE910-3917-4121-9EBB-EF32C6936B1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00631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6D0315-0510-49C5-BF59-6C6249EA980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85838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3238" y="11113"/>
            <a:ext cx="2278062" cy="62404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" y="11113"/>
            <a:ext cx="6681788" cy="62404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2E8519-19A9-421A-845F-F461118DBCE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001403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" y="11113"/>
            <a:ext cx="9099550" cy="9302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0638" y="1060450"/>
            <a:ext cx="9110662" cy="2519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638" y="3732213"/>
            <a:ext cx="9110662" cy="25193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9C17DE8E-6549-48D3-AB81-165EE4D144C5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20143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8C91D9-258A-4FF8-8572-9BDD4ADC188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44014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5CC8C7-2CD8-4E2B-98EE-2E95737F838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27913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638" y="1060450"/>
            <a:ext cx="4478337" cy="5191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1375" y="1060450"/>
            <a:ext cx="4479925" cy="5191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3D26C3-3746-4062-BE74-5DA647D2A4E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37900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53BD74-D12B-417D-B213-49A23F12F19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6672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9D0513-0AB8-43CA-BA00-2131073D5EA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84245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992357-E18F-4FC4-BB4F-CF7CF7F6631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40099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43FAE5-DF4F-4565-A7CD-B64D78A757B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34889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8895EF-E0E4-44B5-8530-DA9042585A7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12416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 b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 b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C0AD7A22-A51B-432F-959C-4799F85443C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1588" y="0"/>
            <a:ext cx="9129712" cy="976313"/>
          </a:xfrm>
          <a:prstGeom prst="rect">
            <a:avLst/>
          </a:prstGeom>
          <a:solidFill>
            <a:srgbClr val="80008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endParaRPr lang="en-US" altLang="en-US" smtClean="0"/>
          </a:p>
        </p:txBody>
      </p:sp>
      <p:sp>
        <p:nvSpPr>
          <p:cNvPr id="1030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0638" y="1060450"/>
            <a:ext cx="9110662" cy="519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900" tIns="42862" rIns="88900" bIns="4286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Level One: All Cap, Bold, Arial 18, Maroon</a:t>
            </a:r>
          </a:p>
          <a:p>
            <a:pPr lvl="1"/>
            <a:r>
              <a:rPr lang="en-US" altLang="zh-CN" smtClean="0"/>
              <a:t>Level two: initial cap, bold, arial 16, blue</a:t>
            </a:r>
          </a:p>
          <a:p>
            <a:pPr lvl="2"/>
            <a:r>
              <a:rPr lang="en-US" altLang="zh-CN" smtClean="0"/>
              <a:t>Level three: initial cap, bold, arial 16, blue</a:t>
            </a:r>
          </a:p>
        </p:txBody>
      </p:sp>
      <p:sp>
        <p:nvSpPr>
          <p:cNvPr id="1031" name="Line 8"/>
          <p:cNvSpPr>
            <a:spLocks noChangeShapeType="1"/>
          </p:cNvSpPr>
          <p:nvPr/>
        </p:nvSpPr>
        <p:spPr bwMode="auto">
          <a:xfrm>
            <a:off x="1588" y="6445250"/>
            <a:ext cx="7580312" cy="3175"/>
          </a:xfrm>
          <a:prstGeom prst="line">
            <a:avLst/>
          </a:prstGeom>
          <a:noFill/>
          <a:ln w="25400">
            <a:solidFill>
              <a:srgbClr val="00279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4648200" y="6499225"/>
            <a:ext cx="4419600" cy="2254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88900" tIns="42862" rIns="88900" bIns="42862">
            <a:spAutoFit/>
          </a:bodyPr>
          <a:lstStyle>
            <a:lvl1pPr defTabSz="865188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65188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65188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65188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65188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651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651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651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651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defRPr/>
            </a:pPr>
            <a:endParaRPr lang="en-US" altLang="zh-CN" sz="900" smtClean="0">
              <a:solidFill>
                <a:srgbClr val="00279F"/>
              </a:solidFill>
              <a:ea typeface="宋体" panose="02010600030101010101" pitchFamily="2" charset="-122"/>
            </a:endParaRPr>
          </a:p>
        </p:txBody>
      </p:sp>
      <p:sp>
        <p:nvSpPr>
          <p:cNvPr id="2" name="Rectangle 17"/>
          <p:cNvSpPr>
            <a:spLocks noGrp="1" noChangeArrowheads="1"/>
          </p:cNvSpPr>
          <p:nvPr>
            <p:ph type="title"/>
          </p:nvPr>
        </p:nvSpPr>
        <p:spPr bwMode="auto">
          <a:xfrm>
            <a:off x="19050" y="11113"/>
            <a:ext cx="9099550" cy="93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900" tIns="42862" rIns="88900" bIns="4286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Title: Cap All Words, Bold, Arial 28, White</a:t>
            </a:r>
          </a:p>
        </p:txBody>
      </p:sp>
      <p:sp>
        <p:nvSpPr>
          <p:cNvPr id="1034" name="Rectangle 20"/>
          <p:cNvSpPr>
            <a:spLocks noChangeArrowheads="1"/>
          </p:cNvSpPr>
          <p:nvPr userDrawn="1"/>
        </p:nvSpPr>
        <p:spPr bwMode="auto">
          <a:xfrm>
            <a:off x="0" y="6516688"/>
            <a:ext cx="219710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US" altLang="zh-CN" smtClean="0">
                <a:ea typeface="宋体" panose="02010600030101010101" pitchFamily="2" charset="-122"/>
              </a:rPr>
              <a:t>Artificial Intelligence</a:t>
            </a:r>
            <a:endParaRPr lang="en-US" altLang="zh-CN" sz="1800" b="0" smtClean="0">
              <a:ea typeface="宋体" panose="02010600030101010101" pitchFamily="2" charset="-122"/>
            </a:endParaRPr>
          </a:p>
        </p:txBody>
      </p:sp>
      <p:pic>
        <p:nvPicPr>
          <p:cNvPr id="1035" name="Picture 1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6175375"/>
            <a:ext cx="685800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txStyles>
    <p:titleStyle>
      <a:lvl1pPr algn="ctr" defTabSz="865188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ctr" defTabSz="865188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</a:defRPr>
      </a:lvl2pPr>
      <a:lvl3pPr algn="ctr" defTabSz="865188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</a:defRPr>
      </a:lvl3pPr>
      <a:lvl4pPr algn="ctr" defTabSz="865188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</a:defRPr>
      </a:lvl4pPr>
      <a:lvl5pPr algn="ctr" defTabSz="865188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</a:defRPr>
      </a:lvl5pPr>
      <a:lvl6pPr marL="457200" algn="ctr" defTabSz="865188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</a:defRPr>
      </a:lvl6pPr>
      <a:lvl7pPr marL="914400" algn="ctr" defTabSz="865188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</a:defRPr>
      </a:lvl7pPr>
      <a:lvl8pPr marL="1371600" algn="ctr" defTabSz="865188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</a:defRPr>
      </a:lvl8pPr>
      <a:lvl9pPr marL="1828800" algn="ctr" defTabSz="865188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</a:defRPr>
      </a:lvl9pPr>
    </p:titleStyle>
    <p:bodyStyle>
      <a:lvl1pPr marL="323850" indent="-323850" algn="l" defTabSz="865188" rtl="0" eaLnBrk="0" fontAlgn="base" hangingPunct="0">
        <a:spcBef>
          <a:spcPct val="20000"/>
        </a:spcBef>
        <a:spcAft>
          <a:spcPct val="0"/>
        </a:spcAft>
        <a:buClr>
          <a:srgbClr val="790015"/>
        </a:buClr>
        <a:buChar char="•"/>
        <a:defRPr b="1" kern="1200">
          <a:solidFill>
            <a:srgbClr val="790015"/>
          </a:solidFill>
          <a:latin typeface="+mn-lt"/>
          <a:ea typeface="+mn-ea"/>
          <a:cs typeface="+mn-cs"/>
        </a:defRPr>
      </a:lvl1pPr>
      <a:lvl2pPr marL="703263" indent="-265113" algn="l" defTabSz="865188" rtl="0" eaLnBrk="0" fontAlgn="base" hangingPunct="0">
        <a:spcBef>
          <a:spcPct val="20000"/>
        </a:spcBef>
        <a:spcAft>
          <a:spcPct val="0"/>
        </a:spcAft>
        <a:buClr>
          <a:srgbClr val="0000CC"/>
        </a:buClr>
        <a:buChar char="–"/>
        <a:defRPr sz="1600" b="1" kern="1200">
          <a:solidFill>
            <a:srgbClr val="00279F"/>
          </a:solidFill>
          <a:latin typeface="+mn-lt"/>
          <a:ea typeface="+mn-ea"/>
          <a:cs typeface="+mn-cs"/>
        </a:defRPr>
      </a:lvl2pPr>
      <a:lvl3pPr marL="1084263" indent="-219075" algn="l" defTabSz="865188" rtl="0" eaLnBrk="0" fontAlgn="base" hangingPunct="0">
        <a:spcBef>
          <a:spcPct val="20000"/>
        </a:spcBef>
        <a:spcAft>
          <a:spcPct val="0"/>
        </a:spcAft>
        <a:buClr>
          <a:srgbClr val="0000CC"/>
        </a:buClr>
        <a:buChar char="•"/>
        <a:defRPr sz="1600" b="1" kern="1200">
          <a:solidFill>
            <a:srgbClr val="00279F"/>
          </a:solidFill>
          <a:latin typeface="+mn-lt"/>
          <a:ea typeface="+mn-ea"/>
          <a:cs typeface="+mn-cs"/>
        </a:defRPr>
      </a:lvl3pPr>
      <a:lvl4pPr marL="1600200" indent="-228600" algn="l" defTabSz="865188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4pPr>
      <a:lvl5pPr marL="2057400" indent="-228600" algn="l" defTabSz="865188" rtl="0" eaLnBrk="0" fontAlgn="base" hangingPunct="0">
        <a:spcBef>
          <a:spcPct val="20000"/>
        </a:spcBef>
        <a:spcAft>
          <a:spcPct val="0"/>
        </a:spcAft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5" name="Rectangle 1041"/>
          <p:cNvSpPr>
            <a:spLocks noChangeArrowheads="1"/>
          </p:cNvSpPr>
          <p:nvPr/>
        </p:nvSpPr>
        <p:spPr bwMode="auto">
          <a:xfrm>
            <a:off x="609600" y="76200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defTabSz="865188">
              <a:spcBef>
                <a:spcPct val="20000"/>
              </a:spcBef>
              <a:buClr>
                <a:srgbClr val="790015"/>
              </a:buClr>
              <a:buChar char="•"/>
              <a:defRPr b="1">
                <a:solidFill>
                  <a:srgbClr val="790015"/>
                </a:solidFill>
                <a:latin typeface="Arial" panose="020B0604020202020204" pitchFamily="34" charset="0"/>
              </a:defRPr>
            </a:lvl1pPr>
            <a:lvl2pPr marL="703263" indent="-265113" defTabSz="865188">
              <a:spcBef>
                <a:spcPct val="20000"/>
              </a:spcBef>
              <a:buClr>
                <a:srgbClr val="0000CC"/>
              </a:buClr>
              <a:buChar char="–"/>
              <a:defRPr sz="1600" b="1">
                <a:solidFill>
                  <a:srgbClr val="00279F"/>
                </a:solidFill>
                <a:latin typeface="Arial" panose="020B0604020202020204" pitchFamily="34" charset="0"/>
              </a:defRPr>
            </a:lvl2pPr>
            <a:lvl3pPr marL="1084263" indent="-219075" defTabSz="865188">
              <a:spcBef>
                <a:spcPct val="20000"/>
              </a:spcBef>
              <a:buClr>
                <a:srgbClr val="0000CC"/>
              </a:buClr>
              <a:buChar char="•"/>
              <a:defRPr sz="1600" b="1">
                <a:solidFill>
                  <a:srgbClr val="00279F"/>
                </a:solidFill>
                <a:latin typeface="Arial" panose="020B0604020202020204" pitchFamily="34" charset="0"/>
              </a:defRPr>
            </a:lvl3pPr>
            <a:lvl4pPr marL="1600200" indent="-228600" defTabSz="8651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8651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865188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865188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865188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865188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Lecture 11</a:t>
            </a:r>
            <a:endParaRPr lang="en-US" altLang="zh-CN" sz="2000" dirty="0" smtClean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4099" name="Rectangle 1043"/>
          <p:cNvSpPr>
            <a:spLocks noChangeArrowheads="1"/>
          </p:cNvSpPr>
          <p:nvPr/>
        </p:nvSpPr>
        <p:spPr bwMode="auto">
          <a:xfrm>
            <a:off x="695325" y="2667000"/>
            <a:ext cx="7753350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23850" indent="-323850" defTabSz="865188">
              <a:spcBef>
                <a:spcPct val="20000"/>
              </a:spcBef>
              <a:buClr>
                <a:srgbClr val="790015"/>
              </a:buClr>
              <a:buChar char="•"/>
              <a:defRPr b="1">
                <a:solidFill>
                  <a:srgbClr val="790015"/>
                </a:solidFill>
                <a:latin typeface="Arial" panose="020B0604020202020204" pitchFamily="34" charset="0"/>
              </a:defRPr>
            </a:lvl1pPr>
            <a:lvl2pPr marL="703263" indent="-265113" defTabSz="865188">
              <a:spcBef>
                <a:spcPct val="20000"/>
              </a:spcBef>
              <a:buClr>
                <a:srgbClr val="0000CC"/>
              </a:buClr>
              <a:buChar char="–"/>
              <a:defRPr sz="1600" b="1">
                <a:solidFill>
                  <a:srgbClr val="00279F"/>
                </a:solidFill>
                <a:latin typeface="Arial" panose="020B0604020202020204" pitchFamily="34" charset="0"/>
              </a:defRPr>
            </a:lvl2pPr>
            <a:lvl3pPr marL="1084263" indent="-219075" defTabSz="865188">
              <a:spcBef>
                <a:spcPct val="20000"/>
              </a:spcBef>
              <a:buClr>
                <a:srgbClr val="0000CC"/>
              </a:buClr>
              <a:buChar char="•"/>
              <a:defRPr sz="1600" b="1">
                <a:solidFill>
                  <a:srgbClr val="00279F"/>
                </a:solidFill>
                <a:latin typeface="Arial" panose="020B0604020202020204" pitchFamily="34" charset="0"/>
              </a:defRPr>
            </a:lvl3pPr>
            <a:lvl4pPr marL="1600200" indent="-228600" defTabSz="8651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8651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865188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865188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865188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865188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buFontTx/>
              <a:buNone/>
            </a:pPr>
            <a:endParaRPr lang="en-US" altLang="zh-CN" sz="2000" dirty="0">
              <a:ea typeface="宋体" panose="02010600030101010101" pitchFamily="2" charset="-122"/>
            </a:endParaRPr>
          </a:p>
          <a:p>
            <a:pPr algn="ctr" eaLnBrk="1" hangingPunct="1">
              <a:buFontTx/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Yaohang Li</a:t>
            </a:r>
          </a:p>
          <a:p>
            <a:pPr algn="ctr" eaLnBrk="1" hangingPunct="1">
              <a:buFontTx/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Department of Computer Science</a:t>
            </a:r>
          </a:p>
          <a:p>
            <a:pPr algn="ctr" eaLnBrk="1" hangingPunct="1">
              <a:buFontTx/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ODU</a:t>
            </a:r>
            <a:endParaRPr lang="en-US" altLang="zh-CN" sz="1800" dirty="0">
              <a:ea typeface="宋体" panose="02010600030101010101" pitchFamily="2" charset="-122"/>
            </a:endParaRPr>
          </a:p>
          <a:p>
            <a:pPr algn="ctr" eaLnBrk="1" hangingPunct="1">
              <a:buFontTx/>
              <a:buNone/>
            </a:pPr>
            <a:endParaRPr lang="en-US" altLang="zh-CN" sz="1800" b="0" u="sng" dirty="0">
              <a:ea typeface="宋体" panose="02010600030101010101" pitchFamily="2" charset="-122"/>
            </a:endParaRPr>
          </a:p>
          <a:p>
            <a:pPr algn="ctr" eaLnBrk="1" hangingPunct="1">
              <a:buFontTx/>
              <a:buNone/>
            </a:pPr>
            <a:r>
              <a:rPr lang="en-US" altLang="zh-CN" sz="1800" b="0" dirty="0">
                <a:ea typeface="宋体" panose="02010600030101010101" pitchFamily="2" charset="-122"/>
              </a:rPr>
              <a:t>Reading for </a:t>
            </a:r>
            <a:r>
              <a:rPr lang="en-US" altLang="zh-CN" sz="1800" b="0" dirty="0" smtClean="0">
                <a:ea typeface="宋体" panose="02010600030101010101" pitchFamily="2" charset="-122"/>
              </a:rPr>
              <a:t>This </a:t>
            </a:r>
            <a:r>
              <a:rPr lang="en-US" altLang="zh-CN" sz="1800" b="0" dirty="0">
                <a:ea typeface="宋体" panose="02010600030101010101" pitchFamily="2" charset="-122"/>
              </a:rPr>
              <a:t>Class:</a:t>
            </a:r>
          </a:p>
          <a:p>
            <a:pPr algn="ctr" eaLnBrk="1" hangingPunct="1">
              <a:buFontTx/>
              <a:buNone/>
            </a:pPr>
            <a:r>
              <a:rPr lang="en-US" altLang="zh-CN" sz="1800" b="0" dirty="0">
                <a:ea typeface="宋体" panose="02010600030101010101" pitchFamily="2" charset="-122"/>
              </a:rPr>
              <a:t>Chapter 7</a:t>
            </a:r>
            <a:r>
              <a:rPr lang="en-US" altLang="zh-CN" sz="1800" b="0" dirty="0" smtClean="0">
                <a:ea typeface="宋体" panose="02010600030101010101" pitchFamily="2" charset="-122"/>
              </a:rPr>
              <a:t>, </a:t>
            </a:r>
            <a:r>
              <a:rPr lang="en-US" altLang="zh-CN" sz="1800" b="0" dirty="0">
                <a:ea typeface="宋体" panose="02010600030101010101" pitchFamily="2" charset="-122"/>
              </a:rPr>
              <a:t>Russell and </a:t>
            </a:r>
            <a:r>
              <a:rPr lang="en-US" altLang="zh-CN" sz="1800" b="0" dirty="0" err="1">
                <a:ea typeface="宋体" panose="02010600030101010101" pitchFamily="2" charset="-122"/>
              </a:rPr>
              <a:t>Norvig</a:t>
            </a:r>
            <a:endParaRPr lang="en-US" altLang="zh-CN" sz="1800" b="0" dirty="0">
              <a:ea typeface="宋体" panose="02010600030101010101" pitchFamily="2" charset="-122"/>
            </a:endParaRPr>
          </a:p>
        </p:txBody>
      </p:sp>
      <p:sp>
        <p:nvSpPr>
          <p:cNvPr id="4100" name="Rectangle 1044"/>
          <p:cNvSpPr>
            <a:spLocks noChangeArrowheads="1"/>
          </p:cNvSpPr>
          <p:nvPr/>
        </p:nvSpPr>
        <p:spPr bwMode="auto">
          <a:xfrm>
            <a:off x="3962400" y="1600200"/>
            <a:ext cx="138371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790015"/>
              </a:buClr>
              <a:buChar char="•"/>
              <a:defRPr b="1">
                <a:solidFill>
                  <a:srgbClr val="790015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CC"/>
              </a:buClr>
              <a:buChar char="–"/>
              <a:defRPr sz="1600" b="1">
                <a:solidFill>
                  <a:srgbClr val="00279F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CC"/>
              </a:buClr>
              <a:buChar char="•"/>
              <a:defRPr sz="1600" b="1">
                <a:solidFill>
                  <a:srgbClr val="00279F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Games</a:t>
            </a:r>
            <a:endParaRPr lang="en-US" altLang="zh-CN" sz="28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Game Tree</a:t>
            </a:r>
          </a:p>
        </p:txBody>
      </p:sp>
      <p:sp>
        <p:nvSpPr>
          <p:cNvPr id="335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initial state and the legal moves for each side define the game tree for the game</a:t>
            </a:r>
          </a:p>
          <a:p>
            <a:r>
              <a:rPr lang="en-US" altLang="zh-CN">
                <a:ea typeface="宋体" panose="02010600030101010101" pitchFamily="2" charset="-122"/>
              </a:rPr>
              <a:t>Example of Tic-Tac-Toe</a:t>
            </a:r>
          </a:p>
        </p:txBody>
      </p:sp>
      <p:graphicFrame>
        <p:nvGraphicFramePr>
          <p:cNvPr id="335876" name="Object 4"/>
          <p:cNvGraphicFramePr>
            <a:graphicFrameLocks noChangeAspect="1"/>
          </p:cNvGraphicFramePr>
          <p:nvPr/>
        </p:nvGraphicFramePr>
        <p:xfrm>
          <a:off x="1752600" y="2062163"/>
          <a:ext cx="5029200" cy="424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Bitmap Image" r:id="rId3" imgW="4791744" imgH="4191585" progId="Paint.Picture">
                  <p:embed/>
                </p:oleObj>
              </mc:Choice>
              <mc:Fallback>
                <p:oleObj name="Bitmap Image" r:id="rId3" imgW="4791744" imgH="4191585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2062163"/>
                        <a:ext cx="5029200" cy="424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34477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Perfect Decisions</a:t>
            </a:r>
          </a:p>
        </p:txBody>
      </p:sp>
      <p:sp>
        <p:nvSpPr>
          <p:cNvPr id="338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based on </a:t>
            </a:r>
            <a:r>
              <a:rPr lang="en-US" altLang="zh-CN" smtClean="0">
                <a:ea typeface="宋体" panose="02010600030101010101" pitchFamily="2" charset="-122"/>
              </a:rPr>
              <a:t>a </a:t>
            </a:r>
            <a:r>
              <a:rPr lang="en-US" altLang="zh-CN">
                <a:ea typeface="宋体" panose="02010600030101010101" pitchFamily="2" charset="-122"/>
              </a:rPr>
              <a:t>rational (optimal) strategy for MAX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traverse all relevant parts of the search tree</a:t>
            </a:r>
          </a:p>
          <a:p>
            <a:pPr lvl="2"/>
            <a:r>
              <a:rPr lang="en-US" altLang="zh-CN" dirty="0">
                <a:ea typeface="宋体" panose="02010600030101010101" pitchFamily="2" charset="-122"/>
              </a:rPr>
              <a:t>this must include possible moves by MIN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identify a path that leads MAX to a winning state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often impractical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time and space limitations</a:t>
            </a:r>
          </a:p>
        </p:txBody>
      </p:sp>
    </p:spTree>
    <p:extLst>
      <p:ext uri="{BB962C8B-B14F-4D97-AF65-F5344CB8AC3E}">
        <p14:creationId xmlns:p14="http://schemas.microsoft.com/office/powerpoint/2010/main" val="2494204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MiniMax Strategy</a:t>
            </a:r>
          </a:p>
        </p:txBody>
      </p:sp>
      <p:sp>
        <p:nvSpPr>
          <p:cNvPr id="339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optimal strategy for MAX</a:t>
            </a:r>
          </a:p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39972" name="Rectangle 4"/>
          <p:cNvSpPr>
            <a:spLocks noChangeArrowheads="1"/>
          </p:cNvSpPr>
          <p:nvPr/>
        </p:nvSpPr>
        <p:spPr bwMode="auto">
          <a:xfrm>
            <a:off x="838200" y="2209800"/>
            <a:ext cx="7162800" cy="3886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spcBef>
                <a:spcPct val="0"/>
              </a:spcBef>
              <a:buFontTx/>
              <a:buChar char="•"/>
            </a:pPr>
            <a:r>
              <a:rPr lang="en-US" altLang="zh-CN" sz="2400" b="0">
                <a:solidFill>
                  <a:schemeClr val="bg2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generate the whole game tree</a:t>
            </a:r>
          </a:p>
          <a:p>
            <a:pPr algn="l">
              <a:spcBef>
                <a:spcPct val="0"/>
              </a:spcBef>
              <a:buFontTx/>
              <a:buChar char="•"/>
            </a:pPr>
            <a:r>
              <a:rPr lang="en-US" altLang="zh-CN" sz="2400" b="0">
                <a:solidFill>
                  <a:schemeClr val="bg2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calculate the value of each terminal state</a:t>
            </a:r>
          </a:p>
          <a:p>
            <a:pPr lvl="1" algn="l">
              <a:spcBef>
                <a:spcPct val="0"/>
              </a:spcBef>
              <a:buFontTx/>
              <a:buChar char="•"/>
            </a:pPr>
            <a:r>
              <a:rPr lang="en-US" altLang="zh-CN" sz="2400" b="0">
                <a:solidFill>
                  <a:schemeClr val="bg2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based on the utility function</a:t>
            </a:r>
          </a:p>
          <a:p>
            <a:pPr algn="l">
              <a:spcBef>
                <a:spcPct val="0"/>
              </a:spcBef>
              <a:buFontTx/>
              <a:buChar char="•"/>
            </a:pPr>
            <a:r>
              <a:rPr lang="en-US" altLang="zh-CN" sz="2400" b="0">
                <a:solidFill>
                  <a:schemeClr val="bg2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calculate the utilities of the higher-level nodes</a:t>
            </a:r>
          </a:p>
          <a:p>
            <a:pPr lvl="1" algn="l">
              <a:spcBef>
                <a:spcPct val="0"/>
              </a:spcBef>
              <a:buFontTx/>
              <a:buChar char="•"/>
            </a:pPr>
            <a:r>
              <a:rPr lang="en-US" altLang="zh-CN" sz="2400" b="0">
                <a:solidFill>
                  <a:schemeClr val="bg2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starting from the leaf nodes up to the root</a:t>
            </a:r>
          </a:p>
          <a:p>
            <a:pPr algn="l">
              <a:spcBef>
                <a:spcPct val="0"/>
              </a:spcBef>
              <a:buFontTx/>
              <a:buChar char="•"/>
            </a:pPr>
            <a:r>
              <a:rPr lang="en-US" altLang="zh-CN" sz="2400" b="0">
                <a:solidFill>
                  <a:schemeClr val="bg2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MAX selects the value with the highest node</a:t>
            </a:r>
          </a:p>
          <a:p>
            <a:pPr algn="l">
              <a:spcBef>
                <a:spcPct val="0"/>
              </a:spcBef>
              <a:buFontTx/>
              <a:buChar char="•"/>
            </a:pPr>
            <a:r>
              <a:rPr lang="en-US" altLang="zh-CN" sz="2400" b="0">
                <a:solidFill>
                  <a:schemeClr val="bg2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MAX assumes that MIN in its move will select </a:t>
            </a:r>
            <a:br>
              <a:rPr lang="en-US" altLang="zh-CN" sz="2400" b="0">
                <a:solidFill>
                  <a:schemeClr val="bg2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</a:br>
            <a:r>
              <a:rPr lang="en-US" altLang="zh-CN" sz="2400" b="0">
                <a:solidFill>
                  <a:schemeClr val="bg2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  the node that minimizes the value</a:t>
            </a:r>
          </a:p>
          <a:p>
            <a:pPr algn="l">
              <a:spcBef>
                <a:spcPct val="0"/>
              </a:spcBef>
              <a:buFontTx/>
              <a:buChar char="•"/>
            </a:pPr>
            <a:endParaRPr lang="en-US" altLang="zh-CN" sz="2400" b="0">
              <a:solidFill>
                <a:schemeClr val="bg2"/>
              </a:solidFill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55399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MiniMax Value</a:t>
            </a:r>
          </a:p>
        </p:txBody>
      </p:sp>
      <p:sp>
        <p:nvSpPr>
          <p:cNvPr id="3409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0638" y="1060450"/>
            <a:ext cx="9110662" cy="25098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0099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r>
              <a:rPr lang="en-US" altLang="zh-CN" sz="1600">
                <a:ea typeface="宋体" panose="02010600030101010101" pitchFamily="2" charset="-122"/>
              </a:rPr>
              <a:t>utility of being in the state that corresponds to a node</a:t>
            </a:r>
          </a:p>
          <a:p>
            <a:pPr lvl="1"/>
            <a:r>
              <a:rPr lang="en-US" altLang="zh-CN" sz="1400">
                <a:ea typeface="宋体" panose="02010600030101010101" pitchFamily="2" charset="-122"/>
              </a:rPr>
              <a:t>from MAX’s perspective: MAX tries to move to a state with the maximum value, MIN to one with the minimum </a:t>
            </a:r>
          </a:p>
          <a:p>
            <a:pPr lvl="1"/>
            <a:r>
              <a:rPr lang="en-US" altLang="zh-CN" sz="1400">
                <a:ea typeface="宋体" panose="02010600030101010101" pitchFamily="2" charset="-122"/>
              </a:rPr>
              <a:t>assumes that both players play optimally</a:t>
            </a:r>
          </a:p>
        </p:txBody>
      </p:sp>
      <p:sp>
        <p:nvSpPr>
          <p:cNvPr id="340996" name="Rectangle 4"/>
          <p:cNvSpPr>
            <a:spLocks noChangeArrowheads="1"/>
          </p:cNvSpPr>
          <p:nvPr/>
        </p:nvSpPr>
        <p:spPr bwMode="auto">
          <a:xfrm>
            <a:off x="304800" y="2514600"/>
            <a:ext cx="6096000" cy="289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7" tIns="44450" rIns="90487" bIns="44450"/>
          <a:lstStyle>
            <a:lvl1pPr marL="323850" indent="-323850" algn="l" defTabSz="865188">
              <a:spcBef>
                <a:spcPct val="20000"/>
              </a:spcBef>
              <a:buClr>
                <a:srgbClr val="790015"/>
              </a:buClr>
              <a:buChar char="•"/>
              <a:defRPr sz="1600" b="1">
                <a:solidFill>
                  <a:srgbClr val="790015"/>
                </a:solidFill>
                <a:latin typeface="Arial" panose="020B0604020202020204" pitchFamily="34" charset="0"/>
              </a:defRPr>
            </a:lvl1pPr>
            <a:lvl2pPr marL="703263" indent="-265113" algn="l" defTabSz="865188">
              <a:spcBef>
                <a:spcPct val="20000"/>
              </a:spcBef>
              <a:buClr>
                <a:srgbClr val="0000CC"/>
              </a:buClr>
              <a:buChar char="–"/>
              <a:defRPr sz="1400" b="1">
                <a:solidFill>
                  <a:srgbClr val="00279F"/>
                </a:solidFill>
                <a:latin typeface="Arial" panose="020B0604020202020204" pitchFamily="34" charset="0"/>
              </a:defRPr>
            </a:lvl2pPr>
            <a:lvl3pPr marL="1084263" indent="-219075" algn="l" defTabSz="865188">
              <a:spcBef>
                <a:spcPct val="20000"/>
              </a:spcBef>
              <a:buClr>
                <a:srgbClr val="0000CC"/>
              </a:buClr>
              <a:buChar char="•"/>
              <a:defRPr sz="1500" b="1">
                <a:solidFill>
                  <a:srgbClr val="00279F"/>
                </a:solidFill>
                <a:latin typeface="Arial" panose="020B0604020202020204" pitchFamily="34" charset="0"/>
              </a:defRPr>
            </a:lvl3pPr>
            <a:lvl4pPr marL="1600200" indent="-228600" algn="l" defTabSz="865188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defTabSz="865188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865188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865188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865188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865188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1400" b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function</a:t>
            </a:r>
            <a:r>
              <a:rPr lang="en-US" altLang="zh-CN" sz="14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MiniMax-Value(</a:t>
            </a:r>
            <a:r>
              <a:rPr lang="en-US" altLang="zh-CN" sz="14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state</a:t>
            </a:r>
            <a:r>
              <a:rPr lang="en-US" altLang="zh-CN" sz="14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) </a:t>
            </a:r>
            <a:r>
              <a:rPr lang="en-US" altLang="zh-CN" sz="1400" b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returns</a:t>
            </a:r>
            <a:r>
              <a:rPr lang="en-US" altLang="zh-CN" sz="14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4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a utility value</a:t>
            </a:r>
            <a:endParaRPr lang="en-US" altLang="zh-CN" sz="1400">
              <a:solidFill>
                <a:schemeClr val="tx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eaLnBrk="1" hangingPunct="1">
              <a:buFontTx/>
              <a:buNone/>
            </a:pPr>
            <a:r>
              <a:rPr lang="en-US" altLang="zh-CN" sz="14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</a:t>
            </a:r>
            <a:r>
              <a:rPr lang="en-US" altLang="zh-CN" sz="1400" b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if </a:t>
            </a:r>
            <a:r>
              <a:rPr lang="en-US" altLang="zh-CN" sz="14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Terminal-Test(</a:t>
            </a:r>
            <a:r>
              <a:rPr lang="en-US" altLang="zh-CN" sz="14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state</a:t>
            </a:r>
            <a:r>
              <a:rPr lang="en-US" altLang="zh-CN" sz="14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) </a:t>
            </a:r>
            <a:r>
              <a:rPr lang="en-US" altLang="zh-CN" sz="1400" b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then</a:t>
            </a:r>
          </a:p>
          <a:p>
            <a:pPr eaLnBrk="1" hangingPunct="1">
              <a:buFontTx/>
              <a:buNone/>
            </a:pPr>
            <a:r>
              <a:rPr lang="en-US" altLang="zh-CN" sz="1400" b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 return </a:t>
            </a:r>
            <a:r>
              <a:rPr lang="en-US" altLang="zh-CN" sz="14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Utility(</a:t>
            </a:r>
            <a:r>
              <a:rPr lang="en-US" altLang="zh-CN" sz="14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state</a:t>
            </a:r>
            <a:r>
              <a:rPr lang="en-US" altLang="zh-CN" sz="14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)</a:t>
            </a:r>
          </a:p>
          <a:p>
            <a:pPr eaLnBrk="1" hangingPunct="1">
              <a:buFontTx/>
              <a:buNone/>
            </a:pPr>
            <a:r>
              <a:rPr lang="en-US" altLang="zh-CN" sz="14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</a:t>
            </a:r>
            <a:r>
              <a:rPr lang="en-US" altLang="zh-CN" sz="1400" b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else</a:t>
            </a:r>
            <a:r>
              <a:rPr lang="en-US" altLang="zh-CN" sz="14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400" b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if </a:t>
            </a:r>
            <a:r>
              <a:rPr lang="en-US" altLang="zh-CN" sz="14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Max is to move </a:t>
            </a:r>
            <a:r>
              <a:rPr lang="en-US" altLang="zh-CN" sz="1400" b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then</a:t>
            </a:r>
          </a:p>
          <a:p>
            <a:pPr eaLnBrk="1" hangingPunct="1">
              <a:buFontTx/>
              <a:buNone/>
            </a:pPr>
            <a:r>
              <a:rPr lang="en-US" altLang="zh-CN" sz="1400" b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   return </a:t>
            </a:r>
            <a:r>
              <a:rPr lang="en-US" altLang="zh-CN" sz="14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the highest MiniMax-Value of Successors(</a:t>
            </a:r>
            <a:r>
              <a:rPr lang="en-US" altLang="zh-CN" sz="14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state</a:t>
            </a:r>
            <a:r>
              <a:rPr lang="en-US" altLang="zh-CN" sz="14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)</a:t>
            </a:r>
          </a:p>
          <a:p>
            <a:pPr eaLnBrk="1" hangingPunct="1">
              <a:buFontTx/>
              <a:buNone/>
            </a:pPr>
            <a:r>
              <a:rPr lang="en-US" altLang="zh-CN" sz="1400" b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else </a:t>
            </a:r>
          </a:p>
          <a:p>
            <a:pPr eaLnBrk="1" hangingPunct="1">
              <a:buFontTx/>
              <a:buNone/>
            </a:pPr>
            <a:r>
              <a:rPr lang="en-US" altLang="zh-CN" sz="1400" b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  return </a:t>
            </a:r>
            <a:r>
              <a:rPr lang="en-US" altLang="zh-CN" sz="14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the lowest MiniMax-Value of Successors(</a:t>
            </a:r>
            <a:r>
              <a:rPr lang="en-US" altLang="zh-CN" sz="14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state</a:t>
            </a:r>
            <a:r>
              <a:rPr lang="en-US" altLang="zh-CN" sz="14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211793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MiniMax Example</a:t>
            </a:r>
          </a:p>
        </p:txBody>
      </p:sp>
      <p:sp>
        <p:nvSpPr>
          <p:cNvPr id="344067" name="AutoShape 3"/>
          <p:cNvSpPr>
            <a:spLocks noChangeArrowheads="1"/>
          </p:cNvSpPr>
          <p:nvPr/>
        </p:nvSpPr>
        <p:spPr bwMode="auto">
          <a:xfrm>
            <a:off x="4305300" y="1143000"/>
            <a:ext cx="304800" cy="228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4068" name="AutoShape 4"/>
          <p:cNvSpPr>
            <a:spLocks noChangeArrowheads="1"/>
          </p:cNvSpPr>
          <p:nvPr/>
        </p:nvSpPr>
        <p:spPr bwMode="auto">
          <a:xfrm flipV="1">
            <a:off x="2590800" y="2057400"/>
            <a:ext cx="304800" cy="2286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4069" name="AutoShape 5"/>
          <p:cNvSpPr>
            <a:spLocks noChangeArrowheads="1"/>
          </p:cNvSpPr>
          <p:nvPr/>
        </p:nvSpPr>
        <p:spPr bwMode="auto">
          <a:xfrm flipV="1">
            <a:off x="4267200" y="2057400"/>
            <a:ext cx="304800" cy="2286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4070" name="AutoShape 6"/>
          <p:cNvSpPr>
            <a:spLocks noChangeArrowheads="1"/>
          </p:cNvSpPr>
          <p:nvPr/>
        </p:nvSpPr>
        <p:spPr bwMode="auto">
          <a:xfrm flipV="1">
            <a:off x="6019800" y="2057400"/>
            <a:ext cx="304800" cy="2286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44071" name="AutoShape 7"/>
          <p:cNvCxnSpPr>
            <a:cxnSpLocks noChangeShapeType="1"/>
            <a:stCxn id="344067" idx="3"/>
            <a:endCxn id="344068" idx="3"/>
          </p:cNvCxnSpPr>
          <p:nvPr/>
        </p:nvCxnSpPr>
        <p:spPr bwMode="auto">
          <a:xfrm flipH="1">
            <a:off x="2741613" y="1371600"/>
            <a:ext cx="1716087" cy="6858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4072" name="AutoShape 8"/>
          <p:cNvCxnSpPr>
            <a:cxnSpLocks noChangeShapeType="1"/>
            <a:stCxn id="344067" idx="3"/>
            <a:endCxn id="344069" idx="3"/>
          </p:cNvCxnSpPr>
          <p:nvPr/>
        </p:nvCxnSpPr>
        <p:spPr bwMode="auto">
          <a:xfrm flipH="1">
            <a:off x="4418013" y="1371600"/>
            <a:ext cx="39687" cy="6858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4073" name="AutoShape 9"/>
          <p:cNvCxnSpPr>
            <a:cxnSpLocks noChangeShapeType="1"/>
            <a:stCxn id="344067" idx="3"/>
            <a:endCxn id="344070" idx="3"/>
          </p:cNvCxnSpPr>
          <p:nvPr/>
        </p:nvCxnSpPr>
        <p:spPr bwMode="auto">
          <a:xfrm>
            <a:off x="4457700" y="1371600"/>
            <a:ext cx="1712913" cy="6858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4074" name="AutoShape 10"/>
          <p:cNvSpPr>
            <a:spLocks noChangeArrowheads="1"/>
          </p:cNvSpPr>
          <p:nvPr/>
        </p:nvSpPr>
        <p:spPr bwMode="auto">
          <a:xfrm>
            <a:off x="685800" y="2819400"/>
            <a:ext cx="304800" cy="228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4075" name="AutoShape 11"/>
          <p:cNvSpPr>
            <a:spLocks noChangeArrowheads="1"/>
          </p:cNvSpPr>
          <p:nvPr/>
        </p:nvSpPr>
        <p:spPr bwMode="auto">
          <a:xfrm flipV="1">
            <a:off x="152400" y="3581400"/>
            <a:ext cx="304800" cy="2286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4076" name="AutoShape 12"/>
          <p:cNvSpPr>
            <a:spLocks noChangeArrowheads="1"/>
          </p:cNvSpPr>
          <p:nvPr/>
        </p:nvSpPr>
        <p:spPr bwMode="auto">
          <a:xfrm flipV="1">
            <a:off x="619125" y="3581400"/>
            <a:ext cx="304800" cy="2286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4077" name="AutoShape 13"/>
          <p:cNvSpPr>
            <a:spLocks noChangeArrowheads="1"/>
          </p:cNvSpPr>
          <p:nvPr/>
        </p:nvSpPr>
        <p:spPr bwMode="auto">
          <a:xfrm flipV="1">
            <a:off x="1085850" y="3581400"/>
            <a:ext cx="304800" cy="2286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44078" name="AutoShape 14"/>
          <p:cNvCxnSpPr>
            <a:cxnSpLocks noChangeShapeType="1"/>
            <a:stCxn id="344074" idx="3"/>
            <a:endCxn id="344075" idx="3"/>
          </p:cNvCxnSpPr>
          <p:nvPr/>
        </p:nvCxnSpPr>
        <p:spPr bwMode="auto">
          <a:xfrm flipH="1">
            <a:off x="303213" y="3048000"/>
            <a:ext cx="534987" cy="5334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4079" name="AutoShape 15"/>
          <p:cNvCxnSpPr>
            <a:cxnSpLocks noChangeShapeType="1"/>
            <a:stCxn id="344074" idx="3"/>
            <a:endCxn id="344076" idx="3"/>
          </p:cNvCxnSpPr>
          <p:nvPr/>
        </p:nvCxnSpPr>
        <p:spPr bwMode="auto">
          <a:xfrm flipH="1">
            <a:off x="769938" y="3048000"/>
            <a:ext cx="68262" cy="5334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4080" name="AutoShape 16"/>
          <p:cNvCxnSpPr>
            <a:cxnSpLocks noChangeShapeType="1"/>
            <a:stCxn id="344074" idx="3"/>
            <a:endCxn id="344077" idx="3"/>
          </p:cNvCxnSpPr>
          <p:nvPr/>
        </p:nvCxnSpPr>
        <p:spPr bwMode="auto">
          <a:xfrm>
            <a:off x="838200" y="3048000"/>
            <a:ext cx="398463" cy="5334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4081" name="AutoShape 17"/>
          <p:cNvSpPr>
            <a:spLocks noChangeArrowheads="1"/>
          </p:cNvSpPr>
          <p:nvPr/>
        </p:nvSpPr>
        <p:spPr bwMode="auto">
          <a:xfrm>
            <a:off x="0" y="4419600"/>
            <a:ext cx="304800" cy="228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4082" name="AutoShape 18"/>
          <p:cNvSpPr>
            <a:spLocks noChangeArrowheads="1"/>
          </p:cNvSpPr>
          <p:nvPr/>
        </p:nvSpPr>
        <p:spPr bwMode="auto">
          <a:xfrm>
            <a:off x="323850" y="4419600"/>
            <a:ext cx="304800" cy="228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4083" name="AutoShape 19"/>
          <p:cNvSpPr>
            <a:spLocks noChangeArrowheads="1"/>
          </p:cNvSpPr>
          <p:nvPr/>
        </p:nvSpPr>
        <p:spPr bwMode="auto">
          <a:xfrm>
            <a:off x="647700" y="4419600"/>
            <a:ext cx="304800" cy="228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44084" name="AutoShape 20"/>
          <p:cNvCxnSpPr>
            <a:cxnSpLocks noChangeShapeType="1"/>
            <a:stCxn id="344068" idx="0"/>
            <a:endCxn id="344074" idx="0"/>
          </p:cNvCxnSpPr>
          <p:nvPr/>
        </p:nvCxnSpPr>
        <p:spPr bwMode="auto">
          <a:xfrm flipH="1">
            <a:off x="838200" y="2286000"/>
            <a:ext cx="1903413" cy="5334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4085" name="AutoShape 21"/>
          <p:cNvSpPr>
            <a:spLocks noChangeArrowheads="1"/>
          </p:cNvSpPr>
          <p:nvPr/>
        </p:nvSpPr>
        <p:spPr bwMode="auto">
          <a:xfrm>
            <a:off x="2019300" y="2819400"/>
            <a:ext cx="304800" cy="228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4086" name="AutoShape 22"/>
          <p:cNvSpPr>
            <a:spLocks noChangeArrowheads="1"/>
          </p:cNvSpPr>
          <p:nvPr/>
        </p:nvSpPr>
        <p:spPr bwMode="auto">
          <a:xfrm flipV="1">
            <a:off x="1552575" y="3581400"/>
            <a:ext cx="304800" cy="2286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4087" name="AutoShape 23"/>
          <p:cNvSpPr>
            <a:spLocks noChangeArrowheads="1"/>
          </p:cNvSpPr>
          <p:nvPr/>
        </p:nvSpPr>
        <p:spPr bwMode="auto">
          <a:xfrm flipV="1">
            <a:off x="2019300" y="3581400"/>
            <a:ext cx="304800" cy="2286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4088" name="AutoShape 24"/>
          <p:cNvSpPr>
            <a:spLocks noChangeArrowheads="1"/>
          </p:cNvSpPr>
          <p:nvPr/>
        </p:nvSpPr>
        <p:spPr bwMode="auto">
          <a:xfrm flipV="1">
            <a:off x="2438400" y="3581400"/>
            <a:ext cx="304800" cy="2286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44089" name="AutoShape 25"/>
          <p:cNvCxnSpPr>
            <a:cxnSpLocks noChangeShapeType="1"/>
            <a:stCxn id="344085" idx="3"/>
            <a:endCxn id="344086" idx="3"/>
          </p:cNvCxnSpPr>
          <p:nvPr/>
        </p:nvCxnSpPr>
        <p:spPr bwMode="auto">
          <a:xfrm flipH="1">
            <a:off x="1703388" y="3048000"/>
            <a:ext cx="468312" cy="5334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4090" name="AutoShape 26"/>
          <p:cNvCxnSpPr>
            <a:cxnSpLocks noChangeShapeType="1"/>
            <a:stCxn id="344085" idx="3"/>
            <a:endCxn id="344087" idx="3"/>
          </p:cNvCxnSpPr>
          <p:nvPr/>
        </p:nvCxnSpPr>
        <p:spPr bwMode="auto">
          <a:xfrm flipH="1">
            <a:off x="2170113" y="3048000"/>
            <a:ext cx="1587" cy="5334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4091" name="AutoShape 27"/>
          <p:cNvCxnSpPr>
            <a:cxnSpLocks noChangeShapeType="1"/>
            <a:stCxn id="344085" idx="3"/>
            <a:endCxn id="344088" idx="3"/>
          </p:cNvCxnSpPr>
          <p:nvPr/>
        </p:nvCxnSpPr>
        <p:spPr bwMode="auto">
          <a:xfrm>
            <a:off x="2171700" y="3048000"/>
            <a:ext cx="417513" cy="5334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4092" name="AutoShape 28"/>
          <p:cNvCxnSpPr>
            <a:cxnSpLocks noChangeShapeType="1"/>
            <a:stCxn id="344068" idx="0"/>
            <a:endCxn id="344085" idx="0"/>
          </p:cNvCxnSpPr>
          <p:nvPr/>
        </p:nvCxnSpPr>
        <p:spPr bwMode="auto">
          <a:xfrm flipH="1">
            <a:off x="2171700" y="2286000"/>
            <a:ext cx="569913" cy="5334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4093" name="AutoShape 29"/>
          <p:cNvSpPr>
            <a:spLocks noChangeArrowheads="1"/>
          </p:cNvSpPr>
          <p:nvPr/>
        </p:nvSpPr>
        <p:spPr bwMode="auto">
          <a:xfrm>
            <a:off x="3352800" y="2819400"/>
            <a:ext cx="304800" cy="228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4094" name="AutoShape 30"/>
          <p:cNvSpPr>
            <a:spLocks noChangeArrowheads="1"/>
          </p:cNvSpPr>
          <p:nvPr/>
        </p:nvSpPr>
        <p:spPr bwMode="auto">
          <a:xfrm flipV="1">
            <a:off x="2952750" y="3581400"/>
            <a:ext cx="304800" cy="2286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4095" name="AutoShape 31"/>
          <p:cNvSpPr>
            <a:spLocks noChangeArrowheads="1"/>
          </p:cNvSpPr>
          <p:nvPr/>
        </p:nvSpPr>
        <p:spPr bwMode="auto">
          <a:xfrm flipV="1">
            <a:off x="3419475" y="3581400"/>
            <a:ext cx="304800" cy="2286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4096" name="AutoShape 32"/>
          <p:cNvSpPr>
            <a:spLocks noChangeArrowheads="1"/>
          </p:cNvSpPr>
          <p:nvPr/>
        </p:nvSpPr>
        <p:spPr bwMode="auto">
          <a:xfrm flipV="1">
            <a:off x="3886200" y="3581400"/>
            <a:ext cx="304800" cy="2286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44097" name="AutoShape 33"/>
          <p:cNvCxnSpPr>
            <a:cxnSpLocks noChangeShapeType="1"/>
            <a:stCxn id="344093" idx="3"/>
            <a:endCxn id="344094" idx="3"/>
          </p:cNvCxnSpPr>
          <p:nvPr/>
        </p:nvCxnSpPr>
        <p:spPr bwMode="auto">
          <a:xfrm flipH="1">
            <a:off x="3103563" y="3048000"/>
            <a:ext cx="401637" cy="5334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4098" name="AutoShape 34"/>
          <p:cNvCxnSpPr>
            <a:cxnSpLocks noChangeShapeType="1"/>
            <a:stCxn id="344093" idx="3"/>
            <a:endCxn id="344095" idx="3"/>
          </p:cNvCxnSpPr>
          <p:nvPr/>
        </p:nvCxnSpPr>
        <p:spPr bwMode="auto">
          <a:xfrm>
            <a:off x="3505200" y="3048000"/>
            <a:ext cx="65088" cy="5334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4099" name="AutoShape 35"/>
          <p:cNvCxnSpPr>
            <a:cxnSpLocks noChangeShapeType="1"/>
            <a:stCxn id="344093" idx="3"/>
            <a:endCxn id="344096" idx="3"/>
          </p:cNvCxnSpPr>
          <p:nvPr/>
        </p:nvCxnSpPr>
        <p:spPr bwMode="auto">
          <a:xfrm>
            <a:off x="3505200" y="3048000"/>
            <a:ext cx="531813" cy="5334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4100" name="AutoShape 36"/>
          <p:cNvCxnSpPr>
            <a:cxnSpLocks noChangeShapeType="1"/>
            <a:stCxn id="344068" idx="0"/>
            <a:endCxn id="344093" idx="0"/>
          </p:cNvCxnSpPr>
          <p:nvPr/>
        </p:nvCxnSpPr>
        <p:spPr bwMode="auto">
          <a:xfrm>
            <a:off x="2741613" y="2286000"/>
            <a:ext cx="763587" cy="5334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4101" name="AutoShape 37"/>
          <p:cNvSpPr>
            <a:spLocks noChangeArrowheads="1"/>
          </p:cNvSpPr>
          <p:nvPr/>
        </p:nvSpPr>
        <p:spPr bwMode="auto">
          <a:xfrm>
            <a:off x="5410200" y="2819400"/>
            <a:ext cx="304800" cy="228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4102" name="AutoShape 38"/>
          <p:cNvSpPr>
            <a:spLocks noChangeArrowheads="1"/>
          </p:cNvSpPr>
          <p:nvPr/>
        </p:nvSpPr>
        <p:spPr bwMode="auto">
          <a:xfrm flipV="1">
            <a:off x="4724400" y="3581400"/>
            <a:ext cx="304800" cy="2286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4103" name="AutoShape 39"/>
          <p:cNvSpPr>
            <a:spLocks noChangeArrowheads="1"/>
          </p:cNvSpPr>
          <p:nvPr/>
        </p:nvSpPr>
        <p:spPr bwMode="auto">
          <a:xfrm flipV="1">
            <a:off x="5257800" y="3581400"/>
            <a:ext cx="304800" cy="2286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4104" name="AutoShape 40"/>
          <p:cNvSpPr>
            <a:spLocks noChangeArrowheads="1"/>
          </p:cNvSpPr>
          <p:nvPr/>
        </p:nvSpPr>
        <p:spPr bwMode="auto">
          <a:xfrm flipV="1">
            <a:off x="5715000" y="3581400"/>
            <a:ext cx="304800" cy="2286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44105" name="AutoShape 41"/>
          <p:cNvCxnSpPr>
            <a:cxnSpLocks noChangeShapeType="1"/>
            <a:stCxn id="344101" idx="3"/>
            <a:endCxn id="344102" idx="3"/>
          </p:cNvCxnSpPr>
          <p:nvPr/>
        </p:nvCxnSpPr>
        <p:spPr bwMode="auto">
          <a:xfrm flipH="1">
            <a:off x="4875213" y="3048000"/>
            <a:ext cx="687387" cy="5334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4106" name="AutoShape 42"/>
          <p:cNvCxnSpPr>
            <a:cxnSpLocks noChangeShapeType="1"/>
            <a:stCxn id="344101" idx="3"/>
            <a:endCxn id="344103" idx="3"/>
          </p:cNvCxnSpPr>
          <p:nvPr/>
        </p:nvCxnSpPr>
        <p:spPr bwMode="auto">
          <a:xfrm flipH="1">
            <a:off x="5408613" y="3048000"/>
            <a:ext cx="153987" cy="5334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4107" name="AutoShape 43"/>
          <p:cNvCxnSpPr>
            <a:cxnSpLocks noChangeShapeType="1"/>
            <a:stCxn id="344101" idx="3"/>
            <a:endCxn id="344104" idx="3"/>
          </p:cNvCxnSpPr>
          <p:nvPr/>
        </p:nvCxnSpPr>
        <p:spPr bwMode="auto">
          <a:xfrm>
            <a:off x="5562600" y="3048000"/>
            <a:ext cx="303213" cy="5334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4108" name="AutoShape 44"/>
          <p:cNvCxnSpPr>
            <a:cxnSpLocks noChangeShapeType="1"/>
            <a:stCxn id="344070" idx="0"/>
            <a:endCxn id="344101" idx="0"/>
          </p:cNvCxnSpPr>
          <p:nvPr/>
        </p:nvCxnSpPr>
        <p:spPr bwMode="auto">
          <a:xfrm flipH="1">
            <a:off x="5562600" y="2286000"/>
            <a:ext cx="608013" cy="5334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4109" name="AutoShape 45"/>
          <p:cNvSpPr>
            <a:spLocks noChangeArrowheads="1"/>
          </p:cNvSpPr>
          <p:nvPr/>
        </p:nvSpPr>
        <p:spPr bwMode="auto">
          <a:xfrm>
            <a:off x="6477000" y="2819400"/>
            <a:ext cx="304800" cy="228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4110" name="AutoShape 46"/>
          <p:cNvSpPr>
            <a:spLocks noChangeArrowheads="1"/>
          </p:cNvSpPr>
          <p:nvPr/>
        </p:nvSpPr>
        <p:spPr bwMode="auto">
          <a:xfrm flipV="1">
            <a:off x="6172200" y="3581400"/>
            <a:ext cx="304800" cy="2286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4111" name="AutoShape 47"/>
          <p:cNvSpPr>
            <a:spLocks noChangeArrowheads="1"/>
          </p:cNvSpPr>
          <p:nvPr/>
        </p:nvSpPr>
        <p:spPr bwMode="auto">
          <a:xfrm flipV="1">
            <a:off x="6705600" y="3581400"/>
            <a:ext cx="304800" cy="2286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4112" name="AutoShape 48"/>
          <p:cNvSpPr>
            <a:spLocks noChangeArrowheads="1"/>
          </p:cNvSpPr>
          <p:nvPr/>
        </p:nvSpPr>
        <p:spPr bwMode="auto">
          <a:xfrm flipV="1">
            <a:off x="7239000" y="3581400"/>
            <a:ext cx="304800" cy="2286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44113" name="AutoShape 49"/>
          <p:cNvCxnSpPr>
            <a:cxnSpLocks noChangeShapeType="1"/>
            <a:stCxn id="344109" idx="3"/>
            <a:endCxn id="344110" idx="3"/>
          </p:cNvCxnSpPr>
          <p:nvPr/>
        </p:nvCxnSpPr>
        <p:spPr bwMode="auto">
          <a:xfrm flipH="1">
            <a:off x="6323013" y="3048000"/>
            <a:ext cx="306387" cy="5334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4114" name="AutoShape 50"/>
          <p:cNvCxnSpPr>
            <a:cxnSpLocks noChangeShapeType="1"/>
            <a:stCxn id="344109" idx="3"/>
            <a:endCxn id="344111" idx="3"/>
          </p:cNvCxnSpPr>
          <p:nvPr/>
        </p:nvCxnSpPr>
        <p:spPr bwMode="auto">
          <a:xfrm>
            <a:off x="6629400" y="3048000"/>
            <a:ext cx="227013" cy="5334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4115" name="AutoShape 51"/>
          <p:cNvCxnSpPr>
            <a:cxnSpLocks noChangeShapeType="1"/>
            <a:stCxn id="344109" idx="3"/>
            <a:endCxn id="344112" idx="3"/>
          </p:cNvCxnSpPr>
          <p:nvPr/>
        </p:nvCxnSpPr>
        <p:spPr bwMode="auto">
          <a:xfrm>
            <a:off x="6629400" y="3048000"/>
            <a:ext cx="760413" cy="5334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4116" name="AutoShape 52"/>
          <p:cNvCxnSpPr>
            <a:cxnSpLocks noChangeShapeType="1"/>
            <a:stCxn id="344070" idx="0"/>
            <a:endCxn id="344109" idx="0"/>
          </p:cNvCxnSpPr>
          <p:nvPr/>
        </p:nvCxnSpPr>
        <p:spPr bwMode="auto">
          <a:xfrm>
            <a:off x="6170613" y="2286000"/>
            <a:ext cx="458787" cy="5334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4117" name="AutoShape 53"/>
          <p:cNvSpPr>
            <a:spLocks noChangeArrowheads="1"/>
          </p:cNvSpPr>
          <p:nvPr/>
        </p:nvSpPr>
        <p:spPr bwMode="auto">
          <a:xfrm>
            <a:off x="7543800" y="2819400"/>
            <a:ext cx="304800" cy="228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4118" name="AutoShape 54"/>
          <p:cNvSpPr>
            <a:spLocks noChangeArrowheads="1"/>
          </p:cNvSpPr>
          <p:nvPr/>
        </p:nvSpPr>
        <p:spPr bwMode="auto">
          <a:xfrm flipV="1">
            <a:off x="7696200" y="3581400"/>
            <a:ext cx="304800" cy="2286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4119" name="AutoShape 55"/>
          <p:cNvSpPr>
            <a:spLocks noChangeArrowheads="1"/>
          </p:cNvSpPr>
          <p:nvPr/>
        </p:nvSpPr>
        <p:spPr bwMode="auto">
          <a:xfrm flipV="1">
            <a:off x="8153400" y="3581400"/>
            <a:ext cx="304800" cy="2286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4120" name="AutoShape 56"/>
          <p:cNvSpPr>
            <a:spLocks noChangeArrowheads="1"/>
          </p:cNvSpPr>
          <p:nvPr/>
        </p:nvSpPr>
        <p:spPr bwMode="auto">
          <a:xfrm flipV="1">
            <a:off x="8686800" y="3581400"/>
            <a:ext cx="304800" cy="2286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44121" name="AutoShape 57"/>
          <p:cNvCxnSpPr>
            <a:cxnSpLocks noChangeShapeType="1"/>
            <a:stCxn id="344117" idx="3"/>
            <a:endCxn id="344118" idx="3"/>
          </p:cNvCxnSpPr>
          <p:nvPr/>
        </p:nvCxnSpPr>
        <p:spPr bwMode="auto">
          <a:xfrm>
            <a:off x="7696200" y="3048000"/>
            <a:ext cx="150813" cy="5334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4122" name="AutoShape 58"/>
          <p:cNvCxnSpPr>
            <a:cxnSpLocks noChangeShapeType="1"/>
            <a:stCxn id="344117" idx="3"/>
            <a:endCxn id="344119" idx="3"/>
          </p:cNvCxnSpPr>
          <p:nvPr/>
        </p:nvCxnSpPr>
        <p:spPr bwMode="auto">
          <a:xfrm>
            <a:off x="7696200" y="3048000"/>
            <a:ext cx="608013" cy="5334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4123" name="AutoShape 59"/>
          <p:cNvCxnSpPr>
            <a:cxnSpLocks noChangeShapeType="1"/>
            <a:stCxn id="344117" idx="3"/>
            <a:endCxn id="344120" idx="3"/>
          </p:cNvCxnSpPr>
          <p:nvPr/>
        </p:nvCxnSpPr>
        <p:spPr bwMode="auto">
          <a:xfrm>
            <a:off x="7696200" y="3048000"/>
            <a:ext cx="1141413" cy="5334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4124" name="AutoShape 60"/>
          <p:cNvCxnSpPr>
            <a:cxnSpLocks noChangeShapeType="1"/>
            <a:stCxn id="344070" idx="0"/>
            <a:endCxn id="344117" idx="0"/>
          </p:cNvCxnSpPr>
          <p:nvPr/>
        </p:nvCxnSpPr>
        <p:spPr bwMode="auto">
          <a:xfrm>
            <a:off x="6170613" y="2286000"/>
            <a:ext cx="1525587" cy="5334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44125" name="Group 61"/>
          <p:cNvGrpSpPr>
            <a:grpSpLocks/>
          </p:cNvGrpSpPr>
          <p:nvPr/>
        </p:nvGrpSpPr>
        <p:grpSpPr bwMode="auto">
          <a:xfrm>
            <a:off x="4267200" y="2895600"/>
            <a:ext cx="381000" cy="76200"/>
            <a:chOff x="2640" y="1872"/>
            <a:chExt cx="240" cy="48"/>
          </a:xfrm>
        </p:grpSpPr>
        <p:sp>
          <p:nvSpPr>
            <p:cNvPr id="344126" name="Oval 62"/>
            <p:cNvSpPr>
              <a:spLocks noChangeArrowheads="1"/>
            </p:cNvSpPr>
            <p:nvPr/>
          </p:nvSpPr>
          <p:spPr bwMode="auto">
            <a:xfrm>
              <a:off x="2640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4127" name="Oval 63"/>
            <p:cNvSpPr>
              <a:spLocks noChangeArrowheads="1"/>
            </p:cNvSpPr>
            <p:nvPr/>
          </p:nvSpPr>
          <p:spPr bwMode="auto">
            <a:xfrm>
              <a:off x="2736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4128" name="Oval 64"/>
            <p:cNvSpPr>
              <a:spLocks noChangeArrowheads="1"/>
            </p:cNvSpPr>
            <p:nvPr/>
          </p:nvSpPr>
          <p:spPr bwMode="auto">
            <a:xfrm>
              <a:off x="283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344129" name="AutoShape 65"/>
          <p:cNvCxnSpPr>
            <a:cxnSpLocks noChangeShapeType="1"/>
            <a:stCxn id="344075" idx="0"/>
            <a:endCxn id="344081" idx="0"/>
          </p:cNvCxnSpPr>
          <p:nvPr/>
        </p:nvCxnSpPr>
        <p:spPr bwMode="auto">
          <a:xfrm flipH="1">
            <a:off x="152400" y="3810000"/>
            <a:ext cx="150813" cy="6096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4130" name="AutoShape 66"/>
          <p:cNvCxnSpPr>
            <a:cxnSpLocks noChangeShapeType="1"/>
            <a:stCxn id="344075" idx="0"/>
            <a:endCxn id="344082" idx="0"/>
          </p:cNvCxnSpPr>
          <p:nvPr/>
        </p:nvCxnSpPr>
        <p:spPr bwMode="auto">
          <a:xfrm>
            <a:off x="303213" y="3810000"/>
            <a:ext cx="173037" cy="6096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4131" name="AutoShape 67"/>
          <p:cNvCxnSpPr>
            <a:cxnSpLocks noChangeShapeType="1"/>
            <a:stCxn id="344075" idx="0"/>
            <a:endCxn id="344083" idx="0"/>
          </p:cNvCxnSpPr>
          <p:nvPr/>
        </p:nvCxnSpPr>
        <p:spPr bwMode="auto">
          <a:xfrm>
            <a:off x="303213" y="3810000"/>
            <a:ext cx="496887" cy="6096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44132" name="Group 68"/>
          <p:cNvGrpSpPr>
            <a:grpSpLocks/>
          </p:cNvGrpSpPr>
          <p:nvPr/>
        </p:nvGrpSpPr>
        <p:grpSpPr bwMode="auto">
          <a:xfrm>
            <a:off x="1066800" y="4495800"/>
            <a:ext cx="381000" cy="76200"/>
            <a:chOff x="2640" y="1872"/>
            <a:chExt cx="240" cy="48"/>
          </a:xfrm>
        </p:grpSpPr>
        <p:sp>
          <p:nvSpPr>
            <p:cNvPr id="344133" name="Oval 69"/>
            <p:cNvSpPr>
              <a:spLocks noChangeArrowheads="1"/>
            </p:cNvSpPr>
            <p:nvPr/>
          </p:nvSpPr>
          <p:spPr bwMode="auto">
            <a:xfrm>
              <a:off x="2640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4134" name="Oval 70"/>
            <p:cNvSpPr>
              <a:spLocks noChangeArrowheads="1"/>
            </p:cNvSpPr>
            <p:nvPr/>
          </p:nvSpPr>
          <p:spPr bwMode="auto">
            <a:xfrm>
              <a:off x="2736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4135" name="Oval 71"/>
            <p:cNvSpPr>
              <a:spLocks noChangeArrowheads="1"/>
            </p:cNvSpPr>
            <p:nvPr/>
          </p:nvSpPr>
          <p:spPr bwMode="auto">
            <a:xfrm>
              <a:off x="283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44136" name="Group 72"/>
          <p:cNvGrpSpPr>
            <a:grpSpLocks/>
          </p:cNvGrpSpPr>
          <p:nvPr/>
        </p:nvGrpSpPr>
        <p:grpSpPr bwMode="auto">
          <a:xfrm>
            <a:off x="4267200" y="3657600"/>
            <a:ext cx="381000" cy="76200"/>
            <a:chOff x="2640" y="1872"/>
            <a:chExt cx="240" cy="48"/>
          </a:xfrm>
        </p:grpSpPr>
        <p:sp>
          <p:nvSpPr>
            <p:cNvPr id="344137" name="Oval 73"/>
            <p:cNvSpPr>
              <a:spLocks noChangeArrowheads="1"/>
            </p:cNvSpPr>
            <p:nvPr/>
          </p:nvSpPr>
          <p:spPr bwMode="auto">
            <a:xfrm>
              <a:off x="2640" y="1872"/>
              <a:ext cx="48" cy="48"/>
            </a:xfrm>
            <a:prstGeom prst="ellipse">
              <a:avLst/>
            </a:prstGeom>
            <a:solidFill>
              <a:schemeClr val="folHlink"/>
            </a:solidFill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4138" name="Oval 74"/>
            <p:cNvSpPr>
              <a:spLocks noChangeArrowheads="1"/>
            </p:cNvSpPr>
            <p:nvPr/>
          </p:nvSpPr>
          <p:spPr bwMode="auto">
            <a:xfrm>
              <a:off x="2736" y="1872"/>
              <a:ext cx="48" cy="48"/>
            </a:xfrm>
            <a:prstGeom prst="ellipse">
              <a:avLst/>
            </a:prstGeom>
            <a:solidFill>
              <a:schemeClr val="folHlink"/>
            </a:solidFill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4139" name="Oval 75"/>
            <p:cNvSpPr>
              <a:spLocks noChangeArrowheads="1"/>
            </p:cNvSpPr>
            <p:nvPr/>
          </p:nvSpPr>
          <p:spPr bwMode="auto">
            <a:xfrm>
              <a:off x="2832" y="1872"/>
              <a:ext cx="48" cy="48"/>
            </a:xfrm>
            <a:prstGeom prst="ellipse">
              <a:avLst/>
            </a:prstGeom>
            <a:solidFill>
              <a:schemeClr val="folHlink"/>
            </a:solidFill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44140" name="AutoShape 76"/>
          <p:cNvSpPr>
            <a:spLocks noChangeArrowheads="1"/>
          </p:cNvSpPr>
          <p:nvPr/>
        </p:nvSpPr>
        <p:spPr bwMode="auto">
          <a:xfrm>
            <a:off x="1579563" y="4419600"/>
            <a:ext cx="304800" cy="228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4141" name="AutoShape 77"/>
          <p:cNvSpPr>
            <a:spLocks noChangeArrowheads="1"/>
          </p:cNvSpPr>
          <p:nvPr/>
        </p:nvSpPr>
        <p:spPr bwMode="auto">
          <a:xfrm>
            <a:off x="1905000" y="4419600"/>
            <a:ext cx="304800" cy="228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4142" name="AutoShape 78"/>
          <p:cNvSpPr>
            <a:spLocks noChangeArrowheads="1"/>
          </p:cNvSpPr>
          <p:nvPr/>
        </p:nvSpPr>
        <p:spPr bwMode="auto">
          <a:xfrm>
            <a:off x="2228850" y="4419600"/>
            <a:ext cx="304800" cy="228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44143" name="AutoShape 79"/>
          <p:cNvCxnSpPr>
            <a:cxnSpLocks noChangeShapeType="1"/>
            <a:stCxn id="344087" idx="0"/>
            <a:endCxn id="344140" idx="0"/>
          </p:cNvCxnSpPr>
          <p:nvPr/>
        </p:nvCxnSpPr>
        <p:spPr bwMode="auto">
          <a:xfrm flipH="1">
            <a:off x="1731963" y="3810000"/>
            <a:ext cx="438150" cy="6096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4144" name="AutoShape 80"/>
          <p:cNvCxnSpPr>
            <a:cxnSpLocks noChangeShapeType="1"/>
            <a:stCxn id="344087" idx="0"/>
            <a:endCxn id="344141" idx="0"/>
          </p:cNvCxnSpPr>
          <p:nvPr/>
        </p:nvCxnSpPr>
        <p:spPr bwMode="auto">
          <a:xfrm flipH="1">
            <a:off x="2057400" y="3810000"/>
            <a:ext cx="112713" cy="6096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4145" name="AutoShape 81"/>
          <p:cNvCxnSpPr>
            <a:cxnSpLocks noChangeShapeType="1"/>
            <a:stCxn id="344087" idx="0"/>
            <a:endCxn id="344142" idx="0"/>
          </p:cNvCxnSpPr>
          <p:nvPr/>
        </p:nvCxnSpPr>
        <p:spPr bwMode="auto">
          <a:xfrm>
            <a:off x="2170113" y="3810000"/>
            <a:ext cx="211137" cy="6096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44146" name="Group 82"/>
          <p:cNvGrpSpPr>
            <a:grpSpLocks/>
          </p:cNvGrpSpPr>
          <p:nvPr/>
        </p:nvGrpSpPr>
        <p:grpSpPr bwMode="auto">
          <a:xfrm>
            <a:off x="2590800" y="4495800"/>
            <a:ext cx="381000" cy="76200"/>
            <a:chOff x="2640" y="1872"/>
            <a:chExt cx="240" cy="48"/>
          </a:xfrm>
        </p:grpSpPr>
        <p:sp>
          <p:nvSpPr>
            <p:cNvPr id="344147" name="Oval 83"/>
            <p:cNvSpPr>
              <a:spLocks noChangeArrowheads="1"/>
            </p:cNvSpPr>
            <p:nvPr/>
          </p:nvSpPr>
          <p:spPr bwMode="auto">
            <a:xfrm>
              <a:off x="2640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4148" name="Oval 84"/>
            <p:cNvSpPr>
              <a:spLocks noChangeArrowheads="1"/>
            </p:cNvSpPr>
            <p:nvPr/>
          </p:nvSpPr>
          <p:spPr bwMode="auto">
            <a:xfrm>
              <a:off x="2736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4149" name="Oval 85"/>
            <p:cNvSpPr>
              <a:spLocks noChangeArrowheads="1"/>
            </p:cNvSpPr>
            <p:nvPr/>
          </p:nvSpPr>
          <p:spPr bwMode="auto">
            <a:xfrm>
              <a:off x="283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44150" name="AutoShape 86"/>
          <p:cNvSpPr>
            <a:spLocks noChangeArrowheads="1"/>
          </p:cNvSpPr>
          <p:nvPr/>
        </p:nvSpPr>
        <p:spPr bwMode="auto">
          <a:xfrm>
            <a:off x="3027363" y="4419600"/>
            <a:ext cx="304800" cy="228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4151" name="AutoShape 87"/>
          <p:cNvSpPr>
            <a:spLocks noChangeArrowheads="1"/>
          </p:cNvSpPr>
          <p:nvPr/>
        </p:nvSpPr>
        <p:spPr bwMode="auto">
          <a:xfrm>
            <a:off x="3352800" y="4419600"/>
            <a:ext cx="304800" cy="228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4152" name="AutoShape 88"/>
          <p:cNvSpPr>
            <a:spLocks noChangeArrowheads="1"/>
          </p:cNvSpPr>
          <p:nvPr/>
        </p:nvSpPr>
        <p:spPr bwMode="auto">
          <a:xfrm>
            <a:off x="3657600" y="4419600"/>
            <a:ext cx="304800" cy="228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44153" name="AutoShape 89"/>
          <p:cNvCxnSpPr>
            <a:cxnSpLocks noChangeShapeType="1"/>
            <a:stCxn id="344095" idx="0"/>
            <a:endCxn id="344150" idx="0"/>
          </p:cNvCxnSpPr>
          <p:nvPr/>
        </p:nvCxnSpPr>
        <p:spPr bwMode="auto">
          <a:xfrm flipH="1">
            <a:off x="3179763" y="3810000"/>
            <a:ext cx="390525" cy="6096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4154" name="AutoShape 90"/>
          <p:cNvCxnSpPr>
            <a:cxnSpLocks noChangeShapeType="1"/>
            <a:stCxn id="344095" idx="0"/>
            <a:endCxn id="344151" idx="0"/>
          </p:cNvCxnSpPr>
          <p:nvPr/>
        </p:nvCxnSpPr>
        <p:spPr bwMode="auto">
          <a:xfrm flipH="1">
            <a:off x="3505200" y="3810000"/>
            <a:ext cx="65088" cy="6096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4155" name="AutoShape 91"/>
          <p:cNvCxnSpPr>
            <a:cxnSpLocks noChangeShapeType="1"/>
            <a:stCxn id="344095" idx="0"/>
          </p:cNvCxnSpPr>
          <p:nvPr/>
        </p:nvCxnSpPr>
        <p:spPr bwMode="auto">
          <a:xfrm>
            <a:off x="3570288" y="3810000"/>
            <a:ext cx="246062" cy="6096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44156" name="Group 92"/>
          <p:cNvGrpSpPr>
            <a:grpSpLocks/>
          </p:cNvGrpSpPr>
          <p:nvPr/>
        </p:nvGrpSpPr>
        <p:grpSpPr bwMode="auto">
          <a:xfrm>
            <a:off x="4038600" y="4495800"/>
            <a:ext cx="381000" cy="76200"/>
            <a:chOff x="2640" y="1872"/>
            <a:chExt cx="240" cy="48"/>
          </a:xfrm>
        </p:grpSpPr>
        <p:sp>
          <p:nvSpPr>
            <p:cNvPr id="344157" name="Oval 93"/>
            <p:cNvSpPr>
              <a:spLocks noChangeArrowheads="1"/>
            </p:cNvSpPr>
            <p:nvPr/>
          </p:nvSpPr>
          <p:spPr bwMode="auto">
            <a:xfrm>
              <a:off x="2640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4158" name="Oval 94"/>
            <p:cNvSpPr>
              <a:spLocks noChangeArrowheads="1"/>
            </p:cNvSpPr>
            <p:nvPr/>
          </p:nvSpPr>
          <p:spPr bwMode="auto">
            <a:xfrm>
              <a:off x="2736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4159" name="Oval 95"/>
            <p:cNvSpPr>
              <a:spLocks noChangeArrowheads="1"/>
            </p:cNvSpPr>
            <p:nvPr/>
          </p:nvSpPr>
          <p:spPr bwMode="auto">
            <a:xfrm>
              <a:off x="283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44160" name="AutoShape 96"/>
          <p:cNvSpPr>
            <a:spLocks noChangeArrowheads="1"/>
          </p:cNvSpPr>
          <p:nvPr/>
        </p:nvSpPr>
        <p:spPr bwMode="auto">
          <a:xfrm>
            <a:off x="4560888" y="4419600"/>
            <a:ext cx="304800" cy="228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4161" name="AutoShape 97"/>
          <p:cNvSpPr>
            <a:spLocks noChangeArrowheads="1"/>
          </p:cNvSpPr>
          <p:nvPr/>
        </p:nvSpPr>
        <p:spPr bwMode="auto">
          <a:xfrm>
            <a:off x="4884738" y="4419600"/>
            <a:ext cx="304800" cy="228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4162" name="AutoShape 98"/>
          <p:cNvSpPr>
            <a:spLocks noChangeArrowheads="1"/>
          </p:cNvSpPr>
          <p:nvPr/>
        </p:nvSpPr>
        <p:spPr bwMode="auto">
          <a:xfrm>
            <a:off x="5181600" y="4419600"/>
            <a:ext cx="304800" cy="228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44163" name="AutoShape 99"/>
          <p:cNvCxnSpPr>
            <a:cxnSpLocks noChangeShapeType="1"/>
            <a:stCxn id="344102" idx="0"/>
            <a:endCxn id="344160" idx="0"/>
          </p:cNvCxnSpPr>
          <p:nvPr/>
        </p:nvCxnSpPr>
        <p:spPr bwMode="auto">
          <a:xfrm flipH="1">
            <a:off x="4713288" y="3810000"/>
            <a:ext cx="161925" cy="6096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4164" name="AutoShape 100"/>
          <p:cNvCxnSpPr>
            <a:cxnSpLocks noChangeShapeType="1"/>
            <a:stCxn id="344102" idx="0"/>
            <a:endCxn id="344161" idx="0"/>
          </p:cNvCxnSpPr>
          <p:nvPr/>
        </p:nvCxnSpPr>
        <p:spPr bwMode="auto">
          <a:xfrm>
            <a:off x="4875213" y="3810000"/>
            <a:ext cx="161925" cy="6096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4165" name="AutoShape 101"/>
          <p:cNvCxnSpPr>
            <a:cxnSpLocks noChangeShapeType="1"/>
            <a:stCxn id="344102" idx="0"/>
            <a:endCxn id="344162" idx="0"/>
          </p:cNvCxnSpPr>
          <p:nvPr/>
        </p:nvCxnSpPr>
        <p:spPr bwMode="auto">
          <a:xfrm>
            <a:off x="4875213" y="3810000"/>
            <a:ext cx="458787" cy="6096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44166" name="Group 102"/>
          <p:cNvGrpSpPr>
            <a:grpSpLocks/>
          </p:cNvGrpSpPr>
          <p:nvPr/>
        </p:nvGrpSpPr>
        <p:grpSpPr bwMode="auto">
          <a:xfrm>
            <a:off x="5791200" y="4495800"/>
            <a:ext cx="381000" cy="76200"/>
            <a:chOff x="2640" y="1872"/>
            <a:chExt cx="240" cy="48"/>
          </a:xfrm>
        </p:grpSpPr>
        <p:sp>
          <p:nvSpPr>
            <p:cNvPr id="344167" name="Oval 103"/>
            <p:cNvSpPr>
              <a:spLocks noChangeArrowheads="1"/>
            </p:cNvSpPr>
            <p:nvPr/>
          </p:nvSpPr>
          <p:spPr bwMode="auto">
            <a:xfrm>
              <a:off x="2640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4168" name="Oval 104"/>
            <p:cNvSpPr>
              <a:spLocks noChangeArrowheads="1"/>
            </p:cNvSpPr>
            <p:nvPr/>
          </p:nvSpPr>
          <p:spPr bwMode="auto">
            <a:xfrm>
              <a:off x="2736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4169" name="Oval 105"/>
            <p:cNvSpPr>
              <a:spLocks noChangeArrowheads="1"/>
            </p:cNvSpPr>
            <p:nvPr/>
          </p:nvSpPr>
          <p:spPr bwMode="auto">
            <a:xfrm>
              <a:off x="283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44170" name="AutoShape 106"/>
          <p:cNvSpPr>
            <a:spLocks noChangeArrowheads="1"/>
          </p:cNvSpPr>
          <p:nvPr/>
        </p:nvSpPr>
        <p:spPr bwMode="auto">
          <a:xfrm>
            <a:off x="6375400" y="4419600"/>
            <a:ext cx="304800" cy="228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4171" name="AutoShape 107"/>
          <p:cNvSpPr>
            <a:spLocks noChangeArrowheads="1"/>
          </p:cNvSpPr>
          <p:nvPr/>
        </p:nvSpPr>
        <p:spPr bwMode="auto">
          <a:xfrm>
            <a:off x="6699250" y="4419600"/>
            <a:ext cx="304800" cy="228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4172" name="AutoShape 108"/>
          <p:cNvSpPr>
            <a:spLocks noChangeArrowheads="1"/>
          </p:cNvSpPr>
          <p:nvPr/>
        </p:nvSpPr>
        <p:spPr bwMode="auto">
          <a:xfrm>
            <a:off x="7010400" y="4419600"/>
            <a:ext cx="304800" cy="228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44173" name="AutoShape 109"/>
          <p:cNvCxnSpPr>
            <a:cxnSpLocks noChangeShapeType="1"/>
            <a:stCxn id="344111" idx="0"/>
            <a:endCxn id="344170" idx="0"/>
          </p:cNvCxnSpPr>
          <p:nvPr/>
        </p:nvCxnSpPr>
        <p:spPr bwMode="auto">
          <a:xfrm flipH="1">
            <a:off x="6527800" y="3810000"/>
            <a:ext cx="328613" cy="6096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4174" name="AutoShape 110"/>
          <p:cNvCxnSpPr>
            <a:cxnSpLocks noChangeShapeType="1"/>
            <a:stCxn id="344111" idx="0"/>
            <a:endCxn id="344171" idx="0"/>
          </p:cNvCxnSpPr>
          <p:nvPr/>
        </p:nvCxnSpPr>
        <p:spPr bwMode="auto">
          <a:xfrm flipH="1">
            <a:off x="6851650" y="3810000"/>
            <a:ext cx="4763" cy="6096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4175" name="AutoShape 111"/>
          <p:cNvCxnSpPr>
            <a:cxnSpLocks noChangeShapeType="1"/>
            <a:stCxn id="344111" idx="0"/>
            <a:endCxn id="344172" idx="0"/>
          </p:cNvCxnSpPr>
          <p:nvPr/>
        </p:nvCxnSpPr>
        <p:spPr bwMode="auto">
          <a:xfrm>
            <a:off x="6856413" y="3810000"/>
            <a:ext cx="306387" cy="6096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44176" name="Group 112"/>
          <p:cNvGrpSpPr>
            <a:grpSpLocks/>
          </p:cNvGrpSpPr>
          <p:nvPr/>
        </p:nvGrpSpPr>
        <p:grpSpPr bwMode="auto">
          <a:xfrm>
            <a:off x="7620000" y="4495800"/>
            <a:ext cx="381000" cy="76200"/>
            <a:chOff x="2640" y="1872"/>
            <a:chExt cx="240" cy="48"/>
          </a:xfrm>
        </p:grpSpPr>
        <p:sp>
          <p:nvSpPr>
            <p:cNvPr id="344177" name="Oval 113"/>
            <p:cNvSpPr>
              <a:spLocks noChangeArrowheads="1"/>
            </p:cNvSpPr>
            <p:nvPr/>
          </p:nvSpPr>
          <p:spPr bwMode="auto">
            <a:xfrm>
              <a:off x="2640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4178" name="Oval 114"/>
            <p:cNvSpPr>
              <a:spLocks noChangeArrowheads="1"/>
            </p:cNvSpPr>
            <p:nvPr/>
          </p:nvSpPr>
          <p:spPr bwMode="auto">
            <a:xfrm>
              <a:off x="2736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4179" name="Oval 115"/>
            <p:cNvSpPr>
              <a:spLocks noChangeArrowheads="1"/>
            </p:cNvSpPr>
            <p:nvPr/>
          </p:nvSpPr>
          <p:spPr bwMode="auto">
            <a:xfrm>
              <a:off x="283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44180" name="AutoShape 116"/>
          <p:cNvSpPr>
            <a:spLocks noChangeArrowheads="1"/>
          </p:cNvSpPr>
          <p:nvPr/>
        </p:nvSpPr>
        <p:spPr bwMode="auto">
          <a:xfrm>
            <a:off x="8189913" y="4419600"/>
            <a:ext cx="304800" cy="228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4181" name="AutoShape 117"/>
          <p:cNvSpPr>
            <a:spLocks noChangeArrowheads="1"/>
          </p:cNvSpPr>
          <p:nvPr/>
        </p:nvSpPr>
        <p:spPr bwMode="auto">
          <a:xfrm>
            <a:off x="8513763" y="4419600"/>
            <a:ext cx="304800" cy="228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4182" name="AutoShape 118"/>
          <p:cNvSpPr>
            <a:spLocks noChangeArrowheads="1"/>
          </p:cNvSpPr>
          <p:nvPr/>
        </p:nvSpPr>
        <p:spPr bwMode="auto">
          <a:xfrm>
            <a:off x="8839200" y="4419600"/>
            <a:ext cx="304800" cy="228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44183" name="AutoShape 119"/>
          <p:cNvCxnSpPr>
            <a:cxnSpLocks noChangeShapeType="1"/>
            <a:stCxn id="344120" idx="0"/>
            <a:endCxn id="344180" idx="0"/>
          </p:cNvCxnSpPr>
          <p:nvPr/>
        </p:nvCxnSpPr>
        <p:spPr bwMode="auto">
          <a:xfrm flipH="1">
            <a:off x="8342313" y="3810000"/>
            <a:ext cx="495300" cy="6096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4184" name="AutoShape 120"/>
          <p:cNvCxnSpPr>
            <a:cxnSpLocks noChangeShapeType="1"/>
            <a:stCxn id="344120" idx="0"/>
            <a:endCxn id="344181" idx="0"/>
          </p:cNvCxnSpPr>
          <p:nvPr/>
        </p:nvCxnSpPr>
        <p:spPr bwMode="auto">
          <a:xfrm flipH="1">
            <a:off x="8666163" y="3810000"/>
            <a:ext cx="171450" cy="6096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4185" name="AutoShape 121"/>
          <p:cNvCxnSpPr>
            <a:cxnSpLocks noChangeShapeType="1"/>
            <a:stCxn id="344120" idx="0"/>
            <a:endCxn id="344182" idx="0"/>
          </p:cNvCxnSpPr>
          <p:nvPr/>
        </p:nvCxnSpPr>
        <p:spPr bwMode="auto">
          <a:xfrm>
            <a:off x="8837613" y="3810000"/>
            <a:ext cx="153987" cy="6096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44186" name="Group 122"/>
          <p:cNvGrpSpPr>
            <a:grpSpLocks/>
          </p:cNvGrpSpPr>
          <p:nvPr/>
        </p:nvGrpSpPr>
        <p:grpSpPr bwMode="auto">
          <a:xfrm>
            <a:off x="685800" y="3810000"/>
            <a:ext cx="152400" cy="152400"/>
            <a:chOff x="432" y="2400"/>
            <a:chExt cx="96" cy="96"/>
          </a:xfrm>
        </p:grpSpPr>
        <p:cxnSp>
          <p:nvCxnSpPr>
            <p:cNvPr id="344187" name="AutoShape 123"/>
            <p:cNvCxnSpPr>
              <a:cxnSpLocks noChangeShapeType="1"/>
              <a:stCxn id="344076" idx="0"/>
            </p:cNvCxnSpPr>
            <p:nvPr/>
          </p:nvCxnSpPr>
          <p:spPr bwMode="auto">
            <a:xfrm>
              <a:off x="485" y="2400"/>
              <a:ext cx="43" cy="96"/>
            </a:xfrm>
            <a:prstGeom prst="straightConnector1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4188" name="AutoShape 124"/>
            <p:cNvCxnSpPr>
              <a:cxnSpLocks noChangeShapeType="1"/>
              <a:stCxn id="344076" idx="0"/>
            </p:cNvCxnSpPr>
            <p:nvPr/>
          </p:nvCxnSpPr>
          <p:spPr bwMode="auto">
            <a:xfrm flipH="1">
              <a:off x="480" y="2400"/>
              <a:ext cx="5" cy="96"/>
            </a:xfrm>
            <a:prstGeom prst="straightConnector1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4189" name="AutoShape 125"/>
            <p:cNvCxnSpPr>
              <a:cxnSpLocks noChangeShapeType="1"/>
              <a:stCxn id="344076" idx="0"/>
            </p:cNvCxnSpPr>
            <p:nvPr/>
          </p:nvCxnSpPr>
          <p:spPr bwMode="auto">
            <a:xfrm flipH="1">
              <a:off x="432" y="2400"/>
              <a:ext cx="53" cy="96"/>
            </a:xfrm>
            <a:prstGeom prst="straightConnector1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44190" name="Group 126"/>
          <p:cNvGrpSpPr>
            <a:grpSpLocks/>
          </p:cNvGrpSpPr>
          <p:nvPr/>
        </p:nvGrpSpPr>
        <p:grpSpPr bwMode="auto">
          <a:xfrm>
            <a:off x="1143000" y="3810000"/>
            <a:ext cx="152400" cy="152400"/>
            <a:chOff x="432" y="2400"/>
            <a:chExt cx="96" cy="96"/>
          </a:xfrm>
        </p:grpSpPr>
        <p:cxnSp>
          <p:nvCxnSpPr>
            <p:cNvPr id="344191" name="AutoShape 127"/>
            <p:cNvCxnSpPr>
              <a:cxnSpLocks noChangeShapeType="1"/>
            </p:cNvCxnSpPr>
            <p:nvPr/>
          </p:nvCxnSpPr>
          <p:spPr bwMode="auto">
            <a:xfrm>
              <a:off x="485" y="2400"/>
              <a:ext cx="43" cy="96"/>
            </a:xfrm>
            <a:prstGeom prst="straightConnector1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4192" name="AutoShape 128"/>
            <p:cNvCxnSpPr>
              <a:cxnSpLocks noChangeShapeType="1"/>
            </p:cNvCxnSpPr>
            <p:nvPr/>
          </p:nvCxnSpPr>
          <p:spPr bwMode="auto">
            <a:xfrm flipH="1">
              <a:off x="480" y="2400"/>
              <a:ext cx="5" cy="96"/>
            </a:xfrm>
            <a:prstGeom prst="straightConnector1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4193" name="AutoShape 129"/>
            <p:cNvCxnSpPr>
              <a:cxnSpLocks noChangeShapeType="1"/>
            </p:cNvCxnSpPr>
            <p:nvPr/>
          </p:nvCxnSpPr>
          <p:spPr bwMode="auto">
            <a:xfrm flipH="1">
              <a:off x="432" y="2400"/>
              <a:ext cx="53" cy="96"/>
            </a:xfrm>
            <a:prstGeom prst="straightConnector1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44194" name="Group 130"/>
          <p:cNvGrpSpPr>
            <a:grpSpLocks/>
          </p:cNvGrpSpPr>
          <p:nvPr/>
        </p:nvGrpSpPr>
        <p:grpSpPr bwMode="auto">
          <a:xfrm>
            <a:off x="1600200" y="3810000"/>
            <a:ext cx="152400" cy="152400"/>
            <a:chOff x="432" y="2400"/>
            <a:chExt cx="96" cy="96"/>
          </a:xfrm>
        </p:grpSpPr>
        <p:cxnSp>
          <p:nvCxnSpPr>
            <p:cNvPr id="344195" name="AutoShape 131"/>
            <p:cNvCxnSpPr>
              <a:cxnSpLocks noChangeShapeType="1"/>
            </p:cNvCxnSpPr>
            <p:nvPr/>
          </p:nvCxnSpPr>
          <p:spPr bwMode="auto">
            <a:xfrm>
              <a:off x="485" y="2400"/>
              <a:ext cx="43" cy="96"/>
            </a:xfrm>
            <a:prstGeom prst="straightConnector1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4196" name="AutoShape 132"/>
            <p:cNvCxnSpPr>
              <a:cxnSpLocks noChangeShapeType="1"/>
            </p:cNvCxnSpPr>
            <p:nvPr/>
          </p:nvCxnSpPr>
          <p:spPr bwMode="auto">
            <a:xfrm flipH="1">
              <a:off x="480" y="2400"/>
              <a:ext cx="5" cy="96"/>
            </a:xfrm>
            <a:prstGeom prst="straightConnector1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4197" name="AutoShape 133"/>
            <p:cNvCxnSpPr>
              <a:cxnSpLocks noChangeShapeType="1"/>
            </p:cNvCxnSpPr>
            <p:nvPr/>
          </p:nvCxnSpPr>
          <p:spPr bwMode="auto">
            <a:xfrm flipH="1">
              <a:off x="432" y="2400"/>
              <a:ext cx="53" cy="96"/>
            </a:xfrm>
            <a:prstGeom prst="straightConnector1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44198" name="Group 134"/>
          <p:cNvGrpSpPr>
            <a:grpSpLocks/>
          </p:cNvGrpSpPr>
          <p:nvPr/>
        </p:nvGrpSpPr>
        <p:grpSpPr bwMode="auto">
          <a:xfrm>
            <a:off x="2514600" y="3810000"/>
            <a:ext cx="152400" cy="152400"/>
            <a:chOff x="432" y="2400"/>
            <a:chExt cx="96" cy="96"/>
          </a:xfrm>
        </p:grpSpPr>
        <p:cxnSp>
          <p:nvCxnSpPr>
            <p:cNvPr id="344199" name="AutoShape 135"/>
            <p:cNvCxnSpPr>
              <a:cxnSpLocks noChangeShapeType="1"/>
            </p:cNvCxnSpPr>
            <p:nvPr/>
          </p:nvCxnSpPr>
          <p:spPr bwMode="auto">
            <a:xfrm>
              <a:off x="485" y="2400"/>
              <a:ext cx="43" cy="96"/>
            </a:xfrm>
            <a:prstGeom prst="straightConnector1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4200" name="AutoShape 136"/>
            <p:cNvCxnSpPr>
              <a:cxnSpLocks noChangeShapeType="1"/>
            </p:cNvCxnSpPr>
            <p:nvPr/>
          </p:nvCxnSpPr>
          <p:spPr bwMode="auto">
            <a:xfrm flipH="1">
              <a:off x="480" y="2400"/>
              <a:ext cx="5" cy="96"/>
            </a:xfrm>
            <a:prstGeom prst="straightConnector1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4201" name="AutoShape 137"/>
            <p:cNvCxnSpPr>
              <a:cxnSpLocks noChangeShapeType="1"/>
            </p:cNvCxnSpPr>
            <p:nvPr/>
          </p:nvCxnSpPr>
          <p:spPr bwMode="auto">
            <a:xfrm flipH="1">
              <a:off x="432" y="2400"/>
              <a:ext cx="53" cy="96"/>
            </a:xfrm>
            <a:prstGeom prst="straightConnector1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44202" name="Group 138"/>
          <p:cNvGrpSpPr>
            <a:grpSpLocks/>
          </p:cNvGrpSpPr>
          <p:nvPr/>
        </p:nvGrpSpPr>
        <p:grpSpPr bwMode="auto">
          <a:xfrm>
            <a:off x="3048000" y="3810000"/>
            <a:ext cx="152400" cy="152400"/>
            <a:chOff x="432" y="2400"/>
            <a:chExt cx="96" cy="96"/>
          </a:xfrm>
        </p:grpSpPr>
        <p:cxnSp>
          <p:nvCxnSpPr>
            <p:cNvPr id="344203" name="AutoShape 139"/>
            <p:cNvCxnSpPr>
              <a:cxnSpLocks noChangeShapeType="1"/>
            </p:cNvCxnSpPr>
            <p:nvPr/>
          </p:nvCxnSpPr>
          <p:spPr bwMode="auto">
            <a:xfrm>
              <a:off x="485" y="2400"/>
              <a:ext cx="43" cy="96"/>
            </a:xfrm>
            <a:prstGeom prst="straightConnector1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4204" name="AutoShape 140"/>
            <p:cNvCxnSpPr>
              <a:cxnSpLocks noChangeShapeType="1"/>
            </p:cNvCxnSpPr>
            <p:nvPr/>
          </p:nvCxnSpPr>
          <p:spPr bwMode="auto">
            <a:xfrm flipH="1">
              <a:off x="480" y="2400"/>
              <a:ext cx="5" cy="96"/>
            </a:xfrm>
            <a:prstGeom prst="straightConnector1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4205" name="AutoShape 141"/>
            <p:cNvCxnSpPr>
              <a:cxnSpLocks noChangeShapeType="1"/>
            </p:cNvCxnSpPr>
            <p:nvPr/>
          </p:nvCxnSpPr>
          <p:spPr bwMode="auto">
            <a:xfrm flipH="1">
              <a:off x="432" y="2400"/>
              <a:ext cx="53" cy="96"/>
            </a:xfrm>
            <a:prstGeom prst="straightConnector1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44206" name="Group 142"/>
          <p:cNvGrpSpPr>
            <a:grpSpLocks/>
          </p:cNvGrpSpPr>
          <p:nvPr/>
        </p:nvGrpSpPr>
        <p:grpSpPr bwMode="auto">
          <a:xfrm>
            <a:off x="3962400" y="3810000"/>
            <a:ext cx="152400" cy="152400"/>
            <a:chOff x="432" y="2400"/>
            <a:chExt cx="96" cy="96"/>
          </a:xfrm>
        </p:grpSpPr>
        <p:cxnSp>
          <p:nvCxnSpPr>
            <p:cNvPr id="344207" name="AutoShape 143"/>
            <p:cNvCxnSpPr>
              <a:cxnSpLocks noChangeShapeType="1"/>
            </p:cNvCxnSpPr>
            <p:nvPr/>
          </p:nvCxnSpPr>
          <p:spPr bwMode="auto">
            <a:xfrm>
              <a:off x="485" y="2400"/>
              <a:ext cx="43" cy="96"/>
            </a:xfrm>
            <a:prstGeom prst="straightConnector1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4208" name="AutoShape 144"/>
            <p:cNvCxnSpPr>
              <a:cxnSpLocks noChangeShapeType="1"/>
            </p:cNvCxnSpPr>
            <p:nvPr/>
          </p:nvCxnSpPr>
          <p:spPr bwMode="auto">
            <a:xfrm flipH="1">
              <a:off x="480" y="2400"/>
              <a:ext cx="5" cy="96"/>
            </a:xfrm>
            <a:prstGeom prst="straightConnector1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4209" name="AutoShape 145"/>
            <p:cNvCxnSpPr>
              <a:cxnSpLocks noChangeShapeType="1"/>
            </p:cNvCxnSpPr>
            <p:nvPr/>
          </p:nvCxnSpPr>
          <p:spPr bwMode="auto">
            <a:xfrm flipH="1">
              <a:off x="432" y="2400"/>
              <a:ext cx="53" cy="96"/>
            </a:xfrm>
            <a:prstGeom prst="straightConnector1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44210" name="Group 146"/>
          <p:cNvGrpSpPr>
            <a:grpSpLocks/>
          </p:cNvGrpSpPr>
          <p:nvPr/>
        </p:nvGrpSpPr>
        <p:grpSpPr bwMode="auto">
          <a:xfrm>
            <a:off x="5334000" y="3810000"/>
            <a:ext cx="152400" cy="152400"/>
            <a:chOff x="432" y="2400"/>
            <a:chExt cx="96" cy="96"/>
          </a:xfrm>
        </p:grpSpPr>
        <p:cxnSp>
          <p:nvCxnSpPr>
            <p:cNvPr id="344211" name="AutoShape 147"/>
            <p:cNvCxnSpPr>
              <a:cxnSpLocks noChangeShapeType="1"/>
            </p:cNvCxnSpPr>
            <p:nvPr/>
          </p:nvCxnSpPr>
          <p:spPr bwMode="auto">
            <a:xfrm>
              <a:off x="485" y="2400"/>
              <a:ext cx="43" cy="96"/>
            </a:xfrm>
            <a:prstGeom prst="straightConnector1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4212" name="AutoShape 148"/>
            <p:cNvCxnSpPr>
              <a:cxnSpLocks noChangeShapeType="1"/>
            </p:cNvCxnSpPr>
            <p:nvPr/>
          </p:nvCxnSpPr>
          <p:spPr bwMode="auto">
            <a:xfrm flipH="1">
              <a:off x="480" y="2400"/>
              <a:ext cx="5" cy="96"/>
            </a:xfrm>
            <a:prstGeom prst="straightConnector1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4213" name="AutoShape 149"/>
            <p:cNvCxnSpPr>
              <a:cxnSpLocks noChangeShapeType="1"/>
            </p:cNvCxnSpPr>
            <p:nvPr/>
          </p:nvCxnSpPr>
          <p:spPr bwMode="auto">
            <a:xfrm flipH="1">
              <a:off x="432" y="2400"/>
              <a:ext cx="53" cy="96"/>
            </a:xfrm>
            <a:prstGeom prst="straightConnector1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44214" name="Group 150"/>
          <p:cNvGrpSpPr>
            <a:grpSpLocks/>
          </p:cNvGrpSpPr>
          <p:nvPr/>
        </p:nvGrpSpPr>
        <p:grpSpPr bwMode="auto">
          <a:xfrm>
            <a:off x="5791200" y="3810000"/>
            <a:ext cx="152400" cy="152400"/>
            <a:chOff x="432" y="2400"/>
            <a:chExt cx="96" cy="96"/>
          </a:xfrm>
        </p:grpSpPr>
        <p:cxnSp>
          <p:nvCxnSpPr>
            <p:cNvPr id="344215" name="AutoShape 151"/>
            <p:cNvCxnSpPr>
              <a:cxnSpLocks noChangeShapeType="1"/>
            </p:cNvCxnSpPr>
            <p:nvPr/>
          </p:nvCxnSpPr>
          <p:spPr bwMode="auto">
            <a:xfrm>
              <a:off x="485" y="2400"/>
              <a:ext cx="43" cy="96"/>
            </a:xfrm>
            <a:prstGeom prst="straightConnector1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4216" name="AutoShape 152"/>
            <p:cNvCxnSpPr>
              <a:cxnSpLocks noChangeShapeType="1"/>
            </p:cNvCxnSpPr>
            <p:nvPr/>
          </p:nvCxnSpPr>
          <p:spPr bwMode="auto">
            <a:xfrm flipH="1">
              <a:off x="480" y="2400"/>
              <a:ext cx="5" cy="96"/>
            </a:xfrm>
            <a:prstGeom prst="straightConnector1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4217" name="AutoShape 153"/>
            <p:cNvCxnSpPr>
              <a:cxnSpLocks noChangeShapeType="1"/>
            </p:cNvCxnSpPr>
            <p:nvPr/>
          </p:nvCxnSpPr>
          <p:spPr bwMode="auto">
            <a:xfrm flipH="1">
              <a:off x="432" y="2400"/>
              <a:ext cx="53" cy="96"/>
            </a:xfrm>
            <a:prstGeom prst="straightConnector1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44218" name="Group 154"/>
          <p:cNvGrpSpPr>
            <a:grpSpLocks/>
          </p:cNvGrpSpPr>
          <p:nvPr/>
        </p:nvGrpSpPr>
        <p:grpSpPr bwMode="auto">
          <a:xfrm>
            <a:off x="6248400" y="3810000"/>
            <a:ext cx="152400" cy="152400"/>
            <a:chOff x="432" y="2400"/>
            <a:chExt cx="96" cy="96"/>
          </a:xfrm>
        </p:grpSpPr>
        <p:cxnSp>
          <p:nvCxnSpPr>
            <p:cNvPr id="344219" name="AutoShape 155"/>
            <p:cNvCxnSpPr>
              <a:cxnSpLocks noChangeShapeType="1"/>
            </p:cNvCxnSpPr>
            <p:nvPr/>
          </p:nvCxnSpPr>
          <p:spPr bwMode="auto">
            <a:xfrm>
              <a:off x="485" y="2400"/>
              <a:ext cx="43" cy="96"/>
            </a:xfrm>
            <a:prstGeom prst="straightConnector1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4220" name="AutoShape 156"/>
            <p:cNvCxnSpPr>
              <a:cxnSpLocks noChangeShapeType="1"/>
            </p:cNvCxnSpPr>
            <p:nvPr/>
          </p:nvCxnSpPr>
          <p:spPr bwMode="auto">
            <a:xfrm flipH="1">
              <a:off x="480" y="2400"/>
              <a:ext cx="5" cy="96"/>
            </a:xfrm>
            <a:prstGeom prst="straightConnector1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4221" name="AutoShape 157"/>
            <p:cNvCxnSpPr>
              <a:cxnSpLocks noChangeShapeType="1"/>
            </p:cNvCxnSpPr>
            <p:nvPr/>
          </p:nvCxnSpPr>
          <p:spPr bwMode="auto">
            <a:xfrm flipH="1">
              <a:off x="432" y="2400"/>
              <a:ext cx="53" cy="96"/>
            </a:xfrm>
            <a:prstGeom prst="straightConnector1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44222" name="Group 158"/>
          <p:cNvGrpSpPr>
            <a:grpSpLocks/>
          </p:cNvGrpSpPr>
          <p:nvPr/>
        </p:nvGrpSpPr>
        <p:grpSpPr bwMode="auto">
          <a:xfrm>
            <a:off x="7315200" y="3810000"/>
            <a:ext cx="152400" cy="152400"/>
            <a:chOff x="432" y="2400"/>
            <a:chExt cx="96" cy="96"/>
          </a:xfrm>
        </p:grpSpPr>
        <p:cxnSp>
          <p:nvCxnSpPr>
            <p:cNvPr id="344223" name="AutoShape 159"/>
            <p:cNvCxnSpPr>
              <a:cxnSpLocks noChangeShapeType="1"/>
            </p:cNvCxnSpPr>
            <p:nvPr/>
          </p:nvCxnSpPr>
          <p:spPr bwMode="auto">
            <a:xfrm>
              <a:off x="485" y="2400"/>
              <a:ext cx="43" cy="96"/>
            </a:xfrm>
            <a:prstGeom prst="straightConnector1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4224" name="AutoShape 160"/>
            <p:cNvCxnSpPr>
              <a:cxnSpLocks noChangeShapeType="1"/>
            </p:cNvCxnSpPr>
            <p:nvPr/>
          </p:nvCxnSpPr>
          <p:spPr bwMode="auto">
            <a:xfrm flipH="1">
              <a:off x="480" y="2400"/>
              <a:ext cx="5" cy="96"/>
            </a:xfrm>
            <a:prstGeom prst="straightConnector1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4225" name="AutoShape 161"/>
            <p:cNvCxnSpPr>
              <a:cxnSpLocks noChangeShapeType="1"/>
            </p:cNvCxnSpPr>
            <p:nvPr/>
          </p:nvCxnSpPr>
          <p:spPr bwMode="auto">
            <a:xfrm flipH="1">
              <a:off x="432" y="2400"/>
              <a:ext cx="53" cy="96"/>
            </a:xfrm>
            <a:prstGeom prst="straightConnector1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44226" name="Group 162"/>
          <p:cNvGrpSpPr>
            <a:grpSpLocks/>
          </p:cNvGrpSpPr>
          <p:nvPr/>
        </p:nvGrpSpPr>
        <p:grpSpPr bwMode="auto">
          <a:xfrm>
            <a:off x="7772400" y="3810000"/>
            <a:ext cx="152400" cy="152400"/>
            <a:chOff x="432" y="2400"/>
            <a:chExt cx="96" cy="96"/>
          </a:xfrm>
        </p:grpSpPr>
        <p:cxnSp>
          <p:nvCxnSpPr>
            <p:cNvPr id="344227" name="AutoShape 163"/>
            <p:cNvCxnSpPr>
              <a:cxnSpLocks noChangeShapeType="1"/>
            </p:cNvCxnSpPr>
            <p:nvPr/>
          </p:nvCxnSpPr>
          <p:spPr bwMode="auto">
            <a:xfrm>
              <a:off x="485" y="2400"/>
              <a:ext cx="43" cy="96"/>
            </a:xfrm>
            <a:prstGeom prst="straightConnector1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4228" name="AutoShape 164"/>
            <p:cNvCxnSpPr>
              <a:cxnSpLocks noChangeShapeType="1"/>
            </p:cNvCxnSpPr>
            <p:nvPr/>
          </p:nvCxnSpPr>
          <p:spPr bwMode="auto">
            <a:xfrm flipH="1">
              <a:off x="480" y="2400"/>
              <a:ext cx="5" cy="96"/>
            </a:xfrm>
            <a:prstGeom prst="straightConnector1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4229" name="AutoShape 165"/>
            <p:cNvCxnSpPr>
              <a:cxnSpLocks noChangeShapeType="1"/>
            </p:cNvCxnSpPr>
            <p:nvPr/>
          </p:nvCxnSpPr>
          <p:spPr bwMode="auto">
            <a:xfrm flipH="1">
              <a:off x="432" y="2400"/>
              <a:ext cx="53" cy="96"/>
            </a:xfrm>
            <a:prstGeom prst="straightConnector1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44230" name="Group 166"/>
          <p:cNvGrpSpPr>
            <a:grpSpLocks/>
          </p:cNvGrpSpPr>
          <p:nvPr/>
        </p:nvGrpSpPr>
        <p:grpSpPr bwMode="auto">
          <a:xfrm>
            <a:off x="8229600" y="3810000"/>
            <a:ext cx="152400" cy="152400"/>
            <a:chOff x="432" y="2400"/>
            <a:chExt cx="96" cy="96"/>
          </a:xfrm>
        </p:grpSpPr>
        <p:cxnSp>
          <p:nvCxnSpPr>
            <p:cNvPr id="344231" name="AutoShape 167"/>
            <p:cNvCxnSpPr>
              <a:cxnSpLocks noChangeShapeType="1"/>
            </p:cNvCxnSpPr>
            <p:nvPr/>
          </p:nvCxnSpPr>
          <p:spPr bwMode="auto">
            <a:xfrm>
              <a:off x="485" y="2400"/>
              <a:ext cx="43" cy="96"/>
            </a:xfrm>
            <a:prstGeom prst="straightConnector1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4232" name="AutoShape 168"/>
            <p:cNvCxnSpPr>
              <a:cxnSpLocks noChangeShapeType="1"/>
            </p:cNvCxnSpPr>
            <p:nvPr/>
          </p:nvCxnSpPr>
          <p:spPr bwMode="auto">
            <a:xfrm flipH="1">
              <a:off x="480" y="2400"/>
              <a:ext cx="5" cy="96"/>
            </a:xfrm>
            <a:prstGeom prst="straightConnector1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4233" name="AutoShape 169"/>
            <p:cNvCxnSpPr>
              <a:cxnSpLocks noChangeShapeType="1"/>
            </p:cNvCxnSpPr>
            <p:nvPr/>
          </p:nvCxnSpPr>
          <p:spPr bwMode="auto">
            <a:xfrm flipH="1">
              <a:off x="432" y="2400"/>
              <a:ext cx="53" cy="96"/>
            </a:xfrm>
            <a:prstGeom prst="straightConnector1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44234" name="Group 170"/>
          <p:cNvGrpSpPr>
            <a:grpSpLocks/>
          </p:cNvGrpSpPr>
          <p:nvPr/>
        </p:nvGrpSpPr>
        <p:grpSpPr bwMode="auto">
          <a:xfrm>
            <a:off x="4343400" y="2286000"/>
            <a:ext cx="152400" cy="152400"/>
            <a:chOff x="432" y="2400"/>
            <a:chExt cx="96" cy="96"/>
          </a:xfrm>
        </p:grpSpPr>
        <p:cxnSp>
          <p:nvCxnSpPr>
            <p:cNvPr id="344235" name="AutoShape 171"/>
            <p:cNvCxnSpPr>
              <a:cxnSpLocks noChangeShapeType="1"/>
            </p:cNvCxnSpPr>
            <p:nvPr/>
          </p:nvCxnSpPr>
          <p:spPr bwMode="auto">
            <a:xfrm>
              <a:off x="485" y="2400"/>
              <a:ext cx="43" cy="96"/>
            </a:xfrm>
            <a:prstGeom prst="straightConnector1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4236" name="AutoShape 172"/>
            <p:cNvCxnSpPr>
              <a:cxnSpLocks noChangeShapeType="1"/>
            </p:cNvCxnSpPr>
            <p:nvPr/>
          </p:nvCxnSpPr>
          <p:spPr bwMode="auto">
            <a:xfrm flipH="1">
              <a:off x="480" y="2400"/>
              <a:ext cx="5" cy="96"/>
            </a:xfrm>
            <a:prstGeom prst="straightConnector1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4237" name="AutoShape 173"/>
            <p:cNvCxnSpPr>
              <a:cxnSpLocks noChangeShapeType="1"/>
            </p:cNvCxnSpPr>
            <p:nvPr/>
          </p:nvCxnSpPr>
          <p:spPr bwMode="auto">
            <a:xfrm flipH="1">
              <a:off x="432" y="2400"/>
              <a:ext cx="53" cy="96"/>
            </a:xfrm>
            <a:prstGeom prst="straightConnector1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44238" name="Text Box 174"/>
          <p:cNvSpPr txBox="1">
            <a:spLocks noChangeArrowheads="1"/>
          </p:cNvSpPr>
          <p:nvPr/>
        </p:nvSpPr>
        <p:spPr bwMode="auto">
          <a:xfrm>
            <a:off x="22225" y="46482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accent1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4</a:t>
            </a:r>
          </a:p>
        </p:txBody>
      </p:sp>
      <p:sp>
        <p:nvSpPr>
          <p:cNvPr id="344239" name="Text Box 175"/>
          <p:cNvSpPr txBox="1">
            <a:spLocks noChangeArrowheads="1"/>
          </p:cNvSpPr>
          <p:nvPr/>
        </p:nvSpPr>
        <p:spPr bwMode="auto">
          <a:xfrm>
            <a:off x="327025" y="46482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accent1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7</a:t>
            </a:r>
          </a:p>
        </p:txBody>
      </p:sp>
      <p:sp>
        <p:nvSpPr>
          <p:cNvPr id="344240" name="Text Box 176"/>
          <p:cNvSpPr txBox="1">
            <a:spLocks noChangeArrowheads="1"/>
          </p:cNvSpPr>
          <p:nvPr/>
        </p:nvSpPr>
        <p:spPr bwMode="auto">
          <a:xfrm>
            <a:off x="631825" y="46482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accent1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9</a:t>
            </a:r>
          </a:p>
        </p:txBody>
      </p:sp>
      <p:sp>
        <p:nvSpPr>
          <p:cNvPr id="344241" name="Text Box 177"/>
          <p:cNvSpPr txBox="1">
            <a:spLocks noChangeArrowheads="1"/>
          </p:cNvSpPr>
          <p:nvPr/>
        </p:nvSpPr>
        <p:spPr bwMode="auto">
          <a:xfrm>
            <a:off x="1600200" y="46482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accent1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6</a:t>
            </a:r>
          </a:p>
        </p:txBody>
      </p:sp>
      <p:sp>
        <p:nvSpPr>
          <p:cNvPr id="344242" name="Text Box 178"/>
          <p:cNvSpPr txBox="1">
            <a:spLocks noChangeArrowheads="1"/>
          </p:cNvSpPr>
          <p:nvPr/>
        </p:nvSpPr>
        <p:spPr bwMode="auto">
          <a:xfrm>
            <a:off x="1905000" y="46482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accent1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9</a:t>
            </a:r>
          </a:p>
        </p:txBody>
      </p:sp>
      <p:sp>
        <p:nvSpPr>
          <p:cNvPr id="344243" name="Text Box 179"/>
          <p:cNvSpPr txBox="1">
            <a:spLocks noChangeArrowheads="1"/>
          </p:cNvSpPr>
          <p:nvPr/>
        </p:nvSpPr>
        <p:spPr bwMode="auto">
          <a:xfrm>
            <a:off x="2209800" y="46482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accent1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8</a:t>
            </a:r>
          </a:p>
        </p:txBody>
      </p:sp>
      <p:sp>
        <p:nvSpPr>
          <p:cNvPr id="344244" name="Text Box 180"/>
          <p:cNvSpPr txBox="1">
            <a:spLocks noChangeArrowheads="1"/>
          </p:cNvSpPr>
          <p:nvPr/>
        </p:nvSpPr>
        <p:spPr bwMode="auto">
          <a:xfrm>
            <a:off x="3048000" y="46482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accent1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8</a:t>
            </a:r>
          </a:p>
        </p:txBody>
      </p:sp>
      <p:sp>
        <p:nvSpPr>
          <p:cNvPr id="344245" name="Text Box 181"/>
          <p:cNvSpPr txBox="1">
            <a:spLocks noChangeArrowheads="1"/>
          </p:cNvSpPr>
          <p:nvPr/>
        </p:nvSpPr>
        <p:spPr bwMode="auto">
          <a:xfrm>
            <a:off x="3352800" y="46482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accent1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344246" name="Text Box 182"/>
          <p:cNvSpPr txBox="1">
            <a:spLocks noChangeArrowheads="1"/>
          </p:cNvSpPr>
          <p:nvPr/>
        </p:nvSpPr>
        <p:spPr bwMode="auto">
          <a:xfrm>
            <a:off x="3657600" y="46482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accent1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6</a:t>
            </a:r>
          </a:p>
        </p:txBody>
      </p:sp>
      <p:sp>
        <p:nvSpPr>
          <p:cNvPr id="344247" name="Text Box 183"/>
          <p:cNvSpPr txBox="1">
            <a:spLocks noChangeArrowheads="1"/>
          </p:cNvSpPr>
          <p:nvPr/>
        </p:nvSpPr>
        <p:spPr bwMode="auto">
          <a:xfrm>
            <a:off x="4594225" y="46482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accent1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7</a:t>
            </a:r>
          </a:p>
        </p:txBody>
      </p:sp>
      <p:sp>
        <p:nvSpPr>
          <p:cNvPr id="344248" name="Text Box 184"/>
          <p:cNvSpPr txBox="1">
            <a:spLocks noChangeArrowheads="1"/>
          </p:cNvSpPr>
          <p:nvPr/>
        </p:nvSpPr>
        <p:spPr bwMode="auto">
          <a:xfrm>
            <a:off x="4899025" y="46482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accent1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344249" name="Text Box 185"/>
          <p:cNvSpPr txBox="1">
            <a:spLocks noChangeArrowheads="1"/>
          </p:cNvSpPr>
          <p:nvPr/>
        </p:nvSpPr>
        <p:spPr bwMode="auto">
          <a:xfrm>
            <a:off x="5203825" y="46482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accent1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344250" name="Text Box 186"/>
          <p:cNvSpPr txBox="1">
            <a:spLocks noChangeArrowheads="1"/>
          </p:cNvSpPr>
          <p:nvPr/>
        </p:nvSpPr>
        <p:spPr bwMode="auto">
          <a:xfrm>
            <a:off x="6400800" y="46482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accent1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344251" name="Text Box 187"/>
          <p:cNvSpPr txBox="1">
            <a:spLocks noChangeArrowheads="1"/>
          </p:cNvSpPr>
          <p:nvPr/>
        </p:nvSpPr>
        <p:spPr bwMode="auto">
          <a:xfrm>
            <a:off x="6705600" y="46482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accent1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344252" name="Text Box 188"/>
          <p:cNvSpPr txBox="1">
            <a:spLocks noChangeArrowheads="1"/>
          </p:cNvSpPr>
          <p:nvPr/>
        </p:nvSpPr>
        <p:spPr bwMode="auto">
          <a:xfrm>
            <a:off x="7010400" y="46482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accent1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344253" name="Text Box 189"/>
          <p:cNvSpPr txBox="1">
            <a:spLocks noChangeArrowheads="1"/>
          </p:cNvSpPr>
          <p:nvPr/>
        </p:nvSpPr>
        <p:spPr bwMode="auto">
          <a:xfrm>
            <a:off x="8207375" y="46482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accent1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4</a:t>
            </a:r>
          </a:p>
        </p:txBody>
      </p:sp>
      <p:sp>
        <p:nvSpPr>
          <p:cNvPr id="344254" name="Text Box 190"/>
          <p:cNvSpPr txBox="1">
            <a:spLocks noChangeArrowheads="1"/>
          </p:cNvSpPr>
          <p:nvPr/>
        </p:nvSpPr>
        <p:spPr bwMode="auto">
          <a:xfrm>
            <a:off x="8512175" y="46482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accent1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9</a:t>
            </a:r>
          </a:p>
        </p:txBody>
      </p:sp>
      <p:sp>
        <p:nvSpPr>
          <p:cNvPr id="344255" name="Text Box 191"/>
          <p:cNvSpPr txBox="1">
            <a:spLocks noChangeArrowheads="1"/>
          </p:cNvSpPr>
          <p:nvPr/>
        </p:nvSpPr>
        <p:spPr bwMode="auto">
          <a:xfrm>
            <a:off x="8816975" y="46482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accent1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344256" name="Rectangle 192"/>
          <p:cNvSpPr>
            <a:spLocks noGrp="1" noChangeArrowheads="1"/>
          </p:cNvSpPr>
          <p:nvPr>
            <p:ph type="body" idx="1"/>
          </p:nvPr>
        </p:nvSpPr>
        <p:spPr>
          <a:xfrm>
            <a:off x="152400" y="5410200"/>
            <a:ext cx="8839200" cy="762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pPr lvl="2">
              <a:buFontTx/>
              <a:buNone/>
            </a:pPr>
            <a:r>
              <a:rPr lang="en-US" altLang="zh-CN">
                <a:ea typeface="宋体" panose="02010600030101010101" pitchFamily="2" charset="-122"/>
              </a:rPr>
              <a:t>terminal nodes: values calculated from the utility function</a:t>
            </a:r>
          </a:p>
          <a:p>
            <a:pPr lvl="2">
              <a:buFontTx/>
              <a:buNone/>
            </a:pPr>
            <a:endParaRPr lang="zh-CN" altLang="en-US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1648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MiniMax Example</a:t>
            </a:r>
          </a:p>
        </p:txBody>
      </p:sp>
      <p:sp>
        <p:nvSpPr>
          <p:cNvPr id="345091" name="AutoShape 3"/>
          <p:cNvSpPr>
            <a:spLocks noChangeArrowheads="1"/>
          </p:cNvSpPr>
          <p:nvPr/>
        </p:nvSpPr>
        <p:spPr bwMode="auto">
          <a:xfrm>
            <a:off x="4305300" y="1143000"/>
            <a:ext cx="304800" cy="228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5092" name="AutoShape 4"/>
          <p:cNvSpPr>
            <a:spLocks noChangeArrowheads="1"/>
          </p:cNvSpPr>
          <p:nvPr/>
        </p:nvSpPr>
        <p:spPr bwMode="auto">
          <a:xfrm flipV="1">
            <a:off x="2590800" y="2057400"/>
            <a:ext cx="304800" cy="2286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5093" name="AutoShape 5"/>
          <p:cNvSpPr>
            <a:spLocks noChangeArrowheads="1"/>
          </p:cNvSpPr>
          <p:nvPr/>
        </p:nvSpPr>
        <p:spPr bwMode="auto">
          <a:xfrm flipV="1">
            <a:off x="4267200" y="2057400"/>
            <a:ext cx="304800" cy="2286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5094" name="AutoShape 6"/>
          <p:cNvSpPr>
            <a:spLocks noChangeArrowheads="1"/>
          </p:cNvSpPr>
          <p:nvPr/>
        </p:nvSpPr>
        <p:spPr bwMode="auto">
          <a:xfrm flipV="1">
            <a:off x="6019800" y="2057400"/>
            <a:ext cx="304800" cy="2286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45095" name="AutoShape 7"/>
          <p:cNvCxnSpPr>
            <a:cxnSpLocks noChangeShapeType="1"/>
            <a:stCxn id="345091" idx="3"/>
            <a:endCxn id="345092" idx="3"/>
          </p:cNvCxnSpPr>
          <p:nvPr/>
        </p:nvCxnSpPr>
        <p:spPr bwMode="auto">
          <a:xfrm flipH="1">
            <a:off x="2741613" y="1371600"/>
            <a:ext cx="1716087" cy="6858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5096" name="AutoShape 8"/>
          <p:cNvCxnSpPr>
            <a:cxnSpLocks noChangeShapeType="1"/>
            <a:stCxn id="345091" idx="3"/>
            <a:endCxn id="345093" idx="3"/>
          </p:cNvCxnSpPr>
          <p:nvPr/>
        </p:nvCxnSpPr>
        <p:spPr bwMode="auto">
          <a:xfrm flipH="1">
            <a:off x="4418013" y="1371600"/>
            <a:ext cx="39687" cy="6858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5097" name="AutoShape 9"/>
          <p:cNvCxnSpPr>
            <a:cxnSpLocks noChangeShapeType="1"/>
            <a:stCxn id="345091" idx="3"/>
            <a:endCxn id="345094" idx="3"/>
          </p:cNvCxnSpPr>
          <p:nvPr/>
        </p:nvCxnSpPr>
        <p:spPr bwMode="auto">
          <a:xfrm>
            <a:off x="4457700" y="1371600"/>
            <a:ext cx="1712913" cy="6858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5098" name="AutoShape 10"/>
          <p:cNvSpPr>
            <a:spLocks noChangeArrowheads="1"/>
          </p:cNvSpPr>
          <p:nvPr/>
        </p:nvSpPr>
        <p:spPr bwMode="auto">
          <a:xfrm>
            <a:off x="685800" y="2819400"/>
            <a:ext cx="304800" cy="228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5099" name="AutoShape 11"/>
          <p:cNvSpPr>
            <a:spLocks noChangeArrowheads="1"/>
          </p:cNvSpPr>
          <p:nvPr/>
        </p:nvSpPr>
        <p:spPr bwMode="auto">
          <a:xfrm flipV="1">
            <a:off x="152400" y="3581400"/>
            <a:ext cx="304800" cy="2286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5100" name="AutoShape 12"/>
          <p:cNvSpPr>
            <a:spLocks noChangeArrowheads="1"/>
          </p:cNvSpPr>
          <p:nvPr/>
        </p:nvSpPr>
        <p:spPr bwMode="auto">
          <a:xfrm flipV="1">
            <a:off x="619125" y="3581400"/>
            <a:ext cx="304800" cy="2286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5101" name="AutoShape 13"/>
          <p:cNvSpPr>
            <a:spLocks noChangeArrowheads="1"/>
          </p:cNvSpPr>
          <p:nvPr/>
        </p:nvSpPr>
        <p:spPr bwMode="auto">
          <a:xfrm flipV="1">
            <a:off x="1085850" y="3581400"/>
            <a:ext cx="304800" cy="2286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45102" name="AutoShape 14"/>
          <p:cNvCxnSpPr>
            <a:cxnSpLocks noChangeShapeType="1"/>
            <a:stCxn id="345098" idx="3"/>
            <a:endCxn id="345099" idx="3"/>
          </p:cNvCxnSpPr>
          <p:nvPr/>
        </p:nvCxnSpPr>
        <p:spPr bwMode="auto">
          <a:xfrm flipH="1">
            <a:off x="303213" y="3048000"/>
            <a:ext cx="534987" cy="5334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5103" name="AutoShape 15"/>
          <p:cNvCxnSpPr>
            <a:cxnSpLocks noChangeShapeType="1"/>
            <a:stCxn id="345098" idx="3"/>
            <a:endCxn id="345100" idx="3"/>
          </p:cNvCxnSpPr>
          <p:nvPr/>
        </p:nvCxnSpPr>
        <p:spPr bwMode="auto">
          <a:xfrm flipH="1">
            <a:off x="769938" y="3048000"/>
            <a:ext cx="68262" cy="5334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5104" name="AutoShape 16"/>
          <p:cNvCxnSpPr>
            <a:cxnSpLocks noChangeShapeType="1"/>
            <a:stCxn id="345098" idx="3"/>
            <a:endCxn id="345101" idx="3"/>
          </p:cNvCxnSpPr>
          <p:nvPr/>
        </p:nvCxnSpPr>
        <p:spPr bwMode="auto">
          <a:xfrm>
            <a:off x="838200" y="3048000"/>
            <a:ext cx="398463" cy="5334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5105" name="AutoShape 17"/>
          <p:cNvSpPr>
            <a:spLocks noChangeArrowheads="1"/>
          </p:cNvSpPr>
          <p:nvPr/>
        </p:nvSpPr>
        <p:spPr bwMode="auto">
          <a:xfrm>
            <a:off x="0" y="4419600"/>
            <a:ext cx="304800" cy="228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5106" name="AutoShape 18"/>
          <p:cNvSpPr>
            <a:spLocks noChangeArrowheads="1"/>
          </p:cNvSpPr>
          <p:nvPr/>
        </p:nvSpPr>
        <p:spPr bwMode="auto">
          <a:xfrm>
            <a:off x="323850" y="4419600"/>
            <a:ext cx="304800" cy="228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5107" name="AutoShape 19"/>
          <p:cNvSpPr>
            <a:spLocks noChangeArrowheads="1"/>
          </p:cNvSpPr>
          <p:nvPr/>
        </p:nvSpPr>
        <p:spPr bwMode="auto">
          <a:xfrm>
            <a:off x="647700" y="4419600"/>
            <a:ext cx="304800" cy="228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45108" name="AutoShape 20"/>
          <p:cNvCxnSpPr>
            <a:cxnSpLocks noChangeShapeType="1"/>
            <a:stCxn id="345092" idx="0"/>
            <a:endCxn id="345098" idx="0"/>
          </p:cNvCxnSpPr>
          <p:nvPr/>
        </p:nvCxnSpPr>
        <p:spPr bwMode="auto">
          <a:xfrm flipH="1">
            <a:off x="838200" y="2286000"/>
            <a:ext cx="1903413" cy="5334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5109" name="AutoShape 21"/>
          <p:cNvSpPr>
            <a:spLocks noChangeArrowheads="1"/>
          </p:cNvSpPr>
          <p:nvPr/>
        </p:nvSpPr>
        <p:spPr bwMode="auto">
          <a:xfrm>
            <a:off x="2019300" y="2819400"/>
            <a:ext cx="304800" cy="228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5110" name="AutoShape 22"/>
          <p:cNvSpPr>
            <a:spLocks noChangeArrowheads="1"/>
          </p:cNvSpPr>
          <p:nvPr/>
        </p:nvSpPr>
        <p:spPr bwMode="auto">
          <a:xfrm flipV="1">
            <a:off x="1552575" y="3581400"/>
            <a:ext cx="304800" cy="2286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5111" name="AutoShape 23"/>
          <p:cNvSpPr>
            <a:spLocks noChangeArrowheads="1"/>
          </p:cNvSpPr>
          <p:nvPr/>
        </p:nvSpPr>
        <p:spPr bwMode="auto">
          <a:xfrm flipV="1">
            <a:off x="2019300" y="3581400"/>
            <a:ext cx="304800" cy="2286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5112" name="AutoShape 24"/>
          <p:cNvSpPr>
            <a:spLocks noChangeArrowheads="1"/>
          </p:cNvSpPr>
          <p:nvPr/>
        </p:nvSpPr>
        <p:spPr bwMode="auto">
          <a:xfrm flipV="1">
            <a:off x="2438400" y="3581400"/>
            <a:ext cx="304800" cy="2286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45113" name="AutoShape 25"/>
          <p:cNvCxnSpPr>
            <a:cxnSpLocks noChangeShapeType="1"/>
            <a:stCxn id="345109" idx="3"/>
            <a:endCxn id="345110" idx="3"/>
          </p:cNvCxnSpPr>
          <p:nvPr/>
        </p:nvCxnSpPr>
        <p:spPr bwMode="auto">
          <a:xfrm flipH="1">
            <a:off x="1703388" y="3048000"/>
            <a:ext cx="468312" cy="5334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5114" name="AutoShape 26"/>
          <p:cNvCxnSpPr>
            <a:cxnSpLocks noChangeShapeType="1"/>
            <a:stCxn id="345109" idx="3"/>
            <a:endCxn id="345111" idx="3"/>
          </p:cNvCxnSpPr>
          <p:nvPr/>
        </p:nvCxnSpPr>
        <p:spPr bwMode="auto">
          <a:xfrm flipH="1">
            <a:off x="2170113" y="3048000"/>
            <a:ext cx="1587" cy="5334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5115" name="AutoShape 27"/>
          <p:cNvCxnSpPr>
            <a:cxnSpLocks noChangeShapeType="1"/>
            <a:stCxn id="345109" idx="3"/>
            <a:endCxn id="345112" idx="3"/>
          </p:cNvCxnSpPr>
          <p:nvPr/>
        </p:nvCxnSpPr>
        <p:spPr bwMode="auto">
          <a:xfrm>
            <a:off x="2171700" y="3048000"/>
            <a:ext cx="417513" cy="5334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5116" name="AutoShape 28"/>
          <p:cNvCxnSpPr>
            <a:cxnSpLocks noChangeShapeType="1"/>
            <a:stCxn id="345092" idx="0"/>
            <a:endCxn id="345109" idx="0"/>
          </p:cNvCxnSpPr>
          <p:nvPr/>
        </p:nvCxnSpPr>
        <p:spPr bwMode="auto">
          <a:xfrm flipH="1">
            <a:off x="2171700" y="2286000"/>
            <a:ext cx="569913" cy="5334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5117" name="AutoShape 29"/>
          <p:cNvSpPr>
            <a:spLocks noChangeArrowheads="1"/>
          </p:cNvSpPr>
          <p:nvPr/>
        </p:nvSpPr>
        <p:spPr bwMode="auto">
          <a:xfrm>
            <a:off x="3352800" y="2819400"/>
            <a:ext cx="304800" cy="228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5118" name="AutoShape 30"/>
          <p:cNvSpPr>
            <a:spLocks noChangeArrowheads="1"/>
          </p:cNvSpPr>
          <p:nvPr/>
        </p:nvSpPr>
        <p:spPr bwMode="auto">
          <a:xfrm flipV="1">
            <a:off x="2952750" y="3581400"/>
            <a:ext cx="304800" cy="2286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5119" name="AutoShape 31"/>
          <p:cNvSpPr>
            <a:spLocks noChangeArrowheads="1"/>
          </p:cNvSpPr>
          <p:nvPr/>
        </p:nvSpPr>
        <p:spPr bwMode="auto">
          <a:xfrm flipV="1">
            <a:off x="3419475" y="3581400"/>
            <a:ext cx="304800" cy="2286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5120" name="AutoShape 32"/>
          <p:cNvSpPr>
            <a:spLocks noChangeArrowheads="1"/>
          </p:cNvSpPr>
          <p:nvPr/>
        </p:nvSpPr>
        <p:spPr bwMode="auto">
          <a:xfrm flipV="1">
            <a:off x="3886200" y="3581400"/>
            <a:ext cx="304800" cy="2286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45121" name="AutoShape 33"/>
          <p:cNvCxnSpPr>
            <a:cxnSpLocks noChangeShapeType="1"/>
            <a:stCxn id="345117" idx="3"/>
            <a:endCxn id="345118" idx="3"/>
          </p:cNvCxnSpPr>
          <p:nvPr/>
        </p:nvCxnSpPr>
        <p:spPr bwMode="auto">
          <a:xfrm flipH="1">
            <a:off x="3103563" y="3048000"/>
            <a:ext cx="401637" cy="5334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5122" name="AutoShape 34"/>
          <p:cNvCxnSpPr>
            <a:cxnSpLocks noChangeShapeType="1"/>
            <a:stCxn id="345117" idx="3"/>
            <a:endCxn id="345119" idx="3"/>
          </p:cNvCxnSpPr>
          <p:nvPr/>
        </p:nvCxnSpPr>
        <p:spPr bwMode="auto">
          <a:xfrm>
            <a:off x="3505200" y="3048000"/>
            <a:ext cx="65088" cy="5334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5123" name="AutoShape 35"/>
          <p:cNvCxnSpPr>
            <a:cxnSpLocks noChangeShapeType="1"/>
            <a:stCxn id="345117" idx="3"/>
            <a:endCxn id="345120" idx="3"/>
          </p:cNvCxnSpPr>
          <p:nvPr/>
        </p:nvCxnSpPr>
        <p:spPr bwMode="auto">
          <a:xfrm>
            <a:off x="3505200" y="3048000"/>
            <a:ext cx="531813" cy="5334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5124" name="AutoShape 36"/>
          <p:cNvCxnSpPr>
            <a:cxnSpLocks noChangeShapeType="1"/>
            <a:stCxn id="345092" idx="0"/>
            <a:endCxn id="345117" idx="0"/>
          </p:cNvCxnSpPr>
          <p:nvPr/>
        </p:nvCxnSpPr>
        <p:spPr bwMode="auto">
          <a:xfrm>
            <a:off x="2741613" y="2286000"/>
            <a:ext cx="763587" cy="5334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5125" name="AutoShape 37"/>
          <p:cNvSpPr>
            <a:spLocks noChangeArrowheads="1"/>
          </p:cNvSpPr>
          <p:nvPr/>
        </p:nvSpPr>
        <p:spPr bwMode="auto">
          <a:xfrm>
            <a:off x="5410200" y="2819400"/>
            <a:ext cx="304800" cy="228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5126" name="AutoShape 38"/>
          <p:cNvSpPr>
            <a:spLocks noChangeArrowheads="1"/>
          </p:cNvSpPr>
          <p:nvPr/>
        </p:nvSpPr>
        <p:spPr bwMode="auto">
          <a:xfrm flipV="1">
            <a:off x="4724400" y="3581400"/>
            <a:ext cx="304800" cy="2286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5127" name="AutoShape 39"/>
          <p:cNvSpPr>
            <a:spLocks noChangeArrowheads="1"/>
          </p:cNvSpPr>
          <p:nvPr/>
        </p:nvSpPr>
        <p:spPr bwMode="auto">
          <a:xfrm flipV="1">
            <a:off x="5257800" y="3581400"/>
            <a:ext cx="304800" cy="2286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5128" name="AutoShape 40"/>
          <p:cNvSpPr>
            <a:spLocks noChangeArrowheads="1"/>
          </p:cNvSpPr>
          <p:nvPr/>
        </p:nvSpPr>
        <p:spPr bwMode="auto">
          <a:xfrm flipV="1">
            <a:off x="5715000" y="3581400"/>
            <a:ext cx="304800" cy="2286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45129" name="AutoShape 41"/>
          <p:cNvCxnSpPr>
            <a:cxnSpLocks noChangeShapeType="1"/>
            <a:stCxn id="345125" idx="3"/>
            <a:endCxn id="345126" idx="3"/>
          </p:cNvCxnSpPr>
          <p:nvPr/>
        </p:nvCxnSpPr>
        <p:spPr bwMode="auto">
          <a:xfrm flipH="1">
            <a:off x="4875213" y="3048000"/>
            <a:ext cx="687387" cy="5334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5130" name="AutoShape 42"/>
          <p:cNvCxnSpPr>
            <a:cxnSpLocks noChangeShapeType="1"/>
            <a:stCxn id="345125" idx="3"/>
            <a:endCxn id="345127" idx="3"/>
          </p:cNvCxnSpPr>
          <p:nvPr/>
        </p:nvCxnSpPr>
        <p:spPr bwMode="auto">
          <a:xfrm flipH="1">
            <a:off x="5408613" y="3048000"/>
            <a:ext cx="153987" cy="5334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5131" name="AutoShape 43"/>
          <p:cNvCxnSpPr>
            <a:cxnSpLocks noChangeShapeType="1"/>
            <a:stCxn id="345125" idx="3"/>
            <a:endCxn id="345128" idx="3"/>
          </p:cNvCxnSpPr>
          <p:nvPr/>
        </p:nvCxnSpPr>
        <p:spPr bwMode="auto">
          <a:xfrm>
            <a:off x="5562600" y="3048000"/>
            <a:ext cx="303213" cy="5334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5132" name="AutoShape 44"/>
          <p:cNvCxnSpPr>
            <a:cxnSpLocks noChangeShapeType="1"/>
            <a:stCxn id="345094" idx="0"/>
            <a:endCxn id="345125" idx="0"/>
          </p:cNvCxnSpPr>
          <p:nvPr/>
        </p:nvCxnSpPr>
        <p:spPr bwMode="auto">
          <a:xfrm flipH="1">
            <a:off x="5562600" y="2286000"/>
            <a:ext cx="608013" cy="5334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5133" name="AutoShape 45"/>
          <p:cNvSpPr>
            <a:spLocks noChangeArrowheads="1"/>
          </p:cNvSpPr>
          <p:nvPr/>
        </p:nvSpPr>
        <p:spPr bwMode="auto">
          <a:xfrm>
            <a:off x="6477000" y="2819400"/>
            <a:ext cx="304800" cy="228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5134" name="AutoShape 46"/>
          <p:cNvSpPr>
            <a:spLocks noChangeArrowheads="1"/>
          </p:cNvSpPr>
          <p:nvPr/>
        </p:nvSpPr>
        <p:spPr bwMode="auto">
          <a:xfrm flipV="1">
            <a:off x="6172200" y="3581400"/>
            <a:ext cx="304800" cy="2286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5135" name="AutoShape 47"/>
          <p:cNvSpPr>
            <a:spLocks noChangeArrowheads="1"/>
          </p:cNvSpPr>
          <p:nvPr/>
        </p:nvSpPr>
        <p:spPr bwMode="auto">
          <a:xfrm flipV="1">
            <a:off x="6705600" y="3581400"/>
            <a:ext cx="304800" cy="2286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5136" name="AutoShape 48"/>
          <p:cNvSpPr>
            <a:spLocks noChangeArrowheads="1"/>
          </p:cNvSpPr>
          <p:nvPr/>
        </p:nvSpPr>
        <p:spPr bwMode="auto">
          <a:xfrm flipV="1">
            <a:off x="7239000" y="3581400"/>
            <a:ext cx="304800" cy="2286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45137" name="AutoShape 49"/>
          <p:cNvCxnSpPr>
            <a:cxnSpLocks noChangeShapeType="1"/>
            <a:stCxn id="345133" idx="3"/>
            <a:endCxn id="345134" idx="3"/>
          </p:cNvCxnSpPr>
          <p:nvPr/>
        </p:nvCxnSpPr>
        <p:spPr bwMode="auto">
          <a:xfrm flipH="1">
            <a:off x="6323013" y="3048000"/>
            <a:ext cx="306387" cy="5334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5138" name="AutoShape 50"/>
          <p:cNvCxnSpPr>
            <a:cxnSpLocks noChangeShapeType="1"/>
            <a:stCxn id="345133" idx="3"/>
            <a:endCxn id="345135" idx="3"/>
          </p:cNvCxnSpPr>
          <p:nvPr/>
        </p:nvCxnSpPr>
        <p:spPr bwMode="auto">
          <a:xfrm>
            <a:off x="6629400" y="3048000"/>
            <a:ext cx="227013" cy="5334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5139" name="AutoShape 51"/>
          <p:cNvCxnSpPr>
            <a:cxnSpLocks noChangeShapeType="1"/>
            <a:stCxn id="345133" idx="3"/>
            <a:endCxn id="345136" idx="3"/>
          </p:cNvCxnSpPr>
          <p:nvPr/>
        </p:nvCxnSpPr>
        <p:spPr bwMode="auto">
          <a:xfrm>
            <a:off x="6629400" y="3048000"/>
            <a:ext cx="760413" cy="5334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5140" name="AutoShape 52"/>
          <p:cNvCxnSpPr>
            <a:cxnSpLocks noChangeShapeType="1"/>
            <a:stCxn id="345094" idx="0"/>
            <a:endCxn id="345133" idx="0"/>
          </p:cNvCxnSpPr>
          <p:nvPr/>
        </p:nvCxnSpPr>
        <p:spPr bwMode="auto">
          <a:xfrm>
            <a:off x="6170613" y="2286000"/>
            <a:ext cx="458787" cy="5334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5141" name="AutoShape 53"/>
          <p:cNvSpPr>
            <a:spLocks noChangeArrowheads="1"/>
          </p:cNvSpPr>
          <p:nvPr/>
        </p:nvSpPr>
        <p:spPr bwMode="auto">
          <a:xfrm>
            <a:off x="7543800" y="2819400"/>
            <a:ext cx="304800" cy="228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5142" name="AutoShape 54"/>
          <p:cNvSpPr>
            <a:spLocks noChangeArrowheads="1"/>
          </p:cNvSpPr>
          <p:nvPr/>
        </p:nvSpPr>
        <p:spPr bwMode="auto">
          <a:xfrm flipV="1">
            <a:off x="7696200" y="3581400"/>
            <a:ext cx="304800" cy="2286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5143" name="AutoShape 55"/>
          <p:cNvSpPr>
            <a:spLocks noChangeArrowheads="1"/>
          </p:cNvSpPr>
          <p:nvPr/>
        </p:nvSpPr>
        <p:spPr bwMode="auto">
          <a:xfrm flipV="1">
            <a:off x="8153400" y="3581400"/>
            <a:ext cx="304800" cy="2286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5144" name="AutoShape 56"/>
          <p:cNvSpPr>
            <a:spLocks noChangeArrowheads="1"/>
          </p:cNvSpPr>
          <p:nvPr/>
        </p:nvSpPr>
        <p:spPr bwMode="auto">
          <a:xfrm flipV="1">
            <a:off x="8686800" y="3581400"/>
            <a:ext cx="304800" cy="2286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45145" name="AutoShape 57"/>
          <p:cNvCxnSpPr>
            <a:cxnSpLocks noChangeShapeType="1"/>
            <a:stCxn id="345141" idx="3"/>
            <a:endCxn id="345142" idx="3"/>
          </p:cNvCxnSpPr>
          <p:nvPr/>
        </p:nvCxnSpPr>
        <p:spPr bwMode="auto">
          <a:xfrm>
            <a:off x="7696200" y="3048000"/>
            <a:ext cx="150813" cy="5334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5146" name="AutoShape 58"/>
          <p:cNvCxnSpPr>
            <a:cxnSpLocks noChangeShapeType="1"/>
            <a:stCxn id="345141" idx="3"/>
            <a:endCxn id="345143" idx="3"/>
          </p:cNvCxnSpPr>
          <p:nvPr/>
        </p:nvCxnSpPr>
        <p:spPr bwMode="auto">
          <a:xfrm>
            <a:off x="7696200" y="3048000"/>
            <a:ext cx="608013" cy="5334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5147" name="AutoShape 59"/>
          <p:cNvCxnSpPr>
            <a:cxnSpLocks noChangeShapeType="1"/>
            <a:stCxn id="345141" idx="3"/>
            <a:endCxn id="345144" idx="3"/>
          </p:cNvCxnSpPr>
          <p:nvPr/>
        </p:nvCxnSpPr>
        <p:spPr bwMode="auto">
          <a:xfrm>
            <a:off x="7696200" y="3048000"/>
            <a:ext cx="1141413" cy="5334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5148" name="AutoShape 60"/>
          <p:cNvCxnSpPr>
            <a:cxnSpLocks noChangeShapeType="1"/>
            <a:stCxn id="345094" idx="0"/>
            <a:endCxn id="345141" idx="0"/>
          </p:cNvCxnSpPr>
          <p:nvPr/>
        </p:nvCxnSpPr>
        <p:spPr bwMode="auto">
          <a:xfrm>
            <a:off x="6170613" y="2286000"/>
            <a:ext cx="1525587" cy="5334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45149" name="Group 61"/>
          <p:cNvGrpSpPr>
            <a:grpSpLocks/>
          </p:cNvGrpSpPr>
          <p:nvPr/>
        </p:nvGrpSpPr>
        <p:grpSpPr bwMode="auto">
          <a:xfrm>
            <a:off x="4267200" y="2895600"/>
            <a:ext cx="381000" cy="76200"/>
            <a:chOff x="2640" y="1872"/>
            <a:chExt cx="240" cy="48"/>
          </a:xfrm>
        </p:grpSpPr>
        <p:sp>
          <p:nvSpPr>
            <p:cNvPr id="345150" name="Oval 62"/>
            <p:cNvSpPr>
              <a:spLocks noChangeArrowheads="1"/>
            </p:cNvSpPr>
            <p:nvPr/>
          </p:nvSpPr>
          <p:spPr bwMode="auto">
            <a:xfrm>
              <a:off x="2640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5151" name="Oval 63"/>
            <p:cNvSpPr>
              <a:spLocks noChangeArrowheads="1"/>
            </p:cNvSpPr>
            <p:nvPr/>
          </p:nvSpPr>
          <p:spPr bwMode="auto">
            <a:xfrm>
              <a:off x="2736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5152" name="Oval 64"/>
            <p:cNvSpPr>
              <a:spLocks noChangeArrowheads="1"/>
            </p:cNvSpPr>
            <p:nvPr/>
          </p:nvSpPr>
          <p:spPr bwMode="auto">
            <a:xfrm>
              <a:off x="283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345153" name="AutoShape 65"/>
          <p:cNvCxnSpPr>
            <a:cxnSpLocks noChangeShapeType="1"/>
            <a:stCxn id="345099" idx="0"/>
            <a:endCxn id="345105" idx="0"/>
          </p:cNvCxnSpPr>
          <p:nvPr/>
        </p:nvCxnSpPr>
        <p:spPr bwMode="auto">
          <a:xfrm flipH="1">
            <a:off x="152400" y="3810000"/>
            <a:ext cx="150813" cy="6096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5154" name="AutoShape 66"/>
          <p:cNvCxnSpPr>
            <a:cxnSpLocks noChangeShapeType="1"/>
            <a:stCxn id="345099" idx="0"/>
            <a:endCxn id="345106" idx="0"/>
          </p:cNvCxnSpPr>
          <p:nvPr/>
        </p:nvCxnSpPr>
        <p:spPr bwMode="auto">
          <a:xfrm>
            <a:off x="303213" y="3810000"/>
            <a:ext cx="173037" cy="6096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5155" name="AutoShape 67"/>
          <p:cNvCxnSpPr>
            <a:cxnSpLocks noChangeShapeType="1"/>
            <a:stCxn id="345099" idx="0"/>
            <a:endCxn id="345107" idx="0"/>
          </p:cNvCxnSpPr>
          <p:nvPr/>
        </p:nvCxnSpPr>
        <p:spPr bwMode="auto">
          <a:xfrm>
            <a:off x="303213" y="3810000"/>
            <a:ext cx="496887" cy="6096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45156" name="Group 68"/>
          <p:cNvGrpSpPr>
            <a:grpSpLocks/>
          </p:cNvGrpSpPr>
          <p:nvPr/>
        </p:nvGrpSpPr>
        <p:grpSpPr bwMode="auto">
          <a:xfrm>
            <a:off x="1066800" y="4495800"/>
            <a:ext cx="381000" cy="76200"/>
            <a:chOff x="2640" y="1872"/>
            <a:chExt cx="240" cy="48"/>
          </a:xfrm>
        </p:grpSpPr>
        <p:sp>
          <p:nvSpPr>
            <p:cNvPr id="345157" name="Oval 69"/>
            <p:cNvSpPr>
              <a:spLocks noChangeArrowheads="1"/>
            </p:cNvSpPr>
            <p:nvPr/>
          </p:nvSpPr>
          <p:spPr bwMode="auto">
            <a:xfrm>
              <a:off x="2640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5158" name="Oval 70"/>
            <p:cNvSpPr>
              <a:spLocks noChangeArrowheads="1"/>
            </p:cNvSpPr>
            <p:nvPr/>
          </p:nvSpPr>
          <p:spPr bwMode="auto">
            <a:xfrm>
              <a:off x="2736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5159" name="Oval 71"/>
            <p:cNvSpPr>
              <a:spLocks noChangeArrowheads="1"/>
            </p:cNvSpPr>
            <p:nvPr/>
          </p:nvSpPr>
          <p:spPr bwMode="auto">
            <a:xfrm>
              <a:off x="283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45160" name="Group 72"/>
          <p:cNvGrpSpPr>
            <a:grpSpLocks/>
          </p:cNvGrpSpPr>
          <p:nvPr/>
        </p:nvGrpSpPr>
        <p:grpSpPr bwMode="auto">
          <a:xfrm>
            <a:off x="4267200" y="3657600"/>
            <a:ext cx="381000" cy="76200"/>
            <a:chOff x="2640" y="1872"/>
            <a:chExt cx="240" cy="48"/>
          </a:xfrm>
        </p:grpSpPr>
        <p:sp>
          <p:nvSpPr>
            <p:cNvPr id="345161" name="Oval 73"/>
            <p:cNvSpPr>
              <a:spLocks noChangeArrowheads="1"/>
            </p:cNvSpPr>
            <p:nvPr/>
          </p:nvSpPr>
          <p:spPr bwMode="auto">
            <a:xfrm>
              <a:off x="2640" y="1872"/>
              <a:ext cx="48" cy="48"/>
            </a:xfrm>
            <a:prstGeom prst="ellipse">
              <a:avLst/>
            </a:prstGeom>
            <a:solidFill>
              <a:schemeClr val="folHlink"/>
            </a:solidFill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5162" name="Oval 74"/>
            <p:cNvSpPr>
              <a:spLocks noChangeArrowheads="1"/>
            </p:cNvSpPr>
            <p:nvPr/>
          </p:nvSpPr>
          <p:spPr bwMode="auto">
            <a:xfrm>
              <a:off x="2736" y="1872"/>
              <a:ext cx="48" cy="48"/>
            </a:xfrm>
            <a:prstGeom prst="ellipse">
              <a:avLst/>
            </a:prstGeom>
            <a:solidFill>
              <a:schemeClr val="folHlink"/>
            </a:solidFill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5163" name="Oval 75"/>
            <p:cNvSpPr>
              <a:spLocks noChangeArrowheads="1"/>
            </p:cNvSpPr>
            <p:nvPr/>
          </p:nvSpPr>
          <p:spPr bwMode="auto">
            <a:xfrm>
              <a:off x="2832" y="1872"/>
              <a:ext cx="48" cy="48"/>
            </a:xfrm>
            <a:prstGeom prst="ellipse">
              <a:avLst/>
            </a:prstGeom>
            <a:solidFill>
              <a:schemeClr val="folHlink"/>
            </a:solidFill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45164" name="AutoShape 76"/>
          <p:cNvSpPr>
            <a:spLocks noChangeArrowheads="1"/>
          </p:cNvSpPr>
          <p:nvPr/>
        </p:nvSpPr>
        <p:spPr bwMode="auto">
          <a:xfrm>
            <a:off x="1579563" y="4419600"/>
            <a:ext cx="304800" cy="228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5165" name="AutoShape 77"/>
          <p:cNvSpPr>
            <a:spLocks noChangeArrowheads="1"/>
          </p:cNvSpPr>
          <p:nvPr/>
        </p:nvSpPr>
        <p:spPr bwMode="auto">
          <a:xfrm>
            <a:off x="1905000" y="4419600"/>
            <a:ext cx="304800" cy="228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5166" name="AutoShape 78"/>
          <p:cNvSpPr>
            <a:spLocks noChangeArrowheads="1"/>
          </p:cNvSpPr>
          <p:nvPr/>
        </p:nvSpPr>
        <p:spPr bwMode="auto">
          <a:xfrm>
            <a:off x="2228850" y="4419600"/>
            <a:ext cx="304800" cy="228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45167" name="AutoShape 79"/>
          <p:cNvCxnSpPr>
            <a:cxnSpLocks noChangeShapeType="1"/>
            <a:stCxn id="345111" idx="0"/>
            <a:endCxn id="345164" idx="0"/>
          </p:cNvCxnSpPr>
          <p:nvPr/>
        </p:nvCxnSpPr>
        <p:spPr bwMode="auto">
          <a:xfrm flipH="1">
            <a:off x="1731963" y="3810000"/>
            <a:ext cx="438150" cy="6096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5168" name="AutoShape 80"/>
          <p:cNvCxnSpPr>
            <a:cxnSpLocks noChangeShapeType="1"/>
            <a:stCxn id="345111" idx="0"/>
            <a:endCxn id="345165" idx="0"/>
          </p:cNvCxnSpPr>
          <p:nvPr/>
        </p:nvCxnSpPr>
        <p:spPr bwMode="auto">
          <a:xfrm flipH="1">
            <a:off x="2057400" y="3810000"/>
            <a:ext cx="112713" cy="6096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5169" name="AutoShape 81"/>
          <p:cNvCxnSpPr>
            <a:cxnSpLocks noChangeShapeType="1"/>
            <a:stCxn id="345111" idx="0"/>
            <a:endCxn id="345166" idx="0"/>
          </p:cNvCxnSpPr>
          <p:nvPr/>
        </p:nvCxnSpPr>
        <p:spPr bwMode="auto">
          <a:xfrm>
            <a:off x="2170113" y="3810000"/>
            <a:ext cx="211137" cy="6096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45170" name="Group 82"/>
          <p:cNvGrpSpPr>
            <a:grpSpLocks/>
          </p:cNvGrpSpPr>
          <p:nvPr/>
        </p:nvGrpSpPr>
        <p:grpSpPr bwMode="auto">
          <a:xfrm>
            <a:off x="2590800" y="4495800"/>
            <a:ext cx="381000" cy="76200"/>
            <a:chOff x="2640" y="1872"/>
            <a:chExt cx="240" cy="48"/>
          </a:xfrm>
        </p:grpSpPr>
        <p:sp>
          <p:nvSpPr>
            <p:cNvPr id="345171" name="Oval 83"/>
            <p:cNvSpPr>
              <a:spLocks noChangeArrowheads="1"/>
            </p:cNvSpPr>
            <p:nvPr/>
          </p:nvSpPr>
          <p:spPr bwMode="auto">
            <a:xfrm>
              <a:off x="2640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5172" name="Oval 84"/>
            <p:cNvSpPr>
              <a:spLocks noChangeArrowheads="1"/>
            </p:cNvSpPr>
            <p:nvPr/>
          </p:nvSpPr>
          <p:spPr bwMode="auto">
            <a:xfrm>
              <a:off x="2736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5173" name="Oval 85"/>
            <p:cNvSpPr>
              <a:spLocks noChangeArrowheads="1"/>
            </p:cNvSpPr>
            <p:nvPr/>
          </p:nvSpPr>
          <p:spPr bwMode="auto">
            <a:xfrm>
              <a:off x="283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45174" name="AutoShape 86"/>
          <p:cNvSpPr>
            <a:spLocks noChangeArrowheads="1"/>
          </p:cNvSpPr>
          <p:nvPr/>
        </p:nvSpPr>
        <p:spPr bwMode="auto">
          <a:xfrm>
            <a:off x="3027363" y="4419600"/>
            <a:ext cx="304800" cy="228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5175" name="AutoShape 87"/>
          <p:cNvSpPr>
            <a:spLocks noChangeArrowheads="1"/>
          </p:cNvSpPr>
          <p:nvPr/>
        </p:nvSpPr>
        <p:spPr bwMode="auto">
          <a:xfrm>
            <a:off x="3352800" y="4419600"/>
            <a:ext cx="304800" cy="228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5176" name="AutoShape 88"/>
          <p:cNvSpPr>
            <a:spLocks noChangeArrowheads="1"/>
          </p:cNvSpPr>
          <p:nvPr/>
        </p:nvSpPr>
        <p:spPr bwMode="auto">
          <a:xfrm>
            <a:off x="3657600" y="4419600"/>
            <a:ext cx="304800" cy="228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45177" name="AutoShape 89"/>
          <p:cNvCxnSpPr>
            <a:cxnSpLocks noChangeShapeType="1"/>
            <a:stCxn id="345119" idx="0"/>
            <a:endCxn id="345174" idx="0"/>
          </p:cNvCxnSpPr>
          <p:nvPr/>
        </p:nvCxnSpPr>
        <p:spPr bwMode="auto">
          <a:xfrm flipH="1">
            <a:off x="3179763" y="3810000"/>
            <a:ext cx="390525" cy="6096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5178" name="AutoShape 90"/>
          <p:cNvCxnSpPr>
            <a:cxnSpLocks noChangeShapeType="1"/>
            <a:stCxn id="345119" idx="0"/>
            <a:endCxn id="345175" idx="0"/>
          </p:cNvCxnSpPr>
          <p:nvPr/>
        </p:nvCxnSpPr>
        <p:spPr bwMode="auto">
          <a:xfrm flipH="1">
            <a:off x="3505200" y="3810000"/>
            <a:ext cx="65088" cy="6096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5179" name="AutoShape 91"/>
          <p:cNvCxnSpPr>
            <a:cxnSpLocks noChangeShapeType="1"/>
            <a:stCxn id="345119" idx="0"/>
          </p:cNvCxnSpPr>
          <p:nvPr/>
        </p:nvCxnSpPr>
        <p:spPr bwMode="auto">
          <a:xfrm>
            <a:off x="3570288" y="3810000"/>
            <a:ext cx="246062" cy="6096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45180" name="Group 92"/>
          <p:cNvGrpSpPr>
            <a:grpSpLocks/>
          </p:cNvGrpSpPr>
          <p:nvPr/>
        </p:nvGrpSpPr>
        <p:grpSpPr bwMode="auto">
          <a:xfrm>
            <a:off x="4038600" y="4495800"/>
            <a:ext cx="381000" cy="76200"/>
            <a:chOff x="2640" y="1872"/>
            <a:chExt cx="240" cy="48"/>
          </a:xfrm>
        </p:grpSpPr>
        <p:sp>
          <p:nvSpPr>
            <p:cNvPr id="345181" name="Oval 93"/>
            <p:cNvSpPr>
              <a:spLocks noChangeArrowheads="1"/>
            </p:cNvSpPr>
            <p:nvPr/>
          </p:nvSpPr>
          <p:spPr bwMode="auto">
            <a:xfrm>
              <a:off x="2640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5182" name="Oval 94"/>
            <p:cNvSpPr>
              <a:spLocks noChangeArrowheads="1"/>
            </p:cNvSpPr>
            <p:nvPr/>
          </p:nvSpPr>
          <p:spPr bwMode="auto">
            <a:xfrm>
              <a:off x="2736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5183" name="Oval 95"/>
            <p:cNvSpPr>
              <a:spLocks noChangeArrowheads="1"/>
            </p:cNvSpPr>
            <p:nvPr/>
          </p:nvSpPr>
          <p:spPr bwMode="auto">
            <a:xfrm>
              <a:off x="283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45184" name="AutoShape 96"/>
          <p:cNvSpPr>
            <a:spLocks noChangeArrowheads="1"/>
          </p:cNvSpPr>
          <p:nvPr/>
        </p:nvSpPr>
        <p:spPr bwMode="auto">
          <a:xfrm>
            <a:off x="4560888" y="4419600"/>
            <a:ext cx="304800" cy="228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5185" name="AutoShape 97"/>
          <p:cNvSpPr>
            <a:spLocks noChangeArrowheads="1"/>
          </p:cNvSpPr>
          <p:nvPr/>
        </p:nvSpPr>
        <p:spPr bwMode="auto">
          <a:xfrm>
            <a:off x="4884738" y="4419600"/>
            <a:ext cx="304800" cy="228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5186" name="AutoShape 98"/>
          <p:cNvSpPr>
            <a:spLocks noChangeArrowheads="1"/>
          </p:cNvSpPr>
          <p:nvPr/>
        </p:nvSpPr>
        <p:spPr bwMode="auto">
          <a:xfrm>
            <a:off x="5181600" y="4419600"/>
            <a:ext cx="304800" cy="228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45187" name="AutoShape 99"/>
          <p:cNvCxnSpPr>
            <a:cxnSpLocks noChangeShapeType="1"/>
            <a:stCxn id="345126" idx="0"/>
            <a:endCxn id="345184" idx="0"/>
          </p:cNvCxnSpPr>
          <p:nvPr/>
        </p:nvCxnSpPr>
        <p:spPr bwMode="auto">
          <a:xfrm flipH="1">
            <a:off x="4713288" y="3810000"/>
            <a:ext cx="161925" cy="6096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5188" name="AutoShape 100"/>
          <p:cNvCxnSpPr>
            <a:cxnSpLocks noChangeShapeType="1"/>
            <a:stCxn id="345126" idx="0"/>
            <a:endCxn id="345185" idx="0"/>
          </p:cNvCxnSpPr>
          <p:nvPr/>
        </p:nvCxnSpPr>
        <p:spPr bwMode="auto">
          <a:xfrm>
            <a:off x="4875213" y="3810000"/>
            <a:ext cx="161925" cy="6096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5189" name="AutoShape 101"/>
          <p:cNvCxnSpPr>
            <a:cxnSpLocks noChangeShapeType="1"/>
            <a:stCxn id="345126" idx="0"/>
            <a:endCxn id="345186" idx="0"/>
          </p:cNvCxnSpPr>
          <p:nvPr/>
        </p:nvCxnSpPr>
        <p:spPr bwMode="auto">
          <a:xfrm>
            <a:off x="4875213" y="3810000"/>
            <a:ext cx="458787" cy="6096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45190" name="Group 102"/>
          <p:cNvGrpSpPr>
            <a:grpSpLocks/>
          </p:cNvGrpSpPr>
          <p:nvPr/>
        </p:nvGrpSpPr>
        <p:grpSpPr bwMode="auto">
          <a:xfrm>
            <a:off x="5791200" y="4495800"/>
            <a:ext cx="381000" cy="76200"/>
            <a:chOff x="2640" y="1872"/>
            <a:chExt cx="240" cy="48"/>
          </a:xfrm>
        </p:grpSpPr>
        <p:sp>
          <p:nvSpPr>
            <p:cNvPr id="345191" name="Oval 103"/>
            <p:cNvSpPr>
              <a:spLocks noChangeArrowheads="1"/>
            </p:cNvSpPr>
            <p:nvPr/>
          </p:nvSpPr>
          <p:spPr bwMode="auto">
            <a:xfrm>
              <a:off x="2640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5192" name="Oval 104"/>
            <p:cNvSpPr>
              <a:spLocks noChangeArrowheads="1"/>
            </p:cNvSpPr>
            <p:nvPr/>
          </p:nvSpPr>
          <p:spPr bwMode="auto">
            <a:xfrm>
              <a:off x="2736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5193" name="Oval 105"/>
            <p:cNvSpPr>
              <a:spLocks noChangeArrowheads="1"/>
            </p:cNvSpPr>
            <p:nvPr/>
          </p:nvSpPr>
          <p:spPr bwMode="auto">
            <a:xfrm>
              <a:off x="283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45194" name="AutoShape 106"/>
          <p:cNvSpPr>
            <a:spLocks noChangeArrowheads="1"/>
          </p:cNvSpPr>
          <p:nvPr/>
        </p:nvSpPr>
        <p:spPr bwMode="auto">
          <a:xfrm>
            <a:off x="6375400" y="4419600"/>
            <a:ext cx="304800" cy="228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5195" name="AutoShape 107"/>
          <p:cNvSpPr>
            <a:spLocks noChangeArrowheads="1"/>
          </p:cNvSpPr>
          <p:nvPr/>
        </p:nvSpPr>
        <p:spPr bwMode="auto">
          <a:xfrm>
            <a:off x="6699250" y="4419600"/>
            <a:ext cx="304800" cy="228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5196" name="AutoShape 108"/>
          <p:cNvSpPr>
            <a:spLocks noChangeArrowheads="1"/>
          </p:cNvSpPr>
          <p:nvPr/>
        </p:nvSpPr>
        <p:spPr bwMode="auto">
          <a:xfrm>
            <a:off x="7010400" y="4419600"/>
            <a:ext cx="304800" cy="228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45197" name="AutoShape 109"/>
          <p:cNvCxnSpPr>
            <a:cxnSpLocks noChangeShapeType="1"/>
            <a:stCxn id="345135" idx="0"/>
            <a:endCxn id="345194" idx="0"/>
          </p:cNvCxnSpPr>
          <p:nvPr/>
        </p:nvCxnSpPr>
        <p:spPr bwMode="auto">
          <a:xfrm flipH="1">
            <a:off x="6527800" y="3810000"/>
            <a:ext cx="328613" cy="6096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5198" name="AutoShape 110"/>
          <p:cNvCxnSpPr>
            <a:cxnSpLocks noChangeShapeType="1"/>
            <a:stCxn id="345135" idx="0"/>
            <a:endCxn id="345195" idx="0"/>
          </p:cNvCxnSpPr>
          <p:nvPr/>
        </p:nvCxnSpPr>
        <p:spPr bwMode="auto">
          <a:xfrm flipH="1">
            <a:off x="6851650" y="3810000"/>
            <a:ext cx="4763" cy="6096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5199" name="AutoShape 111"/>
          <p:cNvCxnSpPr>
            <a:cxnSpLocks noChangeShapeType="1"/>
            <a:stCxn id="345135" idx="0"/>
            <a:endCxn id="345196" idx="0"/>
          </p:cNvCxnSpPr>
          <p:nvPr/>
        </p:nvCxnSpPr>
        <p:spPr bwMode="auto">
          <a:xfrm>
            <a:off x="6856413" y="3810000"/>
            <a:ext cx="306387" cy="6096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45200" name="Group 112"/>
          <p:cNvGrpSpPr>
            <a:grpSpLocks/>
          </p:cNvGrpSpPr>
          <p:nvPr/>
        </p:nvGrpSpPr>
        <p:grpSpPr bwMode="auto">
          <a:xfrm>
            <a:off x="7620000" y="4495800"/>
            <a:ext cx="381000" cy="76200"/>
            <a:chOff x="2640" y="1872"/>
            <a:chExt cx="240" cy="48"/>
          </a:xfrm>
        </p:grpSpPr>
        <p:sp>
          <p:nvSpPr>
            <p:cNvPr id="345201" name="Oval 113"/>
            <p:cNvSpPr>
              <a:spLocks noChangeArrowheads="1"/>
            </p:cNvSpPr>
            <p:nvPr/>
          </p:nvSpPr>
          <p:spPr bwMode="auto">
            <a:xfrm>
              <a:off x="2640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5202" name="Oval 114"/>
            <p:cNvSpPr>
              <a:spLocks noChangeArrowheads="1"/>
            </p:cNvSpPr>
            <p:nvPr/>
          </p:nvSpPr>
          <p:spPr bwMode="auto">
            <a:xfrm>
              <a:off x="2736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5203" name="Oval 115"/>
            <p:cNvSpPr>
              <a:spLocks noChangeArrowheads="1"/>
            </p:cNvSpPr>
            <p:nvPr/>
          </p:nvSpPr>
          <p:spPr bwMode="auto">
            <a:xfrm>
              <a:off x="283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45204" name="AutoShape 116"/>
          <p:cNvSpPr>
            <a:spLocks noChangeArrowheads="1"/>
          </p:cNvSpPr>
          <p:nvPr/>
        </p:nvSpPr>
        <p:spPr bwMode="auto">
          <a:xfrm>
            <a:off x="8189913" y="4419600"/>
            <a:ext cx="304800" cy="228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5205" name="AutoShape 117"/>
          <p:cNvSpPr>
            <a:spLocks noChangeArrowheads="1"/>
          </p:cNvSpPr>
          <p:nvPr/>
        </p:nvSpPr>
        <p:spPr bwMode="auto">
          <a:xfrm>
            <a:off x="8513763" y="4419600"/>
            <a:ext cx="304800" cy="228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5206" name="AutoShape 118"/>
          <p:cNvSpPr>
            <a:spLocks noChangeArrowheads="1"/>
          </p:cNvSpPr>
          <p:nvPr/>
        </p:nvSpPr>
        <p:spPr bwMode="auto">
          <a:xfrm>
            <a:off x="8839200" y="4419600"/>
            <a:ext cx="304800" cy="228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45207" name="AutoShape 119"/>
          <p:cNvCxnSpPr>
            <a:cxnSpLocks noChangeShapeType="1"/>
            <a:stCxn id="345144" idx="0"/>
            <a:endCxn id="345204" idx="0"/>
          </p:cNvCxnSpPr>
          <p:nvPr/>
        </p:nvCxnSpPr>
        <p:spPr bwMode="auto">
          <a:xfrm flipH="1">
            <a:off x="8342313" y="3810000"/>
            <a:ext cx="495300" cy="6096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5208" name="AutoShape 120"/>
          <p:cNvCxnSpPr>
            <a:cxnSpLocks noChangeShapeType="1"/>
            <a:stCxn id="345144" idx="0"/>
            <a:endCxn id="345205" idx="0"/>
          </p:cNvCxnSpPr>
          <p:nvPr/>
        </p:nvCxnSpPr>
        <p:spPr bwMode="auto">
          <a:xfrm flipH="1">
            <a:off x="8666163" y="3810000"/>
            <a:ext cx="171450" cy="6096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5209" name="AutoShape 121"/>
          <p:cNvCxnSpPr>
            <a:cxnSpLocks noChangeShapeType="1"/>
            <a:stCxn id="345144" idx="0"/>
            <a:endCxn id="345206" idx="0"/>
          </p:cNvCxnSpPr>
          <p:nvPr/>
        </p:nvCxnSpPr>
        <p:spPr bwMode="auto">
          <a:xfrm>
            <a:off x="8837613" y="3810000"/>
            <a:ext cx="153987" cy="6096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5210" name="Text Box 122"/>
          <p:cNvSpPr txBox="1">
            <a:spLocks noChangeArrowheads="1"/>
          </p:cNvSpPr>
          <p:nvPr/>
        </p:nvSpPr>
        <p:spPr bwMode="auto">
          <a:xfrm>
            <a:off x="7696200" y="3962400"/>
            <a:ext cx="704850" cy="40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 b="0">
                <a:solidFill>
                  <a:schemeClr val="folHlink"/>
                </a:solidFill>
                <a:latin typeface="Capitals" charset="0"/>
                <a:ea typeface="宋体" panose="02010600030101010101" pitchFamily="2" charset="-122"/>
              </a:rPr>
              <a:t>Min</a:t>
            </a:r>
          </a:p>
        </p:txBody>
      </p:sp>
      <p:grpSp>
        <p:nvGrpSpPr>
          <p:cNvPr id="345211" name="Group 123"/>
          <p:cNvGrpSpPr>
            <a:grpSpLocks/>
          </p:cNvGrpSpPr>
          <p:nvPr/>
        </p:nvGrpSpPr>
        <p:grpSpPr bwMode="auto">
          <a:xfrm>
            <a:off x="685800" y="3810000"/>
            <a:ext cx="152400" cy="152400"/>
            <a:chOff x="432" y="2400"/>
            <a:chExt cx="96" cy="96"/>
          </a:xfrm>
        </p:grpSpPr>
        <p:cxnSp>
          <p:nvCxnSpPr>
            <p:cNvPr id="345212" name="AutoShape 124"/>
            <p:cNvCxnSpPr>
              <a:cxnSpLocks noChangeShapeType="1"/>
              <a:stCxn id="345100" idx="0"/>
            </p:cNvCxnSpPr>
            <p:nvPr/>
          </p:nvCxnSpPr>
          <p:spPr bwMode="auto">
            <a:xfrm>
              <a:off x="485" y="2400"/>
              <a:ext cx="43" cy="96"/>
            </a:xfrm>
            <a:prstGeom prst="straightConnector1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5213" name="AutoShape 125"/>
            <p:cNvCxnSpPr>
              <a:cxnSpLocks noChangeShapeType="1"/>
              <a:stCxn id="345100" idx="0"/>
            </p:cNvCxnSpPr>
            <p:nvPr/>
          </p:nvCxnSpPr>
          <p:spPr bwMode="auto">
            <a:xfrm flipH="1">
              <a:off x="480" y="2400"/>
              <a:ext cx="5" cy="96"/>
            </a:xfrm>
            <a:prstGeom prst="straightConnector1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5214" name="AutoShape 126"/>
            <p:cNvCxnSpPr>
              <a:cxnSpLocks noChangeShapeType="1"/>
              <a:stCxn id="345100" idx="0"/>
            </p:cNvCxnSpPr>
            <p:nvPr/>
          </p:nvCxnSpPr>
          <p:spPr bwMode="auto">
            <a:xfrm flipH="1">
              <a:off x="432" y="2400"/>
              <a:ext cx="53" cy="96"/>
            </a:xfrm>
            <a:prstGeom prst="straightConnector1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45215" name="Group 127"/>
          <p:cNvGrpSpPr>
            <a:grpSpLocks/>
          </p:cNvGrpSpPr>
          <p:nvPr/>
        </p:nvGrpSpPr>
        <p:grpSpPr bwMode="auto">
          <a:xfrm>
            <a:off x="1143000" y="3810000"/>
            <a:ext cx="152400" cy="152400"/>
            <a:chOff x="432" y="2400"/>
            <a:chExt cx="96" cy="96"/>
          </a:xfrm>
        </p:grpSpPr>
        <p:cxnSp>
          <p:nvCxnSpPr>
            <p:cNvPr id="345216" name="AutoShape 128"/>
            <p:cNvCxnSpPr>
              <a:cxnSpLocks noChangeShapeType="1"/>
            </p:cNvCxnSpPr>
            <p:nvPr/>
          </p:nvCxnSpPr>
          <p:spPr bwMode="auto">
            <a:xfrm>
              <a:off x="485" y="2400"/>
              <a:ext cx="43" cy="96"/>
            </a:xfrm>
            <a:prstGeom prst="straightConnector1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5217" name="AutoShape 129"/>
            <p:cNvCxnSpPr>
              <a:cxnSpLocks noChangeShapeType="1"/>
            </p:cNvCxnSpPr>
            <p:nvPr/>
          </p:nvCxnSpPr>
          <p:spPr bwMode="auto">
            <a:xfrm flipH="1">
              <a:off x="480" y="2400"/>
              <a:ext cx="5" cy="96"/>
            </a:xfrm>
            <a:prstGeom prst="straightConnector1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5218" name="AutoShape 130"/>
            <p:cNvCxnSpPr>
              <a:cxnSpLocks noChangeShapeType="1"/>
            </p:cNvCxnSpPr>
            <p:nvPr/>
          </p:nvCxnSpPr>
          <p:spPr bwMode="auto">
            <a:xfrm flipH="1">
              <a:off x="432" y="2400"/>
              <a:ext cx="53" cy="96"/>
            </a:xfrm>
            <a:prstGeom prst="straightConnector1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45219" name="Group 131"/>
          <p:cNvGrpSpPr>
            <a:grpSpLocks/>
          </p:cNvGrpSpPr>
          <p:nvPr/>
        </p:nvGrpSpPr>
        <p:grpSpPr bwMode="auto">
          <a:xfrm>
            <a:off x="1600200" y="3810000"/>
            <a:ext cx="152400" cy="152400"/>
            <a:chOff x="432" y="2400"/>
            <a:chExt cx="96" cy="96"/>
          </a:xfrm>
        </p:grpSpPr>
        <p:cxnSp>
          <p:nvCxnSpPr>
            <p:cNvPr id="345220" name="AutoShape 132"/>
            <p:cNvCxnSpPr>
              <a:cxnSpLocks noChangeShapeType="1"/>
            </p:cNvCxnSpPr>
            <p:nvPr/>
          </p:nvCxnSpPr>
          <p:spPr bwMode="auto">
            <a:xfrm>
              <a:off x="485" y="2400"/>
              <a:ext cx="43" cy="96"/>
            </a:xfrm>
            <a:prstGeom prst="straightConnector1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5221" name="AutoShape 133"/>
            <p:cNvCxnSpPr>
              <a:cxnSpLocks noChangeShapeType="1"/>
            </p:cNvCxnSpPr>
            <p:nvPr/>
          </p:nvCxnSpPr>
          <p:spPr bwMode="auto">
            <a:xfrm flipH="1">
              <a:off x="480" y="2400"/>
              <a:ext cx="5" cy="96"/>
            </a:xfrm>
            <a:prstGeom prst="straightConnector1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5222" name="AutoShape 134"/>
            <p:cNvCxnSpPr>
              <a:cxnSpLocks noChangeShapeType="1"/>
            </p:cNvCxnSpPr>
            <p:nvPr/>
          </p:nvCxnSpPr>
          <p:spPr bwMode="auto">
            <a:xfrm flipH="1">
              <a:off x="432" y="2400"/>
              <a:ext cx="53" cy="96"/>
            </a:xfrm>
            <a:prstGeom prst="straightConnector1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45223" name="Group 135"/>
          <p:cNvGrpSpPr>
            <a:grpSpLocks/>
          </p:cNvGrpSpPr>
          <p:nvPr/>
        </p:nvGrpSpPr>
        <p:grpSpPr bwMode="auto">
          <a:xfrm>
            <a:off x="2514600" y="3810000"/>
            <a:ext cx="152400" cy="152400"/>
            <a:chOff x="432" y="2400"/>
            <a:chExt cx="96" cy="96"/>
          </a:xfrm>
        </p:grpSpPr>
        <p:cxnSp>
          <p:nvCxnSpPr>
            <p:cNvPr id="345224" name="AutoShape 136"/>
            <p:cNvCxnSpPr>
              <a:cxnSpLocks noChangeShapeType="1"/>
            </p:cNvCxnSpPr>
            <p:nvPr/>
          </p:nvCxnSpPr>
          <p:spPr bwMode="auto">
            <a:xfrm>
              <a:off x="485" y="2400"/>
              <a:ext cx="43" cy="96"/>
            </a:xfrm>
            <a:prstGeom prst="straightConnector1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5225" name="AutoShape 137"/>
            <p:cNvCxnSpPr>
              <a:cxnSpLocks noChangeShapeType="1"/>
            </p:cNvCxnSpPr>
            <p:nvPr/>
          </p:nvCxnSpPr>
          <p:spPr bwMode="auto">
            <a:xfrm flipH="1">
              <a:off x="480" y="2400"/>
              <a:ext cx="5" cy="96"/>
            </a:xfrm>
            <a:prstGeom prst="straightConnector1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5226" name="AutoShape 138"/>
            <p:cNvCxnSpPr>
              <a:cxnSpLocks noChangeShapeType="1"/>
            </p:cNvCxnSpPr>
            <p:nvPr/>
          </p:nvCxnSpPr>
          <p:spPr bwMode="auto">
            <a:xfrm flipH="1">
              <a:off x="432" y="2400"/>
              <a:ext cx="53" cy="96"/>
            </a:xfrm>
            <a:prstGeom prst="straightConnector1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45227" name="Group 139"/>
          <p:cNvGrpSpPr>
            <a:grpSpLocks/>
          </p:cNvGrpSpPr>
          <p:nvPr/>
        </p:nvGrpSpPr>
        <p:grpSpPr bwMode="auto">
          <a:xfrm>
            <a:off x="3048000" y="3810000"/>
            <a:ext cx="152400" cy="152400"/>
            <a:chOff x="432" y="2400"/>
            <a:chExt cx="96" cy="96"/>
          </a:xfrm>
        </p:grpSpPr>
        <p:cxnSp>
          <p:nvCxnSpPr>
            <p:cNvPr id="345228" name="AutoShape 140"/>
            <p:cNvCxnSpPr>
              <a:cxnSpLocks noChangeShapeType="1"/>
            </p:cNvCxnSpPr>
            <p:nvPr/>
          </p:nvCxnSpPr>
          <p:spPr bwMode="auto">
            <a:xfrm>
              <a:off x="485" y="2400"/>
              <a:ext cx="43" cy="96"/>
            </a:xfrm>
            <a:prstGeom prst="straightConnector1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5229" name="AutoShape 141"/>
            <p:cNvCxnSpPr>
              <a:cxnSpLocks noChangeShapeType="1"/>
            </p:cNvCxnSpPr>
            <p:nvPr/>
          </p:nvCxnSpPr>
          <p:spPr bwMode="auto">
            <a:xfrm flipH="1">
              <a:off x="480" y="2400"/>
              <a:ext cx="5" cy="96"/>
            </a:xfrm>
            <a:prstGeom prst="straightConnector1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5230" name="AutoShape 142"/>
            <p:cNvCxnSpPr>
              <a:cxnSpLocks noChangeShapeType="1"/>
            </p:cNvCxnSpPr>
            <p:nvPr/>
          </p:nvCxnSpPr>
          <p:spPr bwMode="auto">
            <a:xfrm flipH="1">
              <a:off x="432" y="2400"/>
              <a:ext cx="53" cy="96"/>
            </a:xfrm>
            <a:prstGeom prst="straightConnector1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45231" name="Group 143"/>
          <p:cNvGrpSpPr>
            <a:grpSpLocks/>
          </p:cNvGrpSpPr>
          <p:nvPr/>
        </p:nvGrpSpPr>
        <p:grpSpPr bwMode="auto">
          <a:xfrm>
            <a:off x="3962400" y="3810000"/>
            <a:ext cx="152400" cy="152400"/>
            <a:chOff x="432" y="2400"/>
            <a:chExt cx="96" cy="96"/>
          </a:xfrm>
        </p:grpSpPr>
        <p:cxnSp>
          <p:nvCxnSpPr>
            <p:cNvPr id="345232" name="AutoShape 144"/>
            <p:cNvCxnSpPr>
              <a:cxnSpLocks noChangeShapeType="1"/>
            </p:cNvCxnSpPr>
            <p:nvPr/>
          </p:nvCxnSpPr>
          <p:spPr bwMode="auto">
            <a:xfrm>
              <a:off x="485" y="2400"/>
              <a:ext cx="43" cy="96"/>
            </a:xfrm>
            <a:prstGeom prst="straightConnector1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5233" name="AutoShape 145"/>
            <p:cNvCxnSpPr>
              <a:cxnSpLocks noChangeShapeType="1"/>
            </p:cNvCxnSpPr>
            <p:nvPr/>
          </p:nvCxnSpPr>
          <p:spPr bwMode="auto">
            <a:xfrm flipH="1">
              <a:off x="480" y="2400"/>
              <a:ext cx="5" cy="96"/>
            </a:xfrm>
            <a:prstGeom prst="straightConnector1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5234" name="AutoShape 146"/>
            <p:cNvCxnSpPr>
              <a:cxnSpLocks noChangeShapeType="1"/>
            </p:cNvCxnSpPr>
            <p:nvPr/>
          </p:nvCxnSpPr>
          <p:spPr bwMode="auto">
            <a:xfrm flipH="1">
              <a:off x="432" y="2400"/>
              <a:ext cx="53" cy="96"/>
            </a:xfrm>
            <a:prstGeom prst="straightConnector1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45235" name="Group 147"/>
          <p:cNvGrpSpPr>
            <a:grpSpLocks/>
          </p:cNvGrpSpPr>
          <p:nvPr/>
        </p:nvGrpSpPr>
        <p:grpSpPr bwMode="auto">
          <a:xfrm>
            <a:off x="5334000" y="3810000"/>
            <a:ext cx="152400" cy="152400"/>
            <a:chOff x="432" y="2400"/>
            <a:chExt cx="96" cy="96"/>
          </a:xfrm>
        </p:grpSpPr>
        <p:cxnSp>
          <p:nvCxnSpPr>
            <p:cNvPr id="345236" name="AutoShape 148"/>
            <p:cNvCxnSpPr>
              <a:cxnSpLocks noChangeShapeType="1"/>
            </p:cNvCxnSpPr>
            <p:nvPr/>
          </p:nvCxnSpPr>
          <p:spPr bwMode="auto">
            <a:xfrm>
              <a:off x="485" y="2400"/>
              <a:ext cx="43" cy="96"/>
            </a:xfrm>
            <a:prstGeom prst="straightConnector1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5237" name="AutoShape 149"/>
            <p:cNvCxnSpPr>
              <a:cxnSpLocks noChangeShapeType="1"/>
            </p:cNvCxnSpPr>
            <p:nvPr/>
          </p:nvCxnSpPr>
          <p:spPr bwMode="auto">
            <a:xfrm flipH="1">
              <a:off x="480" y="2400"/>
              <a:ext cx="5" cy="96"/>
            </a:xfrm>
            <a:prstGeom prst="straightConnector1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5238" name="AutoShape 150"/>
            <p:cNvCxnSpPr>
              <a:cxnSpLocks noChangeShapeType="1"/>
            </p:cNvCxnSpPr>
            <p:nvPr/>
          </p:nvCxnSpPr>
          <p:spPr bwMode="auto">
            <a:xfrm flipH="1">
              <a:off x="432" y="2400"/>
              <a:ext cx="53" cy="96"/>
            </a:xfrm>
            <a:prstGeom prst="straightConnector1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45239" name="Group 151"/>
          <p:cNvGrpSpPr>
            <a:grpSpLocks/>
          </p:cNvGrpSpPr>
          <p:nvPr/>
        </p:nvGrpSpPr>
        <p:grpSpPr bwMode="auto">
          <a:xfrm>
            <a:off x="5791200" y="3810000"/>
            <a:ext cx="152400" cy="152400"/>
            <a:chOff x="432" y="2400"/>
            <a:chExt cx="96" cy="96"/>
          </a:xfrm>
        </p:grpSpPr>
        <p:cxnSp>
          <p:nvCxnSpPr>
            <p:cNvPr id="345240" name="AutoShape 152"/>
            <p:cNvCxnSpPr>
              <a:cxnSpLocks noChangeShapeType="1"/>
            </p:cNvCxnSpPr>
            <p:nvPr/>
          </p:nvCxnSpPr>
          <p:spPr bwMode="auto">
            <a:xfrm>
              <a:off x="485" y="2400"/>
              <a:ext cx="43" cy="96"/>
            </a:xfrm>
            <a:prstGeom prst="straightConnector1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5241" name="AutoShape 153"/>
            <p:cNvCxnSpPr>
              <a:cxnSpLocks noChangeShapeType="1"/>
            </p:cNvCxnSpPr>
            <p:nvPr/>
          </p:nvCxnSpPr>
          <p:spPr bwMode="auto">
            <a:xfrm flipH="1">
              <a:off x="480" y="2400"/>
              <a:ext cx="5" cy="96"/>
            </a:xfrm>
            <a:prstGeom prst="straightConnector1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5242" name="AutoShape 154"/>
            <p:cNvCxnSpPr>
              <a:cxnSpLocks noChangeShapeType="1"/>
            </p:cNvCxnSpPr>
            <p:nvPr/>
          </p:nvCxnSpPr>
          <p:spPr bwMode="auto">
            <a:xfrm flipH="1">
              <a:off x="432" y="2400"/>
              <a:ext cx="53" cy="96"/>
            </a:xfrm>
            <a:prstGeom prst="straightConnector1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45243" name="Group 155"/>
          <p:cNvGrpSpPr>
            <a:grpSpLocks/>
          </p:cNvGrpSpPr>
          <p:nvPr/>
        </p:nvGrpSpPr>
        <p:grpSpPr bwMode="auto">
          <a:xfrm>
            <a:off x="6248400" y="3810000"/>
            <a:ext cx="152400" cy="152400"/>
            <a:chOff x="432" y="2400"/>
            <a:chExt cx="96" cy="96"/>
          </a:xfrm>
        </p:grpSpPr>
        <p:cxnSp>
          <p:nvCxnSpPr>
            <p:cNvPr id="345244" name="AutoShape 156"/>
            <p:cNvCxnSpPr>
              <a:cxnSpLocks noChangeShapeType="1"/>
            </p:cNvCxnSpPr>
            <p:nvPr/>
          </p:nvCxnSpPr>
          <p:spPr bwMode="auto">
            <a:xfrm>
              <a:off x="485" y="2400"/>
              <a:ext cx="43" cy="96"/>
            </a:xfrm>
            <a:prstGeom prst="straightConnector1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5245" name="AutoShape 157"/>
            <p:cNvCxnSpPr>
              <a:cxnSpLocks noChangeShapeType="1"/>
            </p:cNvCxnSpPr>
            <p:nvPr/>
          </p:nvCxnSpPr>
          <p:spPr bwMode="auto">
            <a:xfrm flipH="1">
              <a:off x="480" y="2400"/>
              <a:ext cx="5" cy="96"/>
            </a:xfrm>
            <a:prstGeom prst="straightConnector1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5246" name="AutoShape 158"/>
            <p:cNvCxnSpPr>
              <a:cxnSpLocks noChangeShapeType="1"/>
            </p:cNvCxnSpPr>
            <p:nvPr/>
          </p:nvCxnSpPr>
          <p:spPr bwMode="auto">
            <a:xfrm flipH="1">
              <a:off x="432" y="2400"/>
              <a:ext cx="53" cy="96"/>
            </a:xfrm>
            <a:prstGeom prst="straightConnector1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45247" name="Group 159"/>
          <p:cNvGrpSpPr>
            <a:grpSpLocks/>
          </p:cNvGrpSpPr>
          <p:nvPr/>
        </p:nvGrpSpPr>
        <p:grpSpPr bwMode="auto">
          <a:xfrm>
            <a:off x="7315200" y="3810000"/>
            <a:ext cx="152400" cy="152400"/>
            <a:chOff x="432" y="2400"/>
            <a:chExt cx="96" cy="96"/>
          </a:xfrm>
        </p:grpSpPr>
        <p:cxnSp>
          <p:nvCxnSpPr>
            <p:cNvPr id="345248" name="AutoShape 160"/>
            <p:cNvCxnSpPr>
              <a:cxnSpLocks noChangeShapeType="1"/>
            </p:cNvCxnSpPr>
            <p:nvPr/>
          </p:nvCxnSpPr>
          <p:spPr bwMode="auto">
            <a:xfrm>
              <a:off x="485" y="2400"/>
              <a:ext cx="43" cy="96"/>
            </a:xfrm>
            <a:prstGeom prst="straightConnector1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5249" name="AutoShape 161"/>
            <p:cNvCxnSpPr>
              <a:cxnSpLocks noChangeShapeType="1"/>
            </p:cNvCxnSpPr>
            <p:nvPr/>
          </p:nvCxnSpPr>
          <p:spPr bwMode="auto">
            <a:xfrm flipH="1">
              <a:off x="480" y="2400"/>
              <a:ext cx="5" cy="96"/>
            </a:xfrm>
            <a:prstGeom prst="straightConnector1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5250" name="AutoShape 162"/>
            <p:cNvCxnSpPr>
              <a:cxnSpLocks noChangeShapeType="1"/>
            </p:cNvCxnSpPr>
            <p:nvPr/>
          </p:nvCxnSpPr>
          <p:spPr bwMode="auto">
            <a:xfrm flipH="1">
              <a:off x="432" y="2400"/>
              <a:ext cx="53" cy="96"/>
            </a:xfrm>
            <a:prstGeom prst="straightConnector1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45251" name="Group 163"/>
          <p:cNvGrpSpPr>
            <a:grpSpLocks/>
          </p:cNvGrpSpPr>
          <p:nvPr/>
        </p:nvGrpSpPr>
        <p:grpSpPr bwMode="auto">
          <a:xfrm>
            <a:off x="7772400" y="3810000"/>
            <a:ext cx="152400" cy="152400"/>
            <a:chOff x="432" y="2400"/>
            <a:chExt cx="96" cy="96"/>
          </a:xfrm>
        </p:grpSpPr>
        <p:cxnSp>
          <p:nvCxnSpPr>
            <p:cNvPr id="345252" name="AutoShape 164"/>
            <p:cNvCxnSpPr>
              <a:cxnSpLocks noChangeShapeType="1"/>
            </p:cNvCxnSpPr>
            <p:nvPr/>
          </p:nvCxnSpPr>
          <p:spPr bwMode="auto">
            <a:xfrm>
              <a:off x="485" y="2400"/>
              <a:ext cx="43" cy="96"/>
            </a:xfrm>
            <a:prstGeom prst="straightConnector1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5253" name="AutoShape 165"/>
            <p:cNvCxnSpPr>
              <a:cxnSpLocks noChangeShapeType="1"/>
            </p:cNvCxnSpPr>
            <p:nvPr/>
          </p:nvCxnSpPr>
          <p:spPr bwMode="auto">
            <a:xfrm flipH="1">
              <a:off x="480" y="2400"/>
              <a:ext cx="5" cy="96"/>
            </a:xfrm>
            <a:prstGeom prst="straightConnector1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5254" name="AutoShape 166"/>
            <p:cNvCxnSpPr>
              <a:cxnSpLocks noChangeShapeType="1"/>
            </p:cNvCxnSpPr>
            <p:nvPr/>
          </p:nvCxnSpPr>
          <p:spPr bwMode="auto">
            <a:xfrm flipH="1">
              <a:off x="432" y="2400"/>
              <a:ext cx="53" cy="96"/>
            </a:xfrm>
            <a:prstGeom prst="straightConnector1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45255" name="Group 167"/>
          <p:cNvGrpSpPr>
            <a:grpSpLocks/>
          </p:cNvGrpSpPr>
          <p:nvPr/>
        </p:nvGrpSpPr>
        <p:grpSpPr bwMode="auto">
          <a:xfrm>
            <a:off x="8229600" y="3810000"/>
            <a:ext cx="152400" cy="152400"/>
            <a:chOff x="432" y="2400"/>
            <a:chExt cx="96" cy="96"/>
          </a:xfrm>
        </p:grpSpPr>
        <p:cxnSp>
          <p:nvCxnSpPr>
            <p:cNvPr id="345256" name="AutoShape 168"/>
            <p:cNvCxnSpPr>
              <a:cxnSpLocks noChangeShapeType="1"/>
            </p:cNvCxnSpPr>
            <p:nvPr/>
          </p:nvCxnSpPr>
          <p:spPr bwMode="auto">
            <a:xfrm>
              <a:off x="485" y="2400"/>
              <a:ext cx="43" cy="96"/>
            </a:xfrm>
            <a:prstGeom prst="straightConnector1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5257" name="AutoShape 169"/>
            <p:cNvCxnSpPr>
              <a:cxnSpLocks noChangeShapeType="1"/>
            </p:cNvCxnSpPr>
            <p:nvPr/>
          </p:nvCxnSpPr>
          <p:spPr bwMode="auto">
            <a:xfrm flipH="1">
              <a:off x="480" y="2400"/>
              <a:ext cx="5" cy="96"/>
            </a:xfrm>
            <a:prstGeom prst="straightConnector1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5258" name="AutoShape 170"/>
            <p:cNvCxnSpPr>
              <a:cxnSpLocks noChangeShapeType="1"/>
            </p:cNvCxnSpPr>
            <p:nvPr/>
          </p:nvCxnSpPr>
          <p:spPr bwMode="auto">
            <a:xfrm flipH="1">
              <a:off x="432" y="2400"/>
              <a:ext cx="53" cy="96"/>
            </a:xfrm>
            <a:prstGeom prst="straightConnector1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45259" name="Group 171"/>
          <p:cNvGrpSpPr>
            <a:grpSpLocks/>
          </p:cNvGrpSpPr>
          <p:nvPr/>
        </p:nvGrpSpPr>
        <p:grpSpPr bwMode="auto">
          <a:xfrm>
            <a:off x="4343400" y="2286000"/>
            <a:ext cx="152400" cy="152400"/>
            <a:chOff x="432" y="2400"/>
            <a:chExt cx="96" cy="96"/>
          </a:xfrm>
        </p:grpSpPr>
        <p:cxnSp>
          <p:nvCxnSpPr>
            <p:cNvPr id="345260" name="AutoShape 172"/>
            <p:cNvCxnSpPr>
              <a:cxnSpLocks noChangeShapeType="1"/>
            </p:cNvCxnSpPr>
            <p:nvPr/>
          </p:nvCxnSpPr>
          <p:spPr bwMode="auto">
            <a:xfrm>
              <a:off x="485" y="2400"/>
              <a:ext cx="43" cy="96"/>
            </a:xfrm>
            <a:prstGeom prst="straightConnector1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5261" name="AutoShape 173"/>
            <p:cNvCxnSpPr>
              <a:cxnSpLocks noChangeShapeType="1"/>
            </p:cNvCxnSpPr>
            <p:nvPr/>
          </p:nvCxnSpPr>
          <p:spPr bwMode="auto">
            <a:xfrm flipH="1">
              <a:off x="480" y="2400"/>
              <a:ext cx="5" cy="96"/>
            </a:xfrm>
            <a:prstGeom prst="straightConnector1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5262" name="AutoShape 174"/>
            <p:cNvCxnSpPr>
              <a:cxnSpLocks noChangeShapeType="1"/>
            </p:cNvCxnSpPr>
            <p:nvPr/>
          </p:nvCxnSpPr>
          <p:spPr bwMode="auto">
            <a:xfrm flipH="1">
              <a:off x="432" y="2400"/>
              <a:ext cx="53" cy="96"/>
            </a:xfrm>
            <a:prstGeom prst="straightConnector1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45263" name="Text Box 175"/>
          <p:cNvSpPr txBox="1">
            <a:spLocks noChangeArrowheads="1"/>
          </p:cNvSpPr>
          <p:nvPr/>
        </p:nvSpPr>
        <p:spPr bwMode="auto">
          <a:xfrm>
            <a:off x="22225" y="46482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accent1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4</a:t>
            </a:r>
          </a:p>
        </p:txBody>
      </p:sp>
      <p:sp>
        <p:nvSpPr>
          <p:cNvPr id="345264" name="Text Box 176"/>
          <p:cNvSpPr txBox="1">
            <a:spLocks noChangeArrowheads="1"/>
          </p:cNvSpPr>
          <p:nvPr/>
        </p:nvSpPr>
        <p:spPr bwMode="auto">
          <a:xfrm>
            <a:off x="327025" y="46482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accent1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7</a:t>
            </a:r>
          </a:p>
        </p:txBody>
      </p:sp>
      <p:sp>
        <p:nvSpPr>
          <p:cNvPr id="345265" name="Text Box 177"/>
          <p:cNvSpPr txBox="1">
            <a:spLocks noChangeArrowheads="1"/>
          </p:cNvSpPr>
          <p:nvPr/>
        </p:nvSpPr>
        <p:spPr bwMode="auto">
          <a:xfrm>
            <a:off x="631825" y="46482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accent1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9</a:t>
            </a:r>
          </a:p>
        </p:txBody>
      </p:sp>
      <p:sp>
        <p:nvSpPr>
          <p:cNvPr id="345266" name="Text Box 178"/>
          <p:cNvSpPr txBox="1">
            <a:spLocks noChangeArrowheads="1"/>
          </p:cNvSpPr>
          <p:nvPr/>
        </p:nvSpPr>
        <p:spPr bwMode="auto">
          <a:xfrm>
            <a:off x="1600200" y="46482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accent1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6</a:t>
            </a:r>
          </a:p>
        </p:txBody>
      </p:sp>
      <p:sp>
        <p:nvSpPr>
          <p:cNvPr id="345267" name="Text Box 179"/>
          <p:cNvSpPr txBox="1">
            <a:spLocks noChangeArrowheads="1"/>
          </p:cNvSpPr>
          <p:nvPr/>
        </p:nvSpPr>
        <p:spPr bwMode="auto">
          <a:xfrm>
            <a:off x="1905000" y="46482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accent1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9</a:t>
            </a:r>
          </a:p>
        </p:txBody>
      </p:sp>
      <p:sp>
        <p:nvSpPr>
          <p:cNvPr id="345268" name="Text Box 180"/>
          <p:cNvSpPr txBox="1">
            <a:spLocks noChangeArrowheads="1"/>
          </p:cNvSpPr>
          <p:nvPr/>
        </p:nvSpPr>
        <p:spPr bwMode="auto">
          <a:xfrm>
            <a:off x="2209800" y="46482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accent1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8</a:t>
            </a:r>
          </a:p>
        </p:txBody>
      </p:sp>
      <p:sp>
        <p:nvSpPr>
          <p:cNvPr id="345269" name="Text Box 181"/>
          <p:cNvSpPr txBox="1">
            <a:spLocks noChangeArrowheads="1"/>
          </p:cNvSpPr>
          <p:nvPr/>
        </p:nvSpPr>
        <p:spPr bwMode="auto">
          <a:xfrm>
            <a:off x="3048000" y="46482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accent1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8</a:t>
            </a:r>
          </a:p>
        </p:txBody>
      </p:sp>
      <p:sp>
        <p:nvSpPr>
          <p:cNvPr id="345270" name="Text Box 182"/>
          <p:cNvSpPr txBox="1">
            <a:spLocks noChangeArrowheads="1"/>
          </p:cNvSpPr>
          <p:nvPr/>
        </p:nvSpPr>
        <p:spPr bwMode="auto">
          <a:xfrm>
            <a:off x="3352800" y="46482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accent1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345271" name="Text Box 183"/>
          <p:cNvSpPr txBox="1">
            <a:spLocks noChangeArrowheads="1"/>
          </p:cNvSpPr>
          <p:nvPr/>
        </p:nvSpPr>
        <p:spPr bwMode="auto">
          <a:xfrm>
            <a:off x="3657600" y="46482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accent1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6</a:t>
            </a:r>
          </a:p>
        </p:txBody>
      </p:sp>
      <p:sp>
        <p:nvSpPr>
          <p:cNvPr id="345272" name="Text Box 184"/>
          <p:cNvSpPr txBox="1">
            <a:spLocks noChangeArrowheads="1"/>
          </p:cNvSpPr>
          <p:nvPr/>
        </p:nvSpPr>
        <p:spPr bwMode="auto">
          <a:xfrm>
            <a:off x="4594225" y="46482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accent1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7</a:t>
            </a:r>
          </a:p>
        </p:txBody>
      </p:sp>
      <p:sp>
        <p:nvSpPr>
          <p:cNvPr id="345273" name="Text Box 185"/>
          <p:cNvSpPr txBox="1">
            <a:spLocks noChangeArrowheads="1"/>
          </p:cNvSpPr>
          <p:nvPr/>
        </p:nvSpPr>
        <p:spPr bwMode="auto">
          <a:xfrm>
            <a:off x="4899025" y="46482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accent1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345274" name="Text Box 186"/>
          <p:cNvSpPr txBox="1">
            <a:spLocks noChangeArrowheads="1"/>
          </p:cNvSpPr>
          <p:nvPr/>
        </p:nvSpPr>
        <p:spPr bwMode="auto">
          <a:xfrm>
            <a:off x="5203825" y="46482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accent1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345275" name="Text Box 187"/>
          <p:cNvSpPr txBox="1">
            <a:spLocks noChangeArrowheads="1"/>
          </p:cNvSpPr>
          <p:nvPr/>
        </p:nvSpPr>
        <p:spPr bwMode="auto">
          <a:xfrm>
            <a:off x="6400800" y="46482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accent1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345276" name="Text Box 188"/>
          <p:cNvSpPr txBox="1">
            <a:spLocks noChangeArrowheads="1"/>
          </p:cNvSpPr>
          <p:nvPr/>
        </p:nvSpPr>
        <p:spPr bwMode="auto">
          <a:xfrm>
            <a:off x="6705600" y="46482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accent1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345277" name="Text Box 189"/>
          <p:cNvSpPr txBox="1">
            <a:spLocks noChangeArrowheads="1"/>
          </p:cNvSpPr>
          <p:nvPr/>
        </p:nvSpPr>
        <p:spPr bwMode="auto">
          <a:xfrm>
            <a:off x="7010400" y="46482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accent1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345278" name="Text Box 190"/>
          <p:cNvSpPr txBox="1">
            <a:spLocks noChangeArrowheads="1"/>
          </p:cNvSpPr>
          <p:nvPr/>
        </p:nvSpPr>
        <p:spPr bwMode="auto">
          <a:xfrm>
            <a:off x="8207375" y="46482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accent1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4</a:t>
            </a:r>
          </a:p>
        </p:txBody>
      </p:sp>
      <p:sp>
        <p:nvSpPr>
          <p:cNvPr id="345279" name="Text Box 191"/>
          <p:cNvSpPr txBox="1">
            <a:spLocks noChangeArrowheads="1"/>
          </p:cNvSpPr>
          <p:nvPr/>
        </p:nvSpPr>
        <p:spPr bwMode="auto">
          <a:xfrm>
            <a:off x="8512175" y="46482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accent1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9</a:t>
            </a:r>
          </a:p>
        </p:txBody>
      </p:sp>
      <p:sp>
        <p:nvSpPr>
          <p:cNvPr id="345280" name="Text Box 192"/>
          <p:cNvSpPr txBox="1">
            <a:spLocks noChangeArrowheads="1"/>
          </p:cNvSpPr>
          <p:nvPr/>
        </p:nvSpPr>
        <p:spPr bwMode="auto">
          <a:xfrm>
            <a:off x="8816975" y="46482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accent1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345281" name="Text Box 193"/>
          <p:cNvSpPr txBox="1">
            <a:spLocks noChangeArrowheads="1"/>
          </p:cNvSpPr>
          <p:nvPr/>
        </p:nvSpPr>
        <p:spPr bwMode="auto">
          <a:xfrm>
            <a:off x="0" y="36576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folHlink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4</a:t>
            </a:r>
            <a:endParaRPr lang="en-US" altLang="zh-CN" sz="1400" b="0">
              <a:solidFill>
                <a:schemeClr val="accent1"/>
              </a:solidFill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5282" name="Text Box 194"/>
          <p:cNvSpPr txBox="1">
            <a:spLocks noChangeArrowheads="1"/>
          </p:cNvSpPr>
          <p:nvPr/>
        </p:nvSpPr>
        <p:spPr bwMode="auto">
          <a:xfrm>
            <a:off x="479425" y="36576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folHlink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7</a:t>
            </a:r>
            <a:endParaRPr lang="en-US" altLang="zh-CN" sz="1400" b="0">
              <a:solidFill>
                <a:schemeClr val="accent1"/>
              </a:solidFill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5283" name="Text Box 195"/>
          <p:cNvSpPr txBox="1">
            <a:spLocks noChangeArrowheads="1"/>
          </p:cNvSpPr>
          <p:nvPr/>
        </p:nvSpPr>
        <p:spPr bwMode="auto">
          <a:xfrm>
            <a:off x="936625" y="36576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folHlink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6</a:t>
            </a:r>
            <a:endParaRPr lang="en-US" altLang="zh-CN" sz="1400" b="0">
              <a:solidFill>
                <a:schemeClr val="accent1"/>
              </a:solidFill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5284" name="Text Box 196"/>
          <p:cNvSpPr txBox="1">
            <a:spLocks noChangeArrowheads="1"/>
          </p:cNvSpPr>
          <p:nvPr/>
        </p:nvSpPr>
        <p:spPr bwMode="auto">
          <a:xfrm>
            <a:off x="1447800" y="36576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folHlink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2</a:t>
            </a:r>
            <a:endParaRPr lang="en-US" altLang="zh-CN" sz="1400" b="0">
              <a:solidFill>
                <a:schemeClr val="accent1"/>
              </a:solidFill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5285" name="Text Box 197"/>
          <p:cNvSpPr txBox="1">
            <a:spLocks noChangeArrowheads="1"/>
          </p:cNvSpPr>
          <p:nvPr/>
        </p:nvSpPr>
        <p:spPr bwMode="auto">
          <a:xfrm>
            <a:off x="1958975" y="36576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folHlink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6</a:t>
            </a:r>
            <a:endParaRPr lang="en-US" altLang="zh-CN" sz="1400" b="0">
              <a:solidFill>
                <a:schemeClr val="accent1"/>
              </a:solidFill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5286" name="Text Box 198"/>
          <p:cNvSpPr txBox="1">
            <a:spLocks noChangeArrowheads="1"/>
          </p:cNvSpPr>
          <p:nvPr/>
        </p:nvSpPr>
        <p:spPr bwMode="auto">
          <a:xfrm>
            <a:off x="2308225" y="36576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folHlink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3</a:t>
            </a:r>
            <a:endParaRPr lang="en-US" altLang="zh-CN" sz="1400" b="0">
              <a:solidFill>
                <a:schemeClr val="accent1"/>
              </a:solidFill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5287" name="Text Box 199"/>
          <p:cNvSpPr txBox="1">
            <a:spLocks noChangeArrowheads="1"/>
          </p:cNvSpPr>
          <p:nvPr/>
        </p:nvSpPr>
        <p:spPr bwMode="auto">
          <a:xfrm>
            <a:off x="2841625" y="36576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folHlink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4</a:t>
            </a:r>
            <a:endParaRPr lang="en-US" altLang="zh-CN" sz="1400" b="0">
              <a:solidFill>
                <a:schemeClr val="accent1"/>
              </a:solidFill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5288" name="Text Box 200"/>
          <p:cNvSpPr txBox="1">
            <a:spLocks noChangeArrowheads="1"/>
          </p:cNvSpPr>
          <p:nvPr/>
        </p:nvSpPr>
        <p:spPr bwMode="auto">
          <a:xfrm>
            <a:off x="3352800" y="36576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folHlink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5</a:t>
            </a:r>
            <a:endParaRPr lang="en-US" altLang="zh-CN" sz="1400" b="0">
              <a:solidFill>
                <a:schemeClr val="accent1"/>
              </a:solidFill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5289" name="Text Box 201"/>
          <p:cNvSpPr txBox="1">
            <a:spLocks noChangeArrowheads="1"/>
          </p:cNvSpPr>
          <p:nvPr/>
        </p:nvSpPr>
        <p:spPr bwMode="auto">
          <a:xfrm>
            <a:off x="3810000" y="36576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folHlink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1</a:t>
            </a:r>
            <a:endParaRPr lang="en-US" altLang="zh-CN" sz="1400" b="0">
              <a:solidFill>
                <a:schemeClr val="accent1"/>
              </a:solidFill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5290" name="Text Box 202"/>
          <p:cNvSpPr txBox="1">
            <a:spLocks noChangeArrowheads="1"/>
          </p:cNvSpPr>
          <p:nvPr/>
        </p:nvSpPr>
        <p:spPr bwMode="auto">
          <a:xfrm>
            <a:off x="4670425" y="36576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folHlink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2</a:t>
            </a:r>
            <a:endParaRPr lang="en-US" altLang="zh-CN" sz="1400" b="0">
              <a:solidFill>
                <a:schemeClr val="accent1"/>
              </a:solidFill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5291" name="Text Box 203"/>
          <p:cNvSpPr txBox="1">
            <a:spLocks noChangeArrowheads="1"/>
          </p:cNvSpPr>
          <p:nvPr/>
        </p:nvSpPr>
        <p:spPr bwMode="auto">
          <a:xfrm>
            <a:off x="5181600" y="36576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folHlink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5</a:t>
            </a:r>
            <a:endParaRPr lang="en-US" altLang="zh-CN" sz="1400" b="0">
              <a:solidFill>
                <a:schemeClr val="accent1"/>
              </a:solidFill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5292" name="Text Box 204"/>
          <p:cNvSpPr txBox="1">
            <a:spLocks noChangeArrowheads="1"/>
          </p:cNvSpPr>
          <p:nvPr/>
        </p:nvSpPr>
        <p:spPr bwMode="auto">
          <a:xfrm>
            <a:off x="5638800" y="36576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folHlink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4</a:t>
            </a:r>
            <a:endParaRPr lang="en-US" altLang="zh-CN" sz="1400" b="0">
              <a:solidFill>
                <a:schemeClr val="accent1"/>
              </a:solidFill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5293" name="Text Box 205"/>
          <p:cNvSpPr txBox="1">
            <a:spLocks noChangeArrowheads="1"/>
          </p:cNvSpPr>
          <p:nvPr/>
        </p:nvSpPr>
        <p:spPr bwMode="auto">
          <a:xfrm>
            <a:off x="6096000" y="36576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folHlink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1</a:t>
            </a:r>
            <a:endParaRPr lang="en-US" altLang="zh-CN" sz="1400" b="0">
              <a:solidFill>
                <a:schemeClr val="accent1"/>
              </a:solidFill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5294" name="Text Box 206"/>
          <p:cNvSpPr txBox="1">
            <a:spLocks noChangeArrowheads="1"/>
          </p:cNvSpPr>
          <p:nvPr/>
        </p:nvSpPr>
        <p:spPr bwMode="auto">
          <a:xfrm>
            <a:off x="6575425" y="36576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folHlink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2</a:t>
            </a:r>
            <a:endParaRPr lang="en-US" altLang="zh-CN" sz="1400" b="0">
              <a:solidFill>
                <a:schemeClr val="accent1"/>
              </a:solidFill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5295" name="Text Box 207"/>
          <p:cNvSpPr txBox="1">
            <a:spLocks noChangeArrowheads="1"/>
          </p:cNvSpPr>
          <p:nvPr/>
        </p:nvSpPr>
        <p:spPr bwMode="auto">
          <a:xfrm>
            <a:off x="7185025" y="36576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folHlink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6</a:t>
            </a:r>
            <a:endParaRPr lang="en-US" altLang="zh-CN" sz="1400" b="0">
              <a:solidFill>
                <a:schemeClr val="accent1"/>
              </a:solidFill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5296" name="Text Box 208"/>
          <p:cNvSpPr txBox="1">
            <a:spLocks noChangeArrowheads="1"/>
          </p:cNvSpPr>
          <p:nvPr/>
        </p:nvSpPr>
        <p:spPr bwMode="auto">
          <a:xfrm>
            <a:off x="7620000" y="36576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folHlink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3</a:t>
            </a:r>
            <a:endParaRPr lang="en-US" altLang="zh-CN" sz="1400" b="0">
              <a:solidFill>
                <a:schemeClr val="accent1"/>
              </a:solidFill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5297" name="Text Box 209"/>
          <p:cNvSpPr txBox="1">
            <a:spLocks noChangeArrowheads="1"/>
          </p:cNvSpPr>
          <p:nvPr/>
        </p:nvSpPr>
        <p:spPr bwMode="auto">
          <a:xfrm>
            <a:off x="8099425" y="36576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folHlink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4</a:t>
            </a:r>
            <a:endParaRPr lang="en-US" altLang="zh-CN" sz="1400" b="0">
              <a:solidFill>
                <a:schemeClr val="accent1"/>
              </a:solidFill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5298" name="Text Box 210"/>
          <p:cNvSpPr txBox="1">
            <a:spLocks noChangeArrowheads="1"/>
          </p:cNvSpPr>
          <p:nvPr/>
        </p:nvSpPr>
        <p:spPr bwMode="auto">
          <a:xfrm>
            <a:off x="8578850" y="36576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folHlink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3</a:t>
            </a:r>
            <a:endParaRPr lang="en-US" altLang="zh-CN" sz="1400" b="0">
              <a:solidFill>
                <a:schemeClr val="accent1"/>
              </a:solidFill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5299" name="Rectangle 211"/>
          <p:cNvSpPr>
            <a:spLocks noGrp="1" noChangeArrowheads="1"/>
          </p:cNvSpPr>
          <p:nvPr>
            <p:ph type="body" idx="1"/>
          </p:nvPr>
        </p:nvSpPr>
        <p:spPr>
          <a:xfrm>
            <a:off x="152400" y="5486400"/>
            <a:ext cx="8839200" cy="762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pPr lvl="2">
              <a:buFontTx/>
              <a:buNone/>
            </a:pPr>
            <a:r>
              <a:rPr lang="en-US" altLang="zh-CN">
                <a:ea typeface="宋体" panose="02010600030101010101" pitchFamily="2" charset="-122"/>
              </a:rPr>
              <a:t>other nodes: values calculated via minimax algorithm</a:t>
            </a:r>
          </a:p>
        </p:txBody>
      </p:sp>
    </p:spTree>
    <p:extLst>
      <p:ext uri="{BB962C8B-B14F-4D97-AF65-F5344CB8AC3E}">
        <p14:creationId xmlns:p14="http://schemas.microsoft.com/office/powerpoint/2010/main" val="5982515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MiniMax Example</a:t>
            </a:r>
          </a:p>
        </p:txBody>
      </p:sp>
      <p:sp>
        <p:nvSpPr>
          <p:cNvPr id="346115" name="AutoShape 3"/>
          <p:cNvSpPr>
            <a:spLocks noChangeArrowheads="1"/>
          </p:cNvSpPr>
          <p:nvPr/>
        </p:nvSpPr>
        <p:spPr bwMode="auto">
          <a:xfrm>
            <a:off x="4305300" y="1143000"/>
            <a:ext cx="304800" cy="228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6116" name="AutoShape 4"/>
          <p:cNvSpPr>
            <a:spLocks noChangeArrowheads="1"/>
          </p:cNvSpPr>
          <p:nvPr/>
        </p:nvSpPr>
        <p:spPr bwMode="auto">
          <a:xfrm flipV="1">
            <a:off x="2590800" y="2057400"/>
            <a:ext cx="304800" cy="2286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6117" name="AutoShape 5"/>
          <p:cNvSpPr>
            <a:spLocks noChangeArrowheads="1"/>
          </p:cNvSpPr>
          <p:nvPr/>
        </p:nvSpPr>
        <p:spPr bwMode="auto">
          <a:xfrm flipV="1">
            <a:off x="4267200" y="2057400"/>
            <a:ext cx="304800" cy="2286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6118" name="AutoShape 6"/>
          <p:cNvSpPr>
            <a:spLocks noChangeArrowheads="1"/>
          </p:cNvSpPr>
          <p:nvPr/>
        </p:nvSpPr>
        <p:spPr bwMode="auto">
          <a:xfrm flipV="1">
            <a:off x="6019800" y="2057400"/>
            <a:ext cx="304800" cy="2286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46119" name="AutoShape 7"/>
          <p:cNvCxnSpPr>
            <a:cxnSpLocks noChangeShapeType="1"/>
            <a:stCxn id="346115" idx="3"/>
            <a:endCxn id="346116" idx="3"/>
          </p:cNvCxnSpPr>
          <p:nvPr/>
        </p:nvCxnSpPr>
        <p:spPr bwMode="auto">
          <a:xfrm flipH="1">
            <a:off x="2741613" y="1371600"/>
            <a:ext cx="1716087" cy="6858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6120" name="AutoShape 8"/>
          <p:cNvCxnSpPr>
            <a:cxnSpLocks noChangeShapeType="1"/>
            <a:stCxn id="346115" idx="3"/>
            <a:endCxn id="346117" idx="3"/>
          </p:cNvCxnSpPr>
          <p:nvPr/>
        </p:nvCxnSpPr>
        <p:spPr bwMode="auto">
          <a:xfrm flipH="1">
            <a:off x="4418013" y="1371600"/>
            <a:ext cx="39687" cy="6858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6121" name="AutoShape 9"/>
          <p:cNvCxnSpPr>
            <a:cxnSpLocks noChangeShapeType="1"/>
            <a:stCxn id="346115" idx="3"/>
            <a:endCxn id="346118" idx="3"/>
          </p:cNvCxnSpPr>
          <p:nvPr/>
        </p:nvCxnSpPr>
        <p:spPr bwMode="auto">
          <a:xfrm>
            <a:off x="4457700" y="1371600"/>
            <a:ext cx="1712913" cy="6858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6122" name="AutoShape 10"/>
          <p:cNvSpPr>
            <a:spLocks noChangeArrowheads="1"/>
          </p:cNvSpPr>
          <p:nvPr/>
        </p:nvSpPr>
        <p:spPr bwMode="auto">
          <a:xfrm>
            <a:off x="685800" y="2819400"/>
            <a:ext cx="304800" cy="228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6123" name="AutoShape 11"/>
          <p:cNvSpPr>
            <a:spLocks noChangeArrowheads="1"/>
          </p:cNvSpPr>
          <p:nvPr/>
        </p:nvSpPr>
        <p:spPr bwMode="auto">
          <a:xfrm flipV="1">
            <a:off x="152400" y="3581400"/>
            <a:ext cx="304800" cy="2286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6124" name="AutoShape 12"/>
          <p:cNvSpPr>
            <a:spLocks noChangeArrowheads="1"/>
          </p:cNvSpPr>
          <p:nvPr/>
        </p:nvSpPr>
        <p:spPr bwMode="auto">
          <a:xfrm flipV="1">
            <a:off x="619125" y="3581400"/>
            <a:ext cx="304800" cy="2286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6125" name="AutoShape 13"/>
          <p:cNvSpPr>
            <a:spLocks noChangeArrowheads="1"/>
          </p:cNvSpPr>
          <p:nvPr/>
        </p:nvSpPr>
        <p:spPr bwMode="auto">
          <a:xfrm flipV="1">
            <a:off x="1085850" y="3581400"/>
            <a:ext cx="304800" cy="2286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46126" name="AutoShape 14"/>
          <p:cNvCxnSpPr>
            <a:cxnSpLocks noChangeShapeType="1"/>
            <a:stCxn id="346122" idx="3"/>
            <a:endCxn id="346123" idx="3"/>
          </p:cNvCxnSpPr>
          <p:nvPr/>
        </p:nvCxnSpPr>
        <p:spPr bwMode="auto">
          <a:xfrm flipH="1">
            <a:off x="303213" y="3048000"/>
            <a:ext cx="534987" cy="5334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6127" name="AutoShape 15"/>
          <p:cNvCxnSpPr>
            <a:cxnSpLocks noChangeShapeType="1"/>
            <a:stCxn id="346122" idx="3"/>
            <a:endCxn id="346124" idx="3"/>
          </p:cNvCxnSpPr>
          <p:nvPr/>
        </p:nvCxnSpPr>
        <p:spPr bwMode="auto">
          <a:xfrm flipH="1">
            <a:off x="769938" y="3048000"/>
            <a:ext cx="68262" cy="5334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6128" name="AutoShape 16"/>
          <p:cNvCxnSpPr>
            <a:cxnSpLocks noChangeShapeType="1"/>
            <a:stCxn id="346122" idx="3"/>
            <a:endCxn id="346125" idx="3"/>
          </p:cNvCxnSpPr>
          <p:nvPr/>
        </p:nvCxnSpPr>
        <p:spPr bwMode="auto">
          <a:xfrm>
            <a:off x="838200" y="3048000"/>
            <a:ext cx="398463" cy="5334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6129" name="AutoShape 17"/>
          <p:cNvSpPr>
            <a:spLocks noChangeArrowheads="1"/>
          </p:cNvSpPr>
          <p:nvPr/>
        </p:nvSpPr>
        <p:spPr bwMode="auto">
          <a:xfrm>
            <a:off x="0" y="4419600"/>
            <a:ext cx="304800" cy="228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6130" name="AutoShape 18"/>
          <p:cNvSpPr>
            <a:spLocks noChangeArrowheads="1"/>
          </p:cNvSpPr>
          <p:nvPr/>
        </p:nvSpPr>
        <p:spPr bwMode="auto">
          <a:xfrm>
            <a:off x="323850" y="4419600"/>
            <a:ext cx="304800" cy="228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6131" name="AutoShape 19"/>
          <p:cNvSpPr>
            <a:spLocks noChangeArrowheads="1"/>
          </p:cNvSpPr>
          <p:nvPr/>
        </p:nvSpPr>
        <p:spPr bwMode="auto">
          <a:xfrm>
            <a:off x="647700" y="4419600"/>
            <a:ext cx="304800" cy="228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46132" name="AutoShape 20"/>
          <p:cNvCxnSpPr>
            <a:cxnSpLocks noChangeShapeType="1"/>
            <a:stCxn id="346116" idx="0"/>
            <a:endCxn id="346122" idx="0"/>
          </p:cNvCxnSpPr>
          <p:nvPr/>
        </p:nvCxnSpPr>
        <p:spPr bwMode="auto">
          <a:xfrm flipH="1">
            <a:off x="838200" y="2286000"/>
            <a:ext cx="1903413" cy="5334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6133" name="AutoShape 21"/>
          <p:cNvSpPr>
            <a:spLocks noChangeArrowheads="1"/>
          </p:cNvSpPr>
          <p:nvPr/>
        </p:nvSpPr>
        <p:spPr bwMode="auto">
          <a:xfrm>
            <a:off x="2019300" y="2819400"/>
            <a:ext cx="304800" cy="228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6134" name="AutoShape 22"/>
          <p:cNvSpPr>
            <a:spLocks noChangeArrowheads="1"/>
          </p:cNvSpPr>
          <p:nvPr/>
        </p:nvSpPr>
        <p:spPr bwMode="auto">
          <a:xfrm flipV="1">
            <a:off x="1552575" y="3581400"/>
            <a:ext cx="304800" cy="2286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6135" name="AutoShape 23"/>
          <p:cNvSpPr>
            <a:spLocks noChangeArrowheads="1"/>
          </p:cNvSpPr>
          <p:nvPr/>
        </p:nvSpPr>
        <p:spPr bwMode="auto">
          <a:xfrm flipV="1">
            <a:off x="2019300" y="3581400"/>
            <a:ext cx="304800" cy="2286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6136" name="AutoShape 24"/>
          <p:cNvSpPr>
            <a:spLocks noChangeArrowheads="1"/>
          </p:cNvSpPr>
          <p:nvPr/>
        </p:nvSpPr>
        <p:spPr bwMode="auto">
          <a:xfrm flipV="1">
            <a:off x="2438400" y="3581400"/>
            <a:ext cx="304800" cy="2286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46137" name="AutoShape 25"/>
          <p:cNvCxnSpPr>
            <a:cxnSpLocks noChangeShapeType="1"/>
            <a:stCxn id="346133" idx="3"/>
            <a:endCxn id="346134" idx="3"/>
          </p:cNvCxnSpPr>
          <p:nvPr/>
        </p:nvCxnSpPr>
        <p:spPr bwMode="auto">
          <a:xfrm flipH="1">
            <a:off x="1703388" y="3048000"/>
            <a:ext cx="468312" cy="5334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6138" name="AutoShape 26"/>
          <p:cNvCxnSpPr>
            <a:cxnSpLocks noChangeShapeType="1"/>
            <a:stCxn id="346133" idx="3"/>
            <a:endCxn id="346135" idx="3"/>
          </p:cNvCxnSpPr>
          <p:nvPr/>
        </p:nvCxnSpPr>
        <p:spPr bwMode="auto">
          <a:xfrm flipH="1">
            <a:off x="2170113" y="3048000"/>
            <a:ext cx="1587" cy="5334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6139" name="AutoShape 27"/>
          <p:cNvCxnSpPr>
            <a:cxnSpLocks noChangeShapeType="1"/>
            <a:stCxn id="346133" idx="3"/>
            <a:endCxn id="346136" idx="3"/>
          </p:cNvCxnSpPr>
          <p:nvPr/>
        </p:nvCxnSpPr>
        <p:spPr bwMode="auto">
          <a:xfrm>
            <a:off x="2171700" y="3048000"/>
            <a:ext cx="417513" cy="5334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6140" name="AutoShape 28"/>
          <p:cNvCxnSpPr>
            <a:cxnSpLocks noChangeShapeType="1"/>
            <a:stCxn id="346116" idx="0"/>
            <a:endCxn id="346133" idx="0"/>
          </p:cNvCxnSpPr>
          <p:nvPr/>
        </p:nvCxnSpPr>
        <p:spPr bwMode="auto">
          <a:xfrm flipH="1">
            <a:off x="2171700" y="2286000"/>
            <a:ext cx="569913" cy="5334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6141" name="AutoShape 29"/>
          <p:cNvSpPr>
            <a:spLocks noChangeArrowheads="1"/>
          </p:cNvSpPr>
          <p:nvPr/>
        </p:nvSpPr>
        <p:spPr bwMode="auto">
          <a:xfrm>
            <a:off x="3352800" y="2819400"/>
            <a:ext cx="304800" cy="228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6142" name="AutoShape 30"/>
          <p:cNvSpPr>
            <a:spLocks noChangeArrowheads="1"/>
          </p:cNvSpPr>
          <p:nvPr/>
        </p:nvSpPr>
        <p:spPr bwMode="auto">
          <a:xfrm flipV="1">
            <a:off x="2952750" y="3581400"/>
            <a:ext cx="304800" cy="2286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6143" name="AutoShape 31"/>
          <p:cNvSpPr>
            <a:spLocks noChangeArrowheads="1"/>
          </p:cNvSpPr>
          <p:nvPr/>
        </p:nvSpPr>
        <p:spPr bwMode="auto">
          <a:xfrm flipV="1">
            <a:off x="3419475" y="3581400"/>
            <a:ext cx="304800" cy="2286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6144" name="AutoShape 32"/>
          <p:cNvSpPr>
            <a:spLocks noChangeArrowheads="1"/>
          </p:cNvSpPr>
          <p:nvPr/>
        </p:nvSpPr>
        <p:spPr bwMode="auto">
          <a:xfrm flipV="1">
            <a:off x="3886200" y="3581400"/>
            <a:ext cx="304800" cy="2286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46145" name="AutoShape 33"/>
          <p:cNvCxnSpPr>
            <a:cxnSpLocks noChangeShapeType="1"/>
            <a:stCxn id="346141" idx="3"/>
            <a:endCxn id="346142" idx="3"/>
          </p:cNvCxnSpPr>
          <p:nvPr/>
        </p:nvCxnSpPr>
        <p:spPr bwMode="auto">
          <a:xfrm flipH="1">
            <a:off x="3103563" y="3048000"/>
            <a:ext cx="401637" cy="5334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6146" name="AutoShape 34"/>
          <p:cNvCxnSpPr>
            <a:cxnSpLocks noChangeShapeType="1"/>
            <a:stCxn id="346141" idx="3"/>
            <a:endCxn id="346143" idx="3"/>
          </p:cNvCxnSpPr>
          <p:nvPr/>
        </p:nvCxnSpPr>
        <p:spPr bwMode="auto">
          <a:xfrm>
            <a:off x="3505200" y="3048000"/>
            <a:ext cx="65088" cy="5334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6147" name="AutoShape 35"/>
          <p:cNvCxnSpPr>
            <a:cxnSpLocks noChangeShapeType="1"/>
            <a:stCxn id="346141" idx="3"/>
            <a:endCxn id="346144" idx="3"/>
          </p:cNvCxnSpPr>
          <p:nvPr/>
        </p:nvCxnSpPr>
        <p:spPr bwMode="auto">
          <a:xfrm>
            <a:off x="3505200" y="3048000"/>
            <a:ext cx="531813" cy="5334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6148" name="AutoShape 36"/>
          <p:cNvCxnSpPr>
            <a:cxnSpLocks noChangeShapeType="1"/>
            <a:stCxn id="346116" idx="0"/>
            <a:endCxn id="346141" idx="0"/>
          </p:cNvCxnSpPr>
          <p:nvPr/>
        </p:nvCxnSpPr>
        <p:spPr bwMode="auto">
          <a:xfrm>
            <a:off x="2741613" y="2286000"/>
            <a:ext cx="763587" cy="5334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6149" name="AutoShape 37"/>
          <p:cNvSpPr>
            <a:spLocks noChangeArrowheads="1"/>
          </p:cNvSpPr>
          <p:nvPr/>
        </p:nvSpPr>
        <p:spPr bwMode="auto">
          <a:xfrm>
            <a:off x="5410200" y="2819400"/>
            <a:ext cx="304800" cy="228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6150" name="AutoShape 38"/>
          <p:cNvSpPr>
            <a:spLocks noChangeArrowheads="1"/>
          </p:cNvSpPr>
          <p:nvPr/>
        </p:nvSpPr>
        <p:spPr bwMode="auto">
          <a:xfrm flipV="1">
            <a:off x="4724400" y="3581400"/>
            <a:ext cx="304800" cy="2286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6151" name="AutoShape 39"/>
          <p:cNvSpPr>
            <a:spLocks noChangeArrowheads="1"/>
          </p:cNvSpPr>
          <p:nvPr/>
        </p:nvSpPr>
        <p:spPr bwMode="auto">
          <a:xfrm flipV="1">
            <a:off x="5257800" y="3581400"/>
            <a:ext cx="304800" cy="2286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6152" name="AutoShape 40"/>
          <p:cNvSpPr>
            <a:spLocks noChangeArrowheads="1"/>
          </p:cNvSpPr>
          <p:nvPr/>
        </p:nvSpPr>
        <p:spPr bwMode="auto">
          <a:xfrm flipV="1">
            <a:off x="5715000" y="3581400"/>
            <a:ext cx="304800" cy="2286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46153" name="AutoShape 41"/>
          <p:cNvCxnSpPr>
            <a:cxnSpLocks noChangeShapeType="1"/>
            <a:stCxn id="346149" idx="3"/>
            <a:endCxn id="346150" idx="3"/>
          </p:cNvCxnSpPr>
          <p:nvPr/>
        </p:nvCxnSpPr>
        <p:spPr bwMode="auto">
          <a:xfrm flipH="1">
            <a:off x="4875213" y="3048000"/>
            <a:ext cx="687387" cy="5334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6154" name="AutoShape 42"/>
          <p:cNvCxnSpPr>
            <a:cxnSpLocks noChangeShapeType="1"/>
            <a:stCxn id="346149" idx="3"/>
            <a:endCxn id="346151" idx="3"/>
          </p:cNvCxnSpPr>
          <p:nvPr/>
        </p:nvCxnSpPr>
        <p:spPr bwMode="auto">
          <a:xfrm flipH="1">
            <a:off x="5408613" y="3048000"/>
            <a:ext cx="153987" cy="5334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6155" name="AutoShape 43"/>
          <p:cNvCxnSpPr>
            <a:cxnSpLocks noChangeShapeType="1"/>
            <a:stCxn id="346149" idx="3"/>
            <a:endCxn id="346152" idx="3"/>
          </p:cNvCxnSpPr>
          <p:nvPr/>
        </p:nvCxnSpPr>
        <p:spPr bwMode="auto">
          <a:xfrm>
            <a:off x="5562600" y="3048000"/>
            <a:ext cx="303213" cy="5334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6156" name="AutoShape 44"/>
          <p:cNvCxnSpPr>
            <a:cxnSpLocks noChangeShapeType="1"/>
            <a:stCxn id="346118" idx="0"/>
            <a:endCxn id="346149" idx="0"/>
          </p:cNvCxnSpPr>
          <p:nvPr/>
        </p:nvCxnSpPr>
        <p:spPr bwMode="auto">
          <a:xfrm flipH="1">
            <a:off x="5562600" y="2286000"/>
            <a:ext cx="608013" cy="5334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6157" name="AutoShape 45"/>
          <p:cNvSpPr>
            <a:spLocks noChangeArrowheads="1"/>
          </p:cNvSpPr>
          <p:nvPr/>
        </p:nvSpPr>
        <p:spPr bwMode="auto">
          <a:xfrm>
            <a:off x="6477000" y="2819400"/>
            <a:ext cx="304800" cy="228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6158" name="AutoShape 46"/>
          <p:cNvSpPr>
            <a:spLocks noChangeArrowheads="1"/>
          </p:cNvSpPr>
          <p:nvPr/>
        </p:nvSpPr>
        <p:spPr bwMode="auto">
          <a:xfrm flipV="1">
            <a:off x="6172200" y="3581400"/>
            <a:ext cx="304800" cy="2286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6159" name="AutoShape 47"/>
          <p:cNvSpPr>
            <a:spLocks noChangeArrowheads="1"/>
          </p:cNvSpPr>
          <p:nvPr/>
        </p:nvSpPr>
        <p:spPr bwMode="auto">
          <a:xfrm flipV="1">
            <a:off x="6705600" y="3581400"/>
            <a:ext cx="304800" cy="2286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6160" name="AutoShape 48"/>
          <p:cNvSpPr>
            <a:spLocks noChangeArrowheads="1"/>
          </p:cNvSpPr>
          <p:nvPr/>
        </p:nvSpPr>
        <p:spPr bwMode="auto">
          <a:xfrm flipV="1">
            <a:off x="7239000" y="3581400"/>
            <a:ext cx="304800" cy="2286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46161" name="AutoShape 49"/>
          <p:cNvCxnSpPr>
            <a:cxnSpLocks noChangeShapeType="1"/>
            <a:stCxn id="346157" idx="3"/>
            <a:endCxn id="346158" idx="3"/>
          </p:cNvCxnSpPr>
          <p:nvPr/>
        </p:nvCxnSpPr>
        <p:spPr bwMode="auto">
          <a:xfrm flipH="1">
            <a:off x="6323013" y="3048000"/>
            <a:ext cx="306387" cy="5334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6162" name="AutoShape 50"/>
          <p:cNvCxnSpPr>
            <a:cxnSpLocks noChangeShapeType="1"/>
            <a:stCxn id="346157" idx="3"/>
            <a:endCxn id="346159" idx="3"/>
          </p:cNvCxnSpPr>
          <p:nvPr/>
        </p:nvCxnSpPr>
        <p:spPr bwMode="auto">
          <a:xfrm>
            <a:off x="6629400" y="3048000"/>
            <a:ext cx="227013" cy="5334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6163" name="AutoShape 51"/>
          <p:cNvCxnSpPr>
            <a:cxnSpLocks noChangeShapeType="1"/>
            <a:stCxn id="346157" idx="3"/>
            <a:endCxn id="346160" idx="3"/>
          </p:cNvCxnSpPr>
          <p:nvPr/>
        </p:nvCxnSpPr>
        <p:spPr bwMode="auto">
          <a:xfrm>
            <a:off x="6629400" y="3048000"/>
            <a:ext cx="760413" cy="5334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6164" name="AutoShape 52"/>
          <p:cNvCxnSpPr>
            <a:cxnSpLocks noChangeShapeType="1"/>
            <a:stCxn id="346118" idx="0"/>
            <a:endCxn id="346157" idx="0"/>
          </p:cNvCxnSpPr>
          <p:nvPr/>
        </p:nvCxnSpPr>
        <p:spPr bwMode="auto">
          <a:xfrm>
            <a:off x="6170613" y="2286000"/>
            <a:ext cx="458787" cy="5334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6165" name="AutoShape 53"/>
          <p:cNvSpPr>
            <a:spLocks noChangeArrowheads="1"/>
          </p:cNvSpPr>
          <p:nvPr/>
        </p:nvSpPr>
        <p:spPr bwMode="auto">
          <a:xfrm>
            <a:off x="7543800" y="2819400"/>
            <a:ext cx="304800" cy="228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6166" name="AutoShape 54"/>
          <p:cNvSpPr>
            <a:spLocks noChangeArrowheads="1"/>
          </p:cNvSpPr>
          <p:nvPr/>
        </p:nvSpPr>
        <p:spPr bwMode="auto">
          <a:xfrm flipV="1">
            <a:off x="7696200" y="3581400"/>
            <a:ext cx="304800" cy="2286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6167" name="AutoShape 55"/>
          <p:cNvSpPr>
            <a:spLocks noChangeArrowheads="1"/>
          </p:cNvSpPr>
          <p:nvPr/>
        </p:nvSpPr>
        <p:spPr bwMode="auto">
          <a:xfrm flipV="1">
            <a:off x="8153400" y="3581400"/>
            <a:ext cx="304800" cy="2286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6168" name="AutoShape 56"/>
          <p:cNvSpPr>
            <a:spLocks noChangeArrowheads="1"/>
          </p:cNvSpPr>
          <p:nvPr/>
        </p:nvSpPr>
        <p:spPr bwMode="auto">
          <a:xfrm flipV="1">
            <a:off x="8686800" y="3581400"/>
            <a:ext cx="304800" cy="2286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46169" name="AutoShape 57"/>
          <p:cNvCxnSpPr>
            <a:cxnSpLocks noChangeShapeType="1"/>
            <a:stCxn id="346165" idx="3"/>
            <a:endCxn id="346166" idx="3"/>
          </p:cNvCxnSpPr>
          <p:nvPr/>
        </p:nvCxnSpPr>
        <p:spPr bwMode="auto">
          <a:xfrm>
            <a:off x="7696200" y="3048000"/>
            <a:ext cx="150813" cy="5334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6170" name="AutoShape 58"/>
          <p:cNvCxnSpPr>
            <a:cxnSpLocks noChangeShapeType="1"/>
            <a:stCxn id="346165" idx="3"/>
            <a:endCxn id="346167" idx="3"/>
          </p:cNvCxnSpPr>
          <p:nvPr/>
        </p:nvCxnSpPr>
        <p:spPr bwMode="auto">
          <a:xfrm>
            <a:off x="7696200" y="3048000"/>
            <a:ext cx="608013" cy="5334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6171" name="AutoShape 59"/>
          <p:cNvCxnSpPr>
            <a:cxnSpLocks noChangeShapeType="1"/>
            <a:stCxn id="346165" idx="3"/>
            <a:endCxn id="346168" idx="3"/>
          </p:cNvCxnSpPr>
          <p:nvPr/>
        </p:nvCxnSpPr>
        <p:spPr bwMode="auto">
          <a:xfrm>
            <a:off x="7696200" y="3048000"/>
            <a:ext cx="1141413" cy="5334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6172" name="AutoShape 60"/>
          <p:cNvCxnSpPr>
            <a:cxnSpLocks noChangeShapeType="1"/>
            <a:stCxn id="346118" idx="0"/>
            <a:endCxn id="346165" idx="0"/>
          </p:cNvCxnSpPr>
          <p:nvPr/>
        </p:nvCxnSpPr>
        <p:spPr bwMode="auto">
          <a:xfrm>
            <a:off x="6170613" y="2286000"/>
            <a:ext cx="1525587" cy="5334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46173" name="Group 61"/>
          <p:cNvGrpSpPr>
            <a:grpSpLocks/>
          </p:cNvGrpSpPr>
          <p:nvPr/>
        </p:nvGrpSpPr>
        <p:grpSpPr bwMode="auto">
          <a:xfrm>
            <a:off x="4267200" y="2895600"/>
            <a:ext cx="381000" cy="76200"/>
            <a:chOff x="2640" y="1872"/>
            <a:chExt cx="240" cy="48"/>
          </a:xfrm>
        </p:grpSpPr>
        <p:sp>
          <p:nvSpPr>
            <p:cNvPr id="346174" name="Oval 62"/>
            <p:cNvSpPr>
              <a:spLocks noChangeArrowheads="1"/>
            </p:cNvSpPr>
            <p:nvPr/>
          </p:nvSpPr>
          <p:spPr bwMode="auto">
            <a:xfrm>
              <a:off x="2640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6175" name="Oval 63"/>
            <p:cNvSpPr>
              <a:spLocks noChangeArrowheads="1"/>
            </p:cNvSpPr>
            <p:nvPr/>
          </p:nvSpPr>
          <p:spPr bwMode="auto">
            <a:xfrm>
              <a:off x="2736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6176" name="Oval 64"/>
            <p:cNvSpPr>
              <a:spLocks noChangeArrowheads="1"/>
            </p:cNvSpPr>
            <p:nvPr/>
          </p:nvSpPr>
          <p:spPr bwMode="auto">
            <a:xfrm>
              <a:off x="283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346177" name="AutoShape 65"/>
          <p:cNvCxnSpPr>
            <a:cxnSpLocks noChangeShapeType="1"/>
            <a:stCxn id="346123" idx="0"/>
            <a:endCxn id="346129" idx="0"/>
          </p:cNvCxnSpPr>
          <p:nvPr/>
        </p:nvCxnSpPr>
        <p:spPr bwMode="auto">
          <a:xfrm flipH="1">
            <a:off x="152400" y="3810000"/>
            <a:ext cx="150813" cy="6096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6178" name="AutoShape 66"/>
          <p:cNvCxnSpPr>
            <a:cxnSpLocks noChangeShapeType="1"/>
            <a:stCxn id="346123" idx="0"/>
            <a:endCxn id="346130" idx="0"/>
          </p:cNvCxnSpPr>
          <p:nvPr/>
        </p:nvCxnSpPr>
        <p:spPr bwMode="auto">
          <a:xfrm>
            <a:off x="303213" y="3810000"/>
            <a:ext cx="173037" cy="6096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6179" name="AutoShape 67"/>
          <p:cNvCxnSpPr>
            <a:cxnSpLocks noChangeShapeType="1"/>
            <a:stCxn id="346123" idx="0"/>
            <a:endCxn id="346131" idx="0"/>
          </p:cNvCxnSpPr>
          <p:nvPr/>
        </p:nvCxnSpPr>
        <p:spPr bwMode="auto">
          <a:xfrm>
            <a:off x="303213" y="3810000"/>
            <a:ext cx="496887" cy="6096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46180" name="Group 68"/>
          <p:cNvGrpSpPr>
            <a:grpSpLocks/>
          </p:cNvGrpSpPr>
          <p:nvPr/>
        </p:nvGrpSpPr>
        <p:grpSpPr bwMode="auto">
          <a:xfrm>
            <a:off x="1066800" y="4495800"/>
            <a:ext cx="381000" cy="76200"/>
            <a:chOff x="2640" y="1872"/>
            <a:chExt cx="240" cy="48"/>
          </a:xfrm>
        </p:grpSpPr>
        <p:sp>
          <p:nvSpPr>
            <p:cNvPr id="346181" name="Oval 69"/>
            <p:cNvSpPr>
              <a:spLocks noChangeArrowheads="1"/>
            </p:cNvSpPr>
            <p:nvPr/>
          </p:nvSpPr>
          <p:spPr bwMode="auto">
            <a:xfrm>
              <a:off x="2640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6182" name="Oval 70"/>
            <p:cNvSpPr>
              <a:spLocks noChangeArrowheads="1"/>
            </p:cNvSpPr>
            <p:nvPr/>
          </p:nvSpPr>
          <p:spPr bwMode="auto">
            <a:xfrm>
              <a:off x="2736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6183" name="Oval 71"/>
            <p:cNvSpPr>
              <a:spLocks noChangeArrowheads="1"/>
            </p:cNvSpPr>
            <p:nvPr/>
          </p:nvSpPr>
          <p:spPr bwMode="auto">
            <a:xfrm>
              <a:off x="283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46184" name="Group 72"/>
          <p:cNvGrpSpPr>
            <a:grpSpLocks/>
          </p:cNvGrpSpPr>
          <p:nvPr/>
        </p:nvGrpSpPr>
        <p:grpSpPr bwMode="auto">
          <a:xfrm>
            <a:off x="4267200" y="3657600"/>
            <a:ext cx="381000" cy="76200"/>
            <a:chOff x="2640" y="1872"/>
            <a:chExt cx="240" cy="48"/>
          </a:xfrm>
        </p:grpSpPr>
        <p:sp>
          <p:nvSpPr>
            <p:cNvPr id="346185" name="Oval 73"/>
            <p:cNvSpPr>
              <a:spLocks noChangeArrowheads="1"/>
            </p:cNvSpPr>
            <p:nvPr/>
          </p:nvSpPr>
          <p:spPr bwMode="auto">
            <a:xfrm>
              <a:off x="2640" y="1872"/>
              <a:ext cx="48" cy="48"/>
            </a:xfrm>
            <a:prstGeom prst="ellipse">
              <a:avLst/>
            </a:prstGeom>
            <a:solidFill>
              <a:schemeClr val="folHlink"/>
            </a:solidFill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6186" name="Oval 74"/>
            <p:cNvSpPr>
              <a:spLocks noChangeArrowheads="1"/>
            </p:cNvSpPr>
            <p:nvPr/>
          </p:nvSpPr>
          <p:spPr bwMode="auto">
            <a:xfrm>
              <a:off x="2736" y="1872"/>
              <a:ext cx="48" cy="48"/>
            </a:xfrm>
            <a:prstGeom prst="ellipse">
              <a:avLst/>
            </a:prstGeom>
            <a:solidFill>
              <a:schemeClr val="folHlink"/>
            </a:solidFill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6187" name="Oval 75"/>
            <p:cNvSpPr>
              <a:spLocks noChangeArrowheads="1"/>
            </p:cNvSpPr>
            <p:nvPr/>
          </p:nvSpPr>
          <p:spPr bwMode="auto">
            <a:xfrm>
              <a:off x="2832" y="1872"/>
              <a:ext cx="48" cy="48"/>
            </a:xfrm>
            <a:prstGeom prst="ellipse">
              <a:avLst/>
            </a:prstGeom>
            <a:solidFill>
              <a:schemeClr val="folHlink"/>
            </a:solidFill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46188" name="AutoShape 76"/>
          <p:cNvSpPr>
            <a:spLocks noChangeArrowheads="1"/>
          </p:cNvSpPr>
          <p:nvPr/>
        </p:nvSpPr>
        <p:spPr bwMode="auto">
          <a:xfrm>
            <a:off x="1579563" y="4419600"/>
            <a:ext cx="304800" cy="228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6189" name="AutoShape 77"/>
          <p:cNvSpPr>
            <a:spLocks noChangeArrowheads="1"/>
          </p:cNvSpPr>
          <p:nvPr/>
        </p:nvSpPr>
        <p:spPr bwMode="auto">
          <a:xfrm>
            <a:off x="1905000" y="4419600"/>
            <a:ext cx="304800" cy="228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6190" name="AutoShape 78"/>
          <p:cNvSpPr>
            <a:spLocks noChangeArrowheads="1"/>
          </p:cNvSpPr>
          <p:nvPr/>
        </p:nvSpPr>
        <p:spPr bwMode="auto">
          <a:xfrm>
            <a:off x="2228850" y="4419600"/>
            <a:ext cx="304800" cy="228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46191" name="AutoShape 79"/>
          <p:cNvCxnSpPr>
            <a:cxnSpLocks noChangeShapeType="1"/>
            <a:stCxn id="346135" idx="0"/>
            <a:endCxn id="346188" idx="0"/>
          </p:cNvCxnSpPr>
          <p:nvPr/>
        </p:nvCxnSpPr>
        <p:spPr bwMode="auto">
          <a:xfrm flipH="1">
            <a:off x="1731963" y="3810000"/>
            <a:ext cx="438150" cy="6096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6192" name="AutoShape 80"/>
          <p:cNvCxnSpPr>
            <a:cxnSpLocks noChangeShapeType="1"/>
            <a:stCxn id="346135" idx="0"/>
            <a:endCxn id="346189" idx="0"/>
          </p:cNvCxnSpPr>
          <p:nvPr/>
        </p:nvCxnSpPr>
        <p:spPr bwMode="auto">
          <a:xfrm flipH="1">
            <a:off x="2057400" y="3810000"/>
            <a:ext cx="112713" cy="6096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6193" name="AutoShape 81"/>
          <p:cNvCxnSpPr>
            <a:cxnSpLocks noChangeShapeType="1"/>
            <a:stCxn id="346135" idx="0"/>
            <a:endCxn id="346190" idx="0"/>
          </p:cNvCxnSpPr>
          <p:nvPr/>
        </p:nvCxnSpPr>
        <p:spPr bwMode="auto">
          <a:xfrm>
            <a:off x="2170113" y="3810000"/>
            <a:ext cx="211137" cy="6096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46194" name="Group 82"/>
          <p:cNvGrpSpPr>
            <a:grpSpLocks/>
          </p:cNvGrpSpPr>
          <p:nvPr/>
        </p:nvGrpSpPr>
        <p:grpSpPr bwMode="auto">
          <a:xfrm>
            <a:off x="2590800" y="4495800"/>
            <a:ext cx="381000" cy="76200"/>
            <a:chOff x="2640" y="1872"/>
            <a:chExt cx="240" cy="48"/>
          </a:xfrm>
        </p:grpSpPr>
        <p:sp>
          <p:nvSpPr>
            <p:cNvPr id="346195" name="Oval 83"/>
            <p:cNvSpPr>
              <a:spLocks noChangeArrowheads="1"/>
            </p:cNvSpPr>
            <p:nvPr/>
          </p:nvSpPr>
          <p:spPr bwMode="auto">
            <a:xfrm>
              <a:off x="2640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6196" name="Oval 84"/>
            <p:cNvSpPr>
              <a:spLocks noChangeArrowheads="1"/>
            </p:cNvSpPr>
            <p:nvPr/>
          </p:nvSpPr>
          <p:spPr bwMode="auto">
            <a:xfrm>
              <a:off x="2736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6197" name="Oval 85"/>
            <p:cNvSpPr>
              <a:spLocks noChangeArrowheads="1"/>
            </p:cNvSpPr>
            <p:nvPr/>
          </p:nvSpPr>
          <p:spPr bwMode="auto">
            <a:xfrm>
              <a:off x="283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46198" name="AutoShape 86"/>
          <p:cNvSpPr>
            <a:spLocks noChangeArrowheads="1"/>
          </p:cNvSpPr>
          <p:nvPr/>
        </p:nvSpPr>
        <p:spPr bwMode="auto">
          <a:xfrm>
            <a:off x="3027363" y="4419600"/>
            <a:ext cx="304800" cy="228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6199" name="AutoShape 87"/>
          <p:cNvSpPr>
            <a:spLocks noChangeArrowheads="1"/>
          </p:cNvSpPr>
          <p:nvPr/>
        </p:nvSpPr>
        <p:spPr bwMode="auto">
          <a:xfrm>
            <a:off x="3352800" y="4419600"/>
            <a:ext cx="304800" cy="228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6200" name="AutoShape 88"/>
          <p:cNvSpPr>
            <a:spLocks noChangeArrowheads="1"/>
          </p:cNvSpPr>
          <p:nvPr/>
        </p:nvSpPr>
        <p:spPr bwMode="auto">
          <a:xfrm>
            <a:off x="3657600" y="4419600"/>
            <a:ext cx="304800" cy="228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46201" name="AutoShape 89"/>
          <p:cNvCxnSpPr>
            <a:cxnSpLocks noChangeShapeType="1"/>
            <a:stCxn id="346143" idx="0"/>
            <a:endCxn id="346198" idx="0"/>
          </p:cNvCxnSpPr>
          <p:nvPr/>
        </p:nvCxnSpPr>
        <p:spPr bwMode="auto">
          <a:xfrm flipH="1">
            <a:off x="3179763" y="3810000"/>
            <a:ext cx="390525" cy="6096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6202" name="AutoShape 90"/>
          <p:cNvCxnSpPr>
            <a:cxnSpLocks noChangeShapeType="1"/>
            <a:stCxn id="346143" idx="0"/>
            <a:endCxn id="346199" idx="0"/>
          </p:cNvCxnSpPr>
          <p:nvPr/>
        </p:nvCxnSpPr>
        <p:spPr bwMode="auto">
          <a:xfrm flipH="1">
            <a:off x="3505200" y="3810000"/>
            <a:ext cx="65088" cy="6096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6203" name="AutoShape 91"/>
          <p:cNvCxnSpPr>
            <a:cxnSpLocks noChangeShapeType="1"/>
            <a:stCxn id="346143" idx="0"/>
          </p:cNvCxnSpPr>
          <p:nvPr/>
        </p:nvCxnSpPr>
        <p:spPr bwMode="auto">
          <a:xfrm>
            <a:off x="3570288" y="3810000"/>
            <a:ext cx="246062" cy="6096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46204" name="Group 92"/>
          <p:cNvGrpSpPr>
            <a:grpSpLocks/>
          </p:cNvGrpSpPr>
          <p:nvPr/>
        </p:nvGrpSpPr>
        <p:grpSpPr bwMode="auto">
          <a:xfrm>
            <a:off x="4038600" y="4495800"/>
            <a:ext cx="381000" cy="76200"/>
            <a:chOff x="2640" y="1872"/>
            <a:chExt cx="240" cy="48"/>
          </a:xfrm>
        </p:grpSpPr>
        <p:sp>
          <p:nvSpPr>
            <p:cNvPr id="346205" name="Oval 93"/>
            <p:cNvSpPr>
              <a:spLocks noChangeArrowheads="1"/>
            </p:cNvSpPr>
            <p:nvPr/>
          </p:nvSpPr>
          <p:spPr bwMode="auto">
            <a:xfrm>
              <a:off x="2640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6206" name="Oval 94"/>
            <p:cNvSpPr>
              <a:spLocks noChangeArrowheads="1"/>
            </p:cNvSpPr>
            <p:nvPr/>
          </p:nvSpPr>
          <p:spPr bwMode="auto">
            <a:xfrm>
              <a:off x="2736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6207" name="Oval 95"/>
            <p:cNvSpPr>
              <a:spLocks noChangeArrowheads="1"/>
            </p:cNvSpPr>
            <p:nvPr/>
          </p:nvSpPr>
          <p:spPr bwMode="auto">
            <a:xfrm>
              <a:off x="283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46208" name="AutoShape 96"/>
          <p:cNvSpPr>
            <a:spLocks noChangeArrowheads="1"/>
          </p:cNvSpPr>
          <p:nvPr/>
        </p:nvSpPr>
        <p:spPr bwMode="auto">
          <a:xfrm>
            <a:off x="4560888" y="4419600"/>
            <a:ext cx="304800" cy="228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6209" name="AutoShape 97"/>
          <p:cNvSpPr>
            <a:spLocks noChangeArrowheads="1"/>
          </p:cNvSpPr>
          <p:nvPr/>
        </p:nvSpPr>
        <p:spPr bwMode="auto">
          <a:xfrm>
            <a:off x="4884738" y="4419600"/>
            <a:ext cx="304800" cy="228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6210" name="AutoShape 98"/>
          <p:cNvSpPr>
            <a:spLocks noChangeArrowheads="1"/>
          </p:cNvSpPr>
          <p:nvPr/>
        </p:nvSpPr>
        <p:spPr bwMode="auto">
          <a:xfrm>
            <a:off x="5181600" y="4419600"/>
            <a:ext cx="304800" cy="228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46211" name="AutoShape 99"/>
          <p:cNvCxnSpPr>
            <a:cxnSpLocks noChangeShapeType="1"/>
            <a:stCxn id="346150" idx="0"/>
            <a:endCxn id="346208" idx="0"/>
          </p:cNvCxnSpPr>
          <p:nvPr/>
        </p:nvCxnSpPr>
        <p:spPr bwMode="auto">
          <a:xfrm flipH="1">
            <a:off x="4713288" y="3810000"/>
            <a:ext cx="161925" cy="6096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6212" name="AutoShape 100"/>
          <p:cNvCxnSpPr>
            <a:cxnSpLocks noChangeShapeType="1"/>
            <a:stCxn id="346150" idx="0"/>
            <a:endCxn id="346209" idx="0"/>
          </p:cNvCxnSpPr>
          <p:nvPr/>
        </p:nvCxnSpPr>
        <p:spPr bwMode="auto">
          <a:xfrm>
            <a:off x="4875213" y="3810000"/>
            <a:ext cx="161925" cy="6096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6213" name="AutoShape 101"/>
          <p:cNvCxnSpPr>
            <a:cxnSpLocks noChangeShapeType="1"/>
            <a:stCxn id="346150" idx="0"/>
            <a:endCxn id="346210" idx="0"/>
          </p:cNvCxnSpPr>
          <p:nvPr/>
        </p:nvCxnSpPr>
        <p:spPr bwMode="auto">
          <a:xfrm>
            <a:off x="4875213" y="3810000"/>
            <a:ext cx="458787" cy="6096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46214" name="Group 102"/>
          <p:cNvGrpSpPr>
            <a:grpSpLocks/>
          </p:cNvGrpSpPr>
          <p:nvPr/>
        </p:nvGrpSpPr>
        <p:grpSpPr bwMode="auto">
          <a:xfrm>
            <a:off x="5791200" y="4495800"/>
            <a:ext cx="381000" cy="76200"/>
            <a:chOff x="2640" y="1872"/>
            <a:chExt cx="240" cy="48"/>
          </a:xfrm>
        </p:grpSpPr>
        <p:sp>
          <p:nvSpPr>
            <p:cNvPr id="346215" name="Oval 103"/>
            <p:cNvSpPr>
              <a:spLocks noChangeArrowheads="1"/>
            </p:cNvSpPr>
            <p:nvPr/>
          </p:nvSpPr>
          <p:spPr bwMode="auto">
            <a:xfrm>
              <a:off x="2640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6216" name="Oval 104"/>
            <p:cNvSpPr>
              <a:spLocks noChangeArrowheads="1"/>
            </p:cNvSpPr>
            <p:nvPr/>
          </p:nvSpPr>
          <p:spPr bwMode="auto">
            <a:xfrm>
              <a:off x="2736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6217" name="Oval 105"/>
            <p:cNvSpPr>
              <a:spLocks noChangeArrowheads="1"/>
            </p:cNvSpPr>
            <p:nvPr/>
          </p:nvSpPr>
          <p:spPr bwMode="auto">
            <a:xfrm>
              <a:off x="283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46218" name="AutoShape 106"/>
          <p:cNvSpPr>
            <a:spLocks noChangeArrowheads="1"/>
          </p:cNvSpPr>
          <p:nvPr/>
        </p:nvSpPr>
        <p:spPr bwMode="auto">
          <a:xfrm>
            <a:off x="6375400" y="4419600"/>
            <a:ext cx="304800" cy="228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6219" name="AutoShape 107"/>
          <p:cNvSpPr>
            <a:spLocks noChangeArrowheads="1"/>
          </p:cNvSpPr>
          <p:nvPr/>
        </p:nvSpPr>
        <p:spPr bwMode="auto">
          <a:xfrm>
            <a:off x="6699250" y="4419600"/>
            <a:ext cx="304800" cy="228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6220" name="AutoShape 108"/>
          <p:cNvSpPr>
            <a:spLocks noChangeArrowheads="1"/>
          </p:cNvSpPr>
          <p:nvPr/>
        </p:nvSpPr>
        <p:spPr bwMode="auto">
          <a:xfrm>
            <a:off x="7010400" y="4419600"/>
            <a:ext cx="304800" cy="228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46221" name="AutoShape 109"/>
          <p:cNvCxnSpPr>
            <a:cxnSpLocks noChangeShapeType="1"/>
            <a:stCxn id="346159" idx="0"/>
            <a:endCxn id="346218" idx="0"/>
          </p:cNvCxnSpPr>
          <p:nvPr/>
        </p:nvCxnSpPr>
        <p:spPr bwMode="auto">
          <a:xfrm flipH="1">
            <a:off x="6527800" y="3810000"/>
            <a:ext cx="328613" cy="6096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6222" name="AutoShape 110"/>
          <p:cNvCxnSpPr>
            <a:cxnSpLocks noChangeShapeType="1"/>
            <a:stCxn id="346159" idx="0"/>
            <a:endCxn id="346219" idx="0"/>
          </p:cNvCxnSpPr>
          <p:nvPr/>
        </p:nvCxnSpPr>
        <p:spPr bwMode="auto">
          <a:xfrm flipH="1">
            <a:off x="6851650" y="3810000"/>
            <a:ext cx="4763" cy="6096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6223" name="AutoShape 111"/>
          <p:cNvCxnSpPr>
            <a:cxnSpLocks noChangeShapeType="1"/>
            <a:stCxn id="346159" idx="0"/>
            <a:endCxn id="346220" idx="0"/>
          </p:cNvCxnSpPr>
          <p:nvPr/>
        </p:nvCxnSpPr>
        <p:spPr bwMode="auto">
          <a:xfrm>
            <a:off x="6856413" y="3810000"/>
            <a:ext cx="306387" cy="6096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46224" name="Group 112"/>
          <p:cNvGrpSpPr>
            <a:grpSpLocks/>
          </p:cNvGrpSpPr>
          <p:nvPr/>
        </p:nvGrpSpPr>
        <p:grpSpPr bwMode="auto">
          <a:xfrm>
            <a:off x="7620000" y="4495800"/>
            <a:ext cx="381000" cy="76200"/>
            <a:chOff x="2640" y="1872"/>
            <a:chExt cx="240" cy="48"/>
          </a:xfrm>
        </p:grpSpPr>
        <p:sp>
          <p:nvSpPr>
            <p:cNvPr id="346225" name="Oval 113"/>
            <p:cNvSpPr>
              <a:spLocks noChangeArrowheads="1"/>
            </p:cNvSpPr>
            <p:nvPr/>
          </p:nvSpPr>
          <p:spPr bwMode="auto">
            <a:xfrm>
              <a:off x="2640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6226" name="Oval 114"/>
            <p:cNvSpPr>
              <a:spLocks noChangeArrowheads="1"/>
            </p:cNvSpPr>
            <p:nvPr/>
          </p:nvSpPr>
          <p:spPr bwMode="auto">
            <a:xfrm>
              <a:off x="2736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6227" name="Oval 115"/>
            <p:cNvSpPr>
              <a:spLocks noChangeArrowheads="1"/>
            </p:cNvSpPr>
            <p:nvPr/>
          </p:nvSpPr>
          <p:spPr bwMode="auto">
            <a:xfrm>
              <a:off x="283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46228" name="AutoShape 116"/>
          <p:cNvSpPr>
            <a:spLocks noChangeArrowheads="1"/>
          </p:cNvSpPr>
          <p:nvPr/>
        </p:nvSpPr>
        <p:spPr bwMode="auto">
          <a:xfrm>
            <a:off x="8189913" y="4419600"/>
            <a:ext cx="304800" cy="228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6229" name="AutoShape 117"/>
          <p:cNvSpPr>
            <a:spLocks noChangeArrowheads="1"/>
          </p:cNvSpPr>
          <p:nvPr/>
        </p:nvSpPr>
        <p:spPr bwMode="auto">
          <a:xfrm>
            <a:off x="8513763" y="4419600"/>
            <a:ext cx="304800" cy="228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6230" name="AutoShape 118"/>
          <p:cNvSpPr>
            <a:spLocks noChangeArrowheads="1"/>
          </p:cNvSpPr>
          <p:nvPr/>
        </p:nvSpPr>
        <p:spPr bwMode="auto">
          <a:xfrm>
            <a:off x="8839200" y="4419600"/>
            <a:ext cx="304800" cy="228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46231" name="AutoShape 119"/>
          <p:cNvCxnSpPr>
            <a:cxnSpLocks noChangeShapeType="1"/>
            <a:stCxn id="346168" idx="0"/>
            <a:endCxn id="346228" idx="0"/>
          </p:cNvCxnSpPr>
          <p:nvPr/>
        </p:nvCxnSpPr>
        <p:spPr bwMode="auto">
          <a:xfrm flipH="1">
            <a:off x="8342313" y="3810000"/>
            <a:ext cx="495300" cy="6096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6232" name="AutoShape 120"/>
          <p:cNvCxnSpPr>
            <a:cxnSpLocks noChangeShapeType="1"/>
            <a:stCxn id="346168" idx="0"/>
            <a:endCxn id="346229" idx="0"/>
          </p:cNvCxnSpPr>
          <p:nvPr/>
        </p:nvCxnSpPr>
        <p:spPr bwMode="auto">
          <a:xfrm flipH="1">
            <a:off x="8666163" y="3810000"/>
            <a:ext cx="171450" cy="6096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6233" name="AutoShape 121"/>
          <p:cNvCxnSpPr>
            <a:cxnSpLocks noChangeShapeType="1"/>
            <a:stCxn id="346168" idx="0"/>
            <a:endCxn id="346230" idx="0"/>
          </p:cNvCxnSpPr>
          <p:nvPr/>
        </p:nvCxnSpPr>
        <p:spPr bwMode="auto">
          <a:xfrm>
            <a:off x="8837613" y="3810000"/>
            <a:ext cx="153987" cy="6096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6234" name="Text Box 122"/>
          <p:cNvSpPr txBox="1">
            <a:spLocks noChangeArrowheads="1"/>
          </p:cNvSpPr>
          <p:nvPr/>
        </p:nvSpPr>
        <p:spPr bwMode="auto">
          <a:xfrm>
            <a:off x="8375650" y="2895600"/>
            <a:ext cx="766763" cy="40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 b="0">
                <a:solidFill>
                  <a:schemeClr val="accent1"/>
                </a:solidFill>
                <a:latin typeface="Capitals" charset="0"/>
                <a:ea typeface="宋体" panose="02010600030101010101" pitchFamily="2" charset="-122"/>
              </a:rPr>
              <a:t>Max</a:t>
            </a:r>
          </a:p>
        </p:txBody>
      </p:sp>
      <p:sp>
        <p:nvSpPr>
          <p:cNvPr id="346235" name="Text Box 123"/>
          <p:cNvSpPr txBox="1">
            <a:spLocks noChangeArrowheads="1"/>
          </p:cNvSpPr>
          <p:nvPr/>
        </p:nvSpPr>
        <p:spPr bwMode="auto">
          <a:xfrm>
            <a:off x="7696200" y="3962400"/>
            <a:ext cx="704850" cy="40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 b="0">
                <a:solidFill>
                  <a:schemeClr val="folHlink"/>
                </a:solidFill>
                <a:latin typeface="Capitals" charset="0"/>
                <a:ea typeface="宋体" panose="02010600030101010101" pitchFamily="2" charset="-122"/>
              </a:rPr>
              <a:t>Min</a:t>
            </a:r>
          </a:p>
        </p:txBody>
      </p:sp>
      <p:grpSp>
        <p:nvGrpSpPr>
          <p:cNvPr id="346236" name="Group 124"/>
          <p:cNvGrpSpPr>
            <a:grpSpLocks/>
          </p:cNvGrpSpPr>
          <p:nvPr/>
        </p:nvGrpSpPr>
        <p:grpSpPr bwMode="auto">
          <a:xfrm>
            <a:off x="685800" y="3810000"/>
            <a:ext cx="152400" cy="152400"/>
            <a:chOff x="432" y="2400"/>
            <a:chExt cx="96" cy="96"/>
          </a:xfrm>
        </p:grpSpPr>
        <p:cxnSp>
          <p:nvCxnSpPr>
            <p:cNvPr id="346237" name="AutoShape 125"/>
            <p:cNvCxnSpPr>
              <a:cxnSpLocks noChangeShapeType="1"/>
              <a:stCxn id="346124" idx="0"/>
            </p:cNvCxnSpPr>
            <p:nvPr/>
          </p:nvCxnSpPr>
          <p:spPr bwMode="auto">
            <a:xfrm>
              <a:off x="485" y="2400"/>
              <a:ext cx="43" cy="96"/>
            </a:xfrm>
            <a:prstGeom prst="straightConnector1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6238" name="AutoShape 126"/>
            <p:cNvCxnSpPr>
              <a:cxnSpLocks noChangeShapeType="1"/>
              <a:stCxn id="346124" idx="0"/>
            </p:cNvCxnSpPr>
            <p:nvPr/>
          </p:nvCxnSpPr>
          <p:spPr bwMode="auto">
            <a:xfrm flipH="1">
              <a:off x="480" y="2400"/>
              <a:ext cx="5" cy="96"/>
            </a:xfrm>
            <a:prstGeom prst="straightConnector1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6239" name="AutoShape 127"/>
            <p:cNvCxnSpPr>
              <a:cxnSpLocks noChangeShapeType="1"/>
              <a:stCxn id="346124" idx="0"/>
            </p:cNvCxnSpPr>
            <p:nvPr/>
          </p:nvCxnSpPr>
          <p:spPr bwMode="auto">
            <a:xfrm flipH="1">
              <a:off x="432" y="2400"/>
              <a:ext cx="53" cy="96"/>
            </a:xfrm>
            <a:prstGeom prst="straightConnector1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46240" name="Group 128"/>
          <p:cNvGrpSpPr>
            <a:grpSpLocks/>
          </p:cNvGrpSpPr>
          <p:nvPr/>
        </p:nvGrpSpPr>
        <p:grpSpPr bwMode="auto">
          <a:xfrm>
            <a:off x="1143000" y="3810000"/>
            <a:ext cx="152400" cy="152400"/>
            <a:chOff x="432" y="2400"/>
            <a:chExt cx="96" cy="96"/>
          </a:xfrm>
        </p:grpSpPr>
        <p:cxnSp>
          <p:nvCxnSpPr>
            <p:cNvPr id="346241" name="AutoShape 129"/>
            <p:cNvCxnSpPr>
              <a:cxnSpLocks noChangeShapeType="1"/>
            </p:cNvCxnSpPr>
            <p:nvPr/>
          </p:nvCxnSpPr>
          <p:spPr bwMode="auto">
            <a:xfrm>
              <a:off x="485" y="2400"/>
              <a:ext cx="43" cy="96"/>
            </a:xfrm>
            <a:prstGeom prst="straightConnector1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6242" name="AutoShape 130"/>
            <p:cNvCxnSpPr>
              <a:cxnSpLocks noChangeShapeType="1"/>
            </p:cNvCxnSpPr>
            <p:nvPr/>
          </p:nvCxnSpPr>
          <p:spPr bwMode="auto">
            <a:xfrm flipH="1">
              <a:off x="480" y="2400"/>
              <a:ext cx="5" cy="96"/>
            </a:xfrm>
            <a:prstGeom prst="straightConnector1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6243" name="AutoShape 131"/>
            <p:cNvCxnSpPr>
              <a:cxnSpLocks noChangeShapeType="1"/>
            </p:cNvCxnSpPr>
            <p:nvPr/>
          </p:nvCxnSpPr>
          <p:spPr bwMode="auto">
            <a:xfrm flipH="1">
              <a:off x="432" y="2400"/>
              <a:ext cx="53" cy="96"/>
            </a:xfrm>
            <a:prstGeom prst="straightConnector1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46244" name="Group 132"/>
          <p:cNvGrpSpPr>
            <a:grpSpLocks/>
          </p:cNvGrpSpPr>
          <p:nvPr/>
        </p:nvGrpSpPr>
        <p:grpSpPr bwMode="auto">
          <a:xfrm>
            <a:off x="1600200" y="3810000"/>
            <a:ext cx="152400" cy="152400"/>
            <a:chOff x="432" y="2400"/>
            <a:chExt cx="96" cy="96"/>
          </a:xfrm>
        </p:grpSpPr>
        <p:cxnSp>
          <p:nvCxnSpPr>
            <p:cNvPr id="346245" name="AutoShape 133"/>
            <p:cNvCxnSpPr>
              <a:cxnSpLocks noChangeShapeType="1"/>
            </p:cNvCxnSpPr>
            <p:nvPr/>
          </p:nvCxnSpPr>
          <p:spPr bwMode="auto">
            <a:xfrm>
              <a:off x="485" y="2400"/>
              <a:ext cx="43" cy="96"/>
            </a:xfrm>
            <a:prstGeom prst="straightConnector1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6246" name="AutoShape 134"/>
            <p:cNvCxnSpPr>
              <a:cxnSpLocks noChangeShapeType="1"/>
            </p:cNvCxnSpPr>
            <p:nvPr/>
          </p:nvCxnSpPr>
          <p:spPr bwMode="auto">
            <a:xfrm flipH="1">
              <a:off x="480" y="2400"/>
              <a:ext cx="5" cy="96"/>
            </a:xfrm>
            <a:prstGeom prst="straightConnector1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6247" name="AutoShape 135"/>
            <p:cNvCxnSpPr>
              <a:cxnSpLocks noChangeShapeType="1"/>
            </p:cNvCxnSpPr>
            <p:nvPr/>
          </p:nvCxnSpPr>
          <p:spPr bwMode="auto">
            <a:xfrm flipH="1">
              <a:off x="432" y="2400"/>
              <a:ext cx="53" cy="96"/>
            </a:xfrm>
            <a:prstGeom prst="straightConnector1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46248" name="Group 136"/>
          <p:cNvGrpSpPr>
            <a:grpSpLocks/>
          </p:cNvGrpSpPr>
          <p:nvPr/>
        </p:nvGrpSpPr>
        <p:grpSpPr bwMode="auto">
          <a:xfrm>
            <a:off x="2514600" y="3810000"/>
            <a:ext cx="152400" cy="152400"/>
            <a:chOff x="432" y="2400"/>
            <a:chExt cx="96" cy="96"/>
          </a:xfrm>
        </p:grpSpPr>
        <p:cxnSp>
          <p:nvCxnSpPr>
            <p:cNvPr id="346249" name="AutoShape 137"/>
            <p:cNvCxnSpPr>
              <a:cxnSpLocks noChangeShapeType="1"/>
            </p:cNvCxnSpPr>
            <p:nvPr/>
          </p:nvCxnSpPr>
          <p:spPr bwMode="auto">
            <a:xfrm>
              <a:off x="485" y="2400"/>
              <a:ext cx="43" cy="96"/>
            </a:xfrm>
            <a:prstGeom prst="straightConnector1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6250" name="AutoShape 138"/>
            <p:cNvCxnSpPr>
              <a:cxnSpLocks noChangeShapeType="1"/>
            </p:cNvCxnSpPr>
            <p:nvPr/>
          </p:nvCxnSpPr>
          <p:spPr bwMode="auto">
            <a:xfrm flipH="1">
              <a:off x="480" y="2400"/>
              <a:ext cx="5" cy="96"/>
            </a:xfrm>
            <a:prstGeom prst="straightConnector1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6251" name="AutoShape 139"/>
            <p:cNvCxnSpPr>
              <a:cxnSpLocks noChangeShapeType="1"/>
            </p:cNvCxnSpPr>
            <p:nvPr/>
          </p:nvCxnSpPr>
          <p:spPr bwMode="auto">
            <a:xfrm flipH="1">
              <a:off x="432" y="2400"/>
              <a:ext cx="53" cy="96"/>
            </a:xfrm>
            <a:prstGeom prst="straightConnector1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46252" name="Group 140"/>
          <p:cNvGrpSpPr>
            <a:grpSpLocks/>
          </p:cNvGrpSpPr>
          <p:nvPr/>
        </p:nvGrpSpPr>
        <p:grpSpPr bwMode="auto">
          <a:xfrm>
            <a:off x="3048000" y="3810000"/>
            <a:ext cx="152400" cy="152400"/>
            <a:chOff x="432" y="2400"/>
            <a:chExt cx="96" cy="96"/>
          </a:xfrm>
        </p:grpSpPr>
        <p:cxnSp>
          <p:nvCxnSpPr>
            <p:cNvPr id="346253" name="AutoShape 141"/>
            <p:cNvCxnSpPr>
              <a:cxnSpLocks noChangeShapeType="1"/>
            </p:cNvCxnSpPr>
            <p:nvPr/>
          </p:nvCxnSpPr>
          <p:spPr bwMode="auto">
            <a:xfrm>
              <a:off x="485" y="2400"/>
              <a:ext cx="43" cy="96"/>
            </a:xfrm>
            <a:prstGeom prst="straightConnector1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6254" name="AutoShape 142"/>
            <p:cNvCxnSpPr>
              <a:cxnSpLocks noChangeShapeType="1"/>
            </p:cNvCxnSpPr>
            <p:nvPr/>
          </p:nvCxnSpPr>
          <p:spPr bwMode="auto">
            <a:xfrm flipH="1">
              <a:off x="480" y="2400"/>
              <a:ext cx="5" cy="96"/>
            </a:xfrm>
            <a:prstGeom prst="straightConnector1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6255" name="AutoShape 143"/>
            <p:cNvCxnSpPr>
              <a:cxnSpLocks noChangeShapeType="1"/>
            </p:cNvCxnSpPr>
            <p:nvPr/>
          </p:nvCxnSpPr>
          <p:spPr bwMode="auto">
            <a:xfrm flipH="1">
              <a:off x="432" y="2400"/>
              <a:ext cx="53" cy="96"/>
            </a:xfrm>
            <a:prstGeom prst="straightConnector1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46256" name="Group 144"/>
          <p:cNvGrpSpPr>
            <a:grpSpLocks/>
          </p:cNvGrpSpPr>
          <p:nvPr/>
        </p:nvGrpSpPr>
        <p:grpSpPr bwMode="auto">
          <a:xfrm>
            <a:off x="3962400" y="3810000"/>
            <a:ext cx="152400" cy="152400"/>
            <a:chOff x="432" y="2400"/>
            <a:chExt cx="96" cy="96"/>
          </a:xfrm>
        </p:grpSpPr>
        <p:cxnSp>
          <p:nvCxnSpPr>
            <p:cNvPr id="346257" name="AutoShape 145"/>
            <p:cNvCxnSpPr>
              <a:cxnSpLocks noChangeShapeType="1"/>
            </p:cNvCxnSpPr>
            <p:nvPr/>
          </p:nvCxnSpPr>
          <p:spPr bwMode="auto">
            <a:xfrm>
              <a:off x="485" y="2400"/>
              <a:ext cx="43" cy="96"/>
            </a:xfrm>
            <a:prstGeom prst="straightConnector1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6258" name="AutoShape 146"/>
            <p:cNvCxnSpPr>
              <a:cxnSpLocks noChangeShapeType="1"/>
            </p:cNvCxnSpPr>
            <p:nvPr/>
          </p:nvCxnSpPr>
          <p:spPr bwMode="auto">
            <a:xfrm flipH="1">
              <a:off x="480" y="2400"/>
              <a:ext cx="5" cy="96"/>
            </a:xfrm>
            <a:prstGeom prst="straightConnector1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6259" name="AutoShape 147"/>
            <p:cNvCxnSpPr>
              <a:cxnSpLocks noChangeShapeType="1"/>
            </p:cNvCxnSpPr>
            <p:nvPr/>
          </p:nvCxnSpPr>
          <p:spPr bwMode="auto">
            <a:xfrm flipH="1">
              <a:off x="432" y="2400"/>
              <a:ext cx="53" cy="96"/>
            </a:xfrm>
            <a:prstGeom prst="straightConnector1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46260" name="Group 148"/>
          <p:cNvGrpSpPr>
            <a:grpSpLocks/>
          </p:cNvGrpSpPr>
          <p:nvPr/>
        </p:nvGrpSpPr>
        <p:grpSpPr bwMode="auto">
          <a:xfrm>
            <a:off x="5334000" y="3810000"/>
            <a:ext cx="152400" cy="152400"/>
            <a:chOff x="432" y="2400"/>
            <a:chExt cx="96" cy="96"/>
          </a:xfrm>
        </p:grpSpPr>
        <p:cxnSp>
          <p:nvCxnSpPr>
            <p:cNvPr id="346261" name="AutoShape 149"/>
            <p:cNvCxnSpPr>
              <a:cxnSpLocks noChangeShapeType="1"/>
            </p:cNvCxnSpPr>
            <p:nvPr/>
          </p:nvCxnSpPr>
          <p:spPr bwMode="auto">
            <a:xfrm>
              <a:off x="485" y="2400"/>
              <a:ext cx="43" cy="96"/>
            </a:xfrm>
            <a:prstGeom prst="straightConnector1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6262" name="AutoShape 150"/>
            <p:cNvCxnSpPr>
              <a:cxnSpLocks noChangeShapeType="1"/>
            </p:cNvCxnSpPr>
            <p:nvPr/>
          </p:nvCxnSpPr>
          <p:spPr bwMode="auto">
            <a:xfrm flipH="1">
              <a:off x="480" y="2400"/>
              <a:ext cx="5" cy="96"/>
            </a:xfrm>
            <a:prstGeom prst="straightConnector1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6263" name="AutoShape 151"/>
            <p:cNvCxnSpPr>
              <a:cxnSpLocks noChangeShapeType="1"/>
            </p:cNvCxnSpPr>
            <p:nvPr/>
          </p:nvCxnSpPr>
          <p:spPr bwMode="auto">
            <a:xfrm flipH="1">
              <a:off x="432" y="2400"/>
              <a:ext cx="53" cy="96"/>
            </a:xfrm>
            <a:prstGeom prst="straightConnector1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46264" name="Group 152"/>
          <p:cNvGrpSpPr>
            <a:grpSpLocks/>
          </p:cNvGrpSpPr>
          <p:nvPr/>
        </p:nvGrpSpPr>
        <p:grpSpPr bwMode="auto">
          <a:xfrm>
            <a:off x="5791200" y="3810000"/>
            <a:ext cx="152400" cy="152400"/>
            <a:chOff x="432" y="2400"/>
            <a:chExt cx="96" cy="96"/>
          </a:xfrm>
        </p:grpSpPr>
        <p:cxnSp>
          <p:nvCxnSpPr>
            <p:cNvPr id="346265" name="AutoShape 153"/>
            <p:cNvCxnSpPr>
              <a:cxnSpLocks noChangeShapeType="1"/>
            </p:cNvCxnSpPr>
            <p:nvPr/>
          </p:nvCxnSpPr>
          <p:spPr bwMode="auto">
            <a:xfrm>
              <a:off x="485" y="2400"/>
              <a:ext cx="43" cy="96"/>
            </a:xfrm>
            <a:prstGeom prst="straightConnector1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6266" name="AutoShape 154"/>
            <p:cNvCxnSpPr>
              <a:cxnSpLocks noChangeShapeType="1"/>
            </p:cNvCxnSpPr>
            <p:nvPr/>
          </p:nvCxnSpPr>
          <p:spPr bwMode="auto">
            <a:xfrm flipH="1">
              <a:off x="480" y="2400"/>
              <a:ext cx="5" cy="96"/>
            </a:xfrm>
            <a:prstGeom prst="straightConnector1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6267" name="AutoShape 155"/>
            <p:cNvCxnSpPr>
              <a:cxnSpLocks noChangeShapeType="1"/>
            </p:cNvCxnSpPr>
            <p:nvPr/>
          </p:nvCxnSpPr>
          <p:spPr bwMode="auto">
            <a:xfrm flipH="1">
              <a:off x="432" y="2400"/>
              <a:ext cx="53" cy="96"/>
            </a:xfrm>
            <a:prstGeom prst="straightConnector1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46268" name="Group 156"/>
          <p:cNvGrpSpPr>
            <a:grpSpLocks/>
          </p:cNvGrpSpPr>
          <p:nvPr/>
        </p:nvGrpSpPr>
        <p:grpSpPr bwMode="auto">
          <a:xfrm>
            <a:off x="6248400" y="3810000"/>
            <a:ext cx="152400" cy="152400"/>
            <a:chOff x="432" y="2400"/>
            <a:chExt cx="96" cy="96"/>
          </a:xfrm>
        </p:grpSpPr>
        <p:cxnSp>
          <p:nvCxnSpPr>
            <p:cNvPr id="346269" name="AutoShape 157"/>
            <p:cNvCxnSpPr>
              <a:cxnSpLocks noChangeShapeType="1"/>
            </p:cNvCxnSpPr>
            <p:nvPr/>
          </p:nvCxnSpPr>
          <p:spPr bwMode="auto">
            <a:xfrm>
              <a:off x="485" y="2400"/>
              <a:ext cx="43" cy="96"/>
            </a:xfrm>
            <a:prstGeom prst="straightConnector1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6270" name="AutoShape 158"/>
            <p:cNvCxnSpPr>
              <a:cxnSpLocks noChangeShapeType="1"/>
            </p:cNvCxnSpPr>
            <p:nvPr/>
          </p:nvCxnSpPr>
          <p:spPr bwMode="auto">
            <a:xfrm flipH="1">
              <a:off x="480" y="2400"/>
              <a:ext cx="5" cy="96"/>
            </a:xfrm>
            <a:prstGeom prst="straightConnector1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6271" name="AutoShape 159"/>
            <p:cNvCxnSpPr>
              <a:cxnSpLocks noChangeShapeType="1"/>
            </p:cNvCxnSpPr>
            <p:nvPr/>
          </p:nvCxnSpPr>
          <p:spPr bwMode="auto">
            <a:xfrm flipH="1">
              <a:off x="432" y="2400"/>
              <a:ext cx="53" cy="96"/>
            </a:xfrm>
            <a:prstGeom prst="straightConnector1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46272" name="Group 160"/>
          <p:cNvGrpSpPr>
            <a:grpSpLocks/>
          </p:cNvGrpSpPr>
          <p:nvPr/>
        </p:nvGrpSpPr>
        <p:grpSpPr bwMode="auto">
          <a:xfrm>
            <a:off x="7315200" y="3810000"/>
            <a:ext cx="152400" cy="152400"/>
            <a:chOff x="432" y="2400"/>
            <a:chExt cx="96" cy="96"/>
          </a:xfrm>
        </p:grpSpPr>
        <p:cxnSp>
          <p:nvCxnSpPr>
            <p:cNvPr id="346273" name="AutoShape 161"/>
            <p:cNvCxnSpPr>
              <a:cxnSpLocks noChangeShapeType="1"/>
            </p:cNvCxnSpPr>
            <p:nvPr/>
          </p:nvCxnSpPr>
          <p:spPr bwMode="auto">
            <a:xfrm>
              <a:off x="485" y="2400"/>
              <a:ext cx="43" cy="96"/>
            </a:xfrm>
            <a:prstGeom prst="straightConnector1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6274" name="AutoShape 162"/>
            <p:cNvCxnSpPr>
              <a:cxnSpLocks noChangeShapeType="1"/>
            </p:cNvCxnSpPr>
            <p:nvPr/>
          </p:nvCxnSpPr>
          <p:spPr bwMode="auto">
            <a:xfrm flipH="1">
              <a:off x="480" y="2400"/>
              <a:ext cx="5" cy="96"/>
            </a:xfrm>
            <a:prstGeom prst="straightConnector1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6275" name="AutoShape 163"/>
            <p:cNvCxnSpPr>
              <a:cxnSpLocks noChangeShapeType="1"/>
            </p:cNvCxnSpPr>
            <p:nvPr/>
          </p:nvCxnSpPr>
          <p:spPr bwMode="auto">
            <a:xfrm flipH="1">
              <a:off x="432" y="2400"/>
              <a:ext cx="53" cy="96"/>
            </a:xfrm>
            <a:prstGeom prst="straightConnector1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46276" name="Group 164"/>
          <p:cNvGrpSpPr>
            <a:grpSpLocks/>
          </p:cNvGrpSpPr>
          <p:nvPr/>
        </p:nvGrpSpPr>
        <p:grpSpPr bwMode="auto">
          <a:xfrm>
            <a:off x="7772400" y="3810000"/>
            <a:ext cx="152400" cy="152400"/>
            <a:chOff x="432" y="2400"/>
            <a:chExt cx="96" cy="96"/>
          </a:xfrm>
        </p:grpSpPr>
        <p:cxnSp>
          <p:nvCxnSpPr>
            <p:cNvPr id="346277" name="AutoShape 165"/>
            <p:cNvCxnSpPr>
              <a:cxnSpLocks noChangeShapeType="1"/>
            </p:cNvCxnSpPr>
            <p:nvPr/>
          </p:nvCxnSpPr>
          <p:spPr bwMode="auto">
            <a:xfrm>
              <a:off x="485" y="2400"/>
              <a:ext cx="43" cy="96"/>
            </a:xfrm>
            <a:prstGeom prst="straightConnector1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6278" name="AutoShape 166"/>
            <p:cNvCxnSpPr>
              <a:cxnSpLocks noChangeShapeType="1"/>
            </p:cNvCxnSpPr>
            <p:nvPr/>
          </p:nvCxnSpPr>
          <p:spPr bwMode="auto">
            <a:xfrm flipH="1">
              <a:off x="480" y="2400"/>
              <a:ext cx="5" cy="96"/>
            </a:xfrm>
            <a:prstGeom prst="straightConnector1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6279" name="AutoShape 167"/>
            <p:cNvCxnSpPr>
              <a:cxnSpLocks noChangeShapeType="1"/>
            </p:cNvCxnSpPr>
            <p:nvPr/>
          </p:nvCxnSpPr>
          <p:spPr bwMode="auto">
            <a:xfrm flipH="1">
              <a:off x="432" y="2400"/>
              <a:ext cx="53" cy="96"/>
            </a:xfrm>
            <a:prstGeom prst="straightConnector1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46280" name="Group 168"/>
          <p:cNvGrpSpPr>
            <a:grpSpLocks/>
          </p:cNvGrpSpPr>
          <p:nvPr/>
        </p:nvGrpSpPr>
        <p:grpSpPr bwMode="auto">
          <a:xfrm>
            <a:off x="8229600" y="3810000"/>
            <a:ext cx="152400" cy="152400"/>
            <a:chOff x="432" y="2400"/>
            <a:chExt cx="96" cy="96"/>
          </a:xfrm>
        </p:grpSpPr>
        <p:cxnSp>
          <p:nvCxnSpPr>
            <p:cNvPr id="346281" name="AutoShape 169"/>
            <p:cNvCxnSpPr>
              <a:cxnSpLocks noChangeShapeType="1"/>
            </p:cNvCxnSpPr>
            <p:nvPr/>
          </p:nvCxnSpPr>
          <p:spPr bwMode="auto">
            <a:xfrm>
              <a:off x="485" y="2400"/>
              <a:ext cx="43" cy="96"/>
            </a:xfrm>
            <a:prstGeom prst="straightConnector1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6282" name="AutoShape 170"/>
            <p:cNvCxnSpPr>
              <a:cxnSpLocks noChangeShapeType="1"/>
            </p:cNvCxnSpPr>
            <p:nvPr/>
          </p:nvCxnSpPr>
          <p:spPr bwMode="auto">
            <a:xfrm flipH="1">
              <a:off x="480" y="2400"/>
              <a:ext cx="5" cy="96"/>
            </a:xfrm>
            <a:prstGeom prst="straightConnector1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6283" name="AutoShape 171"/>
            <p:cNvCxnSpPr>
              <a:cxnSpLocks noChangeShapeType="1"/>
            </p:cNvCxnSpPr>
            <p:nvPr/>
          </p:nvCxnSpPr>
          <p:spPr bwMode="auto">
            <a:xfrm flipH="1">
              <a:off x="432" y="2400"/>
              <a:ext cx="53" cy="96"/>
            </a:xfrm>
            <a:prstGeom prst="straightConnector1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46284" name="Group 172"/>
          <p:cNvGrpSpPr>
            <a:grpSpLocks/>
          </p:cNvGrpSpPr>
          <p:nvPr/>
        </p:nvGrpSpPr>
        <p:grpSpPr bwMode="auto">
          <a:xfrm>
            <a:off x="4343400" y="2286000"/>
            <a:ext cx="152400" cy="152400"/>
            <a:chOff x="432" y="2400"/>
            <a:chExt cx="96" cy="96"/>
          </a:xfrm>
        </p:grpSpPr>
        <p:cxnSp>
          <p:nvCxnSpPr>
            <p:cNvPr id="346285" name="AutoShape 173"/>
            <p:cNvCxnSpPr>
              <a:cxnSpLocks noChangeShapeType="1"/>
            </p:cNvCxnSpPr>
            <p:nvPr/>
          </p:nvCxnSpPr>
          <p:spPr bwMode="auto">
            <a:xfrm>
              <a:off x="485" y="2400"/>
              <a:ext cx="43" cy="96"/>
            </a:xfrm>
            <a:prstGeom prst="straightConnector1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6286" name="AutoShape 174"/>
            <p:cNvCxnSpPr>
              <a:cxnSpLocks noChangeShapeType="1"/>
            </p:cNvCxnSpPr>
            <p:nvPr/>
          </p:nvCxnSpPr>
          <p:spPr bwMode="auto">
            <a:xfrm flipH="1">
              <a:off x="480" y="2400"/>
              <a:ext cx="5" cy="96"/>
            </a:xfrm>
            <a:prstGeom prst="straightConnector1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6287" name="AutoShape 175"/>
            <p:cNvCxnSpPr>
              <a:cxnSpLocks noChangeShapeType="1"/>
            </p:cNvCxnSpPr>
            <p:nvPr/>
          </p:nvCxnSpPr>
          <p:spPr bwMode="auto">
            <a:xfrm flipH="1">
              <a:off x="432" y="2400"/>
              <a:ext cx="53" cy="96"/>
            </a:xfrm>
            <a:prstGeom prst="straightConnector1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46288" name="Text Box 176"/>
          <p:cNvSpPr txBox="1">
            <a:spLocks noChangeArrowheads="1"/>
          </p:cNvSpPr>
          <p:nvPr/>
        </p:nvSpPr>
        <p:spPr bwMode="auto">
          <a:xfrm>
            <a:off x="22225" y="46482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accent1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4</a:t>
            </a:r>
          </a:p>
        </p:txBody>
      </p:sp>
      <p:sp>
        <p:nvSpPr>
          <p:cNvPr id="346289" name="Text Box 177"/>
          <p:cNvSpPr txBox="1">
            <a:spLocks noChangeArrowheads="1"/>
          </p:cNvSpPr>
          <p:nvPr/>
        </p:nvSpPr>
        <p:spPr bwMode="auto">
          <a:xfrm>
            <a:off x="327025" y="46482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accent1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7</a:t>
            </a:r>
          </a:p>
        </p:txBody>
      </p:sp>
      <p:sp>
        <p:nvSpPr>
          <p:cNvPr id="346290" name="Text Box 178"/>
          <p:cNvSpPr txBox="1">
            <a:spLocks noChangeArrowheads="1"/>
          </p:cNvSpPr>
          <p:nvPr/>
        </p:nvSpPr>
        <p:spPr bwMode="auto">
          <a:xfrm>
            <a:off x="631825" y="46482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accent1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9</a:t>
            </a:r>
          </a:p>
        </p:txBody>
      </p:sp>
      <p:sp>
        <p:nvSpPr>
          <p:cNvPr id="346291" name="Text Box 179"/>
          <p:cNvSpPr txBox="1">
            <a:spLocks noChangeArrowheads="1"/>
          </p:cNvSpPr>
          <p:nvPr/>
        </p:nvSpPr>
        <p:spPr bwMode="auto">
          <a:xfrm>
            <a:off x="1600200" y="46482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accent1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6</a:t>
            </a:r>
          </a:p>
        </p:txBody>
      </p:sp>
      <p:sp>
        <p:nvSpPr>
          <p:cNvPr id="346292" name="Text Box 180"/>
          <p:cNvSpPr txBox="1">
            <a:spLocks noChangeArrowheads="1"/>
          </p:cNvSpPr>
          <p:nvPr/>
        </p:nvSpPr>
        <p:spPr bwMode="auto">
          <a:xfrm>
            <a:off x="1905000" y="46482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accent1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9</a:t>
            </a:r>
          </a:p>
        </p:txBody>
      </p:sp>
      <p:sp>
        <p:nvSpPr>
          <p:cNvPr id="346293" name="Text Box 181"/>
          <p:cNvSpPr txBox="1">
            <a:spLocks noChangeArrowheads="1"/>
          </p:cNvSpPr>
          <p:nvPr/>
        </p:nvSpPr>
        <p:spPr bwMode="auto">
          <a:xfrm>
            <a:off x="2209800" y="46482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accent1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8</a:t>
            </a:r>
          </a:p>
        </p:txBody>
      </p:sp>
      <p:sp>
        <p:nvSpPr>
          <p:cNvPr id="346294" name="Text Box 182"/>
          <p:cNvSpPr txBox="1">
            <a:spLocks noChangeArrowheads="1"/>
          </p:cNvSpPr>
          <p:nvPr/>
        </p:nvSpPr>
        <p:spPr bwMode="auto">
          <a:xfrm>
            <a:off x="3048000" y="46482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accent1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8</a:t>
            </a:r>
          </a:p>
        </p:txBody>
      </p:sp>
      <p:sp>
        <p:nvSpPr>
          <p:cNvPr id="346295" name="Text Box 183"/>
          <p:cNvSpPr txBox="1">
            <a:spLocks noChangeArrowheads="1"/>
          </p:cNvSpPr>
          <p:nvPr/>
        </p:nvSpPr>
        <p:spPr bwMode="auto">
          <a:xfrm>
            <a:off x="3352800" y="46482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accent1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346296" name="Text Box 184"/>
          <p:cNvSpPr txBox="1">
            <a:spLocks noChangeArrowheads="1"/>
          </p:cNvSpPr>
          <p:nvPr/>
        </p:nvSpPr>
        <p:spPr bwMode="auto">
          <a:xfrm>
            <a:off x="3657600" y="46482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accent1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6</a:t>
            </a:r>
          </a:p>
        </p:txBody>
      </p:sp>
      <p:sp>
        <p:nvSpPr>
          <p:cNvPr id="346297" name="Text Box 185"/>
          <p:cNvSpPr txBox="1">
            <a:spLocks noChangeArrowheads="1"/>
          </p:cNvSpPr>
          <p:nvPr/>
        </p:nvSpPr>
        <p:spPr bwMode="auto">
          <a:xfrm>
            <a:off x="4594225" y="46482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accent1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7</a:t>
            </a:r>
          </a:p>
        </p:txBody>
      </p:sp>
      <p:sp>
        <p:nvSpPr>
          <p:cNvPr id="346298" name="Text Box 186"/>
          <p:cNvSpPr txBox="1">
            <a:spLocks noChangeArrowheads="1"/>
          </p:cNvSpPr>
          <p:nvPr/>
        </p:nvSpPr>
        <p:spPr bwMode="auto">
          <a:xfrm>
            <a:off x="4899025" y="46482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accent1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346299" name="Text Box 187"/>
          <p:cNvSpPr txBox="1">
            <a:spLocks noChangeArrowheads="1"/>
          </p:cNvSpPr>
          <p:nvPr/>
        </p:nvSpPr>
        <p:spPr bwMode="auto">
          <a:xfrm>
            <a:off x="5203825" y="46482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accent1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346300" name="Text Box 188"/>
          <p:cNvSpPr txBox="1">
            <a:spLocks noChangeArrowheads="1"/>
          </p:cNvSpPr>
          <p:nvPr/>
        </p:nvSpPr>
        <p:spPr bwMode="auto">
          <a:xfrm>
            <a:off x="6400800" y="46482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accent1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346301" name="Text Box 189"/>
          <p:cNvSpPr txBox="1">
            <a:spLocks noChangeArrowheads="1"/>
          </p:cNvSpPr>
          <p:nvPr/>
        </p:nvSpPr>
        <p:spPr bwMode="auto">
          <a:xfrm>
            <a:off x="6705600" y="46482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accent1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346302" name="Text Box 190"/>
          <p:cNvSpPr txBox="1">
            <a:spLocks noChangeArrowheads="1"/>
          </p:cNvSpPr>
          <p:nvPr/>
        </p:nvSpPr>
        <p:spPr bwMode="auto">
          <a:xfrm>
            <a:off x="7010400" y="46482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accent1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346303" name="Text Box 191"/>
          <p:cNvSpPr txBox="1">
            <a:spLocks noChangeArrowheads="1"/>
          </p:cNvSpPr>
          <p:nvPr/>
        </p:nvSpPr>
        <p:spPr bwMode="auto">
          <a:xfrm>
            <a:off x="8207375" y="46482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accent1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4</a:t>
            </a:r>
          </a:p>
        </p:txBody>
      </p:sp>
      <p:sp>
        <p:nvSpPr>
          <p:cNvPr id="346304" name="Text Box 192"/>
          <p:cNvSpPr txBox="1">
            <a:spLocks noChangeArrowheads="1"/>
          </p:cNvSpPr>
          <p:nvPr/>
        </p:nvSpPr>
        <p:spPr bwMode="auto">
          <a:xfrm>
            <a:off x="8512175" y="46482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accent1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9</a:t>
            </a:r>
          </a:p>
        </p:txBody>
      </p:sp>
      <p:sp>
        <p:nvSpPr>
          <p:cNvPr id="346305" name="Text Box 193"/>
          <p:cNvSpPr txBox="1">
            <a:spLocks noChangeArrowheads="1"/>
          </p:cNvSpPr>
          <p:nvPr/>
        </p:nvSpPr>
        <p:spPr bwMode="auto">
          <a:xfrm>
            <a:off x="8816975" y="46482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accent1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346306" name="Text Box 194"/>
          <p:cNvSpPr txBox="1">
            <a:spLocks noChangeArrowheads="1"/>
          </p:cNvSpPr>
          <p:nvPr/>
        </p:nvSpPr>
        <p:spPr bwMode="auto">
          <a:xfrm>
            <a:off x="0" y="36576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folHlink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4</a:t>
            </a:r>
            <a:endParaRPr lang="en-US" altLang="zh-CN" sz="1400" b="0">
              <a:solidFill>
                <a:schemeClr val="accent1"/>
              </a:solidFill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6307" name="Text Box 195"/>
          <p:cNvSpPr txBox="1">
            <a:spLocks noChangeArrowheads="1"/>
          </p:cNvSpPr>
          <p:nvPr/>
        </p:nvSpPr>
        <p:spPr bwMode="auto">
          <a:xfrm>
            <a:off x="479425" y="36576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folHlink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7</a:t>
            </a:r>
            <a:endParaRPr lang="en-US" altLang="zh-CN" sz="1400" b="0">
              <a:solidFill>
                <a:schemeClr val="accent1"/>
              </a:solidFill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6308" name="Text Box 196"/>
          <p:cNvSpPr txBox="1">
            <a:spLocks noChangeArrowheads="1"/>
          </p:cNvSpPr>
          <p:nvPr/>
        </p:nvSpPr>
        <p:spPr bwMode="auto">
          <a:xfrm>
            <a:off x="936625" y="36576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folHlink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6</a:t>
            </a:r>
            <a:endParaRPr lang="en-US" altLang="zh-CN" sz="1400" b="0">
              <a:solidFill>
                <a:schemeClr val="accent1"/>
              </a:solidFill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6309" name="Text Box 197"/>
          <p:cNvSpPr txBox="1">
            <a:spLocks noChangeArrowheads="1"/>
          </p:cNvSpPr>
          <p:nvPr/>
        </p:nvSpPr>
        <p:spPr bwMode="auto">
          <a:xfrm>
            <a:off x="1447800" y="36576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folHlink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2</a:t>
            </a:r>
            <a:endParaRPr lang="en-US" altLang="zh-CN" sz="1400" b="0">
              <a:solidFill>
                <a:schemeClr val="accent1"/>
              </a:solidFill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6310" name="Text Box 198"/>
          <p:cNvSpPr txBox="1">
            <a:spLocks noChangeArrowheads="1"/>
          </p:cNvSpPr>
          <p:nvPr/>
        </p:nvSpPr>
        <p:spPr bwMode="auto">
          <a:xfrm>
            <a:off x="1958975" y="36576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folHlink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6</a:t>
            </a:r>
            <a:endParaRPr lang="en-US" altLang="zh-CN" sz="1400" b="0">
              <a:solidFill>
                <a:schemeClr val="accent1"/>
              </a:solidFill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6311" name="Text Box 199"/>
          <p:cNvSpPr txBox="1">
            <a:spLocks noChangeArrowheads="1"/>
          </p:cNvSpPr>
          <p:nvPr/>
        </p:nvSpPr>
        <p:spPr bwMode="auto">
          <a:xfrm>
            <a:off x="2308225" y="36576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folHlink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3</a:t>
            </a:r>
            <a:endParaRPr lang="en-US" altLang="zh-CN" sz="1400" b="0">
              <a:solidFill>
                <a:schemeClr val="accent1"/>
              </a:solidFill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6312" name="Text Box 200"/>
          <p:cNvSpPr txBox="1">
            <a:spLocks noChangeArrowheads="1"/>
          </p:cNvSpPr>
          <p:nvPr/>
        </p:nvSpPr>
        <p:spPr bwMode="auto">
          <a:xfrm>
            <a:off x="2841625" y="36576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folHlink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4</a:t>
            </a:r>
            <a:endParaRPr lang="en-US" altLang="zh-CN" sz="1400" b="0">
              <a:solidFill>
                <a:schemeClr val="accent1"/>
              </a:solidFill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6313" name="Text Box 201"/>
          <p:cNvSpPr txBox="1">
            <a:spLocks noChangeArrowheads="1"/>
          </p:cNvSpPr>
          <p:nvPr/>
        </p:nvSpPr>
        <p:spPr bwMode="auto">
          <a:xfrm>
            <a:off x="3352800" y="36576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folHlink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5</a:t>
            </a:r>
            <a:endParaRPr lang="en-US" altLang="zh-CN" sz="1400" b="0">
              <a:solidFill>
                <a:schemeClr val="accent1"/>
              </a:solidFill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6314" name="Text Box 202"/>
          <p:cNvSpPr txBox="1">
            <a:spLocks noChangeArrowheads="1"/>
          </p:cNvSpPr>
          <p:nvPr/>
        </p:nvSpPr>
        <p:spPr bwMode="auto">
          <a:xfrm>
            <a:off x="3810000" y="36576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folHlink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1</a:t>
            </a:r>
            <a:endParaRPr lang="en-US" altLang="zh-CN" sz="1400" b="0">
              <a:solidFill>
                <a:schemeClr val="accent1"/>
              </a:solidFill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6315" name="Text Box 203"/>
          <p:cNvSpPr txBox="1">
            <a:spLocks noChangeArrowheads="1"/>
          </p:cNvSpPr>
          <p:nvPr/>
        </p:nvSpPr>
        <p:spPr bwMode="auto">
          <a:xfrm>
            <a:off x="4670425" y="36576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folHlink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2</a:t>
            </a:r>
            <a:endParaRPr lang="en-US" altLang="zh-CN" sz="1400" b="0">
              <a:solidFill>
                <a:schemeClr val="accent1"/>
              </a:solidFill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6316" name="Text Box 204"/>
          <p:cNvSpPr txBox="1">
            <a:spLocks noChangeArrowheads="1"/>
          </p:cNvSpPr>
          <p:nvPr/>
        </p:nvSpPr>
        <p:spPr bwMode="auto">
          <a:xfrm>
            <a:off x="5181600" y="36576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folHlink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5</a:t>
            </a:r>
            <a:endParaRPr lang="en-US" altLang="zh-CN" sz="1400" b="0">
              <a:solidFill>
                <a:schemeClr val="accent1"/>
              </a:solidFill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6317" name="Text Box 205"/>
          <p:cNvSpPr txBox="1">
            <a:spLocks noChangeArrowheads="1"/>
          </p:cNvSpPr>
          <p:nvPr/>
        </p:nvSpPr>
        <p:spPr bwMode="auto">
          <a:xfrm>
            <a:off x="5638800" y="36576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folHlink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4</a:t>
            </a:r>
            <a:endParaRPr lang="en-US" altLang="zh-CN" sz="1400" b="0">
              <a:solidFill>
                <a:schemeClr val="accent1"/>
              </a:solidFill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6318" name="Text Box 206"/>
          <p:cNvSpPr txBox="1">
            <a:spLocks noChangeArrowheads="1"/>
          </p:cNvSpPr>
          <p:nvPr/>
        </p:nvSpPr>
        <p:spPr bwMode="auto">
          <a:xfrm>
            <a:off x="6096000" y="36576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folHlink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1</a:t>
            </a:r>
            <a:endParaRPr lang="en-US" altLang="zh-CN" sz="1400" b="0">
              <a:solidFill>
                <a:schemeClr val="accent1"/>
              </a:solidFill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6319" name="Text Box 207"/>
          <p:cNvSpPr txBox="1">
            <a:spLocks noChangeArrowheads="1"/>
          </p:cNvSpPr>
          <p:nvPr/>
        </p:nvSpPr>
        <p:spPr bwMode="auto">
          <a:xfrm>
            <a:off x="6575425" y="36576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folHlink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2</a:t>
            </a:r>
            <a:endParaRPr lang="en-US" altLang="zh-CN" sz="1400" b="0">
              <a:solidFill>
                <a:schemeClr val="accent1"/>
              </a:solidFill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6320" name="Text Box 208"/>
          <p:cNvSpPr txBox="1">
            <a:spLocks noChangeArrowheads="1"/>
          </p:cNvSpPr>
          <p:nvPr/>
        </p:nvSpPr>
        <p:spPr bwMode="auto">
          <a:xfrm>
            <a:off x="7185025" y="36576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folHlink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6</a:t>
            </a:r>
            <a:endParaRPr lang="en-US" altLang="zh-CN" sz="1400" b="0">
              <a:solidFill>
                <a:schemeClr val="accent1"/>
              </a:solidFill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6321" name="Text Box 209"/>
          <p:cNvSpPr txBox="1">
            <a:spLocks noChangeArrowheads="1"/>
          </p:cNvSpPr>
          <p:nvPr/>
        </p:nvSpPr>
        <p:spPr bwMode="auto">
          <a:xfrm>
            <a:off x="7620000" y="36576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folHlink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3</a:t>
            </a:r>
            <a:endParaRPr lang="en-US" altLang="zh-CN" sz="1400" b="0">
              <a:solidFill>
                <a:schemeClr val="accent1"/>
              </a:solidFill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6322" name="Text Box 210"/>
          <p:cNvSpPr txBox="1">
            <a:spLocks noChangeArrowheads="1"/>
          </p:cNvSpPr>
          <p:nvPr/>
        </p:nvSpPr>
        <p:spPr bwMode="auto">
          <a:xfrm>
            <a:off x="8099425" y="36576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folHlink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4</a:t>
            </a:r>
            <a:endParaRPr lang="en-US" altLang="zh-CN" sz="1400" b="0">
              <a:solidFill>
                <a:schemeClr val="accent1"/>
              </a:solidFill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6323" name="Text Box 211"/>
          <p:cNvSpPr txBox="1">
            <a:spLocks noChangeArrowheads="1"/>
          </p:cNvSpPr>
          <p:nvPr/>
        </p:nvSpPr>
        <p:spPr bwMode="auto">
          <a:xfrm>
            <a:off x="8578850" y="36576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folHlink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3</a:t>
            </a:r>
            <a:endParaRPr lang="en-US" altLang="zh-CN" sz="1400" b="0">
              <a:solidFill>
                <a:schemeClr val="accent1"/>
              </a:solidFill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6324" name="Text Box 212"/>
          <p:cNvSpPr txBox="1">
            <a:spLocks noChangeArrowheads="1"/>
          </p:cNvSpPr>
          <p:nvPr/>
        </p:nvSpPr>
        <p:spPr bwMode="auto">
          <a:xfrm>
            <a:off x="533400" y="27432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accent1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7</a:t>
            </a:r>
          </a:p>
        </p:txBody>
      </p:sp>
      <p:sp>
        <p:nvSpPr>
          <p:cNvPr id="346325" name="Text Box 213"/>
          <p:cNvSpPr txBox="1">
            <a:spLocks noChangeArrowheads="1"/>
          </p:cNvSpPr>
          <p:nvPr/>
        </p:nvSpPr>
        <p:spPr bwMode="auto">
          <a:xfrm>
            <a:off x="1905000" y="27432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accent1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6</a:t>
            </a:r>
          </a:p>
        </p:txBody>
      </p:sp>
      <p:sp>
        <p:nvSpPr>
          <p:cNvPr id="346326" name="Text Box 214"/>
          <p:cNvSpPr txBox="1">
            <a:spLocks noChangeArrowheads="1"/>
          </p:cNvSpPr>
          <p:nvPr/>
        </p:nvSpPr>
        <p:spPr bwMode="auto">
          <a:xfrm>
            <a:off x="3200400" y="27432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accent1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346327" name="Text Box 215"/>
          <p:cNvSpPr txBox="1">
            <a:spLocks noChangeArrowheads="1"/>
          </p:cNvSpPr>
          <p:nvPr/>
        </p:nvSpPr>
        <p:spPr bwMode="auto">
          <a:xfrm>
            <a:off x="5280025" y="27432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accent1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346328" name="Text Box 216"/>
          <p:cNvSpPr txBox="1">
            <a:spLocks noChangeArrowheads="1"/>
          </p:cNvSpPr>
          <p:nvPr/>
        </p:nvSpPr>
        <p:spPr bwMode="auto">
          <a:xfrm>
            <a:off x="6324600" y="27432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accent1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6</a:t>
            </a:r>
          </a:p>
        </p:txBody>
      </p:sp>
      <p:sp>
        <p:nvSpPr>
          <p:cNvPr id="346329" name="Text Box 217"/>
          <p:cNvSpPr txBox="1">
            <a:spLocks noChangeArrowheads="1"/>
          </p:cNvSpPr>
          <p:nvPr/>
        </p:nvSpPr>
        <p:spPr bwMode="auto">
          <a:xfrm>
            <a:off x="7413625" y="27432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accent1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3439246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MiniMax Example</a:t>
            </a:r>
          </a:p>
        </p:txBody>
      </p:sp>
      <p:sp>
        <p:nvSpPr>
          <p:cNvPr id="347139" name="AutoShape 3"/>
          <p:cNvSpPr>
            <a:spLocks noChangeArrowheads="1"/>
          </p:cNvSpPr>
          <p:nvPr/>
        </p:nvSpPr>
        <p:spPr bwMode="auto">
          <a:xfrm>
            <a:off x="4305300" y="1143000"/>
            <a:ext cx="304800" cy="228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7140" name="AutoShape 4"/>
          <p:cNvSpPr>
            <a:spLocks noChangeArrowheads="1"/>
          </p:cNvSpPr>
          <p:nvPr/>
        </p:nvSpPr>
        <p:spPr bwMode="auto">
          <a:xfrm flipV="1">
            <a:off x="2590800" y="2057400"/>
            <a:ext cx="304800" cy="2286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7141" name="AutoShape 5"/>
          <p:cNvSpPr>
            <a:spLocks noChangeArrowheads="1"/>
          </p:cNvSpPr>
          <p:nvPr/>
        </p:nvSpPr>
        <p:spPr bwMode="auto">
          <a:xfrm flipV="1">
            <a:off x="4267200" y="2057400"/>
            <a:ext cx="304800" cy="2286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7142" name="AutoShape 6"/>
          <p:cNvSpPr>
            <a:spLocks noChangeArrowheads="1"/>
          </p:cNvSpPr>
          <p:nvPr/>
        </p:nvSpPr>
        <p:spPr bwMode="auto">
          <a:xfrm flipV="1">
            <a:off x="6019800" y="2057400"/>
            <a:ext cx="304800" cy="2286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47143" name="AutoShape 7"/>
          <p:cNvCxnSpPr>
            <a:cxnSpLocks noChangeShapeType="1"/>
            <a:stCxn id="347139" idx="3"/>
            <a:endCxn id="347140" idx="3"/>
          </p:cNvCxnSpPr>
          <p:nvPr/>
        </p:nvCxnSpPr>
        <p:spPr bwMode="auto">
          <a:xfrm flipH="1">
            <a:off x="2741613" y="1371600"/>
            <a:ext cx="1716087" cy="6858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7144" name="AutoShape 8"/>
          <p:cNvCxnSpPr>
            <a:cxnSpLocks noChangeShapeType="1"/>
            <a:stCxn id="347139" idx="3"/>
            <a:endCxn id="347141" idx="3"/>
          </p:cNvCxnSpPr>
          <p:nvPr/>
        </p:nvCxnSpPr>
        <p:spPr bwMode="auto">
          <a:xfrm flipH="1">
            <a:off x="4418013" y="1371600"/>
            <a:ext cx="39687" cy="6858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7145" name="AutoShape 9"/>
          <p:cNvCxnSpPr>
            <a:cxnSpLocks noChangeShapeType="1"/>
            <a:stCxn id="347139" idx="3"/>
            <a:endCxn id="347142" idx="3"/>
          </p:cNvCxnSpPr>
          <p:nvPr/>
        </p:nvCxnSpPr>
        <p:spPr bwMode="auto">
          <a:xfrm>
            <a:off x="4457700" y="1371600"/>
            <a:ext cx="1712913" cy="6858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7146" name="AutoShape 10"/>
          <p:cNvSpPr>
            <a:spLocks noChangeArrowheads="1"/>
          </p:cNvSpPr>
          <p:nvPr/>
        </p:nvSpPr>
        <p:spPr bwMode="auto">
          <a:xfrm>
            <a:off x="685800" y="2819400"/>
            <a:ext cx="304800" cy="228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7147" name="AutoShape 11"/>
          <p:cNvSpPr>
            <a:spLocks noChangeArrowheads="1"/>
          </p:cNvSpPr>
          <p:nvPr/>
        </p:nvSpPr>
        <p:spPr bwMode="auto">
          <a:xfrm flipV="1">
            <a:off x="152400" y="3581400"/>
            <a:ext cx="304800" cy="2286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7148" name="AutoShape 12"/>
          <p:cNvSpPr>
            <a:spLocks noChangeArrowheads="1"/>
          </p:cNvSpPr>
          <p:nvPr/>
        </p:nvSpPr>
        <p:spPr bwMode="auto">
          <a:xfrm flipV="1">
            <a:off x="619125" y="3581400"/>
            <a:ext cx="304800" cy="2286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7149" name="AutoShape 13"/>
          <p:cNvSpPr>
            <a:spLocks noChangeArrowheads="1"/>
          </p:cNvSpPr>
          <p:nvPr/>
        </p:nvSpPr>
        <p:spPr bwMode="auto">
          <a:xfrm flipV="1">
            <a:off x="1085850" y="3581400"/>
            <a:ext cx="304800" cy="2286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47150" name="AutoShape 14"/>
          <p:cNvCxnSpPr>
            <a:cxnSpLocks noChangeShapeType="1"/>
            <a:stCxn id="347146" idx="3"/>
            <a:endCxn id="347147" idx="3"/>
          </p:cNvCxnSpPr>
          <p:nvPr/>
        </p:nvCxnSpPr>
        <p:spPr bwMode="auto">
          <a:xfrm flipH="1">
            <a:off x="303213" y="3048000"/>
            <a:ext cx="534987" cy="5334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7151" name="AutoShape 15"/>
          <p:cNvCxnSpPr>
            <a:cxnSpLocks noChangeShapeType="1"/>
            <a:stCxn id="347146" idx="3"/>
            <a:endCxn id="347148" idx="3"/>
          </p:cNvCxnSpPr>
          <p:nvPr/>
        </p:nvCxnSpPr>
        <p:spPr bwMode="auto">
          <a:xfrm flipH="1">
            <a:off x="769938" y="3048000"/>
            <a:ext cx="68262" cy="5334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7152" name="AutoShape 16"/>
          <p:cNvCxnSpPr>
            <a:cxnSpLocks noChangeShapeType="1"/>
            <a:stCxn id="347146" idx="3"/>
            <a:endCxn id="347149" idx="3"/>
          </p:cNvCxnSpPr>
          <p:nvPr/>
        </p:nvCxnSpPr>
        <p:spPr bwMode="auto">
          <a:xfrm>
            <a:off x="838200" y="3048000"/>
            <a:ext cx="398463" cy="5334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7153" name="AutoShape 17"/>
          <p:cNvSpPr>
            <a:spLocks noChangeArrowheads="1"/>
          </p:cNvSpPr>
          <p:nvPr/>
        </p:nvSpPr>
        <p:spPr bwMode="auto">
          <a:xfrm>
            <a:off x="0" y="4419600"/>
            <a:ext cx="304800" cy="228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7154" name="AutoShape 18"/>
          <p:cNvSpPr>
            <a:spLocks noChangeArrowheads="1"/>
          </p:cNvSpPr>
          <p:nvPr/>
        </p:nvSpPr>
        <p:spPr bwMode="auto">
          <a:xfrm>
            <a:off x="323850" y="4419600"/>
            <a:ext cx="304800" cy="228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7155" name="AutoShape 19"/>
          <p:cNvSpPr>
            <a:spLocks noChangeArrowheads="1"/>
          </p:cNvSpPr>
          <p:nvPr/>
        </p:nvSpPr>
        <p:spPr bwMode="auto">
          <a:xfrm>
            <a:off x="647700" y="4419600"/>
            <a:ext cx="304800" cy="228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47156" name="AutoShape 20"/>
          <p:cNvCxnSpPr>
            <a:cxnSpLocks noChangeShapeType="1"/>
            <a:stCxn id="347140" idx="0"/>
            <a:endCxn id="347146" idx="0"/>
          </p:cNvCxnSpPr>
          <p:nvPr/>
        </p:nvCxnSpPr>
        <p:spPr bwMode="auto">
          <a:xfrm flipH="1">
            <a:off x="838200" y="2286000"/>
            <a:ext cx="1903413" cy="5334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7157" name="AutoShape 21"/>
          <p:cNvSpPr>
            <a:spLocks noChangeArrowheads="1"/>
          </p:cNvSpPr>
          <p:nvPr/>
        </p:nvSpPr>
        <p:spPr bwMode="auto">
          <a:xfrm>
            <a:off x="2019300" y="2819400"/>
            <a:ext cx="304800" cy="228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7158" name="AutoShape 22"/>
          <p:cNvSpPr>
            <a:spLocks noChangeArrowheads="1"/>
          </p:cNvSpPr>
          <p:nvPr/>
        </p:nvSpPr>
        <p:spPr bwMode="auto">
          <a:xfrm flipV="1">
            <a:off x="1552575" y="3581400"/>
            <a:ext cx="304800" cy="2286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7159" name="AutoShape 23"/>
          <p:cNvSpPr>
            <a:spLocks noChangeArrowheads="1"/>
          </p:cNvSpPr>
          <p:nvPr/>
        </p:nvSpPr>
        <p:spPr bwMode="auto">
          <a:xfrm flipV="1">
            <a:off x="2019300" y="3581400"/>
            <a:ext cx="304800" cy="2286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7160" name="AutoShape 24"/>
          <p:cNvSpPr>
            <a:spLocks noChangeArrowheads="1"/>
          </p:cNvSpPr>
          <p:nvPr/>
        </p:nvSpPr>
        <p:spPr bwMode="auto">
          <a:xfrm flipV="1">
            <a:off x="2438400" y="3581400"/>
            <a:ext cx="304800" cy="2286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47161" name="AutoShape 25"/>
          <p:cNvCxnSpPr>
            <a:cxnSpLocks noChangeShapeType="1"/>
            <a:stCxn id="347157" idx="3"/>
            <a:endCxn id="347158" idx="3"/>
          </p:cNvCxnSpPr>
          <p:nvPr/>
        </p:nvCxnSpPr>
        <p:spPr bwMode="auto">
          <a:xfrm flipH="1">
            <a:off x="1703388" y="3048000"/>
            <a:ext cx="468312" cy="5334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7162" name="AutoShape 26"/>
          <p:cNvCxnSpPr>
            <a:cxnSpLocks noChangeShapeType="1"/>
            <a:stCxn id="347157" idx="3"/>
            <a:endCxn id="347159" idx="3"/>
          </p:cNvCxnSpPr>
          <p:nvPr/>
        </p:nvCxnSpPr>
        <p:spPr bwMode="auto">
          <a:xfrm flipH="1">
            <a:off x="2170113" y="3048000"/>
            <a:ext cx="1587" cy="5334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7163" name="AutoShape 27"/>
          <p:cNvCxnSpPr>
            <a:cxnSpLocks noChangeShapeType="1"/>
            <a:stCxn id="347157" idx="3"/>
            <a:endCxn id="347160" idx="3"/>
          </p:cNvCxnSpPr>
          <p:nvPr/>
        </p:nvCxnSpPr>
        <p:spPr bwMode="auto">
          <a:xfrm>
            <a:off x="2171700" y="3048000"/>
            <a:ext cx="417513" cy="5334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7164" name="AutoShape 28"/>
          <p:cNvCxnSpPr>
            <a:cxnSpLocks noChangeShapeType="1"/>
            <a:stCxn id="347140" idx="0"/>
            <a:endCxn id="347157" idx="0"/>
          </p:cNvCxnSpPr>
          <p:nvPr/>
        </p:nvCxnSpPr>
        <p:spPr bwMode="auto">
          <a:xfrm flipH="1">
            <a:off x="2171700" y="2286000"/>
            <a:ext cx="569913" cy="5334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7165" name="AutoShape 29"/>
          <p:cNvSpPr>
            <a:spLocks noChangeArrowheads="1"/>
          </p:cNvSpPr>
          <p:nvPr/>
        </p:nvSpPr>
        <p:spPr bwMode="auto">
          <a:xfrm>
            <a:off x="3352800" y="2819400"/>
            <a:ext cx="304800" cy="228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7166" name="AutoShape 30"/>
          <p:cNvSpPr>
            <a:spLocks noChangeArrowheads="1"/>
          </p:cNvSpPr>
          <p:nvPr/>
        </p:nvSpPr>
        <p:spPr bwMode="auto">
          <a:xfrm flipV="1">
            <a:off x="2952750" y="3581400"/>
            <a:ext cx="304800" cy="2286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7167" name="AutoShape 31"/>
          <p:cNvSpPr>
            <a:spLocks noChangeArrowheads="1"/>
          </p:cNvSpPr>
          <p:nvPr/>
        </p:nvSpPr>
        <p:spPr bwMode="auto">
          <a:xfrm flipV="1">
            <a:off x="3419475" y="3581400"/>
            <a:ext cx="304800" cy="2286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7168" name="AutoShape 32"/>
          <p:cNvSpPr>
            <a:spLocks noChangeArrowheads="1"/>
          </p:cNvSpPr>
          <p:nvPr/>
        </p:nvSpPr>
        <p:spPr bwMode="auto">
          <a:xfrm flipV="1">
            <a:off x="3886200" y="3581400"/>
            <a:ext cx="304800" cy="2286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47169" name="AutoShape 33"/>
          <p:cNvCxnSpPr>
            <a:cxnSpLocks noChangeShapeType="1"/>
            <a:stCxn id="347165" idx="3"/>
            <a:endCxn id="347166" idx="3"/>
          </p:cNvCxnSpPr>
          <p:nvPr/>
        </p:nvCxnSpPr>
        <p:spPr bwMode="auto">
          <a:xfrm flipH="1">
            <a:off x="3103563" y="3048000"/>
            <a:ext cx="401637" cy="5334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7170" name="AutoShape 34"/>
          <p:cNvCxnSpPr>
            <a:cxnSpLocks noChangeShapeType="1"/>
            <a:stCxn id="347165" idx="3"/>
            <a:endCxn id="347167" idx="3"/>
          </p:cNvCxnSpPr>
          <p:nvPr/>
        </p:nvCxnSpPr>
        <p:spPr bwMode="auto">
          <a:xfrm>
            <a:off x="3505200" y="3048000"/>
            <a:ext cx="65088" cy="5334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7171" name="AutoShape 35"/>
          <p:cNvCxnSpPr>
            <a:cxnSpLocks noChangeShapeType="1"/>
            <a:stCxn id="347165" idx="3"/>
            <a:endCxn id="347168" idx="3"/>
          </p:cNvCxnSpPr>
          <p:nvPr/>
        </p:nvCxnSpPr>
        <p:spPr bwMode="auto">
          <a:xfrm>
            <a:off x="3505200" y="3048000"/>
            <a:ext cx="531813" cy="5334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7172" name="AutoShape 36"/>
          <p:cNvCxnSpPr>
            <a:cxnSpLocks noChangeShapeType="1"/>
            <a:stCxn id="347140" idx="0"/>
            <a:endCxn id="347165" idx="0"/>
          </p:cNvCxnSpPr>
          <p:nvPr/>
        </p:nvCxnSpPr>
        <p:spPr bwMode="auto">
          <a:xfrm>
            <a:off x="2741613" y="2286000"/>
            <a:ext cx="763587" cy="5334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7173" name="AutoShape 37"/>
          <p:cNvSpPr>
            <a:spLocks noChangeArrowheads="1"/>
          </p:cNvSpPr>
          <p:nvPr/>
        </p:nvSpPr>
        <p:spPr bwMode="auto">
          <a:xfrm>
            <a:off x="5410200" y="2819400"/>
            <a:ext cx="304800" cy="228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7174" name="AutoShape 38"/>
          <p:cNvSpPr>
            <a:spLocks noChangeArrowheads="1"/>
          </p:cNvSpPr>
          <p:nvPr/>
        </p:nvSpPr>
        <p:spPr bwMode="auto">
          <a:xfrm flipV="1">
            <a:off x="4724400" y="3581400"/>
            <a:ext cx="304800" cy="2286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7175" name="AutoShape 39"/>
          <p:cNvSpPr>
            <a:spLocks noChangeArrowheads="1"/>
          </p:cNvSpPr>
          <p:nvPr/>
        </p:nvSpPr>
        <p:spPr bwMode="auto">
          <a:xfrm flipV="1">
            <a:off x="5257800" y="3581400"/>
            <a:ext cx="304800" cy="2286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7176" name="AutoShape 40"/>
          <p:cNvSpPr>
            <a:spLocks noChangeArrowheads="1"/>
          </p:cNvSpPr>
          <p:nvPr/>
        </p:nvSpPr>
        <p:spPr bwMode="auto">
          <a:xfrm flipV="1">
            <a:off x="5715000" y="3581400"/>
            <a:ext cx="304800" cy="2286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47177" name="AutoShape 41"/>
          <p:cNvCxnSpPr>
            <a:cxnSpLocks noChangeShapeType="1"/>
            <a:stCxn id="347173" idx="3"/>
            <a:endCxn id="347174" idx="3"/>
          </p:cNvCxnSpPr>
          <p:nvPr/>
        </p:nvCxnSpPr>
        <p:spPr bwMode="auto">
          <a:xfrm flipH="1">
            <a:off x="4875213" y="3048000"/>
            <a:ext cx="687387" cy="5334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7178" name="AutoShape 42"/>
          <p:cNvCxnSpPr>
            <a:cxnSpLocks noChangeShapeType="1"/>
            <a:stCxn id="347173" idx="3"/>
            <a:endCxn id="347175" idx="3"/>
          </p:cNvCxnSpPr>
          <p:nvPr/>
        </p:nvCxnSpPr>
        <p:spPr bwMode="auto">
          <a:xfrm flipH="1">
            <a:off x="5408613" y="3048000"/>
            <a:ext cx="153987" cy="5334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7179" name="AutoShape 43"/>
          <p:cNvCxnSpPr>
            <a:cxnSpLocks noChangeShapeType="1"/>
            <a:stCxn id="347173" idx="3"/>
            <a:endCxn id="347176" idx="3"/>
          </p:cNvCxnSpPr>
          <p:nvPr/>
        </p:nvCxnSpPr>
        <p:spPr bwMode="auto">
          <a:xfrm>
            <a:off x="5562600" y="3048000"/>
            <a:ext cx="303213" cy="5334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7180" name="AutoShape 44"/>
          <p:cNvCxnSpPr>
            <a:cxnSpLocks noChangeShapeType="1"/>
            <a:stCxn id="347142" idx="0"/>
            <a:endCxn id="347173" idx="0"/>
          </p:cNvCxnSpPr>
          <p:nvPr/>
        </p:nvCxnSpPr>
        <p:spPr bwMode="auto">
          <a:xfrm flipH="1">
            <a:off x="5562600" y="2286000"/>
            <a:ext cx="608013" cy="5334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7181" name="AutoShape 45"/>
          <p:cNvSpPr>
            <a:spLocks noChangeArrowheads="1"/>
          </p:cNvSpPr>
          <p:nvPr/>
        </p:nvSpPr>
        <p:spPr bwMode="auto">
          <a:xfrm>
            <a:off x="6477000" y="2819400"/>
            <a:ext cx="304800" cy="228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7182" name="AutoShape 46"/>
          <p:cNvSpPr>
            <a:spLocks noChangeArrowheads="1"/>
          </p:cNvSpPr>
          <p:nvPr/>
        </p:nvSpPr>
        <p:spPr bwMode="auto">
          <a:xfrm flipV="1">
            <a:off x="6172200" y="3581400"/>
            <a:ext cx="304800" cy="2286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7183" name="AutoShape 47"/>
          <p:cNvSpPr>
            <a:spLocks noChangeArrowheads="1"/>
          </p:cNvSpPr>
          <p:nvPr/>
        </p:nvSpPr>
        <p:spPr bwMode="auto">
          <a:xfrm flipV="1">
            <a:off x="6705600" y="3581400"/>
            <a:ext cx="304800" cy="2286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7184" name="AutoShape 48"/>
          <p:cNvSpPr>
            <a:spLocks noChangeArrowheads="1"/>
          </p:cNvSpPr>
          <p:nvPr/>
        </p:nvSpPr>
        <p:spPr bwMode="auto">
          <a:xfrm flipV="1">
            <a:off x="7239000" y="3581400"/>
            <a:ext cx="304800" cy="2286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47185" name="AutoShape 49"/>
          <p:cNvCxnSpPr>
            <a:cxnSpLocks noChangeShapeType="1"/>
            <a:stCxn id="347181" idx="3"/>
            <a:endCxn id="347182" idx="3"/>
          </p:cNvCxnSpPr>
          <p:nvPr/>
        </p:nvCxnSpPr>
        <p:spPr bwMode="auto">
          <a:xfrm flipH="1">
            <a:off x="6323013" y="3048000"/>
            <a:ext cx="306387" cy="5334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7186" name="AutoShape 50"/>
          <p:cNvCxnSpPr>
            <a:cxnSpLocks noChangeShapeType="1"/>
            <a:stCxn id="347181" idx="3"/>
            <a:endCxn id="347183" idx="3"/>
          </p:cNvCxnSpPr>
          <p:nvPr/>
        </p:nvCxnSpPr>
        <p:spPr bwMode="auto">
          <a:xfrm>
            <a:off x="6629400" y="3048000"/>
            <a:ext cx="227013" cy="5334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7187" name="AutoShape 51"/>
          <p:cNvCxnSpPr>
            <a:cxnSpLocks noChangeShapeType="1"/>
            <a:stCxn id="347181" idx="3"/>
            <a:endCxn id="347184" idx="3"/>
          </p:cNvCxnSpPr>
          <p:nvPr/>
        </p:nvCxnSpPr>
        <p:spPr bwMode="auto">
          <a:xfrm>
            <a:off x="6629400" y="3048000"/>
            <a:ext cx="760413" cy="5334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7188" name="AutoShape 52"/>
          <p:cNvCxnSpPr>
            <a:cxnSpLocks noChangeShapeType="1"/>
            <a:stCxn id="347142" idx="0"/>
            <a:endCxn id="347181" idx="0"/>
          </p:cNvCxnSpPr>
          <p:nvPr/>
        </p:nvCxnSpPr>
        <p:spPr bwMode="auto">
          <a:xfrm>
            <a:off x="6170613" y="2286000"/>
            <a:ext cx="458787" cy="5334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7189" name="AutoShape 53"/>
          <p:cNvSpPr>
            <a:spLocks noChangeArrowheads="1"/>
          </p:cNvSpPr>
          <p:nvPr/>
        </p:nvSpPr>
        <p:spPr bwMode="auto">
          <a:xfrm>
            <a:off x="7543800" y="2819400"/>
            <a:ext cx="304800" cy="228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7190" name="AutoShape 54"/>
          <p:cNvSpPr>
            <a:spLocks noChangeArrowheads="1"/>
          </p:cNvSpPr>
          <p:nvPr/>
        </p:nvSpPr>
        <p:spPr bwMode="auto">
          <a:xfrm flipV="1">
            <a:off x="7696200" y="3581400"/>
            <a:ext cx="304800" cy="2286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7191" name="AutoShape 55"/>
          <p:cNvSpPr>
            <a:spLocks noChangeArrowheads="1"/>
          </p:cNvSpPr>
          <p:nvPr/>
        </p:nvSpPr>
        <p:spPr bwMode="auto">
          <a:xfrm flipV="1">
            <a:off x="8153400" y="3581400"/>
            <a:ext cx="304800" cy="2286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7192" name="AutoShape 56"/>
          <p:cNvSpPr>
            <a:spLocks noChangeArrowheads="1"/>
          </p:cNvSpPr>
          <p:nvPr/>
        </p:nvSpPr>
        <p:spPr bwMode="auto">
          <a:xfrm flipV="1">
            <a:off x="8686800" y="3581400"/>
            <a:ext cx="304800" cy="2286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47193" name="AutoShape 57"/>
          <p:cNvCxnSpPr>
            <a:cxnSpLocks noChangeShapeType="1"/>
            <a:stCxn id="347189" idx="3"/>
            <a:endCxn id="347190" idx="3"/>
          </p:cNvCxnSpPr>
          <p:nvPr/>
        </p:nvCxnSpPr>
        <p:spPr bwMode="auto">
          <a:xfrm>
            <a:off x="7696200" y="3048000"/>
            <a:ext cx="150813" cy="5334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7194" name="AutoShape 58"/>
          <p:cNvCxnSpPr>
            <a:cxnSpLocks noChangeShapeType="1"/>
            <a:stCxn id="347189" idx="3"/>
            <a:endCxn id="347191" idx="3"/>
          </p:cNvCxnSpPr>
          <p:nvPr/>
        </p:nvCxnSpPr>
        <p:spPr bwMode="auto">
          <a:xfrm>
            <a:off x="7696200" y="3048000"/>
            <a:ext cx="608013" cy="5334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7195" name="AutoShape 59"/>
          <p:cNvCxnSpPr>
            <a:cxnSpLocks noChangeShapeType="1"/>
            <a:stCxn id="347189" idx="3"/>
            <a:endCxn id="347192" idx="3"/>
          </p:cNvCxnSpPr>
          <p:nvPr/>
        </p:nvCxnSpPr>
        <p:spPr bwMode="auto">
          <a:xfrm>
            <a:off x="7696200" y="3048000"/>
            <a:ext cx="1141413" cy="5334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7196" name="AutoShape 60"/>
          <p:cNvCxnSpPr>
            <a:cxnSpLocks noChangeShapeType="1"/>
            <a:stCxn id="347142" idx="0"/>
            <a:endCxn id="347189" idx="0"/>
          </p:cNvCxnSpPr>
          <p:nvPr/>
        </p:nvCxnSpPr>
        <p:spPr bwMode="auto">
          <a:xfrm>
            <a:off x="6170613" y="2286000"/>
            <a:ext cx="1525587" cy="5334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47197" name="Group 61"/>
          <p:cNvGrpSpPr>
            <a:grpSpLocks/>
          </p:cNvGrpSpPr>
          <p:nvPr/>
        </p:nvGrpSpPr>
        <p:grpSpPr bwMode="auto">
          <a:xfrm>
            <a:off x="4267200" y="2895600"/>
            <a:ext cx="381000" cy="76200"/>
            <a:chOff x="2640" y="1872"/>
            <a:chExt cx="240" cy="48"/>
          </a:xfrm>
        </p:grpSpPr>
        <p:sp>
          <p:nvSpPr>
            <p:cNvPr id="347198" name="Oval 62"/>
            <p:cNvSpPr>
              <a:spLocks noChangeArrowheads="1"/>
            </p:cNvSpPr>
            <p:nvPr/>
          </p:nvSpPr>
          <p:spPr bwMode="auto">
            <a:xfrm>
              <a:off x="2640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7199" name="Oval 63"/>
            <p:cNvSpPr>
              <a:spLocks noChangeArrowheads="1"/>
            </p:cNvSpPr>
            <p:nvPr/>
          </p:nvSpPr>
          <p:spPr bwMode="auto">
            <a:xfrm>
              <a:off x="2736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7200" name="Oval 64"/>
            <p:cNvSpPr>
              <a:spLocks noChangeArrowheads="1"/>
            </p:cNvSpPr>
            <p:nvPr/>
          </p:nvSpPr>
          <p:spPr bwMode="auto">
            <a:xfrm>
              <a:off x="283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347201" name="AutoShape 65"/>
          <p:cNvCxnSpPr>
            <a:cxnSpLocks noChangeShapeType="1"/>
            <a:stCxn id="347147" idx="0"/>
            <a:endCxn id="347153" idx="0"/>
          </p:cNvCxnSpPr>
          <p:nvPr/>
        </p:nvCxnSpPr>
        <p:spPr bwMode="auto">
          <a:xfrm flipH="1">
            <a:off x="152400" y="3810000"/>
            <a:ext cx="150813" cy="6096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7202" name="AutoShape 66"/>
          <p:cNvCxnSpPr>
            <a:cxnSpLocks noChangeShapeType="1"/>
            <a:stCxn id="347147" idx="0"/>
            <a:endCxn id="347154" idx="0"/>
          </p:cNvCxnSpPr>
          <p:nvPr/>
        </p:nvCxnSpPr>
        <p:spPr bwMode="auto">
          <a:xfrm>
            <a:off x="303213" y="3810000"/>
            <a:ext cx="173037" cy="6096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7203" name="AutoShape 67"/>
          <p:cNvCxnSpPr>
            <a:cxnSpLocks noChangeShapeType="1"/>
            <a:stCxn id="347147" idx="0"/>
            <a:endCxn id="347155" idx="0"/>
          </p:cNvCxnSpPr>
          <p:nvPr/>
        </p:nvCxnSpPr>
        <p:spPr bwMode="auto">
          <a:xfrm>
            <a:off x="303213" y="3810000"/>
            <a:ext cx="496887" cy="6096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47204" name="Group 68"/>
          <p:cNvGrpSpPr>
            <a:grpSpLocks/>
          </p:cNvGrpSpPr>
          <p:nvPr/>
        </p:nvGrpSpPr>
        <p:grpSpPr bwMode="auto">
          <a:xfrm>
            <a:off x="1066800" y="4495800"/>
            <a:ext cx="381000" cy="76200"/>
            <a:chOff x="2640" y="1872"/>
            <a:chExt cx="240" cy="48"/>
          </a:xfrm>
        </p:grpSpPr>
        <p:sp>
          <p:nvSpPr>
            <p:cNvPr id="347205" name="Oval 69"/>
            <p:cNvSpPr>
              <a:spLocks noChangeArrowheads="1"/>
            </p:cNvSpPr>
            <p:nvPr/>
          </p:nvSpPr>
          <p:spPr bwMode="auto">
            <a:xfrm>
              <a:off x="2640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7206" name="Oval 70"/>
            <p:cNvSpPr>
              <a:spLocks noChangeArrowheads="1"/>
            </p:cNvSpPr>
            <p:nvPr/>
          </p:nvSpPr>
          <p:spPr bwMode="auto">
            <a:xfrm>
              <a:off x="2736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7207" name="Oval 71"/>
            <p:cNvSpPr>
              <a:spLocks noChangeArrowheads="1"/>
            </p:cNvSpPr>
            <p:nvPr/>
          </p:nvSpPr>
          <p:spPr bwMode="auto">
            <a:xfrm>
              <a:off x="283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47208" name="Group 72"/>
          <p:cNvGrpSpPr>
            <a:grpSpLocks/>
          </p:cNvGrpSpPr>
          <p:nvPr/>
        </p:nvGrpSpPr>
        <p:grpSpPr bwMode="auto">
          <a:xfrm>
            <a:off x="4267200" y="3657600"/>
            <a:ext cx="381000" cy="76200"/>
            <a:chOff x="2640" y="1872"/>
            <a:chExt cx="240" cy="48"/>
          </a:xfrm>
        </p:grpSpPr>
        <p:sp>
          <p:nvSpPr>
            <p:cNvPr id="347209" name="Oval 73"/>
            <p:cNvSpPr>
              <a:spLocks noChangeArrowheads="1"/>
            </p:cNvSpPr>
            <p:nvPr/>
          </p:nvSpPr>
          <p:spPr bwMode="auto">
            <a:xfrm>
              <a:off x="2640" y="1872"/>
              <a:ext cx="48" cy="48"/>
            </a:xfrm>
            <a:prstGeom prst="ellipse">
              <a:avLst/>
            </a:prstGeom>
            <a:solidFill>
              <a:schemeClr val="folHlink"/>
            </a:solidFill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7210" name="Oval 74"/>
            <p:cNvSpPr>
              <a:spLocks noChangeArrowheads="1"/>
            </p:cNvSpPr>
            <p:nvPr/>
          </p:nvSpPr>
          <p:spPr bwMode="auto">
            <a:xfrm>
              <a:off x="2736" y="1872"/>
              <a:ext cx="48" cy="48"/>
            </a:xfrm>
            <a:prstGeom prst="ellipse">
              <a:avLst/>
            </a:prstGeom>
            <a:solidFill>
              <a:schemeClr val="folHlink"/>
            </a:solidFill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7211" name="Oval 75"/>
            <p:cNvSpPr>
              <a:spLocks noChangeArrowheads="1"/>
            </p:cNvSpPr>
            <p:nvPr/>
          </p:nvSpPr>
          <p:spPr bwMode="auto">
            <a:xfrm>
              <a:off x="2832" y="1872"/>
              <a:ext cx="48" cy="48"/>
            </a:xfrm>
            <a:prstGeom prst="ellipse">
              <a:avLst/>
            </a:prstGeom>
            <a:solidFill>
              <a:schemeClr val="folHlink"/>
            </a:solidFill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47212" name="AutoShape 76"/>
          <p:cNvSpPr>
            <a:spLocks noChangeArrowheads="1"/>
          </p:cNvSpPr>
          <p:nvPr/>
        </p:nvSpPr>
        <p:spPr bwMode="auto">
          <a:xfrm>
            <a:off x="1579563" y="4419600"/>
            <a:ext cx="304800" cy="228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7213" name="AutoShape 77"/>
          <p:cNvSpPr>
            <a:spLocks noChangeArrowheads="1"/>
          </p:cNvSpPr>
          <p:nvPr/>
        </p:nvSpPr>
        <p:spPr bwMode="auto">
          <a:xfrm>
            <a:off x="1905000" y="4419600"/>
            <a:ext cx="304800" cy="228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7214" name="AutoShape 78"/>
          <p:cNvSpPr>
            <a:spLocks noChangeArrowheads="1"/>
          </p:cNvSpPr>
          <p:nvPr/>
        </p:nvSpPr>
        <p:spPr bwMode="auto">
          <a:xfrm>
            <a:off x="2228850" y="4419600"/>
            <a:ext cx="304800" cy="228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47215" name="AutoShape 79"/>
          <p:cNvCxnSpPr>
            <a:cxnSpLocks noChangeShapeType="1"/>
            <a:stCxn id="347159" idx="0"/>
            <a:endCxn id="347212" idx="0"/>
          </p:cNvCxnSpPr>
          <p:nvPr/>
        </p:nvCxnSpPr>
        <p:spPr bwMode="auto">
          <a:xfrm flipH="1">
            <a:off x="1731963" y="3810000"/>
            <a:ext cx="438150" cy="6096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7216" name="AutoShape 80"/>
          <p:cNvCxnSpPr>
            <a:cxnSpLocks noChangeShapeType="1"/>
            <a:stCxn id="347159" idx="0"/>
            <a:endCxn id="347213" idx="0"/>
          </p:cNvCxnSpPr>
          <p:nvPr/>
        </p:nvCxnSpPr>
        <p:spPr bwMode="auto">
          <a:xfrm flipH="1">
            <a:off x="2057400" y="3810000"/>
            <a:ext cx="112713" cy="6096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7217" name="AutoShape 81"/>
          <p:cNvCxnSpPr>
            <a:cxnSpLocks noChangeShapeType="1"/>
            <a:stCxn id="347159" idx="0"/>
            <a:endCxn id="347214" idx="0"/>
          </p:cNvCxnSpPr>
          <p:nvPr/>
        </p:nvCxnSpPr>
        <p:spPr bwMode="auto">
          <a:xfrm>
            <a:off x="2170113" y="3810000"/>
            <a:ext cx="211137" cy="6096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47218" name="Group 82"/>
          <p:cNvGrpSpPr>
            <a:grpSpLocks/>
          </p:cNvGrpSpPr>
          <p:nvPr/>
        </p:nvGrpSpPr>
        <p:grpSpPr bwMode="auto">
          <a:xfrm>
            <a:off x="2590800" y="4495800"/>
            <a:ext cx="381000" cy="76200"/>
            <a:chOff x="2640" y="1872"/>
            <a:chExt cx="240" cy="48"/>
          </a:xfrm>
        </p:grpSpPr>
        <p:sp>
          <p:nvSpPr>
            <p:cNvPr id="347219" name="Oval 83"/>
            <p:cNvSpPr>
              <a:spLocks noChangeArrowheads="1"/>
            </p:cNvSpPr>
            <p:nvPr/>
          </p:nvSpPr>
          <p:spPr bwMode="auto">
            <a:xfrm>
              <a:off x="2640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7220" name="Oval 84"/>
            <p:cNvSpPr>
              <a:spLocks noChangeArrowheads="1"/>
            </p:cNvSpPr>
            <p:nvPr/>
          </p:nvSpPr>
          <p:spPr bwMode="auto">
            <a:xfrm>
              <a:off x="2736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7221" name="Oval 85"/>
            <p:cNvSpPr>
              <a:spLocks noChangeArrowheads="1"/>
            </p:cNvSpPr>
            <p:nvPr/>
          </p:nvSpPr>
          <p:spPr bwMode="auto">
            <a:xfrm>
              <a:off x="283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47222" name="AutoShape 86"/>
          <p:cNvSpPr>
            <a:spLocks noChangeArrowheads="1"/>
          </p:cNvSpPr>
          <p:nvPr/>
        </p:nvSpPr>
        <p:spPr bwMode="auto">
          <a:xfrm>
            <a:off x="3027363" y="4419600"/>
            <a:ext cx="304800" cy="228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7223" name="AutoShape 87"/>
          <p:cNvSpPr>
            <a:spLocks noChangeArrowheads="1"/>
          </p:cNvSpPr>
          <p:nvPr/>
        </p:nvSpPr>
        <p:spPr bwMode="auto">
          <a:xfrm>
            <a:off x="3352800" y="4419600"/>
            <a:ext cx="304800" cy="228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7224" name="AutoShape 88"/>
          <p:cNvSpPr>
            <a:spLocks noChangeArrowheads="1"/>
          </p:cNvSpPr>
          <p:nvPr/>
        </p:nvSpPr>
        <p:spPr bwMode="auto">
          <a:xfrm>
            <a:off x="3657600" y="4419600"/>
            <a:ext cx="304800" cy="228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47225" name="AutoShape 89"/>
          <p:cNvCxnSpPr>
            <a:cxnSpLocks noChangeShapeType="1"/>
            <a:stCxn id="347167" idx="0"/>
            <a:endCxn id="347222" idx="0"/>
          </p:cNvCxnSpPr>
          <p:nvPr/>
        </p:nvCxnSpPr>
        <p:spPr bwMode="auto">
          <a:xfrm flipH="1">
            <a:off x="3179763" y="3810000"/>
            <a:ext cx="390525" cy="6096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7226" name="AutoShape 90"/>
          <p:cNvCxnSpPr>
            <a:cxnSpLocks noChangeShapeType="1"/>
            <a:stCxn id="347167" idx="0"/>
            <a:endCxn id="347223" idx="0"/>
          </p:cNvCxnSpPr>
          <p:nvPr/>
        </p:nvCxnSpPr>
        <p:spPr bwMode="auto">
          <a:xfrm flipH="1">
            <a:off x="3505200" y="3810000"/>
            <a:ext cx="65088" cy="6096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7227" name="AutoShape 91"/>
          <p:cNvCxnSpPr>
            <a:cxnSpLocks noChangeShapeType="1"/>
            <a:stCxn id="347167" idx="0"/>
          </p:cNvCxnSpPr>
          <p:nvPr/>
        </p:nvCxnSpPr>
        <p:spPr bwMode="auto">
          <a:xfrm>
            <a:off x="3570288" y="3810000"/>
            <a:ext cx="246062" cy="6096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47228" name="Group 92"/>
          <p:cNvGrpSpPr>
            <a:grpSpLocks/>
          </p:cNvGrpSpPr>
          <p:nvPr/>
        </p:nvGrpSpPr>
        <p:grpSpPr bwMode="auto">
          <a:xfrm>
            <a:off x="4038600" y="4495800"/>
            <a:ext cx="381000" cy="76200"/>
            <a:chOff x="2640" y="1872"/>
            <a:chExt cx="240" cy="48"/>
          </a:xfrm>
        </p:grpSpPr>
        <p:sp>
          <p:nvSpPr>
            <p:cNvPr id="347229" name="Oval 93"/>
            <p:cNvSpPr>
              <a:spLocks noChangeArrowheads="1"/>
            </p:cNvSpPr>
            <p:nvPr/>
          </p:nvSpPr>
          <p:spPr bwMode="auto">
            <a:xfrm>
              <a:off x="2640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7230" name="Oval 94"/>
            <p:cNvSpPr>
              <a:spLocks noChangeArrowheads="1"/>
            </p:cNvSpPr>
            <p:nvPr/>
          </p:nvSpPr>
          <p:spPr bwMode="auto">
            <a:xfrm>
              <a:off x="2736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7231" name="Oval 95"/>
            <p:cNvSpPr>
              <a:spLocks noChangeArrowheads="1"/>
            </p:cNvSpPr>
            <p:nvPr/>
          </p:nvSpPr>
          <p:spPr bwMode="auto">
            <a:xfrm>
              <a:off x="283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47232" name="AutoShape 96"/>
          <p:cNvSpPr>
            <a:spLocks noChangeArrowheads="1"/>
          </p:cNvSpPr>
          <p:nvPr/>
        </p:nvSpPr>
        <p:spPr bwMode="auto">
          <a:xfrm>
            <a:off x="4560888" y="4419600"/>
            <a:ext cx="304800" cy="228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7233" name="AutoShape 97"/>
          <p:cNvSpPr>
            <a:spLocks noChangeArrowheads="1"/>
          </p:cNvSpPr>
          <p:nvPr/>
        </p:nvSpPr>
        <p:spPr bwMode="auto">
          <a:xfrm>
            <a:off x="4884738" y="4419600"/>
            <a:ext cx="304800" cy="228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7234" name="AutoShape 98"/>
          <p:cNvSpPr>
            <a:spLocks noChangeArrowheads="1"/>
          </p:cNvSpPr>
          <p:nvPr/>
        </p:nvSpPr>
        <p:spPr bwMode="auto">
          <a:xfrm>
            <a:off x="5181600" y="4419600"/>
            <a:ext cx="304800" cy="228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47235" name="AutoShape 99"/>
          <p:cNvCxnSpPr>
            <a:cxnSpLocks noChangeShapeType="1"/>
            <a:stCxn id="347174" idx="0"/>
            <a:endCxn id="347232" idx="0"/>
          </p:cNvCxnSpPr>
          <p:nvPr/>
        </p:nvCxnSpPr>
        <p:spPr bwMode="auto">
          <a:xfrm flipH="1">
            <a:off x="4713288" y="3810000"/>
            <a:ext cx="161925" cy="6096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7236" name="AutoShape 100"/>
          <p:cNvCxnSpPr>
            <a:cxnSpLocks noChangeShapeType="1"/>
            <a:stCxn id="347174" idx="0"/>
            <a:endCxn id="347233" idx="0"/>
          </p:cNvCxnSpPr>
          <p:nvPr/>
        </p:nvCxnSpPr>
        <p:spPr bwMode="auto">
          <a:xfrm>
            <a:off x="4875213" y="3810000"/>
            <a:ext cx="161925" cy="6096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7237" name="AutoShape 101"/>
          <p:cNvCxnSpPr>
            <a:cxnSpLocks noChangeShapeType="1"/>
            <a:stCxn id="347174" idx="0"/>
            <a:endCxn id="347234" idx="0"/>
          </p:cNvCxnSpPr>
          <p:nvPr/>
        </p:nvCxnSpPr>
        <p:spPr bwMode="auto">
          <a:xfrm>
            <a:off x="4875213" y="3810000"/>
            <a:ext cx="458787" cy="6096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47238" name="Group 102"/>
          <p:cNvGrpSpPr>
            <a:grpSpLocks/>
          </p:cNvGrpSpPr>
          <p:nvPr/>
        </p:nvGrpSpPr>
        <p:grpSpPr bwMode="auto">
          <a:xfrm>
            <a:off x="5791200" y="4495800"/>
            <a:ext cx="381000" cy="76200"/>
            <a:chOff x="2640" y="1872"/>
            <a:chExt cx="240" cy="48"/>
          </a:xfrm>
        </p:grpSpPr>
        <p:sp>
          <p:nvSpPr>
            <p:cNvPr id="347239" name="Oval 103"/>
            <p:cNvSpPr>
              <a:spLocks noChangeArrowheads="1"/>
            </p:cNvSpPr>
            <p:nvPr/>
          </p:nvSpPr>
          <p:spPr bwMode="auto">
            <a:xfrm>
              <a:off x="2640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7240" name="Oval 104"/>
            <p:cNvSpPr>
              <a:spLocks noChangeArrowheads="1"/>
            </p:cNvSpPr>
            <p:nvPr/>
          </p:nvSpPr>
          <p:spPr bwMode="auto">
            <a:xfrm>
              <a:off x="2736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7241" name="Oval 105"/>
            <p:cNvSpPr>
              <a:spLocks noChangeArrowheads="1"/>
            </p:cNvSpPr>
            <p:nvPr/>
          </p:nvSpPr>
          <p:spPr bwMode="auto">
            <a:xfrm>
              <a:off x="283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47242" name="AutoShape 106"/>
          <p:cNvSpPr>
            <a:spLocks noChangeArrowheads="1"/>
          </p:cNvSpPr>
          <p:nvPr/>
        </p:nvSpPr>
        <p:spPr bwMode="auto">
          <a:xfrm>
            <a:off x="6375400" y="4419600"/>
            <a:ext cx="304800" cy="228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7243" name="AutoShape 107"/>
          <p:cNvSpPr>
            <a:spLocks noChangeArrowheads="1"/>
          </p:cNvSpPr>
          <p:nvPr/>
        </p:nvSpPr>
        <p:spPr bwMode="auto">
          <a:xfrm>
            <a:off x="6699250" y="4419600"/>
            <a:ext cx="304800" cy="228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7244" name="AutoShape 108"/>
          <p:cNvSpPr>
            <a:spLocks noChangeArrowheads="1"/>
          </p:cNvSpPr>
          <p:nvPr/>
        </p:nvSpPr>
        <p:spPr bwMode="auto">
          <a:xfrm>
            <a:off x="7010400" y="4419600"/>
            <a:ext cx="304800" cy="228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47245" name="AutoShape 109"/>
          <p:cNvCxnSpPr>
            <a:cxnSpLocks noChangeShapeType="1"/>
            <a:stCxn id="347183" idx="0"/>
            <a:endCxn id="347242" idx="0"/>
          </p:cNvCxnSpPr>
          <p:nvPr/>
        </p:nvCxnSpPr>
        <p:spPr bwMode="auto">
          <a:xfrm flipH="1">
            <a:off x="6527800" y="3810000"/>
            <a:ext cx="328613" cy="6096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7246" name="AutoShape 110"/>
          <p:cNvCxnSpPr>
            <a:cxnSpLocks noChangeShapeType="1"/>
            <a:stCxn id="347183" idx="0"/>
            <a:endCxn id="347243" idx="0"/>
          </p:cNvCxnSpPr>
          <p:nvPr/>
        </p:nvCxnSpPr>
        <p:spPr bwMode="auto">
          <a:xfrm flipH="1">
            <a:off x="6851650" y="3810000"/>
            <a:ext cx="4763" cy="6096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7247" name="AutoShape 111"/>
          <p:cNvCxnSpPr>
            <a:cxnSpLocks noChangeShapeType="1"/>
            <a:stCxn id="347183" idx="0"/>
            <a:endCxn id="347244" idx="0"/>
          </p:cNvCxnSpPr>
          <p:nvPr/>
        </p:nvCxnSpPr>
        <p:spPr bwMode="auto">
          <a:xfrm>
            <a:off x="6856413" y="3810000"/>
            <a:ext cx="306387" cy="6096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47248" name="Group 112"/>
          <p:cNvGrpSpPr>
            <a:grpSpLocks/>
          </p:cNvGrpSpPr>
          <p:nvPr/>
        </p:nvGrpSpPr>
        <p:grpSpPr bwMode="auto">
          <a:xfrm>
            <a:off x="7620000" y="4495800"/>
            <a:ext cx="381000" cy="76200"/>
            <a:chOff x="2640" y="1872"/>
            <a:chExt cx="240" cy="48"/>
          </a:xfrm>
        </p:grpSpPr>
        <p:sp>
          <p:nvSpPr>
            <p:cNvPr id="347249" name="Oval 113"/>
            <p:cNvSpPr>
              <a:spLocks noChangeArrowheads="1"/>
            </p:cNvSpPr>
            <p:nvPr/>
          </p:nvSpPr>
          <p:spPr bwMode="auto">
            <a:xfrm>
              <a:off x="2640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7250" name="Oval 114"/>
            <p:cNvSpPr>
              <a:spLocks noChangeArrowheads="1"/>
            </p:cNvSpPr>
            <p:nvPr/>
          </p:nvSpPr>
          <p:spPr bwMode="auto">
            <a:xfrm>
              <a:off x="2736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7251" name="Oval 115"/>
            <p:cNvSpPr>
              <a:spLocks noChangeArrowheads="1"/>
            </p:cNvSpPr>
            <p:nvPr/>
          </p:nvSpPr>
          <p:spPr bwMode="auto">
            <a:xfrm>
              <a:off x="283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47252" name="AutoShape 116"/>
          <p:cNvSpPr>
            <a:spLocks noChangeArrowheads="1"/>
          </p:cNvSpPr>
          <p:nvPr/>
        </p:nvSpPr>
        <p:spPr bwMode="auto">
          <a:xfrm>
            <a:off x="8189913" y="4419600"/>
            <a:ext cx="304800" cy="228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7253" name="AutoShape 117"/>
          <p:cNvSpPr>
            <a:spLocks noChangeArrowheads="1"/>
          </p:cNvSpPr>
          <p:nvPr/>
        </p:nvSpPr>
        <p:spPr bwMode="auto">
          <a:xfrm>
            <a:off x="8513763" y="4419600"/>
            <a:ext cx="304800" cy="228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7254" name="AutoShape 118"/>
          <p:cNvSpPr>
            <a:spLocks noChangeArrowheads="1"/>
          </p:cNvSpPr>
          <p:nvPr/>
        </p:nvSpPr>
        <p:spPr bwMode="auto">
          <a:xfrm>
            <a:off x="8839200" y="4419600"/>
            <a:ext cx="304800" cy="228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47255" name="AutoShape 119"/>
          <p:cNvCxnSpPr>
            <a:cxnSpLocks noChangeShapeType="1"/>
            <a:stCxn id="347192" idx="0"/>
            <a:endCxn id="347252" idx="0"/>
          </p:cNvCxnSpPr>
          <p:nvPr/>
        </p:nvCxnSpPr>
        <p:spPr bwMode="auto">
          <a:xfrm flipH="1">
            <a:off x="8342313" y="3810000"/>
            <a:ext cx="495300" cy="6096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7256" name="AutoShape 120"/>
          <p:cNvCxnSpPr>
            <a:cxnSpLocks noChangeShapeType="1"/>
            <a:stCxn id="347192" idx="0"/>
            <a:endCxn id="347253" idx="0"/>
          </p:cNvCxnSpPr>
          <p:nvPr/>
        </p:nvCxnSpPr>
        <p:spPr bwMode="auto">
          <a:xfrm flipH="1">
            <a:off x="8666163" y="3810000"/>
            <a:ext cx="171450" cy="6096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7257" name="AutoShape 121"/>
          <p:cNvCxnSpPr>
            <a:cxnSpLocks noChangeShapeType="1"/>
            <a:stCxn id="347192" idx="0"/>
            <a:endCxn id="347254" idx="0"/>
          </p:cNvCxnSpPr>
          <p:nvPr/>
        </p:nvCxnSpPr>
        <p:spPr bwMode="auto">
          <a:xfrm>
            <a:off x="8837613" y="3810000"/>
            <a:ext cx="153987" cy="6096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7258" name="Text Box 122"/>
          <p:cNvSpPr txBox="1">
            <a:spLocks noChangeArrowheads="1"/>
          </p:cNvSpPr>
          <p:nvPr/>
        </p:nvSpPr>
        <p:spPr bwMode="auto">
          <a:xfrm>
            <a:off x="8375650" y="2895600"/>
            <a:ext cx="766763" cy="40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 b="0">
                <a:solidFill>
                  <a:schemeClr val="accent1"/>
                </a:solidFill>
                <a:latin typeface="Capitals" charset="0"/>
                <a:ea typeface="宋体" panose="02010600030101010101" pitchFamily="2" charset="-122"/>
              </a:rPr>
              <a:t>Max</a:t>
            </a:r>
          </a:p>
        </p:txBody>
      </p:sp>
      <p:sp>
        <p:nvSpPr>
          <p:cNvPr id="347259" name="Text Box 123"/>
          <p:cNvSpPr txBox="1">
            <a:spLocks noChangeArrowheads="1"/>
          </p:cNvSpPr>
          <p:nvPr/>
        </p:nvSpPr>
        <p:spPr bwMode="auto">
          <a:xfrm>
            <a:off x="7099300" y="2089150"/>
            <a:ext cx="704850" cy="40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 b="0">
                <a:solidFill>
                  <a:schemeClr val="folHlink"/>
                </a:solidFill>
                <a:latin typeface="Capitals" charset="0"/>
                <a:ea typeface="宋体" panose="02010600030101010101" pitchFamily="2" charset="-122"/>
              </a:rPr>
              <a:t>Min</a:t>
            </a:r>
          </a:p>
        </p:txBody>
      </p:sp>
      <p:sp>
        <p:nvSpPr>
          <p:cNvPr id="347260" name="Text Box 124"/>
          <p:cNvSpPr txBox="1">
            <a:spLocks noChangeArrowheads="1"/>
          </p:cNvSpPr>
          <p:nvPr/>
        </p:nvSpPr>
        <p:spPr bwMode="auto">
          <a:xfrm>
            <a:off x="7696200" y="3962400"/>
            <a:ext cx="704850" cy="40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 b="0">
                <a:solidFill>
                  <a:schemeClr val="folHlink"/>
                </a:solidFill>
                <a:latin typeface="Capitals" charset="0"/>
                <a:ea typeface="宋体" panose="02010600030101010101" pitchFamily="2" charset="-122"/>
              </a:rPr>
              <a:t>Min</a:t>
            </a:r>
          </a:p>
        </p:txBody>
      </p:sp>
      <p:grpSp>
        <p:nvGrpSpPr>
          <p:cNvPr id="347261" name="Group 125"/>
          <p:cNvGrpSpPr>
            <a:grpSpLocks/>
          </p:cNvGrpSpPr>
          <p:nvPr/>
        </p:nvGrpSpPr>
        <p:grpSpPr bwMode="auto">
          <a:xfrm>
            <a:off x="685800" y="3810000"/>
            <a:ext cx="152400" cy="152400"/>
            <a:chOff x="432" y="2400"/>
            <a:chExt cx="96" cy="96"/>
          </a:xfrm>
        </p:grpSpPr>
        <p:cxnSp>
          <p:nvCxnSpPr>
            <p:cNvPr id="347262" name="AutoShape 126"/>
            <p:cNvCxnSpPr>
              <a:cxnSpLocks noChangeShapeType="1"/>
              <a:stCxn id="347148" idx="0"/>
            </p:cNvCxnSpPr>
            <p:nvPr/>
          </p:nvCxnSpPr>
          <p:spPr bwMode="auto">
            <a:xfrm>
              <a:off x="485" y="2400"/>
              <a:ext cx="43" cy="96"/>
            </a:xfrm>
            <a:prstGeom prst="straightConnector1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7263" name="AutoShape 127"/>
            <p:cNvCxnSpPr>
              <a:cxnSpLocks noChangeShapeType="1"/>
              <a:stCxn id="347148" idx="0"/>
            </p:cNvCxnSpPr>
            <p:nvPr/>
          </p:nvCxnSpPr>
          <p:spPr bwMode="auto">
            <a:xfrm flipH="1">
              <a:off x="480" y="2400"/>
              <a:ext cx="5" cy="96"/>
            </a:xfrm>
            <a:prstGeom prst="straightConnector1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7264" name="AutoShape 128"/>
            <p:cNvCxnSpPr>
              <a:cxnSpLocks noChangeShapeType="1"/>
              <a:stCxn id="347148" idx="0"/>
            </p:cNvCxnSpPr>
            <p:nvPr/>
          </p:nvCxnSpPr>
          <p:spPr bwMode="auto">
            <a:xfrm flipH="1">
              <a:off x="432" y="2400"/>
              <a:ext cx="53" cy="96"/>
            </a:xfrm>
            <a:prstGeom prst="straightConnector1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47265" name="Group 129"/>
          <p:cNvGrpSpPr>
            <a:grpSpLocks/>
          </p:cNvGrpSpPr>
          <p:nvPr/>
        </p:nvGrpSpPr>
        <p:grpSpPr bwMode="auto">
          <a:xfrm>
            <a:off x="1143000" y="3810000"/>
            <a:ext cx="152400" cy="152400"/>
            <a:chOff x="432" y="2400"/>
            <a:chExt cx="96" cy="96"/>
          </a:xfrm>
        </p:grpSpPr>
        <p:cxnSp>
          <p:nvCxnSpPr>
            <p:cNvPr id="347266" name="AutoShape 130"/>
            <p:cNvCxnSpPr>
              <a:cxnSpLocks noChangeShapeType="1"/>
            </p:cNvCxnSpPr>
            <p:nvPr/>
          </p:nvCxnSpPr>
          <p:spPr bwMode="auto">
            <a:xfrm>
              <a:off x="485" y="2400"/>
              <a:ext cx="43" cy="96"/>
            </a:xfrm>
            <a:prstGeom prst="straightConnector1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7267" name="AutoShape 131"/>
            <p:cNvCxnSpPr>
              <a:cxnSpLocks noChangeShapeType="1"/>
            </p:cNvCxnSpPr>
            <p:nvPr/>
          </p:nvCxnSpPr>
          <p:spPr bwMode="auto">
            <a:xfrm flipH="1">
              <a:off x="480" y="2400"/>
              <a:ext cx="5" cy="96"/>
            </a:xfrm>
            <a:prstGeom prst="straightConnector1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7268" name="AutoShape 132"/>
            <p:cNvCxnSpPr>
              <a:cxnSpLocks noChangeShapeType="1"/>
            </p:cNvCxnSpPr>
            <p:nvPr/>
          </p:nvCxnSpPr>
          <p:spPr bwMode="auto">
            <a:xfrm flipH="1">
              <a:off x="432" y="2400"/>
              <a:ext cx="53" cy="96"/>
            </a:xfrm>
            <a:prstGeom prst="straightConnector1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47269" name="Group 133"/>
          <p:cNvGrpSpPr>
            <a:grpSpLocks/>
          </p:cNvGrpSpPr>
          <p:nvPr/>
        </p:nvGrpSpPr>
        <p:grpSpPr bwMode="auto">
          <a:xfrm>
            <a:off x="1600200" y="3810000"/>
            <a:ext cx="152400" cy="152400"/>
            <a:chOff x="432" y="2400"/>
            <a:chExt cx="96" cy="96"/>
          </a:xfrm>
        </p:grpSpPr>
        <p:cxnSp>
          <p:nvCxnSpPr>
            <p:cNvPr id="347270" name="AutoShape 134"/>
            <p:cNvCxnSpPr>
              <a:cxnSpLocks noChangeShapeType="1"/>
            </p:cNvCxnSpPr>
            <p:nvPr/>
          </p:nvCxnSpPr>
          <p:spPr bwMode="auto">
            <a:xfrm>
              <a:off x="485" y="2400"/>
              <a:ext cx="43" cy="96"/>
            </a:xfrm>
            <a:prstGeom prst="straightConnector1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7271" name="AutoShape 135"/>
            <p:cNvCxnSpPr>
              <a:cxnSpLocks noChangeShapeType="1"/>
            </p:cNvCxnSpPr>
            <p:nvPr/>
          </p:nvCxnSpPr>
          <p:spPr bwMode="auto">
            <a:xfrm flipH="1">
              <a:off x="480" y="2400"/>
              <a:ext cx="5" cy="96"/>
            </a:xfrm>
            <a:prstGeom prst="straightConnector1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7272" name="AutoShape 136"/>
            <p:cNvCxnSpPr>
              <a:cxnSpLocks noChangeShapeType="1"/>
            </p:cNvCxnSpPr>
            <p:nvPr/>
          </p:nvCxnSpPr>
          <p:spPr bwMode="auto">
            <a:xfrm flipH="1">
              <a:off x="432" y="2400"/>
              <a:ext cx="53" cy="96"/>
            </a:xfrm>
            <a:prstGeom prst="straightConnector1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47273" name="Group 137"/>
          <p:cNvGrpSpPr>
            <a:grpSpLocks/>
          </p:cNvGrpSpPr>
          <p:nvPr/>
        </p:nvGrpSpPr>
        <p:grpSpPr bwMode="auto">
          <a:xfrm>
            <a:off x="2514600" y="3810000"/>
            <a:ext cx="152400" cy="152400"/>
            <a:chOff x="432" y="2400"/>
            <a:chExt cx="96" cy="96"/>
          </a:xfrm>
        </p:grpSpPr>
        <p:cxnSp>
          <p:nvCxnSpPr>
            <p:cNvPr id="347274" name="AutoShape 138"/>
            <p:cNvCxnSpPr>
              <a:cxnSpLocks noChangeShapeType="1"/>
            </p:cNvCxnSpPr>
            <p:nvPr/>
          </p:nvCxnSpPr>
          <p:spPr bwMode="auto">
            <a:xfrm>
              <a:off x="485" y="2400"/>
              <a:ext cx="43" cy="96"/>
            </a:xfrm>
            <a:prstGeom prst="straightConnector1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7275" name="AutoShape 139"/>
            <p:cNvCxnSpPr>
              <a:cxnSpLocks noChangeShapeType="1"/>
            </p:cNvCxnSpPr>
            <p:nvPr/>
          </p:nvCxnSpPr>
          <p:spPr bwMode="auto">
            <a:xfrm flipH="1">
              <a:off x="480" y="2400"/>
              <a:ext cx="5" cy="96"/>
            </a:xfrm>
            <a:prstGeom prst="straightConnector1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7276" name="AutoShape 140"/>
            <p:cNvCxnSpPr>
              <a:cxnSpLocks noChangeShapeType="1"/>
            </p:cNvCxnSpPr>
            <p:nvPr/>
          </p:nvCxnSpPr>
          <p:spPr bwMode="auto">
            <a:xfrm flipH="1">
              <a:off x="432" y="2400"/>
              <a:ext cx="53" cy="96"/>
            </a:xfrm>
            <a:prstGeom prst="straightConnector1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47277" name="Group 141"/>
          <p:cNvGrpSpPr>
            <a:grpSpLocks/>
          </p:cNvGrpSpPr>
          <p:nvPr/>
        </p:nvGrpSpPr>
        <p:grpSpPr bwMode="auto">
          <a:xfrm>
            <a:off x="3048000" y="3810000"/>
            <a:ext cx="152400" cy="152400"/>
            <a:chOff x="432" y="2400"/>
            <a:chExt cx="96" cy="96"/>
          </a:xfrm>
        </p:grpSpPr>
        <p:cxnSp>
          <p:nvCxnSpPr>
            <p:cNvPr id="347278" name="AutoShape 142"/>
            <p:cNvCxnSpPr>
              <a:cxnSpLocks noChangeShapeType="1"/>
            </p:cNvCxnSpPr>
            <p:nvPr/>
          </p:nvCxnSpPr>
          <p:spPr bwMode="auto">
            <a:xfrm>
              <a:off x="485" y="2400"/>
              <a:ext cx="43" cy="96"/>
            </a:xfrm>
            <a:prstGeom prst="straightConnector1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7279" name="AutoShape 143"/>
            <p:cNvCxnSpPr>
              <a:cxnSpLocks noChangeShapeType="1"/>
            </p:cNvCxnSpPr>
            <p:nvPr/>
          </p:nvCxnSpPr>
          <p:spPr bwMode="auto">
            <a:xfrm flipH="1">
              <a:off x="480" y="2400"/>
              <a:ext cx="5" cy="96"/>
            </a:xfrm>
            <a:prstGeom prst="straightConnector1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7280" name="AutoShape 144"/>
            <p:cNvCxnSpPr>
              <a:cxnSpLocks noChangeShapeType="1"/>
            </p:cNvCxnSpPr>
            <p:nvPr/>
          </p:nvCxnSpPr>
          <p:spPr bwMode="auto">
            <a:xfrm flipH="1">
              <a:off x="432" y="2400"/>
              <a:ext cx="53" cy="96"/>
            </a:xfrm>
            <a:prstGeom prst="straightConnector1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47281" name="Group 145"/>
          <p:cNvGrpSpPr>
            <a:grpSpLocks/>
          </p:cNvGrpSpPr>
          <p:nvPr/>
        </p:nvGrpSpPr>
        <p:grpSpPr bwMode="auto">
          <a:xfrm>
            <a:off x="3962400" y="3810000"/>
            <a:ext cx="152400" cy="152400"/>
            <a:chOff x="432" y="2400"/>
            <a:chExt cx="96" cy="96"/>
          </a:xfrm>
        </p:grpSpPr>
        <p:cxnSp>
          <p:nvCxnSpPr>
            <p:cNvPr id="347282" name="AutoShape 146"/>
            <p:cNvCxnSpPr>
              <a:cxnSpLocks noChangeShapeType="1"/>
            </p:cNvCxnSpPr>
            <p:nvPr/>
          </p:nvCxnSpPr>
          <p:spPr bwMode="auto">
            <a:xfrm>
              <a:off x="485" y="2400"/>
              <a:ext cx="43" cy="96"/>
            </a:xfrm>
            <a:prstGeom prst="straightConnector1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7283" name="AutoShape 147"/>
            <p:cNvCxnSpPr>
              <a:cxnSpLocks noChangeShapeType="1"/>
            </p:cNvCxnSpPr>
            <p:nvPr/>
          </p:nvCxnSpPr>
          <p:spPr bwMode="auto">
            <a:xfrm flipH="1">
              <a:off x="480" y="2400"/>
              <a:ext cx="5" cy="96"/>
            </a:xfrm>
            <a:prstGeom prst="straightConnector1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7284" name="AutoShape 148"/>
            <p:cNvCxnSpPr>
              <a:cxnSpLocks noChangeShapeType="1"/>
            </p:cNvCxnSpPr>
            <p:nvPr/>
          </p:nvCxnSpPr>
          <p:spPr bwMode="auto">
            <a:xfrm flipH="1">
              <a:off x="432" y="2400"/>
              <a:ext cx="53" cy="96"/>
            </a:xfrm>
            <a:prstGeom prst="straightConnector1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47285" name="Group 149"/>
          <p:cNvGrpSpPr>
            <a:grpSpLocks/>
          </p:cNvGrpSpPr>
          <p:nvPr/>
        </p:nvGrpSpPr>
        <p:grpSpPr bwMode="auto">
          <a:xfrm>
            <a:off x="5334000" y="3810000"/>
            <a:ext cx="152400" cy="152400"/>
            <a:chOff x="432" y="2400"/>
            <a:chExt cx="96" cy="96"/>
          </a:xfrm>
        </p:grpSpPr>
        <p:cxnSp>
          <p:nvCxnSpPr>
            <p:cNvPr id="347286" name="AutoShape 150"/>
            <p:cNvCxnSpPr>
              <a:cxnSpLocks noChangeShapeType="1"/>
            </p:cNvCxnSpPr>
            <p:nvPr/>
          </p:nvCxnSpPr>
          <p:spPr bwMode="auto">
            <a:xfrm>
              <a:off x="485" y="2400"/>
              <a:ext cx="43" cy="96"/>
            </a:xfrm>
            <a:prstGeom prst="straightConnector1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7287" name="AutoShape 151"/>
            <p:cNvCxnSpPr>
              <a:cxnSpLocks noChangeShapeType="1"/>
            </p:cNvCxnSpPr>
            <p:nvPr/>
          </p:nvCxnSpPr>
          <p:spPr bwMode="auto">
            <a:xfrm flipH="1">
              <a:off x="480" y="2400"/>
              <a:ext cx="5" cy="96"/>
            </a:xfrm>
            <a:prstGeom prst="straightConnector1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7288" name="AutoShape 152"/>
            <p:cNvCxnSpPr>
              <a:cxnSpLocks noChangeShapeType="1"/>
            </p:cNvCxnSpPr>
            <p:nvPr/>
          </p:nvCxnSpPr>
          <p:spPr bwMode="auto">
            <a:xfrm flipH="1">
              <a:off x="432" y="2400"/>
              <a:ext cx="53" cy="96"/>
            </a:xfrm>
            <a:prstGeom prst="straightConnector1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47289" name="Group 153"/>
          <p:cNvGrpSpPr>
            <a:grpSpLocks/>
          </p:cNvGrpSpPr>
          <p:nvPr/>
        </p:nvGrpSpPr>
        <p:grpSpPr bwMode="auto">
          <a:xfrm>
            <a:off x="5791200" y="3810000"/>
            <a:ext cx="152400" cy="152400"/>
            <a:chOff x="432" y="2400"/>
            <a:chExt cx="96" cy="96"/>
          </a:xfrm>
        </p:grpSpPr>
        <p:cxnSp>
          <p:nvCxnSpPr>
            <p:cNvPr id="347290" name="AutoShape 154"/>
            <p:cNvCxnSpPr>
              <a:cxnSpLocks noChangeShapeType="1"/>
            </p:cNvCxnSpPr>
            <p:nvPr/>
          </p:nvCxnSpPr>
          <p:spPr bwMode="auto">
            <a:xfrm>
              <a:off x="485" y="2400"/>
              <a:ext cx="43" cy="96"/>
            </a:xfrm>
            <a:prstGeom prst="straightConnector1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7291" name="AutoShape 155"/>
            <p:cNvCxnSpPr>
              <a:cxnSpLocks noChangeShapeType="1"/>
            </p:cNvCxnSpPr>
            <p:nvPr/>
          </p:nvCxnSpPr>
          <p:spPr bwMode="auto">
            <a:xfrm flipH="1">
              <a:off x="480" y="2400"/>
              <a:ext cx="5" cy="96"/>
            </a:xfrm>
            <a:prstGeom prst="straightConnector1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7292" name="AutoShape 156"/>
            <p:cNvCxnSpPr>
              <a:cxnSpLocks noChangeShapeType="1"/>
            </p:cNvCxnSpPr>
            <p:nvPr/>
          </p:nvCxnSpPr>
          <p:spPr bwMode="auto">
            <a:xfrm flipH="1">
              <a:off x="432" y="2400"/>
              <a:ext cx="53" cy="96"/>
            </a:xfrm>
            <a:prstGeom prst="straightConnector1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47293" name="Group 157"/>
          <p:cNvGrpSpPr>
            <a:grpSpLocks/>
          </p:cNvGrpSpPr>
          <p:nvPr/>
        </p:nvGrpSpPr>
        <p:grpSpPr bwMode="auto">
          <a:xfrm>
            <a:off x="6248400" y="3810000"/>
            <a:ext cx="152400" cy="152400"/>
            <a:chOff x="432" y="2400"/>
            <a:chExt cx="96" cy="96"/>
          </a:xfrm>
        </p:grpSpPr>
        <p:cxnSp>
          <p:nvCxnSpPr>
            <p:cNvPr id="347294" name="AutoShape 158"/>
            <p:cNvCxnSpPr>
              <a:cxnSpLocks noChangeShapeType="1"/>
            </p:cNvCxnSpPr>
            <p:nvPr/>
          </p:nvCxnSpPr>
          <p:spPr bwMode="auto">
            <a:xfrm>
              <a:off x="485" y="2400"/>
              <a:ext cx="43" cy="96"/>
            </a:xfrm>
            <a:prstGeom prst="straightConnector1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7295" name="AutoShape 159"/>
            <p:cNvCxnSpPr>
              <a:cxnSpLocks noChangeShapeType="1"/>
            </p:cNvCxnSpPr>
            <p:nvPr/>
          </p:nvCxnSpPr>
          <p:spPr bwMode="auto">
            <a:xfrm flipH="1">
              <a:off x="480" y="2400"/>
              <a:ext cx="5" cy="96"/>
            </a:xfrm>
            <a:prstGeom prst="straightConnector1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7296" name="AutoShape 160"/>
            <p:cNvCxnSpPr>
              <a:cxnSpLocks noChangeShapeType="1"/>
            </p:cNvCxnSpPr>
            <p:nvPr/>
          </p:nvCxnSpPr>
          <p:spPr bwMode="auto">
            <a:xfrm flipH="1">
              <a:off x="432" y="2400"/>
              <a:ext cx="53" cy="96"/>
            </a:xfrm>
            <a:prstGeom prst="straightConnector1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47297" name="Group 161"/>
          <p:cNvGrpSpPr>
            <a:grpSpLocks/>
          </p:cNvGrpSpPr>
          <p:nvPr/>
        </p:nvGrpSpPr>
        <p:grpSpPr bwMode="auto">
          <a:xfrm>
            <a:off x="7315200" y="3810000"/>
            <a:ext cx="152400" cy="152400"/>
            <a:chOff x="432" y="2400"/>
            <a:chExt cx="96" cy="96"/>
          </a:xfrm>
        </p:grpSpPr>
        <p:cxnSp>
          <p:nvCxnSpPr>
            <p:cNvPr id="347298" name="AutoShape 162"/>
            <p:cNvCxnSpPr>
              <a:cxnSpLocks noChangeShapeType="1"/>
            </p:cNvCxnSpPr>
            <p:nvPr/>
          </p:nvCxnSpPr>
          <p:spPr bwMode="auto">
            <a:xfrm>
              <a:off x="485" y="2400"/>
              <a:ext cx="43" cy="96"/>
            </a:xfrm>
            <a:prstGeom prst="straightConnector1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7299" name="AutoShape 163"/>
            <p:cNvCxnSpPr>
              <a:cxnSpLocks noChangeShapeType="1"/>
            </p:cNvCxnSpPr>
            <p:nvPr/>
          </p:nvCxnSpPr>
          <p:spPr bwMode="auto">
            <a:xfrm flipH="1">
              <a:off x="480" y="2400"/>
              <a:ext cx="5" cy="96"/>
            </a:xfrm>
            <a:prstGeom prst="straightConnector1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7300" name="AutoShape 164"/>
            <p:cNvCxnSpPr>
              <a:cxnSpLocks noChangeShapeType="1"/>
            </p:cNvCxnSpPr>
            <p:nvPr/>
          </p:nvCxnSpPr>
          <p:spPr bwMode="auto">
            <a:xfrm flipH="1">
              <a:off x="432" y="2400"/>
              <a:ext cx="53" cy="96"/>
            </a:xfrm>
            <a:prstGeom prst="straightConnector1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47301" name="Group 165"/>
          <p:cNvGrpSpPr>
            <a:grpSpLocks/>
          </p:cNvGrpSpPr>
          <p:nvPr/>
        </p:nvGrpSpPr>
        <p:grpSpPr bwMode="auto">
          <a:xfrm>
            <a:off x="7772400" y="3810000"/>
            <a:ext cx="152400" cy="152400"/>
            <a:chOff x="432" y="2400"/>
            <a:chExt cx="96" cy="96"/>
          </a:xfrm>
        </p:grpSpPr>
        <p:cxnSp>
          <p:nvCxnSpPr>
            <p:cNvPr id="347302" name="AutoShape 166"/>
            <p:cNvCxnSpPr>
              <a:cxnSpLocks noChangeShapeType="1"/>
            </p:cNvCxnSpPr>
            <p:nvPr/>
          </p:nvCxnSpPr>
          <p:spPr bwMode="auto">
            <a:xfrm>
              <a:off x="485" y="2400"/>
              <a:ext cx="43" cy="96"/>
            </a:xfrm>
            <a:prstGeom prst="straightConnector1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7303" name="AutoShape 167"/>
            <p:cNvCxnSpPr>
              <a:cxnSpLocks noChangeShapeType="1"/>
            </p:cNvCxnSpPr>
            <p:nvPr/>
          </p:nvCxnSpPr>
          <p:spPr bwMode="auto">
            <a:xfrm flipH="1">
              <a:off x="480" y="2400"/>
              <a:ext cx="5" cy="96"/>
            </a:xfrm>
            <a:prstGeom prst="straightConnector1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7304" name="AutoShape 168"/>
            <p:cNvCxnSpPr>
              <a:cxnSpLocks noChangeShapeType="1"/>
            </p:cNvCxnSpPr>
            <p:nvPr/>
          </p:nvCxnSpPr>
          <p:spPr bwMode="auto">
            <a:xfrm flipH="1">
              <a:off x="432" y="2400"/>
              <a:ext cx="53" cy="96"/>
            </a:xfrm>
            <a:prstGeom prst="straightConnector1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47305" name="Group 169"/>
          <p:cNvGrpSpPr>
            <a:grpSpLocks/>
          </p:cNvGrpSpPr>
          <p:nvPr/>
        </p:nvGrpSpPr>
        <p:grpSpPr bwMode="auto">
          <a:xfrm>
            <a:off x="8229600" y="3810000"/>
            <a:ext cx="152400" cy="152400"/>
            <a:chOff x="432" y="2400"/>
            <a:chExt cx="96" cy="96"/>
          </a:xfrm>
        </p:grpSpPr>
        <p:cxnSp>
          <p:nvCxnSpPr>
            <p:cNvPr id="347306" name="AutoShape 170"/>
            <p:cNvCxnSpPr>
              <a:cxnSpLocks noChangeShapeType="1"/>
            </p:cNvCxnSpPr>
            <p:nvPr/>
          </p:nvCxnSpPr>
          <p:spPr bwMode="auto">
            <a:xfrm>
              <a:off x="485" y="2400"/>
              <a:ext cx="43" cy="96"/>
            </a:xfrm>
            <a:prstGeom prst="straightConnector1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7307" name="AutoShape 171"/>
            <p:cNvCxnSpPr>
              <a:cxnSpLocks noChangeShapeType="1"/>
            </p:cNvCxnSpPr>
            <p:nvPr/>
          </p:nvCxnSpPr>
          <p:spPr bwMode="auto">
            <a:xfrm flipH="1">
              <a:off x="480" y="2400"/>
              <a:ext cx="5" cy="96"/>
            </a:xfrm>
            <a:prstGeom prst="straightConnector1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7308" name="AutoShape 172"/>
            <p:cNvCxnSpPr>
              <a:cxnSpLocks noChangeShapeType="1"/>
            </p:cNvCxnSpPr>
            <p:nvPr/>
          </p:nvCxnSpPr>
          <p:spPr bwMode="auto">
            <a:xfrm flipH="1">
              <a:off x="432" y="2400"/>
              <a:ext cx="53" cy="96"/>
            </a:xfrm>
            <a:prstGeom prst="straightConnector1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47309" name="Group 173"/>
          <p:cNvGrpSpPr>
            <a:grpSpLocks/>
          </p:cNvGrpSpPr>
          <p:nvPr/>
        </p:nvGrpSpPr>
        <p:grpSpPr bwMode="auto">
          <a:xfrm>
            <a:off x="4343400" y="2286000"/>
            <a:ext cx="152400" cy="152400"/>
            <a:chOff x="432" y="2400"/>
            <a:chExt cx="96" cy="96"/>
          </a:xfrm>
        </p:grpSpPr>
        <p:cxnSp>
          <p:nvCxnSpPr>
            <p:cNvPr id="347310" name="AutoShape 174"/>
            <p:cNvCxnSpPr>
              <a:cxnSpLocks noChangeShapeType="1"/>
            </p:cNvCxnSpPr>
            <p:nvPr/>
          </p:nvCxnSpPr>
          <p:spPr bwMode="auto">
            <a:xfrm>
              <a:off x="485" y="2400"/>
              <a:ext cx="43" cy="96"/>
            </a:xfrm>
            <a:prstGeom prst="straightConnector1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7311" name="AutoShape 175"/>
            <p:cNvCxnSpPr>
              <a:cxnSpLocks noChangeShapeType="1"/>
            </p:cNvCxnSpPr>
            <p:nvPr/>
          </p:nvCxnSpPr>
          <p:spPr bwMode="auto">
            <a:xfrm flipH="1">
              <a:off x="480" y="2400"/>
              <a:ext cx="5" cy="96"/>
            </a:xfrm>
            <a:prstGeom prst="straightConnector1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7312" name="AutoShape 176"/>
            <p:cNvCxnSpPr>
              <a:cxnSpLocks noChangeShapeType="1"/>
            </p:cNvCxnSpPr>
            <p:nvPr/>
          </p:nvCxnSpPr>
          <p:spPr bwMode="auto">
            <a:xfrm flipH="1">
              <a:off x="432" y="2400"/>
              <a:ext cx="53" cy="96"/>
            </a:xfrm>
            <a:prstGeom prst="straightConnector1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47313" name="Text Box 177"/>
          <p:cNvSpPr txBox="1">
            <a:spLocks noChangeArrowheads="1"/>
          </p:cNvSpPr>
          <p:nvPr/>
        </p:nvSpPr>
        <p:spPr bwMode="auto">
          <a:xfrm>
            <a:off x="22225" y="46482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accent1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4</a:t>
            </a:r>
          </a:p>
        </p:txBody>
      </p:sp>
      <p:sp>
        <p:nvSpPr>
          <p:cNvPr id="347314" name="Text Box 178"/>
          <p:cNvSpPr txBox="1">
            <a:spLocks noChangeArrowheads="1"/>
          </p:cNvSpPr>
          <p:nvPr/>
        </p:nvSpPr>
        <p:spPr bwMode="auto">
          <a:xfrm>
            <a:off x="327025" y="46482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accent1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7</a:t>
            </a:r>
          </a:p>
        </p:txBody>
      </p:sp>
      <p:sp>
        <p:nvSpPr>
          <p:cNvPr id="347315" name="Text Box 179"/>
          <p:cNvSpPr txBox="1">
            <a:spLocks noChangeArrowheads="1"/>
          </p:cNvSpPr>
          <p:nvPr/>
        </p:nvSpPr>
        <p:spPr bwMode="auto">
          <a:xfrm>
            <a:off x="631825" y="46482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accent1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9</a:t>
            </a:r>
          </a:p>
        </p:txBody>
      </p:sp>
      <p:sp>
        <p:nvSpPr>
          <p:cNvPr id="347316" name="Text Box 180"/>
          <p:cNvSpPr txBox="1">
            <a:spLocks noChangeArrowheads="1"/>
          </p:cNvSpPr>
          <p:nvPr/>
        </p:nvSpPr>
        <p:spPr bwMode="auto">
          <a:xfrm>
            <a:off x="1600200" y="46482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accent1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6</a:t>
            </a:r>
          </a:p>
        </p:txBody>
      </p:sp>
      <p:sp>
        <p:nvSpPr>
          <p:cNvPr id="347317" name="Text Box 181"/>
          <p:cNvSpPr txBox="1">
            <a:spLocks noChangeArrowheads="1"/>
          </p:cNvSpPr>
          <p:nvPr/>
        </p:nvSpPr>
        <p:spPr bwMode="auto">
          <a:xfrm>
            <a:off x="1905000" y="46482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accent1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9</a:t>
            </a:r>
          </a:p>
        </p:txBody>
      </p:sp>
      <p:sp>
        <p:nvSpPr>
          <p:cNvPr id="347318" name="Text Box 182"/>
          <p:cNvSpPr txBox="1">
            <a:spLocks noChangeArrowheads="1"/>
          </p:cNvSpPr>
          <p:nvPr/>
        </p:nvSpPr>
        <p:spPr bwMode="auto">
          <a:xfrm>
            <a:off x="2209800" y="46482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accent1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8</a:t>
            </a:r>
          </a:p>
        </p:txBody>
      </p:sp>
      <p:sp>
        <p:nvSpPr>
          <p:cNvPr id="347319" name="Text Box 183"/>
          <p:cNvSpPr txBox="1">
            <a:spLocks noChangeArrowheads="1"/>
          </p:cNvSpPr>
          <p:nvPr/>
        </p:nvSpPr>
        <p:spPr bwMode="auto">
          <a:xfrm>
            <a:off x="3048000" y="46482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accent1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8</a:t>
            </a:r>
          </a:p>
        </p:txBody>
      </p:sp>
      <p:sp>
        <p:nvSpPr>
          <p:cNvPr id="347320" name="Text Box 184"/>
          <p:cNvSpPr txBox="1">
            <a:spLocks noChangeArrowheads="1"/>
          </p:cNvSpPr>
          <p:nvPr/>
        </p:nvSpPr>
        <p:spPr bwMode="auto">
          <a:xfrm>
            <a:off x="3352800" y="46482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accent1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347321" name="Text Box 185"/>
          <p:cNvSpPr txBox="1">
            <a:spLocks noChangeArrowheads="1"/>
          </p:cNvSpPr>
          <p:nvPr/>
        </p:nvSpPr>
        <p:spPr bwMode="auto">
          <a:xfrm>
            <a:off x="3657600" y="46482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accent1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6</a:t>
            </a:r>
          </a:p>
        </p:txBody>
      </p:sp>
      <p:sp>
        <p:nvSpPr>
          <p:cNvPr id="347322" name="Text Box 186"/>
          <p:cNvSpPr txBox="1">
            <a:spLocks noChangeArrowheads="1"/>
          </p:cNvSpPr>
          <p:nvPr/>
        </p:nvSpPr>
        <p:spPr bwMode="auto">
          <a:xfrm>
            <a:off x="4594225" y="46482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accent1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7</a:t>
            </a:r>
          </a:p>
        </p:txBody>
      </p:sp>
      <p:sp>
        <p:nvSpPr>
          <p:cNvPr id="347323" name="Text Box 187"/>
          <p:cNvSpPr txBox="1">
            <a:spLocks noChangeArrowheads="1"/>
          </p:cNvSpPr>
          <p:nvPr/>
        </p:nvSpPr>
        <p:spPr bwMode="auto">
          <a:xfrm>
            <a:off x="4899025" y="46482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accent1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347324" name="Text Box 188"/>
          <p:cNvSpPr txBox="1">
            <a:spLocks noChangeArrowheads="1"/>
          </p:cNvSpPr>
          <p:nvPr/>
        </p:nvSpPr>
        <p:spPr bwMode="auto">
          <a:xfrm>
            <a:off x="5203825" y="46482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accent1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347325" name="Text Box 189"/>
          <p:cNvSpPr txBox="1">
            <a:spLocks noChangeArrowheads="1"/>
          </p:cNvSpPr>
          <p:nvPr/>
        </p:nvSpPr>
        <p:spPr bwMode="auto">
          <a:xfrm>
            <a:off x="6400800" y="46482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accent1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347326" name="Text Box 190"/>
          <p:cNvSpPr txBox="1">
            <a:spLocks noChangeArrowheads="1"/>
          </p:cNvSpPr>
          <p:nvPr/>
        </p:nvSpPr>
        <p:spPr bwMode="auto">
          <a:xfrm>
            <a:off x="6705600" y="46482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accent1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347327" name="Text Box 191"/>
          <p:cNvSpPr txBox="1">
            <a:spLocks noChangeArrowheads="1"/>
          </p:cNvSpPr>
          <p:nvPr/>
        </p:nvSpPr>
        <p:spPr bwMode="auto">
          <a:xfrm>
            <a:off x="7010400" y="46482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accent1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347328" name="Text Box 192"/>
          <p:cNvSpPr txBox="1">
            <a:spLocks noChangeArrowheads="1"/>
          </p:cNvSpPr>
          <p:nvPr/>
        </p:nvSpPr>
        <p:spPr bwMode="auto">
          <a:xfrm>
            <a:off x="8207375" y="46482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accent1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4</a:t>
            </a:r>
          </a:p>
        </p:txBody>
      </p:sp>
      <p:sp>
        <p:nvSpPr>
          <p:cNvPr id="347329" name="Text Box 193"/>
          <p:cNvSpPr txBox="1">
            <a:spLocks noChangeArrowheads="1"/>
          </p:cNvSpPr>
          <p:nvPr/>
        </p:nvSpPr>
        <p:spPr bwMode="auto">
          <a:xfrm>
            <a:off x="8512175" y="46482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accent1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9</a:t>
            </a:r>
          </a:p>
        </p:txBody>
      </p:sp>
      <p:sp>
        <p:nvSpPr>
          <p:cNvPr id="347330" name="Text Box 194"/>
          <p:cNvSpPr txBox="1">
            <a:spLocks noChangeArrowheads="1"/>
          </p:cNvSpPr>
          <p:nvPr/>
        </p:nvSpPr>
        <p:spPr bwMode="auto">
          <a:xfrm>
            <a:off x="8816975" y="46482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accent1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347331" name="Text Box 195"/>
          <p:cNvSpPr txBox="1">
            <a:spLocks noChangeArrowheads="1"/>
          </p:cNvSpPr>
          <p:nvPr/>
        </p:nvSpPr>
        <p:spPr bwMode="auto">
          <a:xfrm>
            <a:off x="0" y="36576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folHlink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4</a:t>
            </a:r>
            <a:endParaRPr lang="en-US" altLang="zh-CN" sz="1400" b="0">
              <a:solidFill>
                <a:schemeClr val="accent1"/>
              </a:solidFill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7332" name="Text Box 196"/>
          <p:cNvSpPr txBox="1">
            <a:spLocks noChangeArrowheads="1"/>
          </p:cNvSpPr>
          <p:nvPr/>
        </p:nvSpPr>
        <p:spPr bwMode="auto">
          <a:xfrm>
            <a:off x="479425" y="36576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folHlink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7</a:t>
            </a:r>
            <a:endParaRPr lang="en-US" altLang="zh-CN" sz="1400" b="0">
              <a:solidFill>
                <a:schemeClr val="accent1"/>
              </a:solidFill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7333" name="Text Box 197"/>
          <p:cNvSpPr txBox="1">
            <a:spLocks noChangeArrowheads="1"/>
          </p:cNvSpPr>
          <p:nvPr/>
        </p:nvSpPr>
        <p:spPr bwMode="auto">
          <a:xfrm>
            <a:off x="936625" y="36576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folHlink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6</a:t>
            </a:r>
            <a:endParaRPr lang="en-US" altLang="zh-CN" sz="1400" b="0">
              <a:solidFill>
                <a:schemeClr val="accent1"/>
              </a:solidFill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7334" name="Text Box 198"/>
          <p:cNvSpPr txBox="1">
            <a:spLocks noChangeArrowheads="1"/>
          </p:cNvSpPr>
          <p:nvPr/>
        </p:nvSpPr>
        <p:spPr bwMode="auto">
          <a:xfrm>
            <a:off x="1447800" y="36576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folHlink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2</a:t>
            </a:r>
            <a:endParaRPr lang="en-US" altLang="zh-CN" sz="1400" b="0">
              <a:solidFill>
                <a:schemeClr val="accent1"/>
              </a:solidFill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7335" name="Text Box 199"/>
          <p:cNvSpPr txBox="1">
            <a:spLocks noChangeArrowheads="1"/>
          </p:cNvSpPr>
          <p:nvPr/>
        </p:nvSpPr>
        <p:spPr bwMode="auto">
          <a:xfrm>
            <a:off x="1958975" y="36576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folHlink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6</a:t>
            </a:r>
            <a:endParaRPr lang="en-US" altLang="zh-CN" sz="1400" b="0">
              <a:solidFill>
                <a:schemeClr val="accent1"/>
              </a:solidFill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7336" name="Text Box 200"/>
          <p:cNvSpPr txBox="1">
            <a:spLocks noChangeArrowheads="1"/>
          </p:cNvSpPr>
          <p:nvPr/>
        </p:nvSpPr>
        <p:spPr bwMode="auto">
          <a:xfrm>
            <a:off x="2308225" y="36576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folHlink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3</a:t>
            </a:r>
            <a:endParaRPr lang="en-US" altLang="zh-CN" sz="1400" b="0">
              <a:solidFill>
                <a:schemeClr val="accent1"/>
              </a:solidFill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7337" name="Text Box 201"/>
          <p:cNvSpPr txBox="1">
            <a:spLocks noChangeArrowheads="1"/>
          </p:cNvSpPr>
          <p:nvPr/>
        </p:nvSpPr>
        <p:spPr bwMode="auto">
          <a:xfrm>
            <a:off x="2841625" y="36576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folHlink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4</a:t>
            </a:r>
            <a:endParaRPr lang="en-US" altLang="zh-CN" sz="1400" b="0">
              <a:solidFill>
                <a:schemeClr val="accent1"/>
              </a:solidFill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7338" name="Text Box 202"/>
          <p:cNvSpPr txBox="1">
            <a:spLocks noChangeArrowheads="1"/>
          </p:cNvSpPr>
          <p:nvPr/>
        </p:nvSpPr>
        <p:spPr bwMode="auto">
          <a:xfrm>
            <a:off x="3352800" y="36576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folHlink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5</a:t>
            </a:r>
            <a:endParaRPr lang="en-US" altLang="zh-CN" sz="1400" b="0">
              <a:solidFill>
                <a:schemeClr val="accent1"/>
              </a:solidFill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7339" name="Text Box 203"/>
          <p:cNvSpPr txBox="1">
            <a:spLocks noChangeArrowheads="1"/>
          </p:cNvSpPr>
          <p:nvPr/>
        </p:nvSpPr>
        <p:spPr bwMode="auto">
          <a:xfrm>
            <a:off x="3810000" y="36576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folHlink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1</a:t>
            </a:r>
            <a:endParaRPr lang="en-US" altLang="zh-CN" sz="1400" b="0">
              <a:solidFill>
                <a:schemeClr val="accent1"/>
              </a:solidFill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7340" name="Text Box 204"/>
          <p:cNvSpPr txBox="1">
            <a:spLocks noChangeArrowheads="1"/>
          </p:cNvSpPr>
          <p:nvPr/>
        </p:nvSpPr>
        <p:spPr bwMode="auto">
          <a:xfrm>
            <a:off x="4670425" y="36576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folHlink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2</a:t>
            </a:r>
            <a:endParaRPr lang="en-US" altLang="zh-CN" sz="1400" b="0">
              <a:solidFill>
                <a:schemeClr val="accent1"/>
              </a:solidFill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7341" name="Text Box 205"/>
          <p:cNvSpPr txBox="1">
            <a:spLocks noChangeArrowheads="1"/>
          </p:cNvSpPr>
          <p:nvPr/>
        </p:nvSpPr>
        <p:spPr bwMode="auto">
          <a:xfrm>
            <a:off x="5181600" y="36576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folHlink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5</a:t>
            </a:r>
            <a:endParaRPr lang="en-US" altLang="zh-CN" sz="1400" b="0">
              <a:solidFill>
                <a:schemeClr val="accent1"/>
              </a:solidFill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7342" name="Text Box 206"/>
          <p:cNvSpPr txBox="1">
            <a:spLocks noChangeArrowheads="1"/>
          </p:cNvSpPr>
          <p:nvPr/>
        </p:nvSpPr>
        <p:spPr bwMode="auto">
          <a:xfrm>
            <a:off x="5638800" y="36576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folHlink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4</a:t>
            </a:r>
            <a:endParaRPr lang="en-US" altLang="zh-CN" sz="1400" b="0">
              <a:solidFill>
                <a:schemeClr val="accent1"/>
              </a:solidFill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7343" name="Text Box 207"/>
          <p:cNvSpPr txBox="1">
            <a:spLocks noChangeArrowheads="1"/>
          </p:cNvSpPr>
          <p:nvPr/>
        </p:nvSpPr>
        <p:spPr bwMode="auto">
          <a:xfrm>
            <a:off x="6096000" y="36576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folHlink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1</a:t>
            </a:r>
            <a:endParaRPr lang="en-US" altLang="zh-CN" sz="1400" b="0">
              <a:solidFill>
                <a:schemeClr val="accent1"/>
              </a:solidFill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7344" name="Text Box 208"/>
          <p:cNvSpPr txBox="1">
            <a:spLocks noChangeArrowheads="1"/>
          </p:cNvSpPr>
          <p:nvPr/>
        </p:nvSpPr>
        <p:spPr bwMode="auto">
          <a:xfrm>
            <a:off x="6575425" y="36576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folHlink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2</a:t>
            </a:r>
            <a:endParaRPr lang="en-US" altLang="zh-CN" sz="1400" b="0">
              <a:solidFill>
                <a:schemeClr val="accent1"/>
              </a:solidFill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7345" name="Text Box 209"/>
          <p:cNvSpPr txBox="1">
            <a:spLocks noChangeArrowheads="1"/>
          </p:cNvSpPr>
          <p:nvPr/>
        </p:nvSpPr>
        <p:spPr bwMode="auto">
          <a:xfrm>
            <a:off x="7185025" y="36576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folHlink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6</a:t>
            </a:r>
            <a:endParaRPr lang="en-US" altLang="zh-CN" sz="1400" b="0">
              <a:solidFill>
                <a:schemeClr val="accent1"/>
              </a:solidFill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7346" name="Text Box 210"/>
          <p:cNvSpPr txBox="1">
            <a:spLocks noChangeArrowheads="1"/>
          </p:cNvSpPr>
          <p:nvPr/>
        </p:nvSpPr>
        <p:spPr bwMode="auto">
          <a:xfrm>
            <a:off x="7620000" y="36576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folHlink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3</a:t>
            </a:r>
            <a:endParaRPr lang="en-US" altLang="zh-CN" sz="1400" b="0">
              <a:solidFill>
                <a:schemeClr val="accent1"/>
              </a:solidFill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7347" name="Text Box 211"/>
          <p:cNvSpPr txBox="1">
            <a:spLocks noChangeArrowheads="1"/>
          </p:cNvSpPr>
          <p:nvPr/>
        </p:nvSpPr>
        <p:spPr bwMode="auto">
          <a:xfrm>
            <a:off x="8099425" y="36576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folHlink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4</a:t>
            </a:r>
            <a:endParaRPr lang="en-US" altLang="zh-CN" sz="1400" b="0">
              <a:solidFill>
                <a:schemeClr val="accent1"/>
              </a:solidFill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7348" name="Text Box 212"/>
          <p:cNvSpPr txBox="1">
            <a:spLocks noChangeArrowheads="1"/>
          </p:cNvSpPr>
          <p:nvPr/>
        </p:nvSpPr>
        <p:spPr bwMode="auto">
          <a:xfrm>
            <a:off x="8578850" y="36576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folHlink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3</a:t>
            </a:r>
            <a:endParaRPr lang="en-US" altLang="zh-CN" sz="1400" b="0">
              <a:solidFill>
                <a:schemeClr val="accent1"/>
              </a:solidFill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7349" name="Text Box 213"/>
          <p:cNvSpPr txBox="1">
            <a:spLocks noChangeArrowheads="1"/>
          </p:cNvSpPr>
          <p:nvPr/>
        </p:nvSpPr>
        <p:spPr bwMode="auto">
          <a:xfrm>
            <a:off x="533400" y="27432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accent1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7</a:t>
            </a:r>
          </a:p>
        </p:txBody>
      </p:sp>
      <p:sp>
        <p:nvSpPr>
          <p:cNvPr id="347350" name="Text Box 214"/>
          <p:cNvSpPr txBox="1">
            <a:spLocks noChangeArrowheads="1"/>
          </p:cNvSpPr>
          <p:nvPr/>
        </p:nvSpPr>
        <p:spPr bwMode="auto">
          <a:xfrm>
            <a:off x="1905000" y="27432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accent1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6</a:t>
            </a:r>
          </a:p>
        </p:txBody>
      </p:sp>
      <p:sp>
        <p:nvSpPr>
          <p:cNvPr id="347351" name="Text Box 215"/>
          <p:cNvSpPr txBox="1">
            <a:spLocks noChangeArrowheads="1"/>
          </p:cNvSpPr>
          <p:nvPr/>
        </p:nvSpPr>
        <p:spPr bwMode="auto">
          <a:xfrm>
            <a:off x="3200400" y="27432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accent1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347352" name="Text Box 216"/>
          <p:cNvSpPr txBox="1">
            <a:spLocks noChangeArrowheads="1"/>
          </p:cNvSpPr>
          <p:nvPr/>
        </p:nvSpPr>
        <p:spPr bwMode="auto">
          <a:xfrm>
            <a:off x="5280025" y="27432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accent1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347353" name="Text Box 217"/>
          <p:cNvSpPr txBox="1">
            <a:spLocks noChangeArrowheads="1"/>
          </p:cNvSpPr>
          <p:nvPr/>
        </p:nvSpPr>
        <p:spPr bwMode="auto">
          <a:xfrm>
            <a:off x="6324600" y="27432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accent1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6</a:t>
            </a:r>
          </a:p>
        </p:txBody>
      </p:sp>
      <p:sp>
        <p:nvSpPr>
          <p:cNvPr id="347354" name="Text Box 218"/>
          <p:cNvSpPr txBox="1">
            <a:spLocks noChangeArrowheads="1"/>
          </p:cNvSpPr>
          <p:nvPr/>
        </p:nvSpPr>
        <p:spPr bwMode="auto">
          <a:xfrm>
            <a:off x="7413625" y="27432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accent1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4</a:t>
            </a:r>
          </a:p>
        </p:txBody>
      </p:sp>
      <p:sp>
        <p:nvSpPr>
          <p:cNvPr id="347355" name="Text Box 219"/>
          <p:cNvSpPr txBox="1">
            <a:spLocks noChangeArrowheads="1"/>
          </p:cNvSpPr>
          <p:nvPr/>
        </p:nvSpPr>
        <p:spPr bwMode="auto">
          <a:xfrm>
            <a:off x="2438400" y="20574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folHlink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5</a:t>
            </a:r>
            <a:endParaRPr lang="en-US" altLang="zh-CN" sz="1400" b="0">
              <a:solidFill>
                <a:schemeClr val="accent1"/>
              </a:solidFill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7356" name="Text Box 220"/>
          <p:cNvSpPr txBox="1">
            <a:spLocks noChangeArrowheads="1"/>
          </p:cNvSpPr>
          <p:nvPr/>
        </p:nvSpPr>
        <p:spPr bwMode="auto">
          <a:xfrm>
            <a:off x="4114800" y="20574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folHlink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3</a:t>
            </a:r>
            <a:endParaRPr lang="en-US" altLang="zh-CN" sz="1400" b="0">
              <a:solidFill>
                <a:schemeClr val="accent1"/>
              </a:solidFill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7357" name="Text Box 221"/>
          <p:cNvSpPr txBox="1">
            <a:spLocks noChangeArrowheads="1"/>
          </p:cNvSpPr>
          <p:nvPr/>
        </p:nvSpPr>
        <p:spPr bwMode="auto">
          <a:xfrm>
            <a:off x="5813425" y="20574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folHlink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4</a:t>
            </a:r>
            <a:endParaRPr lang="en-US" altLang="zh-CN" sz="1400" b="0">
              <a:solidFill>
                <a:schemeClr val="accent1"/>
              </a:solidFill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614935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MiniMax Example</a:t>
            </a:r>
          </a:p>
        </p:txBody>
      </p:sp>
      <p:sp>
        <p:nvSpPr>
          <p:cNvPr id="348163" name="AutoShape 3"/>
          <p:cNvSpPr>
            <a:spLocks noChangeArrowheads="1"/>
          </p:cNvSpPr>
          <p:nvPr/>
        </p:nvSpPr>
        <p:spPr bwMode="auto">
          <a:xfrm>
            <a:off x="4305300" y="1143000"/>
            <a:ext cx="304800" cy="228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164" name="AutoShape 4"/>
          <p:cNvSpPr>
            <a:spLocks noChangeArrowheads="1"/>
          </p:cNvSpPr>
          <p:nvPr/>
        </p:nvSpPr>
        <p:spPr bwMode="auto">
          <a:xfrm flipV="1">
            <a:off x="2590800" y="2057400"/>
            <a:ext cx="304800" cy="2286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165" name="AutoShape 5"/>
          <p:cNvSpPr>
            <a:spLocks noChangeArrowheads="1"/>
          </p:cNvSpPr>
          <p:nvPr/>
        </p:nvSpPr>
        <p:spPr bwMode="auto">
          <a:xfrm flipV="1">
            <a:off x="4267200" y="2057400"/>
            <a:ext cx="304800" cy="2286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166" name="AutoShape 6"/>
          <p:cNvSpPr>
            <a:spLocks noChangeArrowheads="1"/>
          </p:cNvSpPr>
          <p:nvPr/>
        </p:nvSpPr>
        <p:spPr bwMode="auto">
          <a:xfrm flipV="1">
            <a:off x="6019800" y="2057400"/>
            <a:ext cx="304800" cy="2286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48167" name="AutoShape 7"/>
          <p:cNvCxnSpPr>
            <a:cxnSpLocks noChangeShapeType="1"/>
            <a:stCxn id="348163" idx="3"/>
            <a:endCxn id="348164" idx="3"/>
          </p:cNvCxnSpPr>
          <p:nvPr/>
        </p:nvCxnSpPr>
        <p:spPr bwMode="auto">
          <a:xfrm flipH="1">
            <a:off x="2741613" y="1371600"/>
            <a:ext cx="1716087" cy="6858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8168" name="AutoShape 8"/>
          <p:cNvCxnSpPr>
            <a:cxnSpLocks noChangeShapeType="1"/>
            <a:stCxn id="348163" idx="3"/>
            <a:endCxn id="348165" idx="3"/>
          </p:cNvCxnSpPr>
          <p:nvPr/>
        </p:nvCxnSpPr>
        <p:spPr bwMode="auto">
          <a:xfrm flipH="1">
            <a:off x="4418013" y="1371600"/>
            <a:ext cx="39687" cy="6858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8169" name="AutoShape 9"/>
          <p:cNvCxnSpPr>
            <a:cxnSpLocks noChangeShapeType="1"/>
            <a:stCxn id="348163" idx="3"/>
            <a:endCxn id="348166" idx="3"/>
          </p:cNvCxnSpPr>
          <p:nvPr/>
        </p:nvCxnSpPr>
        <p:spPr bwMode="auto">
          <a:xfrm>
            <a:off x="4457700" y="1371600"/>
            <a:ext cx="1712913" cy="6858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8170" name="AutoShape 10"/>
          <p:cNvSpPr>
            <a:spLocks noChangeArrowheads="1"/>
          </p:cNvSpPr>
          <p:nvPr/>
        </p:nvSpPr>
        <p:spPr bwMode="auto">
          <a:xfrm>
            <a:off x="685800" y="2819400"/>
            <a:ext cx="304800" cy="228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171" name="AutoShape 11"/>
          <p:cNvSpPr>
            <a:spLocks noChangeArrowheads="1"/>
          </p:cNvSpPr>
          <p:nvPr/>
        </p:nvSpPr>
        <p:spPr bwMode="auto">
          <a:xfrm flipV="1">
            <a:off x="152400" y="3581400"/>
            <a:ext cx="304800" cy="2286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172" name="AutoShape 12"/>
          <p:cNvSpPr>
            <a:spLocks noChangeArrowheads="1"/>
          </p:cNvSpPr>
          <p:nvPr/>
        </p:nvSpPr>
        <p:spPr bwMode="auto">
          <a:xfrm flipV="1">
            <a:off x="619125" y="3581400"/>
            <a:ext cx="304800" cy="2286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173" name="AutoShape 13"/>
          <p:cNvSpPr>
            <a:spLocks noChangeArrowheads="1"/>
          </p:cNvSpPr>
          <p:nvPr/>
        </p:nvSpPr>
        <p:spPr bwMode="auto">
          <a:xfrm flipV="1">
            <a:off x="1085850" y="3581400"/>
            <a:ext cx="304800" cy="2286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48174" name="AutoShape 14"/>
          <p:cNvCxnSpPr>
            <a:cxnSpLocks noChangeShapeType="1"/>
            <a:stCxn id="348170" idx="3"/>
            <a:endCxn id="348171" idx="3"/>
          </p:cNvCxnSpPr>
          <p:nvPr/>
        </p:nvCxnSpPr>
        <p:spPr bwMode="auto">
          <a:xfrm flipH="1">
            <a:off x="303213" y="3048000"/>
            <a:ext cx="534987" cy="5334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8175" name="AutoShape 15"/>
          <p:cNvCxnSpPr>
            <a:cxnSpLocks noChangeShapeType="1"/>
            <a:stCxn id="348170" idx="3"/>
            <a:endCxn id="348172" idx="3"/>
          </p:cNvCxnSpPr>
          <p:nvPr/>
        </p:nvCxnSpPr>
        <p:spPr bwMode="auto">
          <a:xfrm flipH="1">
            <a:off x="769938" y="3048000"/>
            <a:ext cx="68262" cy="5334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8176" name="AutoShape 16"/>
          <p:cNvCxnSpPr>
            <a:cxnSpLocks noChangeShapeType="1"/>
            <a:stCxn id="348170" idx="3"/>
            <a:endCxn id="348173" idx="3"/>
          </p:cNvCxnSpPr>
          <p:nvPr/>
        </p:nvCxnSpPr>
        <p:spPr bwMode="auto">
          <a:xfrm>
            <a:off x="838200" y="3048000"/>
            <a:ext cx="398463" cy="5334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8177" name="AutoShape 17"/>
          <p:cNvSpPr>
            <a:spLocks noChangeArrowheads="1"/>
          </p:cNvSpPr>
          <p:nvPr/>
        </p:nvSpPr>
        <p:spPr bwMode="auto">
          <a:xfrm>
            <a:off x="0" y="4419600"/>
            <a:ext cx="304800" cy="228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178" name="AutoShape 18"/>
          <p:cNvSpPr>
            <a:spLocks noChangeArrowheads="1"/>
          </p:cNvSpPr>
          <p:nvPr/>
        </p:nvSpPr>
        <p:spPr bwMode="auto">
          <a:xfrm>
            <a:off x="323850" y="4419600"/>
            <a:ext cx="304800" cy="228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179" name="AutoShape 19"/>
          <p:cNvSpPr>
            <a:spLocks noChangeArrowheads="1"/>
          </p:cNvSpPr>
          <p:nvPr/>
        </p:nvSpPr>
        <p:spPr bwMode="auto">
          <a:xfrm>
            <a:off x="647700" y="4419600"/>
            <a:ext cx="304800" cy="228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48180" name="AutoShape 20"/>
          <p:cNvCxnSpPr>
            <a:cxnSpLocks noChangeShapeType="1"/>
            <a:stCxn id="348164" idx="0"/>
            <a:endCxn id="348170" idx="0"/>
          </p:cNvCxnSpPr>
          <p:nvPr/>
        </p:nvCxnSpPr>
        <p:spPr bwMode="auto">
          <a:xfrm flipH="1">
            <a:off x="838200" y="2286000"/>
            <a:ext cx="1903413" cy="5334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8181" name="AutoShape 21"/>
          <p:cNvSpPr>
            <a:spLocks noChangeArrowheads="1"/>
          </p:cNvSpPr>
          <p:nvPr/>
        </p:nvSpPr>
        <p:spPr bwMode="auto">
          <a:xfrm>
            <a:off x="2019300" y="2819400"/>
            <a:ext cx="304800" cy="228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182" name="AutoShape 22"/>
          <p:cNvSpPr>
            <a:spLocks noChangeArrowheads="1"/>
          </p:cNvSpPr>
          <p:nvPr/>
        </p:nvSpPr>
        <p:spPr bwMode="auto">
          <a:xfrm flipV="1">
            <a:off x="1600200" y="3581400"/>
            <a:ext cx="304800" cy="2286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183" name="AutoShape 23"/>
          <p:cNvSpPr>
            <a:spLocks noChangeArrowheads="1"/>
          </p:cNvSpPr>
          <p:nvPr/>
        </p:nvSpPr>
        <p:spPr bwMode="auto">
          <a:xfrm flipV="1">
            <a:off x="2019300" y="3581400"/>
            <a:ext cx="304800" cy="2286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184" name="AutoShape 24"/>
          <p:cNvSpPr>
            <a:spLocks noChangeArrowheads="1"/>
          </p:cNvSpPr>
          <p:nvPr/>
        </p:nvSpPr>
        <p:spPr bwMode="auto">
          <a:xfrm flipV="1">
            <a:off x="2438400" y="3581400"/>
            <a:ext cx="304800" cy="2286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48185" name="AutoShape 25"/>
          <p:cNvCxnSpPr>
            <a:cxnSpLocks noChangeShapeType="1"/>
            <a:stCxn id="348181" idx="3"/>
            <a:endCxn id="348182" idx="3"/>
          </p:cNvCxnSpPr>
          <p:nvPr/>
        </p:nvCxnSpPr>
        <p:spPr bwMode="auto">
          <a:xfrm flipH="1">
            <a:off x="1751013" y="3048000"/>
            <a:ext cx="420687" cy="5334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8186" name="AutoShape 26"/>
          <p:cNvCxnSpPr>
            <a:cxnSpLocks noChangeShapeType="1"/>
            <a:stCxn id="348181" idx="3"/>
            <a:endCxn id="348183" idx="3"/>
          </p:cNvCxnSpPr>
          <p:nvPr/>
        </p:nvCxnSpPr>
        <p:spPr bwMode="auto">
          <a:xfrm flipH="1">
            <a:off x="2170113" y="3048000"/>
            <a:ext cx="1587" cy="5334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8187" name="AutoShape 27"/>
          <p:cNvCxnSpPr>
            <a:cxnSpLocks noChangeShapeType="1"/>
            <a:stCxn id="348181" idx="3"/>
            <a:endCxn id="348184" idx="3"/>
          </p:cNvCxnSpPr>
          <p:nvPr/>
        </p:nvCxnSpPr>
        <p:spPr bwMode="auto">
          <a:xfrm>
            <a:off x="2171700" y="3048000"/>
            <a:ext cx="417513" cy="5334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8188" name="AutoShape 28"/>
          <p:cNvCxnSpPr>
            <a:cxnSpLocks noChangeShapeType="1"/>
            <a:stCxn id="348164" idx="0"/>
            <a:endCxn id="348181" idx="0"/>
          </p:cNvCxnSpPr>
          <p:nvPr/>
        </p:nvCxnSpPr>
        <p:spPr bwMode="auto">
          <a:xfrm flipH="1">
            <a:off x="2171700" y="2286000"/>
            <a:ext cx="569913" cy="5334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8189" name="AutoShape 29"/>
          <p:cNvSpPr>
            <a:spLocks noChangeArrowheads="1"/>
          </p:cNvSpPr>
          <p:nvPr/>
        </p:nvSpPr>
        <p:spPr bwMode="auto">
          <a:xfrm>
            <a:off x="3352800" y="2819400"/>
            <a:ext cx="304800" cy="228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190" name="AutoShape 30"/>
          <p:cNvSpPr>
            <a:spLocks noChangeArrowheads="1"/>
          </p:cNvSpPr>
          <p:nvPr/>
        </p:nvSpPr>
        <p:spPr bwMode="auto">
          <a:xfrm flipV="1">
            <a:off x="2952750" y="3581400"/>
            <a:ext cx="304800" cy="2286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191" name="AutoShape 31"/>
          <p:cNvSpPr>
            <a:spLocks noChangeArrowheads="1"/>
          </p:cNvSpPr>
          <p:nvPr/>
        </p:nvSpPr>
        <p:spPr bwMode="auto">
          <a:xfrm flipV="1">
            <a:off x="3419475" y="3581400"/>
            <a:ext cx="304800" cy="2286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192" name="AutoShape 32"/>
          <p:cNvSpPr>
            <a:spLocks noChangeArrowheads="1"/>
          </p:cNvSpPr>
          <p:nvPr/>
        </p:nvSpPr>
        <p:spPr bwMode="auto">
          <a:xfrm flipV="1">
            <a:off x="3886200" y="3581400"/>
            <a:ext cx="304800" cy="2286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48193" name="AutoShape 33"/>
          <p:cNvCxnSpPr>
            <a:cxnSpLocks noChangeShapeType="1"/>
            <a:stCxn id="348189" idx="3"/>
            <a:endCxn id="348190" idx="3"/>
          </p:cNvCxnSpPr>
          <p:nvPr/>
        </p:nvCxnSpPr>
        <p:spPr bwMode="auto">
          <a:xfrm flipH="1">
            <a:off x="3103563" y="3048000"/>
            <a:ext cx="401637" cy="5334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8194" name="AutoShape 34"/>
          <p:cNvCxnSpPr>
            <a:cxnSpLocks noChangeShapeType="1"/>
            <a:stCxn id="348189" idx="3"/>
            <a:endCxn id="348191" idx="3"/>
          </p:cNvCxnSpPr>
          <p:nvPr/>
        </p:nvCxnSpPr>
        <p:spPr bwMode="auto">
          <a:xfrm>
            <a:off x="3505200" y="3048000"/>
            <a:ext cx="65088" cy="5334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8195" name="AutoShape 35"/>
          <p:cNvCxnSpPr>
            <a:cxnSpLocks noChangeShapeType="1"/>
            <a:stCxn id="348189" idx="3"/>
            <a:endCxn id="348192" idx="3"/>
          </p:cNvCxnSpPr>
          <p:nvPr/>
        </p:nvCxnSpPr>
        <p:spPr bwMode="auto">
          <a:xfrm>
            <a:off x="3505200" y="3048000"/>
            <a:ext cx="531813" cy="5334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8196" name="AutoShape 36"/>
          <p:cNvCxnSpPr>
            <a:cxnSpLocks noChangeShapeType="1"/>
            <a:stCxn id="348164" idx="0"/>
            <a:endCxn id="348189" idx="0"/>
          </p:cNvCxnSpPr>
          <p:nvPr/>
        </p:nvCxnSpPr>
        <p:spPr bwMode="auto">
          <a:xfrm>
            <a:off x="2741613" y="2286000"/>
            <a:ext cx="763587" cy="5334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8197" name="AutoShape 37"/>
          <p:cNvSpPr>
            <a:spLocks noChangeArrowheads="1"/>
          </p:cNvSpPr>
          <p:nvPr/>
        </p:nvSpPr>
        <p:spPr bwMode="auto">
          <a:xfrm>
            <a:off x="5410200" y="2819400"/>
            <a:ext cx="304800" cy="228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198" name="AutoShape 38"/>
          <p:cNvSpPr>
            <a:spLocks noChangeArrowheads="1"/>
          </p:cNvSpPr>
          <p:nvPr/>
        </p:nvSpPr>
        <p:spPr bwMode="auto">
          <a:xfrm flipV="1">
            <a:off x="4724400" y="3581400"/>
            <a:ext cx="304800" cy="2286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199" name="AutoShape 39"/>
          <p:cNvSpPr>
            <a:spLocks noChangeArrowheads="1"/>
          </p:cNvSpPr>
          <p:nvPr/>
        </p:nvSpPr>
        <p:spPr bwMode="auto">
          <a:xfrm flipV="1">
            <a:off x="5257800" y="3581400"/>
            <a:ext cx="304800" cy="2286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00" name="AutoShape 40"/>
          <p:cNvSpPr>
            <a:spLocks noChangeArrowheads="1"/>
          </p:cNvSpPr>
          <p:nvPr/>
        </p:nvSpPr>
        <p:spPr bwMode="auto">
          <a:xfrm flipV="1">
            <a:off x="5715000" y="3581400"/>
            <a:ext cx="304800" cy="2286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48201" name="AutoShape 41"/>
          <p:cNvCxnSpPr>
            <a:cxnSpLocks noChangeShapeType="1"/>
            <a:stCxn id="348197" idx="3"/>
            <a:endCxn id="348198" idx="3"/>
          </p:cNvCxnSpPr>
          <p:nvPr/>
        </p:nvCxnSpPr>
        <p:spPr bwMode="auto">
          <a:xfrm flipH="1">
            <a:off x="4875213" y="3048000"/>
            <a:ext cx="687387" cy="5334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8202" name="AutoShape 42"/>
          <p:cNvCxnSpPr>
            <a:cxnSpLocks noChangeShapeType="1"/>
            <a:stCxn id="348197" idx="3"/>
            <a:endCxn id="348199" idx="3"/>
          </p:cNvCxnSpPr>
          <p:nvPr/>
        </p:nvCxnSpPr>
        <p:spPr bwMode="auto">
          <a:xfrm flipH="1">
            <a:off x="5408613" y="3048000"/>
            <a:ext cx="153987" cy="5334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8203" name="AutoShape 43"/>
          <p:cNvCxnSpPr>
            <a:cxnSpLocks noChangeShapeType="1"/>
            <a:stCxn id="348197" idx="3"/>
            <a:endCxn id="348200" idx="3"/>
          </p:cNvCxnSpPr>
          <p:nvPr/>
        </p:nvCxnSpPr>
        <p:spPr bwMode="auto">
          <a:xfrm>
            <a:off x="5562600" y="3048000"/>
            <a:ext cx="303213" cy="5334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8204" name="AutoShape 44"/>
          <p:cNvCxnSpPr>
            <a:cxnSpLocks noChangeShapeType="1"/>
            <a:stCxn id="348166" idx="0"/>
            <a:endCxn id="348197" idx="0"/>
          </p:cNvCxnSpPr>
          <p:nvPr/>
        </p:nvCxnSpPr>
        <p:spPr bwMode="auto">
          <a:xfrm flipH="1">
            <a:off x="5562600" y="2286000"/>
            <a:ext cx="608013" cy="5334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8205" name="AutoShape 45"/>
          <p:cNvSpPr>
            <a:spLocks noChangeArrowheads="1"/>
          </p:cNvSpPr>
          <p:nvPr/>
        </p:nvSpPr>
        <p:spPr bwMode="auto">
          <a:xfrm>
            <a:off x="6477000" y="2819400"/>
            <a:ext cx="304800" cy="228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06" name="AutoShape 46"/>
          <p:cNvSpPr>
            <a:spLocks noChangeArrowheads="1"/>
          </p:cNvSpPr>
          <p:nvPr/>
        </p:nvSpPr>
        <p:spPr bwMode="auto">
          <a:xfrm flipV="1">
            <a:off x="6172200" y="3581400"/>
            <a:ext cx="304800" cy="2286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07" name="AutoShape 47"/>
          <p:cNvSpPr>
            <a:spLocks noChangeArrowheads="1"/>
          </p:cNvSpPr>
          <p:nvPr/>
        </p:nvSpPr>
        <p:spPr bwMode="auto">
          <a:xfrm flipV="1">
            <a:off x="6705600" y="3581400"/>
            <a:ext cx="304800" cy="2286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08" name="AutoShape 48"/>
          <p:cNvSpPr>
            <a:spLocks noChangeArrowheads="1"/>
          </p:cNvSpPr>
          <p:nvPr/>
        </p:nvSpPr>
        <p:spPr bwMode="auto">
          <a:xfrm flipV="1">
            <a:off x="7239000" y="3581400"/>
            <a:ext cx="304800" cy="2286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48209" name="AutoShape 49"/>
          <p:cNvCxnSpPr>
            <a:cxnSpLocks noChangeShapeType="1"/>
            <a:stCxn id="348205" idx="3"/>
            <a:endCxn id="348206" idx="3"/>
          </p:cNvCxnSpPr>
          <p:nvPr/>
        </p:nvCxnSpPr>
        <p:spPr bwMode="auto">
          <a:xfrm flipH="1">
            <a:off x="6323013" y="3048000"/>
            <a:ext cx="306387" cy="5334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8210" name="AutoShape 50"/>
          <p:cNvCxnSpPr>
            <a:cxnSpLocks noChangeShapeType="1"/>
            <a:stCxn id="348205" idx="3"/>
            <a:endCxn id="348207" idx="3"/>
          </p:cNvCxnSpPr>
          <p:nvPr/>
        </p:nvCxnSpPr>
        <p:spPr bwMode="auto">
          <a:xfrm>
            <a:off x="6629400" y="3048000"/>
            <a:ext cx="227013" cy="5334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8211" name="AutoShape 51"/>
          <p:cNvCxnSpPr>
            <a:cxnSpLocks noChangeShapeType="1"/>
            <a:stCxn id="348205" idx="3"/>
            <a:endCxn id="348208" idx="3"/>
          </p:cNvCxnSpPr>
          <p:nvPr/>
        </p:nvCxnSpPr>
        <p:spPr bwMode="auto">
          <a:xfrm>
            <a:off x="6629400" y="3048000"/>
            <a:ext cx="760413" cy="5334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8212" name="AutoShape 52"/>
          <p:cNvCxnSpPr>
            <a:cxnSpLocks noChangeShapeType="1"/>
            <a:stCxn id="348166" idx="0"/>
            <a:endCxn id="348205" idx="0"/>
          </p:cNvCxnSpPr>
          <p:nvPr/>
        </p:nvCxnSpPr>
        <p:spPr bwMode="auto">
          <a:xfrm>
            <a:off x="6170613" y="2286000"/>
            <a:ext cx="458787" cy="5334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8213" name="AutoShape 53"/>
          <p:cNvSpPr>
            <a:spLocks noChangeArrowheads="1"/>
          </p:cNvSpPr>
          <p:nvPr/>
        </p:nvSpPr>
        <p:spPr bwMode="auto">
          <a:xfrm>
            <a:off x="7543800" y="2819400"/>
            <a:ext cx="304800" cy="228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14" name="AutoShape 54"/>
          <p:cNvSpPr>
            <a:spLocks noChangeArrowheads="1"/>
          </p:cNvSpPr>
          <p:nvPr/>
        </p:nvSpPr>
        <p:spPr bwMode="auto">
          <a:xfrm flipV="1">
            <a:off x="7696200" y="3581400"/>
            <a:ext cx="304800" cy="2286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15" name="AutoShape 55"/>
          <p:cNvSpPr>
            <a:spLocks noChangeArrowheads="1"/>
          </p:cNvSpPr>
          <p:nvPr/>
        </p:nvSpPr>
        <p:spPr bwMode="auto">
          <a:xfrm flipV="1">
            <a:off x="8153400" y="3581400"/>
            <a:ext cx="304800" cy="2286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16" name="AutoShape 56"/>
          <p:cNvSpPr>
            <a:spLocks noChangeArrowheads="1"/>
          </p:cNvSpPr>
          <p:nvPr/>
        </p:nvSpPr>
        <p:spPr bwMode="auto">
          <a:xfrm flipV="1">
            <a:off x="8686800" y="3581400"/>
            <a:ext cx="304800" cy="2286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48217" name="AutoShape 57"/>
          <p:cNvCxnSpPr>
            <a:cxnSpLocks noChangeShapeType="1"/>
            <a:stCxn id="348213" idx="3"/>
            <a:endCxn id="348214" idx="3"/>
          </p:cNvCxnSpPr>
          <p:nvPr/>
        </p:nvCxnSpPr>
        <p:spPr bwMode="auto">
          <a:xfrm>
            <a:off x="7696200" y="3048000"/>
            <a:ext cx="150813" cy="5334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8218" name="AutoShape 58"/>
          <p:cNvCxnSpPr>
            <a:cxnSpLocks noChangeShapeType="1"/>
            <a:stCxn id="348213" idx="3"/>
            <a:endCxn id="348215" idx="3"/>
          </p:cNvCxnSpPr>
          <p:nvPr/>
        </p:nvCxnSpPr>
        <p:spPr bwMode="auto">
          <a:xfrm>
            <a:off x="7696200" y="3048000"/>
            <a:ext cx="608013" cy="5334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8219" name="AutoShape 59"/>
          <p:cNvCxnSpPr>
            <a:cxnSpLocks noChangeShapeType="1"/>
            <a:stCxn id="348213" idx="3"/>
            <a:endCxn id="348216" idx="3"/>
          </p:cNvCxnSpPr>
          <p:nvPr/>
        </p:nvCxnSpPr>
        <p:spPr bwMode="auto">
          <a:xfrm>
            <a:off x="7696200" y="3048000"/>
            <a:ext cx="1141413" cy="5334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8220" name="AutoShape 60"/>
          <p:cNvCxnSpPr>
            <a:cxnSpLocks noChangeShapeType="1"/>
            <a:stCxn id="348166" idx="0"/>
            <a:endCxn id="348213" idx="0"/>
          </p:cNvCxnSpPr>
          <p:nvPr/>
        </p:nvCxnSpPr>
        <p:spPr bwMode="auto">
          <a:xfrm>
            <a:off x="6170613" y="2286000"/>
            <a:ext cx="1525587" cy="5334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48221" name="Group 61"/>
          <p:cNvGrpSpPr>
            <a:grpSpLocks/>
          </p:cNvGrpSpPr>
          <p:nvPr/>
        </p:nvGrpSpPr>
        <p:grpSpPr bwMode="auto">
          <a:xfrm>
            <a:off x="4267200" y="2895600"/>
            <a:ext cx="381000" cy="76200"/>
            <a:chOff x="2640" y="1872"/>
            <a:chExt cx="240" cy="48"/>
          </a:xfrm>
        </p:grpSpPr>
        <p:sp>
          <p:nvSpPr>
            <p:cNvPr id="348222" name="Oval 62"/>
            <p:cNvSpPr>
              <a:spLocks noChangeArrowheads="1"/>
            </p:cNvSpPr>
            <p:nvPr/>
          </p:nvSpPr>
          <p:spPr bwMode="auto">
            <a:xfrm>
              <a:off x="2640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223" name="Oval 63"/>
            <p:cNvSpPr>
              <a:spLocks noChangeArrowheads="1"/>
            </p:cNvSpPr>
            <p:nvPr/>
          </p:nvSpPr>
          <p:spPr bwMode="auto">
            <a:xfrm>
              <a:off x="2736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224" name="Oval 64"/>
            <p:cNvSpPr>
              <a:spLocks noChangeArrowheads="1"/>
            </p:cNvSpPr>
            <p:nvPr/>
          </p:nvSpPr>
          <p:spPr bwMode="auto">
            <a:xfrm>
              <a:off x="283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348225" name="AutoShape 65"/>
          <p:cNvCxnSpPr>
            <a:cxnSpLocks noChangeShapeType="1"/>
            <a:stCxn id="348171" idx="0"/>
            <a:endCxn id="348177" idx="0"/>
          </p:cNvCxnSpPr>
          <p:nvPr/>
        </p:nvCxnSpPr>
        <p:spPr bwMode="auto">
          <a:xfrm flipH="1">
            <a:off x="152400" y="3810000"/>
            <a:ext cx="150813" cy="6096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8226" name="AutoShape 66"/>
          <p:cNvCxnSpPr>
            <a:cxnSpLocks noChangeShapeType="1"/>
            <a:stCxn id="348171" idx="0"/>
            <a:endCxn id="348178" idx="0"/>
          </p:cNvCxnSpPr>
          <p:nvPr/>
        </p:nvCxnSpPr>
        <p:spPr bwMode="auto">
          <a:xfrm>
            <a:off x="303213" y="3810000"/>
            <a:ext cx="173037" cy="6096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8227" name="AutoShape 67"/>
          <p:cNvCxnSpPr>
            <a:cxnSpLocks noChangeShapeType="1"/>
            <a:stCxn id="348171" idx="0"/>
            <a:endCxn id="348179" idx="0"/>
          </p:cNvCxnSpPr>
          <p:nvPr/>
        </p:nvCxnSpPr>
        <p:spPr bwMode="auto">
          <a:xfrm>
            <a:off x="303213" y="3810000"/>
            <a:ext cx="496887" cy="6096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48228" name="Group 68"/>
          <p:cNvGrpSpPr>
            <a:grpSpLocks/>
          </p:cNvGrpSpPr>
          <p:nvPr/>
        </p:nvGrpSpPr>
        <p:grpSpPr bwMode="auto">
          <a:xfrm>
            <a:off x="1066800" y="4495800"/>
            <a:ext cx="381000" cy="76200"/>
            <a:chOff x="2640" y="1872"/>
            <a:chExt cx="240" cy="48"/>
          </a:xfrm>
        </p:grpSpPr>
        <p:sp>
          <p:nvSpPr>
            <p:cNvPr id="348229" name="Oval 69"/>
            <p:cNvSpPr>
              <a:spLocks noChangeArrowheads="1"/>
            </p:cNvSpPr>
            <p:nvPr/>
          </p:nvSpPr>
          <p:spPr bwMode="auto">
            <a:xfrm>
              <a:off x="2640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230" name="Oval 70"/>
            <p:cNvSpPr>
              <a:spLocks noChangeArrowheads="1"/>
            </p:cNvSpPr>
            <p:nvPr/>
          </p:nvSpPr>
          <p:spPr bwMode="auto">
            <a:xfrm>
              <a:off x="2736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231" name="Oval 71"/>
            <p:cNvSpPr>
              <a:spLocks noChangeArrowheads="1"/>
            </p:cNvSpPr>
            <p:nvPr/>
          </p:nvSpPr>
          <p:spPr bwMode="auto">
            <a:xfrm>
              <a:off x="283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48232" name="Group 72"/>
          <p:cNvGrpSpPr>
            <a:grpSpLocks/>
          </p:cNvGrpSpPr>
          <p:nvPr/>
        </p:nvGrpSpPr>
        <p:grpSpPr bwMode="auto">
          <a:xfrm>
            <a:off x="4267200" y="3657600"/>
            <a:ext cx="381000" cy="76200"/>
            <a:chOff x="2640" y="1872"/>
            <a:chExt cx="240" cy="48"/>
          </a:xfrm>
        </p:grpSpPr>
        <p:sp>
          <p:nvSpPr>
            <p:cNvPr id="348233" name="Oval 73"/>
            <p:cNvSpPr>
              <a:spLocks noChangeArrowheads="1"/>
            </p:cNvSpPr>
            <p:nvPr/>
          </p:nvSpPr>
          <p:spPr bwMode="auto">
            <a:xfrm>
              <a:off x="2640" y="1872"/>
              <a:ext cx="48" cy="48"/>
            </a:xfrm>
            <a:prstGeom prst="ellipse">
              <a:avLst/>
            </a:prstGeom>
            <a:solidFill>
              <a:schemeClr val="folHlink"/>
            </a:solidFill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234" name="Oval 74"/>
            <p:cNvSpPr>
              <a:spLocks noChangeArrowheads="1"/>
            </p:cNvSpPr>
            <p:nvPr/>
          </p:nvSpPr>
          <p:spPr bwMode="auto">
            <a:xfrm>
              <a:off x="2736" y="1872"/>
              <a:ext cx="48" cy="48"/>
            </a:xfrm>
            <a:prstGeom prst="ellipse">
              <a:avLst/>
            </a:prstGeom>
            <a:solidFill>
              <a:schemeClr val="folHlink"/>
            </a:solidFill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235" name="Oval 75"/>
            <p:cNvSpPr>
              <a:spLocks noChangeArrowheads="1"/>
            </p:cNvSpPr>
            <p:nvPr/>
          </p:nvSpPr>
          <p:spPr bwMode="auto">
            <a:xfrm>
              <a:off x="2832" y="1872"/>
              <a:ext cx="48" cy="48"/>
            </a:xfrm>
            <a:prstGeom prst="ellipse">
              <a:avLst/>
            </a:prstGeom>
            <a:solidFill>
              <a:schemeClr val="folHlink"/>
            </a:solidFill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48236" name="AutoShape 76"/>
          <p:cNvSpPr>
            <a:spLocks noChangeArrowheads="1"/>
          </p:cNvSpPr>
          <p:nvPr/>
        </p:nvSpPr>
        <p:spPr bwMode="auto">
          <a:xfrm>
            <a:off x="1579563" y="4419600"/>
            <a:ext cx="304800" cy="228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37" name="AutoShape 77"/>
          <p:cNvSpPr>
            <a:spLocks noChangeArrowheads="1"/>
          </p:cNvSpPr>
          <p:nvPr/>
        </p:nvSpPr>
        <p:spPr bwMode="auto">
          <a:xfrm>
            <a:off x="1905000" y="4419600"/>
            <a:ext cx="304800" cy="228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38" name="AutoShape 78"/>
          <p:cNvSpPr>
            <a:spLocks noChangeArrowheads="1"/>
          </p:cNvSpPr>
          <p:nvPr/>
        </p:nvSpPr>
        <p:spPr bwMode="auto">
          <a:xfrm>
            <a:off x="2228850" y="4419600"/>
            <a:ext cx="304800" cy="228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48239" name="AutoShape 79"/>
          <p:cNvCxnSpPr>
            <a:cxnSpLocks noChangeShapeType="1"/>
            <a:stCxn id="348183" idx="0"/>
            <a:endCxn id="348236" idx="0"/>
          </p:cNvCxnSpPr>
          <p:nvPr/>
        </p:nvCxnSpPr>
        <p:spPr bwMode="auto">
          <a:xfrm flipH="1">
            <a:off x="1731963" y="3810000"/>
            <a:ext cx="438150" cy="6096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8240" name="AutoShape 80"/>
          <p:cNvCxnSpPr>
            <a:cxnSpLocks noChangeShapeType="1"/>
            <a:stCxn id="348183" idx="0"/>
            <a:endCxn id="348237" idx="0"/>
          </p:cNvCxnSpPr>
          <p:nvPr/>
        </p:nvCxnSpPr>
        <p:spPr bwMode="auto">
          <a:xfrm flipH="1">
            <a:off x="2057400" y="3810000"/>
            <a:ext cx="112713" cy="6096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8241" name="AutoShape 81"/>
          <p:cNvCxnSpPr>
            <a:cxnSpLocks noChangeShapeType="1"/>
            <a:stCxn id="348183" idx="0"/>
            <a:endCxn id="348238" idx="0"/>
          </p:cNvCxnSpPr>
          <p:nvPr/>
        </p:nvCxnSpPr>
        <p:spPr bwMode="auto">
          <a:xfrm>
            <a:off x="2170113" y="3810000"/>
            <a:ext cx="211137" cy="6096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48242" name="Group 82"/>
          <p:cNvGrpSpPr>
            <a:grpSpLocks/>
          </p:cNvGrpSpPr>
          <p:nvPr/>
        </p:nvGrpSpPr>
        <p:grpSpPr bwMode="auto">
          <a:xfrm>
            <a:off x="2590800" y="4495800"/>
            <a:ext cx="381000" cy="76200"/>
            <a:chOff x="2640" y="1872"/>
            <a:chExt cx="240" cy="48"/>
          </a:xfrm>
        </p:grpSpPr>
        <p:sp>
          <p:nvSpPr>
            <p:cNvPr id="348243" name="Oval 83"/>
            <p:cNvSpPr>
              <a:spLocks noChangeArrowheads="1"/>
            </p:cNvSpPr>
            <p:nvPr/>
          </p:nvSpPr>
          <p:spPr bwMode="auto">
            <a:xfrm>
              <a:off x="2640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244" name="Oval 84"/>
            <p:cNvSpPr>
              <a:spLocks noChangeArrowheads="1"/>
            </p:cNvSpPr>
            <p:nvPr/>
          </p:nvSpPr>
          <p:spPr bwMode="auto">
            <a:xfrm>
              <a:off x="2736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245" name="Oval 85"/>
            <p:cNvSpPr>
              <a:spLocks noChangeArrowheads="1"/>
            </p:cNvSpPr>
            <p:nvPr/>
          </p:nvSpPr>
          <p:spPr bwMode="auto">
            <a:xfrm>
              <a:off x="283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48246" name="AutoShape 86"/>
          <p:cNvSpPr>
            <a:spLocks noChangeArrowheads="1"/>
          </p:cNvSpPr>
          <p:nvPr/>
        </p:nvSpPr>
        <p:spPr bwMode="auto">
          <a:xfrm>
            <a:off x="3027363" y="4419600"/>
            <a:ext cx="304800" cy="228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47" name="AutoShape 87"/>
          <p:cNvSpPr>
            <a:spLocks noChangeArrowheads="1"/>
          </p:cNvSpPr>
          <p:nvPr/>
        </p:nvSpPr>
        <p:spPr bwMode="auto">
          <a:xfrm>
            <a:off x="3352800" y="4419600"/>
            <a:ext cx="304800" cy="228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48" name="AutoShape 88"/>
          <p:cNvSpPr>
            <a:spLocks noChangeArrowheads="1"/>
          </p:cNvSpPr>
          <p:nvPr/>
        </p:nvSpPr>
        <p:spPr bwMode="auto">
          <a:xfrm>
            <a:off x="3657600" y="4419600"/>
            <a:ext cx="304800" cy="228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48249" name="AutoShape 89"/>
          <p:cNvCxnSpPr>
            <a:cxnSpLocks noChangeShapeType="1"/>
            <a:stCxn id="348191" idx="0"/>
            <a:endCxn id="348246" idx="0"/>
          </p:cNvCxnSpPr>
          <p:nvPr/>
        </p:nvCxnSpPr>
        <p:spPr bwMode="auto">
          <a:xfrm flipH="1">
            <a:off x="3179763" y="3810000"/>
            <a:ext cx="390525" cy="6096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8250" name="AutoShape 90"/>
          <p:cNvCxnSpPr>
            <a:cxnSpLocks noChangeShapeType="1"/>
            <a:stCxn id="348191" idx="0"/>
            <a:endCxn id="348247" idx="0"/>
          </p:cNvCxnSpPr>
          <p:nvPr/>
        </p:nvCxnSpPr>
        <p:spPr bwMode="auto">
          <a:xfrm flipH="1">
            <a:off x="3505200" y="3810000"/>
            <a:ext cx="65088" cy="6096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8251" name="AutoShape 91"/>
          <p:cNvCxnSpPr>
            <a:cxnSpLocks noChangeShapeType="1"/>
            <a:stCxn id="348191" idx="0"/>
          </p:cNvCxnSpPr>
          <p:nvPr/>
        </p:nvCxnSpPr>
        <p:spPr bwMode="auto">
          <a:xfrm>
            <a:off x="3570288" y="3810000"/>
            <a:ext cx="246062" cy="6096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48252" name="Group 92"/>
          <p:cNvGrpSpPr>
            <a:grpSpLocks/>
          </p:cNvGrpSpPr>
          <p:nvPr/>
        </p:nvGrpSpPr>
        <p:grpSpPr bwMode="auto">
          <a:xfrm>
            <a:off x="4038600" y="4495800"/>
            <a:ext cx="381000" cy="76200"/>
            <a:chOff x="2640" y="1872"/>
            <a:chExt cx="240" cy="48"/>
          </a:xfrm>
        </p:grpSpPr>
        <p:sp>
          <p:nvSpPr>
            <p:cNvPr id="348253" name="Oval 93"/>
            <p:cNvSpPr>
              <a:spLocks noChangeArrowheads="1"/>
            </p:cNvSpPr>
            <p:nvPr/>
          </p:nvSpPr>
          <p:spPr bwMode="auto">
            <a:xfrm>
              <a:off x="2640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254" name="Oval 94"/>
            <p:cNvSpPr>
              <a:spLocks noChangeArrowheads="1"/>
            </p:cNvSpPr>
            <p:nvPr/>
          </p:nvSpPr>
          <p:spPr bwMode="auto">
            <a:xfrm>
              <a:off x="2736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255" name="Oval 95"/>
            <p:cNvSpPr>
              <a:spLocks noChangeArrowheads="1"/>
            </p:cNvSpPr>
            <p:nvPr/>
          </p:nvSpPr>
          <p:spPr bwMode="auto">
            <a:xfrm>
              <a:off x="283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48256" name="AutoShape 96"/>
          <p:cNvSpPr>
            <a:spLocks noChangeArrowheads="1"/>
          </p:cNvSpPr>
          <p:nvPr/>
        </p:nvSpPr>
        <p:spPr bwMode="auto">
          <a:xfrm>
            <a:off x="4560888" y="4419600"/>
            <a:ext cx="304800" cy="228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57" name="AutoShape 97"/>
          <p:cNvSpPr>
            <a:spLocks noChangeArrowheads="1"/>
          </p:cNvSpPr>
          <p:nvPr/>
        </p:nvSpPr>
        <p:spPr bwMode="auto">
          <a:xfrm>
            <a:off x="4884738" y="4419600"/>
            <a:ext cx="304800" cy="228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58" name="AutoShape 98"/>
          <p:cNvSpPr>
            <a:spLocks noChangeArrowheads="1"/>
          </p:cNvSpPr>
          <p:nvPr/>
        </p:nvSpPr>
        <p:spPr bwMode="auto">
          <a:xfrm>
            <a:off x="5181600" y="4419600"/>
            <a:ext cx="304800" cy="228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48259" name="AutoShape 99"/>
          <p:cNvCxnSpPr>
            <a:cxnSpLocks noChangeShapeType="1"/>
            <a:stCxn id="348198" idx="0"/>
            <a:endCxn id="348256" idx="0"/>
          </p:cNvCxnSpPr>
          <p:nvPr/>
        </p:nvCxnSpPr>
        <p:spPr bwMode="auto">
          <a:xfrm flipH="1">
            <a:off x="4713288" y="3810000"/>
            <a:ext cx="161925" cy="6096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8260" name="AutoShape 100"/>
          <p:cNvCxnSpPr>
            <a:cxnSpLocks noChangeShapeType="1"/>
            <a:stCxn id="348198" idx="0"/>
            <a:endCxn id="348257" idx="0"/>
          </p:cNvCxnSpPr>
          <p:nvPr/>
        </p:nvCxnSpPr>
        <p:spPr bwMode="auto">
          <a:xfrm>
            <a:off x="4875213" y="3810000"/>
            <a:ext cx="161925" cy="6096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8261" name="AutoShape 101"/>
          <p:cNvCxnSpPr>
            <a:cxnSpLocks noChangeShapeType="1"/>
            <a:stCxn id="348198" idx="0"/>
            <a:endCxn id="348258" idx="0"/>
          </p:cNvCxnSpPr>
          <p:nvPr/>
        </p:nvCxnSpPr>
        <p:spPr bwMode="auto">
          <a:xfrm>
            <a:off x="4875213" y="3810000"/>
            <a:ext cx="458787" cy="6096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48262" name="Group 102"/>
          <p:cNvGrpSpPr>
            <a:grpSpLocks/>
          </p:cNvGrpSpPr>
          <p:nvPr/>
        </p:nvGrpSpPr>
        <p:grpSpPr bwMode="auto">
          <a:xfrm>
            <a:off x="5791200" y="4495800"/>
            <a:ext cx="381000" cy="76200"/>
            <a:chOff x="2640" y="1872"/>
            <a:chExt cx="240" cy="48"/>
          </a:xfrm>
        </p:grpSpPr>
        <p:sp>
          <p:nvSpPr>
            <p:cNvPr id="348263" name="Oval 103"/>
            <p:cNvSpPr>
              <a:spLocks noChangeArrowheads="1"/>
            </p:cNvSpPr>
            <p:nvPr/>
          </p:nvSpPr>
          <p:spPr bwMode="auto">
            <a:xfrm>
              <a:off x="2640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264" name="Oval 104"/>
            <p:cNvSpPr>
              <a:spLocks noChangeArrowheads="1"/>
            </p:cNvSpPr>
            <p:nvPr/>
          </p:nvSpPr>
          <p:spPr bwMode="auto">
            <a:xfrm>
              <a:off x="2736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265" name="Oval 105"/>
            <p:cNvSpPr>
              <a:spLocks noChangeArrowheads="1"/>
            </p:cNvSpPr>
            <p:nvPr/>
          </p:nvSpPr>
          <p:spPr bwMode="auto">
            <a:xfrm>
              <a:off x="283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48266" name="AutoShape 106"/>
          <p:cNvSpPr>
            <a:spLocks noChangeArrowheads="1"/>
          </p:cNvSpPr>
          <p:nvPr/>
        </p:nvSpPr>
        <p:spPr bwMode="auto">
          <a:xfrm>
            <a:off x="6375400" y="4419600"/>
            <a:ext cx="304800" cy="228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67" name="AutoShape 107"/>
          <p:cNvSpPr>
            <a:spLocks noChangeArrowheads="1"/>
          </p:cNvSpPr>
          <p:nvPr/>
        </p:nvSpPr>
        <p:spPr bwMode="auto">
          <a:xfrm>
            <a:off x="6699250" y="4419600"/>
            <a:ext cx="304800" cy="228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68" name="AutoShape 108"/>
          <p:cNvSpPr>
            <a:spLocks noChangeArrowheads="1"/>
          </p:cNvSpPr>
          <p:nvPr/>
        </p:nvSpPr>
        <p:spPr bwMode="auto">
          <a:xfrm>
            <a:off x="7010400" y="4419600"/>
            <a:ext cx="304800" cy="228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48269" name="AutoShape 109"/>
          <p:cNvCxnSpPr>
            <a:cxnSpLocks noChangeShapeType="1"/>
            <a:stCxn id="348207" idx="0"/>
            <a:endCxn id="348266" idx="0"/>
          </p:cNvCxnSpPr>
          <p:nvPr/>
        </p:nvCxnSpPr>
        <p:spPr bwMode="auto">
          <a:xfrm flipH="1">
            <a:off x="6527800" y="3810000"/>
            <a:ext cx="328613" cy="6096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8270" name="AutoShape 110"/>
          <p:cNvCxnSpPr>
            <a:cxnSpLocks noChangeShapeType="1"/>
            <a:stCxn id="348207" idx="0"/>
            <a:endCxn id="348267" idx="0"/>
          </p:cNvCxnSpPr>
          <p:nvPr/>
        </p:nvCxnSpPr>
        <p:spPr bwMode="auto">
          <a:xfrm flipH="1">
            <a:off x="6851650" y="3810000"/>
            <a:ext cx="4763" cy="6096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8271" name="AutoShape 111"/>
          <p:cNvCxnSpPr>
            <a:cxnSpLocks noChangeShapeType="1"/>
            <a:stCxn id="348207" idx="0"/>
            <a:endCxn id="348268" idx="0"/>
          </p:cNvCxnSpPr>
          <p:nvPr/>
        </p:nvCxnSpPr>
        <p:spPr bwMode="auto">
          <a:xfrm>
            <a:off x="6856413" y="3810000"/>
            <a:ext cx="306387" cy="6096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48272" name="Group 112"/>
          <p:cNvGrpSpPr>
            <a:grpSpLocks/>
          </p:cNvGrpSpPr>
          <p:nvPr/>
        </p:nvGrpSpPr>
        <p:grpSpPr bwMode="auto">
          <a:xfrm>
            <a:off x="7620000" y="4495800"/>
            <a:ext cx="381000" cy="76200"/>
            <a:chOff x="2640" y="1872"/>
            <a:chExt cx="240" cy="48"/>
          </a:xfrm>
        </p:grpSpPr>
        <p:sp>
          <p:nvSpPr>
            <p:cNvPr id="348273" name="Oval 113"/>
            <p:cNvSpPr>
              <a:spLocks noChangeArrowheads="1"/>
            </p:cNvSpPr>
            <p:nvPr/>
          </p:nvSpPr>
          <p:spPr bwMode="auto">
            <a:xfrm>
              <a:off x="2640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274" name="Oval 114"/>
            <p:cNvSpPr>
              <a:spLocks noChangeArrowheads="1"/>
            </p:cNvSpPr>
            <p:nvPr/>
          </p:nvSpPr>
          <p:spPr bwMode="auto">
            <a:xfrm>
              <a:off x="2736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275" name="Oval 115"/>
            <p:cNvSpPr>
              <a:spLocks noChangeArrowheads="1"/>
            </p:cNvSpPr>
            <p:nvPr/>
          </p:nvSpPr>
          <p:spPr bwMode="auto">
            <a:xfrm>
              <a:off x="283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48276" name="AutoShape 116"/>
          <p:cNvSpPr>
            <a:spLocks noChangeArrowheads="1"/>
          </p:cNvSpPr>
          <p:nvPr/>
        </p:nvSpPr>
        <p:spPr bwMode="auto">
          <a:xfrm>
            <a:off x="8189913" y="4419600"/>
            <a:ext cx="304800" cy="228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77" name="AutoShape 117"/>
          <p:cNvSpPr>
            <a:spLocks noChangeArrowheads="1"/>
          </p:cNvSpPr>
          <p:nvPr/>
        </p:nvSpPr>
        <p:spPr bwMode="auto">
          <a:xfrm>
            <a:off x="8513763" y="4419600"/>
            <a:ext cx="304800" cy="228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78" name="AutoShape 118"/>
          <p:cNvSpPr>
            <a:spLocks noChangeArrowheads="1"/>
          </p:cNvSpPr>
          <p:nvPr/>
        </p:nvSpPr>
        <p:spPr bwMode="auto">
          <a:xfrm>
            <a:off x="8839200" y="4419600"/>
            <a:ext cx="304800" cy="228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48279" name="AutoShape 119"/>
          <p:cNvCxnSpPr>
            <a:cxnSpLocks noChangeShapeType="1"/>
            <a:stCxn id="348216" idx="0"/>
            <a:endCxn id="348276" idx="0"/>
          </p:cNvCxnSpPr>
          <p:nvPr/>
        </p:nvCxnSpPr>
        <p:spPr bwMode="auto">
          <a:xfrm flipH="1">
            <a:off x="8342313" y="3810000"/>
            <a:ext cx="495300" cy="6096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8280" name="AutoShape 120"/>
          <p:cNvCxnSpPr>
            <a:cxnSpLocks noChangeShapeType="1"/>
            <a:stCxn id="348216" idx="0"/>
            <a:endCxn id="348277" idx="0"/>
          </p:cNvCxnSpPr>
          <p:nvPr/>
        </p:nvCxnSpPr>
        <p:spPr bwMode="auto">
          <a:xfrm flipH="1">
            <a:off x="8666163" y="3810000"/>
            <a:ext cx="171450" cy="6096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8281" name="AutoShape 121"/>
          <p:cNvCxnSpPr>
            <a:cxnSpLocks noChangeShapeType="1"/>
            <a:stCxn id="348216" idx="0"/>
            <a:endCxn id="348278" idx="0"/>
          </p:cNvCxnSpPr>
          <p:nvPr/>
        </p:nvCxnSpPr>
        <p:spPr bwMode="auto">
          <a:xfrm>
            <a:off x="8837613" y="3810000"/>
            <a:ext cx="153987" cy="6096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8282" name="Text Box 122"/>
          <p:cNvSpPr txBox="1">
            <a:spLocks noChangeArrowheads="1"/>
          </p:cNvSpPr>
          <p:nvPr/>
        </p:nvSpPr>
        <p:spPr bwMode="auto">
          <a:xfrm>
            <a:off x="5695950" y="1250950"/>
            <a:ext cx="766763" cy="40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 b="0">
                <a:solidFill>
                  <a:schemeClr val="accent1"/>
                </a:solidFill>
                <a:latin typeface="Capitals" charset="0"/>
                <a:ea typeface="宋体" panose="02010600030101010101" pitchFamily="2" charset="-122"/>
              </a:rPr>
              <a:t>Max</a:t>
            </a:r>
          </a:p>
        </p:txBody>
      </p:sp>
      <p:sp>
        <p:nvSpPr>
          <p:cNvPr id="348283" name="Text Box 123"/>
          <p:cNvSpPr txBox="1">
            <a:spLocks noChangeArrowheads="1"/>
          </p:cNvSpPr>
          <p:nvPr/>
        </p:nvSpPr>
        <p:spPr bwMode="auto">
          <a:xfrm>
            <a:off x="8375650" y="2895600"/>
            <a:ext cx="766763" cy="40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 b="0">
                <a:solidFill>
                  <a:schemeClr val="accent1"/>
                </a:solidFill>
                <a:latin typeface="Capitals" charset="0"/>
                <a:ea typeface="宋体" panose="02010600030101010101" pitchFamily="2" charset="-122"/>
              </a:rPr>
              <a:t>Max</a:t>
            </a:r>
          </a:p>
        </p:txBody>
      </p:sp>
      <p:sp>
        <p:nvSpPr>
          <p:cNvPr id="348284" name="Text Box 124"/>
          <p:cNvSpPr txBox="1">
            <a:spLocks noChangeArrowheads="1"/>
          </p:cNvSpPr>
          <p:nvPr/>
        </p:nvSpPr>
        <p:spPr bwMode="auto">
          <a:xfrm>
            <a:off x="7099300" y="2089150"/>
            <a:ext cx="704850" cy="40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 b="0">
                <a:solidFill>
                  <a:schemeClr val="folHlink"/>
                </a:solidFill>
                <a:latin typeface="Capitals" charset="0"/>
                <a:ea typeface="宋体" panose="02010600030101010101" pitchFamily="2" charset="-122"/>
              </a:rPr>
              <a:t>Min</a:t>
            </a:r>
          </a:p>
        </p:txBody>
      </p:sp>
      <p:sp>
        <p:nvSpPr>
          <p:cNvPr id="348285" name="Text Box 125"/>
          <p:cNvSpPr txBox="1">
            <a:spLocks noChangeArrowheads="1"/>
          </p:cNvSpPr>
          <p:nvPr/>
        </p:nvSpPr>
        <p:spPr bwMode="auto">
          <a:xfrm>
            <a:off x="7696200" y="3962400"/>
            <a:ext cx="704850" cy="40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 b="0">
                <a:solidFill>
                  <a:schemeClr val="folHlink"/>
                </a:solidFill>
                <a:latin typeface="Capitals" charset="0"/>
                <a:ea typeface="宋体" panose="02010600030101010101" pitchFamily="2" charset="-122"/>
              </a:rPr>
              <a:t>Min</a:t>
            </a:r>
          </a:p>
        </p:txBody>
      </p:sp>
      <p:grpSp>
        <p:nvGrpSpPr>
          <p:cNvPr id="348286" name="Group 126"/>
          <p:cNvGrpSpPr>
            <a:grpSpLocks/>
          </p:cNvGrpSpPr>
          <p:nvPr/>
        </p:nvGrpSpPr>
        <p:grpSpPr bwMode="auto">
          <a:xfrm>
            <a:off x="685800" y="3810000"/>
            <a:ext cx="152400" cy="152400"/>
            <a:chOff x="432" y="2400"/>
            <a:chExt cx="96" cy="96"/>
          </a:xfrm>
        </p:grpSpPr>
        <p:cxnSp>
          <p:nvCxnSpPr>
            <p:cNvPr id="348287" name="AutoShape 127"/>
            <p:cNvCxnSpPr>
              <a:cxnSpLocks noChangeShapeType="1"/>
              <a:stCxn id="348172" idx="0"/>
            </p:cNvCxnSpPr>
            <p:nvPr/>
          </p:nvCxnSpPr>
          <p:spPr bwMode="auto">
            <a:xfrm>
              <a:off x="485" y="2400"/>
              <a:ext cx="43" cy="96"/>
            </a:xfrm>
            <a:prstGeom prst="straightConnector1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8288" name="AutoShape 128"/>
            <p:cNvCxnSpPr>
              <a:cxnSpLocks noChangeShapeType="1"/>
              <a:stCxn id="348172" idx="0"/>
            </p:cNvCxnSpPr>
            <p:nvPr/>
          </p:nvCxnSpPr>
          <p:spPr bwMode="auto">
            <a:xfrm flipH="1">
              <a:off x="480" y="2400"/>
              <a:ext cx="5" cy="96"/>
            </a:xfrm>
            <a:prstGeom prst="straightConnector1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8289" name="AutoShape 129"/>
            <p:cNvCxnSpPr>
              <a:cxnSpLocks noChangeShapeType="1"/>
              <a:stCxn id="348172" idx="0"/>
            </p:cNvCxnSpPr>
            <p:nvPr/>
          </p:nvCxnSpPr>
          <p:spPr bwMode="auto">
            <a:xfrm flipH="1">
              <a:off x="432" y="2400"/>
              <a:ext cx="53" cy="96"/>
            </a:xfrm>
            <a:prstGeom prst="straightConnector1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48290" name="Group 130"/>
          <p:cNvGrpSpPr>
            <a:grpSpLocks/>
          </p:cNvGrpSpPr>
          <p:nvPr/>
        </p:nvGrpSpPr>
        <p:grpSpPr bwMode="auto">
          <a:xfrm>
            <a:off x="1143000" y="3810000"/>
            <a:ext cx="152400" cy="152400"/>
            <a:chOff x="432" y="2400"/>
            <a:chExt cx="96" cy="96"/>
          </a:xfrm>
        </p:grpSpPr>
        <p:cxnSp>
          <p:nvCxnSpPr>
            <p:cNvPr id="348291" name="AutoShape 131"/>
            <p:cNvCxnSpPr>
              <a:cxnSpLocks noChangeShapeType="1"/>
            </p:cNvCxnSpPr>
            <p:nvPr/>
          </p:nvCxnSpPr>
          <p:spPr bwMode="auto">
            <a:xfrm>
              <a:off x="485" y="2400"/>
              <a:ext cx="43" cy="96"/>
            </a:xfrm>
            <a:prstGeom prst="straightConnector1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8292" name="AutoShape 132"/>
            <p:cNvCxnSpPr>
              <a:cxnSpLocks noChangeShapeType="1"/>
            </p:cNvCxnSpPr>
            <p:nvPr/>
          </p:nvCxnSpPr>
          <p:spPr bwMode="auto">
            <a:xfrm flipH="1">
              <a:off x="480" y="2400"/>
              <a:ext cx="5" cy="96"/>
            </a:xfrm>
            <a:prstGeom prst="straightConnector1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8293" name="AutoShape 133"/>
            <p:cNvCxnSpPr>
              <a:cxnSpLocks noChangeShapeType="1"/>
            </p:cNvCxnSpPr>
            <p:nvPr/>
          </p:nvCxnSpPr>
          <p:spPr bwMode="auto">
            <a:xfrm flipH="1">
              <a:off x="432" y="2400"/>
              <a:ext cx="53" cy="96"/>
            </a:xfrm>
            <a:prstGeom prst="straightConnector1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348294" name="AutoShape 134"/>
          <p:cNvCxnSpPr>
            <a:cxnSpLocks noChangeShapeType="1"/>
            <a:stCxn id="348182" idx="0"/>
          </p:cNvCxnSpPr>
          <p:nvPr/>
        </p:nvCxnSpPr>
        <p:spPr bwMode="auto">
          <a:xfrm>
            <a:off x="1751013" y="3810000"/>
            <a:ext cx="1587" cy="1524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8295" name="AutoShape 135"/>
          <p:cNvCxnSpPr>
            <a:cxnSpLocks noChangeShapeType="1"/>
            <a:stCxn id="348182" idx="0"/>
          </p:cNvCxnSpPr>
          <p:nvPr/>
        </p:nvCxnSpPr>
        <p:spPr bwMode="auto">
          <a:xfrm flipH="1">
            <a:off x="1676400" y="3810000"/>
            <a:ext cx="74613" cy="1524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8296" name="AutoShape 136"/>
          <p:cNvCxnSpPr>
            <a:cxnSpLocks noChangeShapeType="1"/>
            <a:stCxn id="348182" idx="0"/>
          </p:cNvCxnSpPr>
          <p:nvPr/>
        </p:nvCxnSpPr>
        <p:spPr bwMode="auto">
          <a:xfrm flipH="1">
            <a:off x="1600200" y="3810000"/>
            <a:ext cx="150813" cy="1524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48297" name="Group 137"/>
          <p:cNvGrpSpPr>
            <a:grpSpLocks/>
          </p:cNvGrpSpPr>
          <p:nvPr/>
        </p:nvGrpSpPr>
        <p:grpSpPr bwMode="auto">
          <a:xfrm>
            <a:off x="2514600" y="3810000"/>
            <a:ext cx="152400" cy="152400"/>
            <a:chOff x="432" y="2400"/>
            <a:chExt cx="96" cy="96"/>
          </a:xfrm>
        </p:grpSpPr>
        <p:cxnSp>
          <p:nvCxnSpPr>
            <p:cNvPr id="348298" name="AutoShape 138"/>
            <p:cNvCxnSpPr>
              <a:cxnSpLocks noChangeShapeType="1"/>
            </p:cNvCxnSpPr>
            <p:nvPr/>
          </p:nvCxnSpPr>
          <p:spPr bwMode="auto">
            <a:xfrm>
              <a:off x="485" y="2400"/>
              <a:ext cx="43" cy="96"/>
            </a:xfrm>
            <a:prstGeom prst="straightConnector1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8299" name="AutoShape 139"/>
            <p:cNvCxnSpPr>
              <a:cxnSpLocks noChangeShapeType="1"/>
            </p:cNvCxnSpPr>
            <p:nvPr/>
          </p:nvCxnSpPr>
          <p:spPr bwMode="auto">
            <a:xfrm flipH="1">
              <a:off x="480" y="2400"/>
              <a:ext cx="5" cy="96"/>
            </a:xfrm>
            <a:prstGeom prst="straightConnector1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8300" name="AutoShape 140"/>
            <p:cNvCxnSpPr>
              <a:cxnSpLocks noChangeShapeType="1"/>
            </p:cNvCxnSpPr>
            <p:nvPr/>
          </p:nvCxnSpPr>
          <p:spPr bwMode="auto">
            <a:xfrm flipH="1">
              <a:off x="432" y="2400"/>
              <a:ext cx="53" cy="96"/>
            </a:xfrm>
            <a:prstGeom prst="straightConnector1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48301" name="Group 141"/>
          <p:cNvGrpSpPr>
            <a:grpSpLocks/>
          </p:cNvGrpSpPr>
          <p:nvPr/>
        </p:nvGrpSpPr>
        <p:grpSpPr bwMode="auto">
          <a:xfrm>
            <a:off x="3048000" y="3810000"/>
            <a:ext cx="152400" cy="152400"/>
            <a:chOff x="432" y="2400"/>
            <a:chExt cx="96" cy="96"/>
          </a:xfrm>
        </p:grpSpPr>
        <p:cxnSp>
          <p:nvCxnSpPr>
            <p:cNvPr id="348302" name="AutoShape 142"/>
            <p:cNvCxnSpPr>
              <a:cxnSpLocks noChangeShapeType="1"/>
            </p:cNvCxnSpPr>
            <p:nvPr/>
          </p:nvCxnSpPr>
          <p:spPr bwMode="auto">
            <a:xfrm>
              <a:off x="485" y="2400"/>
              <a:ext cx="43" cy="96"/>
            </a:xfrm>
            <a:prstGeom prst="straightConnector1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8303" name="AutoShape 143"/>
            <p:cNvCxnSpPr>
              <a:cxnSpLocks noChangeShapeType="1"/>
            </p:cNvCxnSpPr>
            <p:nvPr/>
          </p:nvCxnSpPr>
          <p:spPr bwMode="auto">
            <a:xfrm flipH="1">
              <a:off x="480" y="2400"/>
              <a:ext cx="5" cy="96"/>
            </a:xfrm>
            <a:prstGeom prst="straightConnector1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8304" name="AutoShape 144"/>
            <p:cNvCxnSpPr>
              <a:cxnSpLocks noChangeShapeType="1"/>
            </p:cNvCxnSpPr>
            <p:nvPr/>
          </p:nvCxnSpPr>
          <p:spPr bwMode="auto">
            <a:xfrm flipH="1">
              <a:off x="432" y="2400"/>
              <a:ext cx="53" cy="96"/>
            </a:xfrm>
            <a:prstGeom prst="straightConnector1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48305" name="Group 145"/>
          <p:cNvGrpSpPr>
            <a:grpSpLocks/>
          </p:cNvGrpSpPr>
          <p:nvPr/>
        </p:nvGrpSpPr>
        <p:grpSpPr bwMode="auto">
          <a:xfrm>
            <a:off x="3962400" y="3810000"/>
            <a:ext cx="152400" cy="152400"/>
            <a:chOff x="432" y="2400"/>
            <a:chExt cx="96" cy="96"/>
          </a:xfrm>
        </p:grpSpPr>
        <p:cxnSp>
          <p:nvCxnSpPr>
            <p:cNvPr id="348306" name="AutoShape 146"/>
            <p:cNvCxnSpPr>
              <a:cxnSpLocks noChangeShapeType="1"/>
            </p:cNvCxnSpPr>
            <p:nvPr/>
          </p:nvCxnSpPr>
          <p:spPr bwMode="auto">
            <a:xfrm>
              <a:off x="485" y="2400"/>
              <a:ext cx="43" cy="96"/>
            </a:xfrm>
            <a:prstGeom prst="straightConnector1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8307" name="AutoShape 147"/>
            <p:cNvCxnSpPr>
              <a:cxnSpLocks noChangeShapeType="1"/>
            </p:cNvCxnSpPr>
            <p:nvPr/>
          </p:nvCxnSpPr>
          <p:spPr bwMode="auto">
            <a:xfrm flipH="1">
              <a:off x="480" y="2400"/>
              <a:ext cx="5" cy="96"/>
            </a:xfrm>
            <a:prstGeom prst="straightConnector1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8308" name="AutoShape 148"/>
            <p:cNvCxnSpPr>
              <a:cxnSpLocks noChangeShapeType="1"/>
            </p:cNvCxnSpPr>
            <p:nvPr/>
          </p:nvCxnSpPr>
          <p:spPr bwMode="auto">
            <a:xfrm flipH="1">
              <a:off x="432" y="2400"/>
              <a:ext cx="53" cy="96"/>
            </a:xfrm>
            <a:prstGeom prst="straightConnector1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48309" name="Group 149"/>
          <p:cNvGrpSpPr>
            <a:grpSpLocks/>
          </p:cNvGrpSpPr>
          <p:nvPr/>
        </p:nvGrpSpPr>
        <p:grpSpPr bwMode="auto">
          <a:xfrm>
            <a:off x="5334000" y="3810000"/>
            <a:ext cx="152400" cy="152400"/>
            <a:chOff x="432" y="2400"/>
            <a:chExt cx="96" cy="96"/>
          </a:xfrm>
        </p:grpSpPr>
        <p:cxnSp>
          <p:nvCxnSpPr>
            <p:cNvPr id="348310" name="AutoShape 150"/>
            <p:cNvCxnSpPr>
              <a:cxnSpLocks noChangeShapeType="1"/>
            </p:cNvCxnSpPr>
            <p:nvPr/>
          </p:nvCxnSpPr>
          <p:spPr bwMode="auto">
            <a:xfrm>
              <a:off x="485" y="2400"/>
              <a:ext cx="43" cy="96"/>
            </a:xfrm>
            <a:prstGeom prst="straightConnector1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8311" name="AutoShape 151"/>
            <p:cNvCxnSpPr>
              <a:cxnSpLocks noChangeShapeType="1"/>
            </p:cNvCxnSpPr>
            <p:nvPr/>
          </p:nvCxnSpPr>
          <p:spPr bwMode="auto">
            <a:xfrm flipH="1">
              <a:off x="480" y="2400"/>
              <a:ext cx="5" cy="96"/>
            </a:xfrm>
            <a:prstGeom prst="straightConnector1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8312" name="AutoShape 152"/>
            <p:cNvCxnSpPr>
              <a:cxnSpLocks noChangeShapeType="1"/>
            </p:cNvCxnSpPr>
            <p:nvPr/>
          </p:nvCxnSpPr>
          <p:spPr bwMode="auto">
            <a:xfrm flipH="1">
              <a:off x="432" y="2400"/>
              <a:ext cx="53" cy="96"/>
            </a:xfrm>
            <a:prstGeom prst="straightConnector1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48313" name="Group 153"/>
          <p:cNvGrpSpPr>
            <a:grpSpLocks/>
          </p:cNvGrpSpPr>
          <p:nvPr/>
        </p:nvGrpSpPr>
        <p:grpSpPr bwMode="auto">
          <a:xfrm>
            <a:off x="5791200" y="3810000"/>
            <a:ext cx="152400" cy="152400"/>
            <a:chOff x="432" y="2400"/>
            <a:chExt cx="96" cy="96"/>
          </a:xfrm>
        </p:grpSpPr>
        <p:cxnSp>
          <p:nvCxnSpPr>
            <p:cNvPr id="348314" name="AutoShape 154"/>
            <p:cNvCxnSpPr>
              <a:cxnSpLocks noChangeShapeType="1"/>
            </p:cNvCxnSpPr>
            <p:nvPr/>
          </p:nvCxnSpPr>
          <p:spPr bwMode="auto">
            <a:xfrm>
              <a:off x="485" y="2400"/>
              <a:ext cx="43" cy="96"/>
            </a:xfrm>
            <a:prstGeom prst="straightConnector1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8315" name="AutoShape 155"/>
            <p:cNvCxnSpPr>
              <a:cxnSpLocks noChangeShapeType="1"/>
            </p:cNvCxnSpPr>
            <p:nvPr/>
          </p:nvCxnSpPr>
          <p:spPr bwMode="auto">
            <a:xfrm flipH="1">
              <a:off x="480" y="2400"/>
              <a:ext cx="5" cy="96"/>
            </a:xfrm>
            <a:prstGeom prst="straightConnector1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8316" name="AutoShape 156"/>
            <p:cNvCxnSpPr>
              <a:cxnSpLocks noChangeShapeType="1"/>
            </p:cNvCxnSpPr>
            <p:nvPr/>
          </p:nvCxnSpPr>
          <p:spPr bwMode="auto">
            <a:xfrm flipH="1">
              <a:off x="432" y="2400"/>
              <a:ext cx="53" cy="96"/>
            </a:xfrm>
            <a:prstGeom prst="straightConnector1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48317" name="Group 157"/>
          <p:cNvGrpSpPr>
            <a:grpSpLocks/>
          </p:cNvGrpSpPr>
          <p:nvPr/>
        </p:nvGrpSpPr>
        <p:grpSpPr bwMode="auto">
          <a:xfrm>
            <a:off x="6248400" y="3810000"/>
            <a:ext cx="152400" cy="152400"/>
            <a:chOff x="432" y="2400"/>
            <a:chExt cx="96" cy="96"/>
          </a:xfrm>
        </p:grpSpPr>
        <p:cxnSp>
          <p:nvCxnSpPr>
            <p:cNvPr id="348318" name="AutoShape 158"/>
            <p:cNvCxnSpPr>
              <a:cxnSpLocks noChangeShapeType="1"/>
            </p:cNvCxnSpPr>
            <p:nvPr/>
          </p:nvCxnSpPr>
          <p:spPr bwMode="auto">
            <a:xfrm>
              <a:off x="485" y="2400"/>
              <a:ext cx="43" cy="96"/>
            </a:xfrm>
            <a:prstGeom prst="straightConnector1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8319" name="AutoShape 159"/>
            <p:cNvCxnSpPr>
              <a:cxnSpLocks noChangeShapeType="1"/>
            </p:cNvCxnSpPr>
            <p:nvPr/>
          </p:nvCxnSpPr>
          <p:spPr bwMode="auto">
            <a:xfrm flipH="1">
              <a:off x="480" y="2400"/>
              <a:ext cx="5" cy="96"/>
            </a:xfrm>
            <a:prstGeom prst="straightConnector1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8320" name="AutoShape 160"/>
            <p:cNvCxnSpPr>
              <a:cxnSpLocks noChangeShapeType="1"/>
            </p:cNvCxnSpPr>
            <p:nvPr/>
          </p:nvCxnSpPr>
          <p:spPr bwMode="auto">
            <a:xfrm flipH="1">
              <a:off x="432" y="2400"/>
              <a:ext cx="53" cy="96"/>
            </a:xfrm>
            <a:prstGeom prst="straightConnector1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48321" name="Group 161"/>
          <p:cNvGrpSpPr>
            <a:grpSpLocks/>
          </p:cNvGrpSpPr>
          <p:nvPr/>
        </p:nvGrpSpPr>
        <p:grpSpPr bwMode="auto">
          <a:xfrm>
            <a:off x="7315200" y="3810000"/>
            <a:ext cx="152400" cy="152400"/>
            <a:chOff x="432" y="2400"/>
            <a:chExt cx="96" cy="96"/>
          </a:xfrm>
        </p:grpSpPr>
        <p:cxnSp>
          <p:nvCxnSpPr>
            <p:cNvPr id="348322" name="AutoShape 162"/>
            <p:cNvCxnSpPr>
              <a:cxnSpLocks noChangeShapeType="1"/>
            </p:cNvCxnSpPr>
            <p:nvPr/>
          </p:nvCxnSpPr>
          <p:spPr bwMode="auto">
            <a:xfrm>
              <a:off x="485" y="2400"/>
              <a:ext cx="43" cy="96"/>
            </a:xfrm>
            <a:prstGeom prst="straightConnector1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8323" name="AutoShape 163"/>
            <p:cNvCxnSpPr>
              <a:cxnSpLocks noChangeShapeType="1"/>
            </p:cNvCxnSpPr>
            <p:nvPr/>
          </p:nvCxnSpPr>
          <p:spPr bwMode="auto">
            <a:xfrm flipH="1">
              <a:off x="480" y="2400"/>
              <a:ext cx="5" cy="96"/>
            </a:xfrm>
            <a:prstGeom prst="straightConnector1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8324" name="AutoShape 164"/>
            <p:cNvCxnSpPr>
              <a:cxnSpLocks noChangeShapeType="1"/>
            </p:cNvCxnSpPr>
            <p:nvPr/>
          </p:nvCxnSpPr>
          <p:spPr bwMode="auto">
            <a:xfrm flipH="1">
              <a:off x="432" y="2400"/>
              <a:ext cx="53" cy="96"/>
            </a:xfrm>
            <a:prstGeom prst="straightConnector1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48325" name="Group 165"/>
          <p:cNvGrpSpPr>
            <a:grpSpLocks/>
          </p:cNvGrpSpPr>
          <p:nvPr/>
        </p:nvGrpSpPr>
        <p:grpSpPr bwMode="auto">
          <a:xfrm>
            <a:off x="7772400" y="3810000"/>
            <a:ext cx="152400" cy="152400"/>
            <a:chOff x="432" y="2400"/>
            <a:chExt cx="96" cy="96"/>
          </a:xfrm>
        </p:grpSpPr>
        <p:cxnSp>
          <p:nvCxnSpPr>
            <p:cNvPr id="348326" name="AutoShape 166"/>
            <p:cNvCxnSpPr>
              <a:cxnSpLocks noChangeShapeType="1"/>
            </p:cNvCxnSpPr>
            <p:nvPr/>
          </p:nvCxnSpPr>
          <p:spPr bwMode="auto">
            <a:xfrm>
              <a:off x="485" y="2400"/>
              <a:ext cx="43" cy="96"/>
            </a:xfrm>
            <a:prstGeom prst="straightConnector1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8327" name="AutoShape 167"/>
            <p:cNvCxnSpPr>
              <a:cxnSpLocks noChangeShapeType="1"/>
            </p:cNvCxnSpPr>
            <p:nvPr/>
          </p:nvCxnSpPr>
          <p:spPr bwMode="auto">
            <a:xfrm flipH="1">
              <a:off x="480" y="2400"/>
              <a:ext cx="5" cy="96"/>
            </a:xfrm>
            <a:prstGeom prst="straightConnector1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8328" name="AutoShape 168"/>
            <p:cNvCxnSpPr>
              <a:cxnSpLocks noChangeShapeType="1"/>
            </p:cNvCxnSpPr>
            <p:nvPr/>
          </p:nvCxnSpPr>
          <p:spPr bwMode="auto">
            <a:xfrm flipH="1">
              <a:off x="432" y="2400"/>
              <a:ext cx="53" cy="96"/>
            </a:xfrm>
            <a:prstGeom prst="straightConnector1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48329" name="Group 169"/>
          <p:cNvGrpSpPr>
            <a:grpSpLocks/>
          </p:cNvGrpSpPr>
          <p:nvPr/>
        </p:nvGrpSpPr>
        <p:grpSpPr bwMode="auto">
          <a:xfrm>
            <a:off x="8229600" y="3810000"/>
            <a:ext cx="152400" cy="152400"/>
            <a:chOff x="432" y="2400"/>
            <a:chExt cx="96" cy="96"/>
          </a:xfrm>
        </p:grpSpPr>
        <p:cxnSp>
          <p:nvCxnSpPr>
            <p:cNvPr id="348330" name="AutoShape 170"/>
            <p:cNvCxnSpPr>
              <a:cxnSpLocks noChangeShapeType="1"/>
            </p:cNvCxnSpPr>
            <p:nvPr/>
          </p:nvCxnSpPr>
          <p:spPr bwMode="auto">
            <a:xfrm>
              <a:off x="485" y="2400"/>
              <a:ext cx="43" cy="96"/>
            </a:xfrm>
            <a:prstGeom prst="straightConnector1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8331" name="AutoShape 171"/>
            <p:cNvCxnSpPr>
              <a:cxnSpLocks noChangeShapeType="1"/>
            </p:cNvCxnSpPr>
            <p:nvPr/>
          </p:nvCxnSpPr>
          <p:spPr bwMode="auto">
            <a:xfrm flipH="1">
              <a:off x="480" y="2400"/>
              <a:ext cx="5" cy="96"/>
            </a:xfrm>
            <a:prstGeom prst="straightConnector1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8332" name="AutoShape 172"/>
            <p:cNvCxnSpPr>
              <a:cxnSpLocks noChangeShapeType="1"/>
            </p:cNvCxnSpPr>
            <p:nvPr/>
          </p:nvCxnSpPr>
          <p:spPr bwMode="auto">
            <a:xfrm flipH="1">
              <a:off x="432" y="2400"/>
              <a:ext cx="53" cy="96"/>
            </a:xfrm>
            <a:prstGeom prst="straightConnector1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48333" name="Group 173"/>
          <p:cNvGrpSpPr>
            <a:grpSpLocks/>
          </p:cNvGrpSpPr>
          <p:nvPr/>
        </p:nvGrpSpPr>
        <p:grpSpPr bwMode="auto">
          <a:xfrm>
            <a:off x="4343400" y="2286000"/>
            <a:ext cx="152400" cy="152400"/>
            <a:chOff x="432" y="2400"/>
            <a:chExt cx="96" cy="96"/>
          </a:xfrm>
        </p:grpSpPr>
        <p:cxnSp>
          <p:nvCxnSpPr>
            <p:cNvPr id="348334" name="AutoShape 174"/>
            <p:cNvCxnSpPr>
              <a:cxnSpLocks noChangeShapeType="1"/>
            </p:cNvCxnSpPr>
            <p:nvPr/>
          </p:nvCxnSpPr>
          <p:spPr bwMode="auto">
            <a:xfrm>
              <a:off x="485" y="2400"/>
              <a:ext cx="43" cy="96"/>
            </a:xfrm>
            <a:prstGeom prst="straightConnector1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8335" name="AutoShape 175"/>
            <p:cNvCxnSpPr>
              <a:cxnSpLocks noChangeShapeType="1"/>
            </p:cNvCxnSpPr>
            <p:nvPr/>
          </p:nvCxnSpPr>
          <p:spPr bwMode="auto">
            <a:xfrm flipH="1">
              <a:off x="480" y="2400"/>
              <a:ext cx="5" cy="96"/>
            </a:xfrm>
            <a:prstGeom prst="straightConnector1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8336" name="AutoShape 176"/>
            <p:cNvCxnSpPr>
              <a:cxnSpLocks noChangeShapeType="1"/>
            </p:cNvCxnSpPr>
            <p:nvPr/>
          </p:nvCxnSpPr>
          <p:spPr bwMode="auto">
            <a:xfrm flipH="1">
              <a:off x="432" y="2400"/>
              <a:ext cx="53" cy="96"/>
            </a:xfrm>
            <a:prstGeom prst="straightConnector1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48337" name="Text Box 177"/>
          <p:cNvSpPr txBox="1">
            <a:spLocks noChangeArrowheads="1"/>
          </p:cNvSpPr>
          <p:nvPr/>
        </p:nvSpPr>
        <p:spPr bwMode="auto">
          <a:xfrm>
            <a:off x="22225" y="46482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accent1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4</a:t>
            </a:r>
          </a:p>
        </p:txBody>
      </p:sp>
      <p:sp>
        <p:nvSpPr>
          <p:cNvPr id="348338" name="Text Box 178"/>
          <p:cNvSpPr txBox="1">
            <a:spLocks noChangeArrowheads="1"/>
          </p:cNvSpPr>
          <p:nvPr/>
        </p:nvSpPr>
        <p:spPr bwMode="auto">
          <a:xfrm>
            <a:off x="327025" y="46482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accent1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7</a:t>
            </a:r>
          </a:p>
        </p:txBody>
      </p:sp>
      <p:sp>
        <p:nvSpPr>
          <p:cNvPr id="348339" name="Text Box 179"/>
          <p:cNvSpPr txBox="1">
            <a:spLocks noChangeArrowheads="1"/>
          </p:cNvSpPr>
          <p:nvPr/>
        </p:nvSpPr>
        <p:spPr bwMode="auto">
          <a:xfrm>
            <a:off x="631825" y="46482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accent1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9</a:t>
            </a:r>
          </a:p>
        </p:txBody>
      </p:sp>
      <p:sp>
        <p:nvSpPr>
          <p:cNvPr id="348340" name="Text Box 180"/>
          <p:cNvSpPr txBox="1">
            <a:spLocks noChangeArrowheads="1"/>
          </p:cNvSpPr>
          <p:nvPr/>
        </p:nvSpPr>
        <p:spPr bwMode="auto">
          <a:xfrm>
            <a:off x="1600200" y="46482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accent1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6</a:t>
            </a:r>
          </a:p>
        </p:txBody>
      </p:sp>
      <p:sp>
        <p:nvSpPr>
          <p:cNvPr id="348341" name="Text Box 181"/>
          <p:cNvSpPr txBox="1">
            <a:spLocks noChangeArrowheads="1"/>
          </p:cNvSpPr>
          <p:nvPr/>
        </p:nvSpPr>
        <p:spPr bwMode="auto">
          <a:xfrm>
            <a:off x="1905000" y="46482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accent1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9</a:t>
            </a:r>
          </a:p>
        </p:txBody>
      </p:sp>
      <p:sp>
        <p:nvSpPr>
          <p:cNvPr id="348342" name="Text Box 182"/>
          <p:cNvSpPr txBox="1">
            <a:spLocks noChangeArrowheads="1"/>
          </p:cNvSpPr>
          <p:nvPr/>
        </p:nvSpPr>
        <p:spPr bwMode="auto">
          <a:xfrm>
            <a:off x="2209800" y="46482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accent1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8</a:t>
            </a:r>
          </a:p>
        </p:txBody>
      </p:sp>
      <p:sp>
        <p:nvSpPr>
          <p:cNvPr id="348343" name="Text Box 183"/>
          <p:cNvSpPr txBox="1">
            <a:spLocks noChangeArrowheads="1"/>
          </p:cNvSpPr>
          <p:nvPr/>
        </p:nvSpPr>
        <p:spPr bwMode="auto">
          <a:xfrm>
            <a:off x="3048000" y="46482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accent1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8</a:t>
            </a:r>
          </a:p>
        </p:txBody>
      </p:sp>
      <p:sp>
        <p:nvSpPr>
          <p:cNvPr id="348344" name="Text Box 184"/>
          <p:cNvSpPr txBox="1">
            <a:spLocks noChangeArrowheads="1"/>
          </p:cNvSpPr>
          <p:nvPr/>
        </p:nvSpPr>
        <p:spPr bwMode="auto">
          <a:xfrm>
            <a:off x="3352800" y="46482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accent1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348345" name="Text Box 185"/>
          <p:cNvSpPr txBox="1">
            <a:spLocks noChangeArrowheads="1"/>
          </p:cNvSpPr>
          <p:nvPr/>
        </p:nvSpPr>
        <p:spPr bwMode="auto">
          <a:xfrm>
            <a:off x="3657600" y="46482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accent1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6</a:t>
            </a:r>
          </a:p>
        </p:txBody>
      </p:sp>
      <p:sp>
        <p:nvSpPr>
          <p:cNvPr id="348346" name="Text Box 186"/>
          <p:cNvSpPr txBox="1">
            <a:spLocks noChangeArrowheads="1"/>
          </p:cNvSpPr>
          <p:nvPr/>
        </p:nvSpPr>
        <p:spPr bwMode="auto">
          <a:xfrm>
            <a:off x="4594225" y="46482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accent1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7</a:t>
            </a:r>
          </a:p>
        </p:txBody>
      </p:sp>
      <p:sp>
        <p:nvSpPr>
          <p:cNvPr id="348347" name="Text Box 187"/>
          <p:cNvSpPr txBox="1">
            <a:spLocks noChangeArrowheads="1"/>
          </p:cNvSpPr>
          <p:nvPr/>
        </p:nvSpPr>
        <p:spPr bwMode="auto">
          <a:xfrm>
            <a:off x="4899025" y="46482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accent1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348348" name="Text Box 188"/>
          <p:cNvSpPr txBox="1">
            <a:spLocks noChangeArrowheads="1"/>
          </p:cNvSpPr>
          <p:nvPr/>
        </p:nvSpPr>
        <p:spPr bwMode="auto">
          <a:xfrm>
            <a:off x="5203825" y="46482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accent1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348349" name="Text Box 189"/>
          <p:cNvSpPr txBox="1">
            <a:spLocks noChangeArrowheads="1"/>
          </p:cNvSpPr>
          <p:nvPr/>
        </p:nvSpPr>
        <p:spPr bwMode="auto">
          <a:xfrm>
            <a:off x="6400800" y="46482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accent1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348350" name="Text Box 190"/>
          <p:cNvSpPr txBox="1">
            <a:spLocks noChangeArrowheads="1"/>
          </p:cNvSpPr>
          <p:nvPr/>
        </p:nvSpPr>
        <p:spPr bwMode="auto">
          <a:xfrm>
            <a:off x="6705600" y="46482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accent1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348351" name="Text Box 191"/>
          <p:cNvSpPr txBox="1">
            <a:spLocks noChangeArrowheads="1"/>
          </p:cNvSpPr>
          <p:nvPr/>
        </p:nvSpPr>
        <p:spPr bwMode="auto">
          <a:xfrm>
            <a:off x="7010400" y="46482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accent1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348352" name="Text Box 192"/>
          <p:cNvSpPr txBox="1">
            <a:spLocks noChangeArrowheads="1"/>
          </p:cNvSpPr>
          <p:nvPr/>
        </p:nvSpPr>
        <p:spPr bwMode="auto">
          <a:xfrm>
            <a:off x="8207375" y="46482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accent1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4</a:t>
            </a:r>
          </a:p>
        </p:txBody>
      </p:sp>
      <p:sp>
        <p:nvSpPr>
          <p:cNvPr id="348353" name="Text Box 193"/>
          <p:cNvSpPr txBox="1">
            <a:spLocks noChangeArrowheads="1"/>
          </p:cNvSpPr>
          <p:nvPr/>
        </p:nvSpPr>
        <p:spPr bwMode="auto">
          <a:xfrm>
            <a:off x="8512175" y="46482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accent1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9</a:t>
            </a:r>
          </a:p>
        </p:txBody>
      </p:sp>
      <p:sp>
        <p:nvSpPr>
          <p:cNvPr id="348354" name="Text Box 194"/>
          <p:cNvSpPr txBox="1">
            <a:spLocks noChangeArrowheads="1"/>
          </p:cNvSpPr>
          <p:nvPr/>
        </p:nvSpPr>
        <p:spPr bwMode="auto">
          <a:xfrm>
            <a:off x="8816975" y="46482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accent1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348355" name="Text Box 195"/>
          <p:cNvSpPr txBox="1">
            <a:spLocks noChangeArrowheads="1"/>
          </p:cNvSpPr>
          <p:nvPr/>
        </p:nvSpPr>
        <p:spPr bwMode="auto">
          <a:xfrm>
            <a:off x="0" y="36576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folHlink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4</a:t>
            </a:r>
            <a:endParaRPr lang="en-US" altLang="zh-CN" sz="1400" b="0">
              <a:solidFill>
                <a:schemeClr val="accent1"/>
              </a:solidFill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8356" name="Text Box 196"/>
          <p:cNvSpPr txBox="1">
            <a:spLocks noChangeArrowheads="1"/>
          </p:cNvSpPr>
          <p:nvPr/>
        </p:nvSpPr>
        <p:spPr bwMode="auto">
          <a:xfrm>
            <a:off x="479425" y="36576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folHlink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7</a:t>
            </a:r>
            <a:endParaRPr lang="en-US" altLang="zh-CN" sz="1400" b="0">
              <a:solidFill>
                <a:schemeClr val="accent1"/>
              </a:solidFill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8357" name="Text Box 197"/>
          <p:cNvSpPr txBox="1">
            <a:spLocks noChangeArrowheads="1"/>
          </p:cNvSpPr>
          <p:nvPr/>
        </p:nvSpPr>
        <p:spPr bwMode="auto">
          <a:xfrm>
            <a:off x="936625" y="36576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folHlink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6</a:t>
            </a:r>
            <a:endParaRPr lang="en-US" altLang="zh-CN" sz="1400" b="0">
              <a:solidFill>
                <a:schemeClr val="accent1"/>
              </a:solidFill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8358" name="Text Box 198"/>
          <p:cNvSpPr txBox="1">
            <a:spLocks noChangeArrowheads="1"/>
          </p:cNvSpPr>
          <p:nvPr/>
        </p:nvSpPr>
        <p:spPr bwMode="auto">
          <a:xfrm>
            <a:off x="1447800" y="36576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folHlink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2</a:t>
            </a:r>
            <a:endParaRPr lang="en-US" altLang="zh-CN" sz="1400" b="0">
              <a:solidFill>
                <a:schemeClr val="accent1"/>
              </a:solidFill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8359" name="Text Box 199"/>
          <p:cNvSpPr txBox="1">
            <a:spLocks noChangeArrowheads="1"/>
          </p:cNvSpPr>
          <p:nvPr/>
        </p:nvSpPr>
        <p:spPr bwMode="auto">
          <a:xfrm>
            <a:off x="1958975" y="36576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folHlink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6</a:t>
            </a:r>
            <a:endParaRPr lang="en-US" altLang="zh-CN" sz="1400" b="0">
              <a:solidFill>
                <a:schemeClr val="accent1"/>
              </a:solidFill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8360" name="Text Box 200"/>
          <p:cNvSpPr txBox="1">
            <a:spLocks noChangeArrowheads="1"/>
          </p:cNvSpPr>
          <p:nvPr/>
        </p:nvSpPr>
        <p:spPr bwMode="auto">
          <a:xfrm>
            <a:off x="2308225" y="36576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folHlink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3</a:t>
            </a:r>
            <a:endParaRPr lang="en-US" altLang="zh-CN" sz="1400" b="0">
              <a:solidFill>
                <a:schemeClr val="accent1"/>
              </a:solidFill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8361" name="Text Box 201"/>
          <p:cNvSpPr txBox="1">
            <a:spLocks noChangeArrowheads="1"/>
          </p:cNvSpPr>
          <p:nvPr/>
        </p:nvSpPr>
        <p:spPr bwMode="auto">
          <a:xfrm>
            <a:off x="2841625" y="36576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folHlink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4</a:t>
            </a:r>
            <a:endParaRPr lang="en-US" altLang="zh-CN" sz="1400" b="0">
              <a:solidFill>
                <a:schemeClr val="accent1"/>
              </a:solidFill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8362" name="Text Box 202"/>
          <p:cNvSpPr txBox="1">
            <a:spLocks noChangeArrowheads="1"/>
          </p:cNvSpPr>
          <p:nvPr/>
        </p:nvSpPr>
        <p:spPr bwMode="auto">
          <a:xfrm>
            <a:off x="3352800" y="36576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folHlink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5</a:t>
            </a:r>
            <a:endParaRPr lang="en-US" altLang="zh-CN" sz="1400" b="0">
              <a:solidFill>
                <a:schemeClr val="accent1"/>
              </a:solidFill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8363" name="Text Box 203"/>
          <p:cNvSpPr txBox="1">
            <a:spLocks noChangeArrowheads="1"/>
          </p:cNvSpPr>
          <p:nvPr/>
        </p:nvSpPr>
        <p:spPr bwMode="auto">
          <a:xfrm>
            <a:off x="3810000" y="36576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folHlink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1</a:t>
            </a:r>
            <a:endParaRPr lang="en-US" altLang="zh-CN" sz="1400" b="0">
              <a:solidFill>
                <a:schemeClr val="accent1"/>
              </a:solidFill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8364" name="Text Box 204"/>
          <p:cNvSpPr txBox="1">
            <a:spLocks noChangeArrowheads="1"/>
          </p:cNvSpPr>
          <p:nvPr/>
        </p:nvSpPr>
        <p:spPr bwMode="auto">
          <a:xfrm>
            <a:off x="4670425" y="36576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folHlink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2</a:t>
            </a:r>
            <a:endParaRPr lang="en-US" altLang="zh-CN" sz="1400" b="0">
              <a:solidFill>
                <a:schemeClr val="accent1"/>
              </a:solidFill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8365" name="Text Box 205"/>
          <p:cNvSpPr txBox="1">
            <a:spLocks noChangeArrowheads="1"/>
          </p:cNvSpPr>
          <p:nvPr/>
        </p:nvSpPr>
        <p:spPr bwMode="auto">
          <a:xfrm>
            <a:off x="5181600" y="36576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folHlink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5</a:t>
            </a:r>
            <a:endParaRPr lang="en-US" altLang="zh-CN" sz="1400" b="0">
              <a:solidFill>
                <a:schemeClr val="accent1"/>
              </a:solidFill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8366" name="Text Box 206"/>
          <p:cNvSpPr txBox="1">
            <a:spLocks noChangeArrowheads="1"/>
          </p:cNvSpPr>
          <p:nvPr/>
        </p:nvSpPr>
        <p:spPr bwMode="auto">
          <a:xfrm>
            <a:off x="5638800" y="36576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folHlink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4</a:t>
            </a:r>
            <a:endParaRPr lang="en-US" altLang="zh-CN" sz="1400" b="0">
              <a:solidFill>
                <a:schemeClr val="accent1"/>
              </a:solidFill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8367" name="Text Box 207"/>
          <p:cNvSpPr txBox="1">
            <a:spLocks noChangeArrowheads="1"/>
          </p:cNvSpPr>
          <p:nvPr/>
        </p:nvSpPr>
        <p:spPr bwMode="auto">
          <a:xfrm>
            <a:off x="6096000" y="36576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folHlink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1</a:t>
            </a:r>
            <a:endParaRPr lang="en-US" altLang="zh-CN" sz="1400" b="0">
              <a:solidFill>
                <a:schemeClr val="accent1"/>
              </a:solidFill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8368" name="Text Box 208"/>
          <p:cNvSpPr txBox="1">
            <a:spLocks noChangeArrowheads="1"/>
          </p:cNvSpPr>
          <p:nvPr/>
        </p:nvSpPr>
        <p:spPr bwMode="auto">
          <a:xfrm>
            <a:off x="6575425" y="36576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folHlink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2</a:t>
            </a:r>
            <a:endParaRPr lang="en-US" altLang="zh-CN" sz="1400" b="0">
              <a:solidFill>
                <a:schemeClr val="accent1"/>
              </a:solidFill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8369" name="Text Box 209"/>
          <p:cNvSpPr txBox="1">
            <a:spLocks noChangeArrowheads="1"/>
          </p:cNvSpPr>
          <p:nvPr/>
        </p:nvSpPr>
        <p:spPr bwMode="auto">
          <a:xfrm>
            <a:off x="7185025" y="36576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folHlink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6</a:t>
            </a:r>
            <a:endParaRPr lang="en-US" altLang="zh-CN" sz="1400" b="0">
              <a:solidFill>
                <a:schemeClr val="accent1"/>
              </a:solidFill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8370" name="Text Box 210"/>
          <p:cNvSpPr txBox="1">
            <a:spLocks noChangeArrowheads="1"/>
          </p:cNvSpPr>
          <p:nvPr/>
        </p:nvSpPr>
        <p:spPr bwMode="auto">
          <a:xfrm>
            <a:off x="7620000" y="36576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folHlink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3</a:t>
            </a:r>
            <a:endParaRPr lang="en-US" altLang="zh-CN" sz="1400" b="0">
              <a:solidFill>
                <a:schemeClr val="accent1"/>
              </a:solidFill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8371" name="Text Box 211"/>
          <p:cNvSpPr txBox="1">
            <a:spLocks noChangeArrowheads="1"/>
          </p:cNvSpPr>
          <p:nvPr/>
        </p:nvSpPr>
        <p:spPr bwMode="auto">
          <a:xfrm>
            <a:off x="8099425" y="36576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folHlink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4</a:t>
            </a:r>
            <a:endParaRPr lang="en-US" altLang="zh-CN" sz="1400" b="0">
              <a:solidFill>
                <a:schemeClr val="accent1"/>
              </a:solidFill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8372" name="Text Box 212"/>
          <p:cNvSpPr txBox="1">
            <a:spLocks noChangeArrowheads="1"/>
          </p:cNvSpPr>
          <p:nvPr/>
        </p:nvSpPr>
        <p:spPr bwMode="auto">
          <a:xfrm>
            <a:off x="8578850" y="36576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folHlink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3</a:t>
            </a:r>
            <a:endParaRPr lang="en-US" altLang="zh-CN" sz="1400" b="0">
              <a:solidFill>
                <a:schemeClr val="accent1"/>
              </a:solidFill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8373" name="Text Box 213"/>
          <p:cNvSpPr txBox="1">
            <a:spLocks noChangeArrowheads="1"/>
          </p:cNvSpPr>
          <p:nvPr/>
        </p:nvSpPr>
        <p:spPr bwMode="auto">
          <a:xfrm>
            <a:off x="533400" y="27432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accent1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7</a:t>
            </a:r>
          </a:p>
        </p:txBody>
      </p:sp>
      <p:sp>
        <p:nvSpPr>
          <p:cNvPr id="348374" name="Text Box 214"/>
          <p:cNvSpPr txBox="1">
            <a:spLocks noChangeArrowheads="1"/>
          </p:cNvSpPr>
          <p:nvPr/>
        </p:nvSpPr>
        <p:spPr bwMode="auto">
          <a:xfrm>
            <a:off x="1905000" y="27432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accent1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6</a:t>
            </a:r>
          </a:p>
        </p:txBody>
      </p:sp>
      <p:sp>
        <p:nvSpPr>
          <p:cNvPr id="348375" name="Text Box 215"/>
          <p:cNvSpPr txBox="1">
            <a:spLocks noChangeArrowheads="1"/>
          </p:cNvSpPr>
          <p:nvPr/>
        </p:nvSpPr>
        <p:spPr bwMode="auto">
          <a:xfrm>
            <a:off x="3200400" y="27432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accent1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348376" name="Text Box 216"/>
          <p:cNvSpPr txBox="1">
            <a:spLocks noChangeArrowheads="1"/>
          </p:cNvSpPr>
          <p:nvPr/>
        </p:nvSpPr>
        <p:spPr bwMode="auto">
          <a:xfrm>
            <a:off x="5280025" y="27432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accent1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348377" name="Text Box 217"/>
          <p:cNvSpPr txBox="1">
            <a:spLocks noChangeArrowheads="1"/>
          </p:cNvSpPr>
          <p:nvPr/>
        </p:nvSpPr>
        <p:spPr bwMode="auto">
          <a:xfrm>
            <a:off x="6324600" y="27432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accent1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6</a:t>
            </a:r>
          </a:p>
        </p:txBody>
      </p:sp>
      <p:sp>
        <p:nvSpPr>
          <p:cNvPr id="348378" name="Text Box 218"/>
          <p:cNvSpPr txBox="1">
            <a:spLocks noChangeArrowheads="1"/>
          </p:cNvSpPr>
          <p:nvPr/>
        </p:nvSpPr>
        <p:spPr bwMode="auto">
          <a:xfrm>
            <a:off x="7413625" y="27432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accent1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4</a:t>
            </a:r>
          </a:p>
        </p:txBody>
      </p:sp>
      <p:sp>
        <p:nvSpPr>
          <p:cNvPr id="348379" name="Text Box 219"/>
          <p:cNvSpPr txBox="1">
            <a:spLocks noChangeArrowheads="1"/>
          </p:cNvSpPr>
          <p:nvPr/>
        </p:nvSpPr>
        <p:spPr bwMode="auto">
          <a:xfrm>
            <a:off x="2438400" y="20574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folHlink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5</a:t>
            </a:r>
            <a:endParaRPr lang="en-US" altLang="zh-CN" sz="1400" b="0">
              <a:solidFill>
                <a:schemeClr val="accent1"/>
              </a:solidFill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8380" name="Text Box 220"/>
          <p:cNvSpPr txBox="1">
            <a:spLocks noChangeArrowheads="1"/>
          </p:cNvSpPr>
          <p:nvPr/>
        </p:nvSpPr>
        <p:spPr bwMode="auto">
          <a:xfrm>
            <a:off x="4114800" y="20574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folHlink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3</a:t>
            </a:r>
            <a:endParaRPr lang="en-US" altLang="zh-CN" sz="1400" b="0">
              <a:solidFill>
                <a:schemeClr val="accent1"/>
              </a:solidFill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8381" name="Text Box 221"/>
          <p:cNvSpPr txBox="1">
            <a:spLocks noChangeArrowheads="1"/>
          </p:cNvSpPr>
          <p:nvPr/>
        </p:nvSpPr>
        <p:spPr bwMode="auto">
          <a:xfrm>
            <a:off x="5813425" y="20574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folHlink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4</a:t>
            </a:r>
            <a:endParaRPr lang="en-US" altLang="zh-CN" sz="1400" b="0">
              <a:solidFill>
                <a:schemeClr val="accent1"/>
              </a:solidFill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8382" name="Text Box 222"/>
          <p:cNvSpPr txBox="1">
            <a:spLocks noChangeArrowheads="1"/>
          </p:cNvSpPr>
          <p:nvPr/>
        </p:nvSpPr>
        <p:spPr bwMode="auto">
          <a:xfrm>
            <a:off x="4137025" y="10668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accent1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5905072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MiniMax Example</a:t>
            </a:r>
          </a:p>
        </p:txBody>
      </p:sp>
      <p:sp>
        <p:nvSpPr>
          <p:cNvPr id="349187" name="AutoShape 3"/>
          <p:cNvSpPr>
            <a:spLocks noChangeArrowheads="1"/>
          </p:cNvSpPr>
          <p:nvPr/>
        </p:nvSpPr>
        <p:spPr bwMode="auto">
          <a:xfrm>
            <a:off x="4305300" y="1143000"/>
            <a:ext cx="304800" cy="228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9188" name="AutoShape 4"/>
          <p:cNvSpPr>
            <a:spLocks noChangeArrowheads="1"/>
          </p:cNvSpPr>
          <p:nvPr/>
        </p:nvSpPr>
        <p:spPr bwMode="auto">
          <a:xfrm flipV="1">
            <a:off x="2590800" y="2057400"/>
            <a:ext cx="304800" cy="2286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9189" name="AutoShape 5"/>
          <p:cNvSpPr>
            <a:spLocks noChangeArrowheads="1"/>
          </p:cNvSpPr>
          <p:nvPr/>
        </p:nvSpPr>
        <p:spPr bwMode="auto">
          <a:xfrm flipV="1">
            <a:off x="4267200" y="2057400"/>
            <a:ext cx="304800" cy="2286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9190" name="AutoShape 6"/>
          <p:cNvSpPr>
            <a:spLocks noChangeArrowheads="1"/>
          </p:cNvSpPr>
          <p:nvPr/>
        </p:nvSpPr>
        <p:spPr bwMode="auto">
          <a:xfrm flipV="1">
            <a:off x="6019800" y="2057400"/>
            <a:ext cx="304800" cy="2286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49191" name="AutoShape 7"/>
          <p:cNvCxnSpPr>
            <a:cxnSpLocks noChangeShapeType="1"/>
            <a:stCxn id="349187" idx="3"/>
            <a:endCxn id="349188" idx="3"/>
          </p:cNvCxnSpPr>
          <p:nvPr/>
        </p:nvCxnSpPr>
        <p:spPr bwMode="auto">
          <a:xfrm flipH="1">
            <a:off x="2741613" y="1371600"/>
            <a:ext cx="1716087" cy="685800"/>
          </a:xfrm>
          <a:prstGeom prst="straightConnector1">
            <a:avLst/>
          </a:prstGeom>
          <a:noFill/>
          <a:ln w="38100">
            <a:solidFill>
              <a:srgbClr val="FC0128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9192" name="AutoShape 8"/>
          <p:cNvCxnSpPr>
            <a:cxnSpLocks noChangeShapeType="1"/>
            <a:stCxn id="349187" idx="3"/>
            <a:endCxn id="349189" idx="3"/>
          </p:cNvCxnSpPr>
          <p:nvPr/>
        </p:nvCxnSpPr>
        <p:spPr bwMode="auto">
          <a:xfrm flipH="1">
            <a:off x="4418013" y="1371600"/>
            <a:ext cx="39687" cy="6858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9193" name="AutoShape 9"/>
          <p:cNvCxnSpPr>
            <a:cxnSpLocks noChangeShapeType="1"/>
            <a:stCxn id="349187" idx="3"/>
            <a:endCxn id="349190" idx="3"/>
          </p:cNvCxnSpPr>
          <p:nvPr/>
        </p:nvCxnSpPr>
        <p:spPr bwMode="auto">
          <a:xfrm>
            <a:off x="4457700" y="1371600"/>
            <a:ext cx="1712913" cy="6858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9194" name="AutoShape 10"/>
          <p:cNvSpPr>
            <a:spLocks noChangeArrowheads="1"/>
          </p:cNvSpPr>
          <p:nvPr/>
        </p:nvSpPr>
        <p:spPr bwMode="auto">
          <a:xfrm>
            <a:off x="685800" y="2819400"/>
            <a:ext cx="304800" cy="228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9195" name="AutoShape 11"/>
          <p:cNvSpPr>
            <a:spLocks noChangeArrowheads="1"/>
          </p:cNvSpPr>
          <p:nvPr/>
        </p:nvSpPr>
        <p:spPr bwMode="auto">
          <a:xfrm flipV="1">
            <a:off x="152400" y="3581400"/>
            <a:ext cx="304800" cy="2286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9196" name="AutoShape 12"/>
          <p:cNvSpPr>
            <a:spLocks noChangeArrowheads="1"/>
          </p:cNvSpPr>
          <p:nvPr/>
        </p:nvSpPr>
        <p:spPr bwMode="auto">
          <a:xfrm flipV="1">
            <a:off x="619125" y="3581400"/>
            <a:ext cx="304800" cy="2286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9197" name="AutoShape 13"/>
          <p:cNvSpPr>
            <a:spLocks noChangeArrowheads="1"/>
          </p:cNvSpPr>
          <p:nvPr/>
        </p:nvSpPr>
        <p:spPr bwMode="auto">
          <a:xfrm flipV="1">
            <a:off x="1085850" y="3581400"/>
            <a:ext cx="304800" cy="2286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49198" name="AutoShape 14"/>
          <p:cNvCxnSpPr>
            <a:cxnSpLocks noChangeShapeType="1"/>
            <a:stCxn id="349194" idx="3"/>
            <a:endCxn id="349195" idx="3"/>
          </p:cNvCxnSpPr>
          <p:nvPr/>
        </p:nvCxnSpPr>
        <p:spPr bwMode="auto">
          <a:xfrm flipH="1">
            <a:off x="303213" y="3048000"/>
            <a:ext cx="534987" cy="5334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9199" name="AutoShape 15"/>
          <p:cNvCxnSpPr>
            <a:cxnSpLocks noChangeShapeType="1"/>
            <a:stCxn id="349194" idx="3"/>
            <a:endCxn id="349196" idx="3"/>
          </p:cNvCxnSpPr>
          <p:nvPr/>
        </p:nvCxnSpPr>
        <p:spPr bwMode="auto">
          <a:xfrm flipH="1">
            <a:off x="769938" y="3048000"/>
            <a:ext cx="68262" cy="5334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9200" name="AutoShape 16"/>
          <p:cNvCxnSpPr>
            <a:cxnSpLocks noChangeShapeType="1"/>
            <a:stCxn id="349194" idx="3"/>
            <a:endCxn id="349197" idx="3"/>
          </p:cNvCxnSpPr>
          <p:nvPr/>
        </p:nvCxnSpPr>
        <p:spPr bwMode="auto">
          <a:xfrm>
            <a:off x="838200" y="3048000"/>
            <a:ext cx="398463" cy="5334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9201" name="AutoShape 17"/>
          <p:cNvSpPr>
            <a:spLocks noChangeArrowheads="1"/>
          </p:cNvSpPr>
          <p:nvPr/>
        </p:nvSpPr>
        <p:spPr bwMode="auto">
          <a:xfrm>
            <a:off x="0" y="4419600"/>
            <a:ext cx="304800" cy="228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9202" name="AutoShape 18"/>
          <p:cNvSpPr>
            <a:spLocks noChangeArrowheads="1"/>
          </p:cNvSpPr>
          <p:nvPr/>
        </p:nvSpPr>
        <p:spPr bwMode="auto">
          <a:xfrm>
            <a:off x="323850" y="4419600"/>
            <a:ext cx="304800" cy="228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9203" name="AutoShape 19"/>
          <p:cNvSpPr>
            <a:spLocks noChangeArrowheads="1"/>
          </p:cNvSpPr>
          <p:nvPr/>
        </p:nvSpPr>
        <p:spPr bwMode="auto">
          <a:xfrm>
            <a:off x="647700" y="4419600"/>
            <a:ext cx="304800" cy="228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49204" name="AutoShape 20"/>
          <p:cNvCxnSpPr>
            <a:cxnSpLocks noChangeShapeType="1"/>
            <a:stCxn id="349188" idx="0"/>
            <a:endCxn id="349194" idx="0"/>
          </p:cNvCxnSpPr>
          <p:nvPr/>
        </p:nvCxnSpPr>
        <p:spPr bwMode="auto">
          <a:xfrm flipH="1">
            <a:off x="838200" y="2286000"/>
            <a:ext cx="1903413" cy="5334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9205" name="AutoShape 21"/>
          <p:cNvSpPr>
            <a:spLocks noChangeArrowheads="1"/>
          </p:cNvSpPr>
          <p:nvPr/>
        </p:nvSpPr>
        <p:spPr bwMode="auto">
          <a:xfrm>
            <a:off x="2019300" y="2819400"/>
            <a:ext cx="304800" cy="228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9206" name="AutoShape 22"/>
          <p:cNvSpPr>
            <a:spLocks noChangeArrowheads="1"/>
          </p:cNvSpPr>
          <p:nvPr/>
        </p:nvSpPr>
        <p:spPr bwMode="auto">
          <a:xfrm flipV="1">
            <a:off x="1552575" y="3581400"/>
            <a:ext cx="304800" cy="2286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9207" name="AutoShape 23"/>
          <p:cNvSpPr>
            <a:spLocks noChangeArrowheads="1"/>
          </p:cNvSpPr>
          <p:nvPr/>
        </p:nvSpPr>
        <p:spPr bwMode="auto">
          <a:xfrm flipV="1">
            <a:off x="2019300" y="3581400"/>
            <a:ext cx="304800" cy="2286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9208" name="AutoShape 24"/>
          <p:cNvSpPr>
            <a:spLocks noChangeArrowheads="1"/>
          </p:cNvSpPr>
          <p:nvPr/>
        </p:nvSpPr>
        <p:spPr bwMode="auto">
          <a:xfrm flipV="1">
            <a:off x="2438400" y="3581400"/>
            <a:ext cx="304800" cy="2286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49209" name="AutoShape 25"/>
          <p:cNvCxnSpPr>
            <a:cxnSpLocks noChangeShapeType="1"/>
            <a:stCxn id="349205" idx="3"/>
            <a:endCxn id="349206" idx="3"/>
          </p:cNvCxnSpPr>
          <p:nvPr/>
        </p:nvCxnSpPr>
        <p:spPr bwMode="auto">
          <a:xfrm flipH="1">
            <a:off x="1703388" y="3048000"/>
            <a:ext cx="468312" cy="5334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9210" name="AutoShape 26"/>
          <p:cNvCxnSpPr>
            <a:cxnSpLocks noChangeShapeType="1"/>
            <a:stCxn id="349205" idx="3"/>
            <a:endCxn id="349207" idx="3"/>
          </p:cNvCxnSpPr>
          <p:nvPr/>
        </p:nvCxnSpPr>
        <p:spPr bwMode="auto">
          <a:xfrm flipH="1">
            <a:off x="2170113" y="3048000"/>
            <a:ext cx="1587" cy="5334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9211" name="AutoShape 27"/>
          <p:cNvCxnSpPr>
            <a:cxnSpLocks noChangeShapeType="1"/>
            <a:stCxn id="349205" idx="3"/>
            <a:endCxn id="349208" idx="3"/>
          </p:cNvCxnSpPr>
          <p:nvPr/>
        </p:nvCxnSpPr>
        <p:spPr bwMode="auto">
          <a:xfrm>
            <a:off x="2171700" y="3048000"/>
            <a:ext cx="417513" cy="5334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9212" name="AutoShape 28"/>
          <p:cNvCxnSpPr>
            <a:cxnSpLocks noChangeShapeType="1"/>
            <a:stCxn id="349188" idx="0"/>
            <a:endCxn id="349205" idx="0"/>
          </p:cNvCxnSpPr>
          <p:nvPr/>
        </p:nvCxnSpPr>
        <p:spPr bwMode="auto">
          <a:xfrm flipH="1">
            <a:off x="2171700" y="2286000"/>
            <a:ext cx="569913" cy="5334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9213" name="AutoShape 29"/>
          <p:cNvSpPr>
            <a:spLocks noChangeArrowheads="1"/>
          </p:cNvSpPr>
          <p:nvPr/>
        </p:nvSpPr>
        <p:spPr bwMode="auto">
          <a:xfrm>
            <a:off x="3352800" y="2819400"/>
            <a:ext cx="304800" cy="228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9214" name="AutoShape 30"/>
          <p:cNvSpPr>
            <a:spLocks noChangeArrowheads="1"/>
          </p:cNvSpPr>
          <p:nvPr/>
        </p:nvSpPr>
        <p:spPr bwMode="auto">
          <a:xfrm flipV="1">
            <a:off x="2952750" y="3581400"/>
            <a:ext cx="304800" cy="2286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9215" name="AutoShape 31"/>
          <p:cNvSpPr>
            <a:spLocks noChangeArrowheads="1"/>
          </p:cNvSpPr>
          <p:nvPr/>
        </p:nvSpPr>
        <p:spPr bwMode="auto">
          <a:xfrm flipV="1">
            <a:off x="3419475" y="3581400"/>
            <a:ext cx="304800" cy="2286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9216" name="AutoShape 32"/>
          <p:cNvSpPr>
            <a:spLocks noChangeArrowheads="1"/>
          </p:cNvSpPr>
          <p:nvPr/>
        </p:nvSpPr>
        <p:spPr bwMode="auto">
          <a:xfrm flipV="1">
            <a:off x="3886200" y="3581400"/>
            <a:ext cx="304800" cy="2286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49217" name="AutoShape 33"/>
          <p:cNvCxnSpPr>
            <a:cxnSpLocks noChangeShapeType="1"/>
            <a:stCxn id="349213" idx="3"/>
            <a:endCxn id="349214" idx="3"/>
          </p:cNvCxnSpPr>
          <p:nvPr/>
        </p:nvCxnSpPr>
        <p:spPr bwMode="auto">
          <a:xfrm flipH="1">
            <a:off x="3103563" y="3048000"/>
            <a:ext cx="401637" cy="5334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9218" name="AutoShape 34"/>
          <p:cNvCxnSpPr>
            <a:cxnSpLocks noChangeShapeType="1"/>
            <a:stCxn id="349213" idx="3"/>
            <a:endCxn id="349215" idx="3"/>
          </p:cNvCxnSpPr>
          <p:nvPr/>
        </p:nvCxnSpPr>
        <p:spPr bwMode="auto">
          <a:xfrm>
            <a:off x="3505200" y="3048000"/>
            <a:ext cx="65088" cy="533400"/>
          </a:xfrm>
          <a:prstGeom prst="straightConnector1">
            <a:avLst/>
          </a:prstGeom>
          <a:noFill/>
          <a:ln w="38100">
            <a:solidFill>
              <a:srgbClr val="FC0128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9219" name="AutoShape 35"/>
          <p:cNvCxnSpPr>
            <a:cxnSpLocks noChangeShapeType="1"/>
            <a:stCxn id="349213" idx="3"/>
            <a:endCxn id="349216" idx="3"/>
          </p:cNvCxnSpPr>
          <p:nvPr/>
        </p:nvCxnSpPr>
        <p:spPr bwMode="auto">
          <a:xfrm>
            <a:off x="3505200" y="3048000"/>
            <a:ext cx="531813" cy="5334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9220" name="AutoShape 36"/>
          <p:cNvCxnSpPr>
            <a:cxnSpLocks noChangeShapeType="1"/>
            <a:stCxn id="349188" idx="0"/>
            <a:endCxn id="349213" idx="0"/>
          </p:cNvCxnSpPr>
          <p:nvPr/>
        </p:nvCxnSpPr>
        <p:spPr bwMode="auto">
          <a:xfrm>
            <a:off x="2741613" y="2286000"/>
            <a:ext cx="763587" cy="533400"/>
          </a:xfrm>
          <a:prstGeom prst="straightConnector1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9221" name="AutoShape 37"/>
          <p:cNvSpPr>
            <a:spLocks noChangeArrowheads="1"/>
          </p:cNvSpPr>
          <p:nvPr/>
        </p:nvSpPr>
        <p:spPr bwMode="auto">
          <a:xfrm>
            <a:off x="5410200" y="2819400"/>
            <a:ext cx="304800" cy="228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9222" name="AutoShape 38"/>
          <p:cNvSpPr>
            <a:spLocks noChangeArrowheads="1"/>
          </p:cNvSpPr>
          <p:nvPr/>
        </p:nvSpPr>
        <p:spPr bwMode="auto">
          <a:xfrm flipV="1">
            <a:off x="4724400" y="3581400"/>
            <a:ext cx="304800" cy="2286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9223" name="AutoShape 39"/>
          <p:cNvSpPr>
            <a:spLocks noChangeArrowheads="1"/>
          </p:cNvSpPr>
          <p:nvPr/>
        </p:nvSpPr>
        <p:spPr bwMode="auto">
          <a:xfrm flipV="1">
            <a:off x="5257800" y="3581400"/>
            <a:ext cx="304800" cy="2286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9224" name="AutoShape 40"/>
          <p:cNvSpPr>
            <a:spLocks noChangeArrowheads="1"/>
          </p:cNvSpPr>
          <p:nvPr/>
        </p:nvSpPr>
        <p:spPr bwMode="auto">
          <a:xfrm flipV="1">
            <a:off x="5715000" y="3581400"/>
            <a:ext cx="304800" cy="2286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49225" name="AutoShape 41"/>
          <p:cNvCxnSpPr>
            <a:cxnSpLocks noChangeShapeType="1"/>
            <a:stCxn id="349221" idx="3"/>
            <a:endCxn id="349222" idx="3"/>
          </p:cNvCxnSpPr>
          <p:nvPr/>
        </p:nvCxnSpPr>
        <p:spPr bwMode="auto">
          <a:xfrm flipH="1">
            <a:off x="4875213" y="3048000"/>
            <a:ext cx="687387" cy="5334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9226" name="AutoShape 42"/>
          <p:cNvCxnSpPr>
            <a:cxnSpLocks noChangeShapeType="1"/>
            <a:stCxn id="349221" idx="3"/>
            <a:endCxn id="349223" idx="3"/>
          </p:cNvCxnSpPr>
          <p:nvPr/>
        </p:nvCxnSpPr>
        <p:spPr bwMode="auto">
          <a:xfrm flipH="1">
            <a:off x="5408613" y="3048000"/>
            <a:ext cx="153987" cy="5334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9227" name="AutoShape 43"/>
          <p:cNvCxnSpPr>
            <a:cxnSpLocks noChangeShapeType="1"/>
            <a:stCxn id="349221" idx="3"/>
            <a:endCxn id="349224" idx="3"/>
          </p:cNvCxnSpPr>
          <p:nvPr/>
        </p:nvCxnSpPr>
        <p:spPr bwMode="auto">
          <a:xfrm>
            <a:off x="5562600" y="3048000"/>
            <a:ext cx="303213" cy="5334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9228" name="AutoShape 44"/>
          <p:cNvCxnSpPr>
            <a:cxnSpLocks noChangeShapeType="1"/>
            <a:stCxn id="349190" idx="0"/>
            <a:endCxn id="349221" idx="0"/>
          </p:cNvCxnSpPr>
          <p:nvPr/>
        </p:nvCxnSpPr>
        <p:spPr bwMode="auto">
          <a:xfrm flipH="1">
            <a:off x="5562600" y="2286000"/>
            <a:ext cx="608013" cy="5334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9229" name="AutoShape 45"/>
          <p:cNvSpPr>
            <a:spLocks noChangeArrowheads="1"/>
          </p:cNvSpPr>
          <p:nvPr/>
        </p:nvSpPr>
        <p:spPr bwMode="auto">
          <a:xfrm>
            <a:off x="6477000" y="2819400"/>
            <a:ext cx="304800" cy="228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9230" name="AutoShape 46"/>
          <p:cNvSpPr>
            <a:spLocks noChangeArrowheads="1"/>
          </p:cNvSpPr>
          <p:nvPr/>
        </p:nvSpPr>
        <p:spPr bwMode="auto">
          <a:xfrm flipV="1">
            <a:off x="6172200" y="3581400"/>
            <a:ext cx="304800" cy="2286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9231" name="AutoShape 47"/>
          <p:cNvSpPr>
            <a:spLocks noChangeArrowheads="1"/>
          </p:cNvSpPr>
          <p:nvPr/>
        </p:nvSpPr>
        <p:spPr bwMode="auto">
          <a:xfrm flipV="1">
            <a:off x="6705600" y="3581400"/>
            <a:ext cx="304800" cy="2286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9232" name="AutoShape 48"/>
          <p:cNvSpPr>
            <a:spLocks noChangeArrowheads="1"/>
          </p:cNvSpPr>
          <p:nvPr/>
        </p:nvSpPr>
        <p:spPr bwMode="auto">
          <a:xfrm flipV="1">
            <a:off x="7239000" y="3581400"/>
            <a:ext cx="304800" cy="2286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49233" name="AutoShape 49"/>
          <p:cNvCxnSpPr>
            <a:cxnSpLocks noChangeShapeType="1"/>
            <a:stCxn id="349229" idx="3"/>
            <a:endCxn id="349230" idx="3"/>
          </p:cNvCxnSpPr>
          <p:nvPr/>
        </p:nvCxnSpPr>
        <p:spPr bwMode="auto">
          <a:xfrm flipH="1">
            <a:off x="6323013" y="3048000"/>
            <a:ext cx="306387" cy="5334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9234" name="AutoShape 50"/>
          <p:cNvCxnSpPr>
            <a:cxnSpLocks noChangeShapeType="1"/>
            <a:stCxn id="349229" idx="3"/>
            <a:endCxn id="349231" idx="3"/>
          </p:cNvCxnSpPr>
          <p:nvPr/>
        </p:nvCxnSpPr>
        <p:spPr bwMode="auto">
          <a:xfrm>
            <a:off x="6629400" y="3048000"/>
            <a:ext cx="227013" cy="5334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9235" name="AutoShape 51"/>
          <p:cNvCxnSpPr>
            <a:cxnSpLocks noChangeShapeType="1"/>
            <a:stCxn id="349229" idx="3"/>
            <a:endCxn id="349232" idx="3"/>
          </p:cNvCxnSpPr>
          <p:nvPr/>
        </p:nvCxnSpPr>
        <p:spPr bwMode="auto">
          <a:xfrm>
            <a:off x="6629400" y="3048000"/>
            <a:ext cx="760413" cy="5334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9236" name="AutoShape 52"/>
          <p:cNvCxnSpPr>
            <a:cxnSpLocks noChangeShapeType="1"/>
            <a:stCxn id="349190" idx="0"/>
            <a:endCxn id="349229" idx="0"/>
          </p:cNvCxnSpPr>
          <p:nvPr/>
        </p:nvCxnSpPr>
        <p:spPr bwMode="auto">
          <a:xfrm>
            <a:off x="6170613" y="2286000"/>
            <a:ext cx="458787" cy="5334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9237" name="AutoShape 53"/>
          <p:cNvSpPr>
            <a:spLocks noChangeArrowheads="1"/>
          </p:cNvSpPr>
          <p:nvPr/>
        </p:nvSpPr>
        <p:spPr bwMode="auto">
          <a:xfrm>
            <a:off x="7543800" y="2819400"/>
            <a:ext cx="304800" cy="228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9238" name="AutoShape 54"/>
          <p:cNvSpPr>
            <a:spLocks noChangeArrowheads="1"/>
          </p:cNvSpPr>
          <p:nvPr/>
        </p:nvSpPr>
        <p:spPr bwMode="auto">
          <a:xfrm flipV="1">
            <a:off x="7696200" y="3581400"/>
            <a:ext cx="304800" cy="2286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9239" name="AutoShape 55"/>
          <p:cNvSpPr>
            <a:spLocks noChangeArrowheads="1"/>
          </p:cNvSpPr>
          <p:nvPr/>
        </p:nvSpPr>
        <p:spPr bwMode="auto">
          <a:xfrm flipV="1">
            <a:off x="8153400" y="3581400"/>
            <a:ext cx="304800" cy="2286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9240" name="AutoShape 56"/>
          <p:cNvSpPr>
            <a:spLocks noChangeArrowheads="1"/>
          </p:cNvSpPr>
          <p:nvPr/>
        </p:nvSpPr>
        <p:spPr bwMode="auto">
          <a:xfrm flipV="1">
            <a:off x="8686800" y="3581400"/>
            <a:ext cx="304800" cy="2286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49241" name="AutoShape 57"/>
          <p:cNvCxnSpPr>
            <a:cxnSpLocks noChangeShapeType="1"/>
            <a:stCxn id="349237" idx="3"/>
            <a:endCxn id="349238" idx="3"/>
          </p:cNvCxnSpPr>
          <p:nvPr/>
        </p:nvCxnSpPr>
        <p:spPr bwMode="auto">
          <a:xfrm>
            <a:off x="7696200" y="3048000"/>
            <a:ext cx="150813" cy="5334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9242" name="AutoShape 58"/>
          <p:cNvCxnSpPr>
            <a:cxnSpLocks noChangeShapeType="1"/>
            <a:stCxn id="349237" idx="3"/>
            <a:endCxn id="349239" idx="3"/>
          </p:cNvCxnSpPr>
          <p:nvPr/>
        </p:nvCxnSpPr>
        <p:spPr bwMode="auto">
          <a:xfrm>
            <a:off x="7696200" y="3048000"/>
            <a:ext cx="608013" cy="5334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9243" name="AutoShape 59"/>
          <p:cNvCxnSpPr>
            <a:cxnSpLocks noChangeShapeType="1"/>
            <a:stCxn id="349237" idx="3"/>
            <a:endCxn id="349240" idx="3"/>
          </p:cNvCxnSpPr>
          <p:nvPr/>
        </p:nvCxnSpPr>
        <p:spPr bwMode="auto">
          <a:xfrm>
            <a:off x="7696200" y="3048000"/>
            <a:ext cx="1141413" cy="5334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9244" name="AutoShape 60"/>
          <p:cNvCxnSpPr>
            <a:cxnSpLocks noChangeShapeType="1"/>
            <a:stCxn id="349190" idx="0"/>
            <a:endCxn id="349237" idx="0"/>
          </p:cNvCxnSpPr>
          <p:nvPr/>
        </p:nvCxnSpPr>
        <p:spPr bwMode="auto">
          <a:xfrm>
            <a:off x="6170613" y="2286000"/>
            <a:ext cx="1525587" cy="5334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49245" name="Group 61"/>
          <p:cNvGrpSpPr>
            <a:grpSpLocks/>
          </p:cNvGrpSpPr>
          <p:nvPr/>
        </p:nvGrpSpPr>
        <p:grpSpPr bwMode="auto">
          <a:xfrm>
            <a:off x="4267200" y="2895600"/>
            <a:ext cx="381000" cy="76200"/>
            <a:chOff x="2640" y="1872"/>
            <a:chExt cx="240" cy="48"/>
          </a:xfrm>
        </p:grpSpPr>
        <p:sp>
          <p:nvSpPr>
            <p:cNvPr id="349246" name="Oval 62"/>
            <p:cNvSpPr>
              <a:spLocks noChangeArrowheads="1"/>
            </p:cNvSpPr>
            <p:nvPr/>
          </p:nvSpPr>
          <p:spPr bwMode="auto">
            <a:xfrm>
              <a:off x="2640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9247" name="Oval 63"/>
            <p:cNvSpPr>
              <a:spLocks noChangeArrowheads="1"/>
            </p:cNvSpPr>
            <p:nvPr/>
          </p:nvSpPr>
          <p:spPr bwMode="auto">
            <a:xfrm>
              <a:off x="2736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9248" name="Oval 64"/>
            <p:cNvSpPr>
              <a:spLocks noChangeArrowheads="1"/>
            </p:cNvSpPr>
            <p:nvPr/>
          </p:nvSpPr>
          <p:spPr bwMode="auto">
            <a:xfrm>
              <a:off x="283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349249" name="AutoShape 65"/>
          <p:cNvCxnSpPr>
            <a:cxnSpLocks noChangeShapeType="1"/>
            <a:stCxn id="349195" idx="0"/>
            <a:endCxn id="349201" idx="0"/>
          </p:cNvCxnSpPr>
          <p:nvPr/>
        </p:nvCxnSpPr>
        <p:spPr bwMode="auto">
          <a:xfrm flipH="1">
            <a:off x="152400" y="3810000"/>
            <a:ext cx="150813" cy="6096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9250" name="AutoShape 66"/>
          <p:cNvCxnSpPr>
            <a:cxnSpLocks noChangeShapeType="1"/>
            <a:stCxn id="349195" idx="0"/>
            <a:endCxn id="349202" idx="0"/>
          </p:cNvCxnSpPr>
          <p:nvPr/>
        </p:nvCxnSpPr>
        <p:spPr bwMode="auto">
          <a:xfrm>
            <a:off x="303213" y="3810000"/>
            <a:ext cx="173037" cy="6096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9251" name="AutoShape 67"/>
          <p:cNvCxnSpPr>
            <a:cxnSpLocks noChangeShapeType="1"/>
            <a:stCxn id="349195" idx="0"/>
            <a:endCxn id="349203" idx="0"/>
          </p:cNvCxnSpPr>
          <p:nvPr/>
        </p:nvCxnSpPr>
        <p:spPr bwMode="auto">
          <a:xfrm>
            <a:off x="303213" y="3810000"/>
            <a:ext cx="496887" cy="6096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49252" name="Group 68"/>
          <p:cNvGrpSpPr>
            <a:grpSpLocks/>
          </p:cNvGrpSpPr>
          <p:nvPr/>
        </p:nvGrpSpPr>
        <p:grpSpPr bwMode="auto">
          <a:xfrm>
            <a:off x="1066800" y="4495800"/>
            <a:ext cx="381000" cy="76200"/>
            <a:chOff x="2640" y="1872"/>
            <a:chExt cx="240" cy="48"/>
          </a:xfrm>
        </p:grpSpPr>
        <p:sp>
          <p:nvSpPr>
            <p:cNvPr id="349253" name="Oval 69"/>
            <p:cNvSpPr>
              <a:spLocks noChangeArrowheads="1"/>
            </p:cNvSpPr>
            <p:nvPr/>
          </p:nvSpPr>
          <p:spPr bwMode="auto">
            <a:xfrm>
              <a:off x="2640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9254" name="Oval 70"/>
            <p:cNvSpPr>
              <a:spLocks noChangeArrowheads="1"/>
            </p:cNvSpPr>
            <p:nvPr/>
          </p:nvSpPr>
          <p:spPr bwMode="auto">
            <a:xfrm>
              <a:off x="2736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9255" name="Oval 71"/>
            <p:cNvSpPr>
              <a:spLocks noChangeArrowheads="1"/>
            </p:cNvSpPr>
            <p:nvPr/>
          </p:nvSpPr>
          <p:spPr bwMode="auto">
            <a:xfrm>
              <a:off x="283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49256" name="Group 72"/>
          <p:cNvGrpSpPr>
            <a:grpSpLocks/>
          </p:cNvGrpSpPr>
          <p:nvPr/>
        </p:nvGrpSpPr>
        <p:grpSpPr bwMode="auto">
          <a:xfrm>
            <a:off x="4267200" y="3657600"/>
            <a:ext cx="381000" cy="76200"/>
            <a:chOff x="2640" y="1872"/>
            <a:chExt cx="240" cy="48"/>
          </a:xfrm>
        </p:grpSpPr>
        <p:sp>
          <p:nvSpPr>
            <p:cNvPr id="349257" name="Oval 73"/>
            <p:cNvSpPr>
              <a:spLocks noChangeArrowheads="1"/>
            </p:cNvSpPr>
            <p:nvPr/>
          </p:nvSpPr>
          <p:spPr bwMode="auto">
            <a:xfrm>
              <a:off x="2640" y="1872"/>
              <a:ext cx="48" cy="48"/>
            </a:xfrm>
            <a:prstGeom prst="ellipse">
              <a:avLst/>
            </a:prstGeom>
            <a:solidFill>
              <a:schemeClr val="folHlink"/>
            </a:solidFill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9258" name="Oval 74"/>
            <p:cNvSpPr>
              <a:spLocks noChangeArrowheads="1"/>
            </p:cNvSpPr>
            <p:nvPr/>
          </p:nvSpPr>
          <p:spPr bwMode="auto">
            <a:xfrm>
              <a:off x="2736" y="1872"/>
              <a:ext cx="48" cy="48"/>
            </a:xfrm>
            <a:prstGeom prst="ellipse">
              <a:avLst/>
            </a:prstGeom>
            <a:solidFill>
              <a:schemeClr val="folHlink"/>
            </a:solidFill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9259" name="Oval 75"/>
            <p:cNvSpPr>
              <a:spLocks noChangeArrowheads="1"/>
            </p:cNvSpPr>
            <p:nvPr/>
          </p:nvSpPr>
          <p:spPr bwMode="auto">
            <a:xfrm>
              <a:off x="2832" y="1872"/>
              <a:ext cx="48" cy="48"/>
            </a:xfrm>
            <a:prstGeom prst="ellipse">
              <a:avLst/>
            </a:prstGeom>
            <a:solidFill>
              <a:schemeClr val="folHlink"/>
            </a:solidFill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49260" name="AutoShape 76"/>
          <p:cNvSpPr>
            <a:spLocks noChangeArrowheads="1"/>
          </p:cNvSpPr>
          <p:nvPr/>
        </p:nvSpPr>
        <p:spPr bwMode="auto">
          <a:xfrm>
            <a:off x="1579563" y="4419600"/>
            <a:ext cx="304800" cy="228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9261" name="AutoShape 77"/>
          <p:cNvSpPr>
            <a:spLocks noChangeArrowheads="1"/>
          </p:cNvSpPr>
          <p:nvPr/>
        </p:nvSpPr>
        <p:spPr bwMode="auto">
          <a:xfrm>
            <a:off x="1905000" y="4419600"/>
            <a:ext cx="304800" cy="228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9262" name="AutoShape 78"/>
          <p:cNvSpPr>
            <a:spLocks noChangeArrowheads="1"/>
          </p:cNvSpPr>
          <p:nvPr/>
        </p:nvSpPr>
        <p:spPr bwMode="auto">
          <a:xfrm>
            <a:off x="2228850" y="4419600"/>
            <a:ext cx="304800" cy="228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49263" name="AutoShape 79"/>
          <p:cNvCxnSpPr>
            <a:cxnSpLocks noChangeShapeType="1"/>
            <a:stCxn id="349207" idx="0"/>
            <a:endCxn id="349260" idx="0"/>
          </p:cNvCxnSpPr>
          <p:nvPr/>
        </p:nvCxnSpPr>
        <p:spPr bwMode="auto">
          <a:xfrm flipH="1">
            <a:off x="1731963" y="3810000"/>
            <a:ext cx="438150" cy="6096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9264" name="AutoShape 80"/>
          <p:cNvCxnSpPr>
            <a:cxnSpLocks noChangeShapeType="1"/>
            <a:stCxn id="349207" idx="0"/>
            <a:endCxn id="349261" idx="0"/>
          </p:cNvCxnSpPr>
          <p:nvPr/>
        </p:nvCxnSpPr>
        <p:spPr bwMode="auto">
          <a:xfrm flipH="1">
            <a:off x="2057400" y="3810000"/>
            <a:ext cx="112713" cy="6096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9265" name="AutoShape 81"/>
          <p:cNvCxnSpPr>
            <a:cxnSpLocks noChangeShapeType="1"/>
            <a:stCxn id="349207" idx="0"/>
            <a:endCxn id="349262" idx="0"/>
          </p:cNvCxnSpPr>
          <p:nvPr/>
        </p:nvCxnSpPr>
        <p:spPr bwMode="auto">
          <a:xfrm>
            <a:off x="2170113" y="3810000"/>
            <a:ext cx="211137" cy="6096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49266" name="Group 82"/>
          <p:cNvGrpSpPr>
            <a:grpSpLocks/>
          </p:cNvGrpSpPr>
          <p:nvPr/>
        </p:nvGrpSpPr>
        <p:grpSpPr bwMode="auto">
          <a:xfrm>
            <a:off x="2590800" y="4495800"/>
            <a:ext cx="381000" cy="76200"/>
            <a:chOff x="2640" y="1872"/>
            <a:chExt cx="240" cy="48"/>
          </a:xfrm>
        </p:grpSpPr>
        <p:sp>
          <p:nvSpPr>
            <p:cNvPr id="349267" name="Oval 83"/>
            <p:cNvSpPr>
              <a:spLocks noChangeArrowheads="1"/>
            </p:cNvSpPr>
            <p:nvPr/>
          </p:nvSpPr>
          <p:spPr bwMode="auto">
            <a:xfrm>
              <a:off x="2640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9268" name="Oval 84"/>
            <p:cNvSpPr>
              <a:spLocks noChangeArrowheads="1"/>
            </p:cNvSpPr>
            <p:nvPr/>
          </p:nvSpPr>
          <p:spPr bwMode="auto">
            <a:xfrm>
              <a:off x="2736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9269" name="Oval 85"/>
            <p:cNvSpPr>
              <a:spLocks noChangeArrowheads="1"/>
            </p:cNvSpPr>
            <p:nvPr/>
          </p:nvSpPr>
          <p:spPr bwMode="auto">
            <a:xfrm>
              <a:off x="283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49270" name="AutoShape 86"/>
          <p:cNvSpPr>
            <a:spLocks noChangeArrowheads="1"/>
          </p:cNvSpPr>
          <p:nvPr/>
        </p:nvSpPr>
        <p:spPr bwMode="auto">
          <a:xfrm>
            <a:off x="3027363" y="4419600"/>
            <a:ext cx="304800" cy="228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9271" name="AutoShape 87"/>
          <p:cNvSpPr>
            <a:spLocks noChangeArrowheads="1"/>
          </p:cNvSpPr>
          <p:nvPr/>
        </p:nvSpPr>
        <p:spPr bwMode="auto">
          <a:xfrm>
            <a:off x="3352800" y="4419600"/>
            <a:ext cx="304800" cy="228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9272" name="AutoShape 88"/>
          <p:cNvSpPr>
            <a:spLocks noChangeArrowheads="1"/>
          </p:cNvSpPr>
          <p:nvPr/>
        </p:nvSpPr>
        <p:spPr bwMode="auto">
          <a:xfrm>
            <a:off x="3657600" y="4419600"/>
            <a:ext cx="304800" cy="228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49273" name="AutoShape 89"/>
          <p:cNvCxnSpPr>
            <a:cxnSpLocks noChangeShapeType="1"/>
            <a:stCxn id="349215" idx="0"/>
            <a:endCxn id="349270" idx="0"/>
          </p:cNvCxnSpPr>
          <p:nvPr/>
        </p:nvCxnSpPr>
        <p:spPr bwMode="auto">
          <a:xfrm flipH="1">
            <a:off x="3179763" y="3810000"/>
            <a:ext cx="390525" cy="6096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9274" name="AutoShape 90"/>
          <p:cNvCxnSpPr>
            <a:cxnSpLocks noChangeShapeType="1"/>
            <a:stCxn id="349215" idx="0"/>
            <a:endCxn id="349271" idx="0"/>
          </p:cNvCxnSpPr>
          <p:nvPr/>
        </p:nvCxnSpPr>
        <p:spPr bwMode="auto">
          <a:xfrm flipH="1">
            <a:off x="3505200" y="3810000"/>
            <a:ext cx="65088" cy="609600"/>
          </a:xfrm>
          <a:prstGeom prst="straightConnector1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9275" name="AutoShape 91"/>
          <p:cNvCxnSpPr>
            <a:cxnSpLocks noChangeShapeType="1"/>
            <a:stCxn id="349215" idx="0"/>
          </p:cNvCxnSpPr>
          <p:nvPr/>
        </p:nvCxnSpPr>
        <p:spPr bwMode="auto">
          <a:xfrm>
            <a:off x="3570288" y="3810000"/>
            <a:ext cx="246062" cy="6096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49276" name="Group 92"/>
          <p:cNvGrpSpPr>
            <a:grpSpLocks/>
          </p:cNvGrpSpPr>
          <p:nvPr/>
        </p:nvGrpSpPr>
        <p:grpSpPr bwMode="auto">
          <a:xfrm>
            <a:off x="4038600" y="4495800"/>
            <a:ext cx="381000" cy="76200"/>
            <a:chOff x="2640" y="1872"/>
            <a:chExt cx="240" cy="48"/>
          </a:xfrm>
        </p:grpSpPr>
        <p:sp>
          <p:nvSpPr>
            <p:cNvPr id="349277" name="Oval 93"/>
            <p:cNvSpPr>
              <a:spLocks noChangeArrowheads="1"/>
            </p:cNvSpPr>
            <p:nvPr/>
          </p:nvSpPr>
          <p:spPr bwMode="auto">
            <a:xfrm>
              <a:off x="2640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9278" name="Oval 94"/>
            <p:cNvSpPr>
              <a:spLocks noChangeArrowheads="1"/>
            </p:cNvSpPr>
            <p:nvPr/>
          </p:nvSpPr>
          <p:spPr bwMode="auto">
            <a:xfrm>
              <a:off x="2736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9279" name="Oval 95"/>
            <p:cNvSpPr>
              <a:spLocks noChangeArrowheads="1"/>
            </p:cNvSpPr>
            <p:nvPr/>
          </p:nvSpPr>
          <p:spPr bwMode="auto">
            <a:xfrm>
              <a:off x="283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49280" name="AutoShape 96"/>
          <p:cNvSpPr>
            <a:spLocks noChangeArrowheads="1"/>
          </p:cNvSpPr>
          <p:nvPr/>
        </p:nvSpPr>
        <p:spPr bwMode="auto">
          <a:xfrm>
            <a:off x="4560888" y="4419600"/>
            <a:ext cx="304800" cy="228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9281" name="AutoShape 97"/>
          <p:cNvSpPr>
            <a:spLocks noChangeArrowheads="1"/>
          </p:cNvSpPr>
          <p:nvPr/>
        </p:nvSpPr>
        <p:spPr bwMode="auto">
          <a:xfrm>
            <a:off x="4884738" y="4419600"/>
            <a:ext cx="304800" cy="228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9282" name="AutoShape 98"/>
          <p:cNvSpPr>
            <a:spLocks noChangeArrowheads="1"/>
          </p:cNvSpPr>
          <p:nvPr/>
        </p:nvSpPr>
        <p:spPr bwMode="auto">
          <a:xfrm>
            <a:off x="5181600" y="4419600"/>
            <a:ext cx="304800" cy="228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49283" name="AutoShape 99"/>
          <p:cNvCxnSpPr>
            <a:cxnSpLocks noChangeShapeType="1"/>
            <a:stCxn id="349222" idx="0"/>
            <a:endCxn id="349280" idx="0"/>
          </p:cNvCxnSpPr>
          <p:nvPr/>
        </p:nvCxnSpPr>
        <p:spPr bwMode="auto">
          <a:xfrm flipH="1">
            <a:off x="4713288" y="3810000"/>
            <a:ext cx="161925" cy="6096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9284" name="AutoShape 100"/>
          <p:cNvCxnSpPr>
            <a:cxnSpLocks noChangeShapeType="1"/>
            <a:stCxn id="349222" idx="0"/>
            <a:endCxn id="349281" idx="0"/>
          </p:cNvCxnSpPr>
          <p:nvPr/>
        </p:nvCxnSpPr>
        <p:spPr bwMode="auto">
          <a:xfrm>
            <a:off x="4875213" y="3810000"/>
            <a:ext cx="161925" cy="6096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9285" name="AutoShape 101"/>
          <p:cNvCxnSpPr>
            <a:cxnSpLocks noChangeShapeType="1"/>
            <a:stCxn id="349222" idx="0"/>
            <a:endCxn id="349282" idx="0"/>
          </p:cNvCxnSpPr>
          <p:nvPr/>
        </p:nvCxnSpPr>
        <p:spPr bwMode="auto">
          <a:xfrm>
            <a:off x="4875213" y="3810000"/>
            <a:ext cx="458787" cy="6096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49286" name="Group 102"/>
          <p:cNvGrpSpPr>
            <a:grpSpLocks/>
          </p:cNvGrpSpPr>
          <p:nvPr/>
        </p:nvGrpSpPr>
        <p:grpSpPr bwMode="auto">
          <a:xfrm>
            <a:off x="5791200" y="4495800"/>
            <a:ext cx="381000" cy="76200"/>
            <a:chOff x="2640" y="1872"/>
            <a:chExt cx="240" cy="48"/>
          </a:xfrm>
        </p:grpSpPr>
        <p:sp>
          <p:nvSpPr>
            <p:cNvPr id="349287" name="Oval 103"/>
            <p:cNvSpPr>
              <a:spLocks noChangeArrowheads="1"/>
            </p:cNvSpPr>
            <p:nvPr/>
          </p:nvSpPr>
          <p:spPr bwMode="auto">
            <a:xfrm>
              <a:off x="2640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9288" name="Oval 104"/>
            <p:cNvSpPr>
              <a:spLocks noChangeArrowheads="1"/>
            </p:cNvSpPr>
            <p:nvPr/>
          </p:nvSpPr>
          <p:spPr bwMode="auto">
            <a:xfrm>
              <a:off x="2736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9289" name="Oval 105"/>
            <p:cNvSpPr>
              <a:spLocks noChangeArrowheads="1"/>
            </p:cNvSpPr>
            <p:nvPr/>
          </p:nvSpPr>
          <p:spPr bwMode="auto">
            <a:xfrm>
              <a:off x="283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49290" name="AutoShape 106"/>
          <p:cNvSpPr>
            <a:spLocks noChangeArrowheads="1"/>
          </p:cNvSpPr>
          <p:nvPr/>
        </p:nvSpPr>
        <p:spPr bwMode="auto">
          <a:xfrm>
            <a:off x="6375400" y="4419600"/>
            <a:ext cx="304800" cy="228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9291" name="AutoShape 107"/>
          <p:cNvSpPr>
            <a:spLocks noChangeArrowheads="1"/>
          </p:cNvSpPr>
          <p:nvPr/>
        </p:nvSpPr>
        <p:spPr bwMode="auto">
          <a:xfrm>
            <a:off x="6699250" y="4419600"/>
            <a:ext cx="304800" cy="228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9292" name="AutoShape 108"/>
          <p:cNvSpPr>
            <a:spLocks noChangeArrowheads="1"/>
          </p:cNvSpPr>
          <p:nvPr/>
        </p:nvSpPr>
        <p:spPr bwMode="auto">
          <a:xfrm>
            <a:off x="7010400" y="4419600"/>
            <a:ext cx="304800" cy="228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49293" name="AutoShape 109"/>
          <p:cNvCxnSpPr>
            <a:cxnSpLocks noChangeShapeType="1"/>
            <a:stCxn id="349231" idx="0"/>
            <a:endCxn id="349290" idx="0"/>
          </p:cNvCxnSpPr>
          <p:nvPr/>
        </p:nvCxnSpPr>
        <p:spPr bwMode="auto">
          <a:xfrm flipH="1">
            <a:off x="6527800" y="3810000"/>
            <a:ext cx="328613" cy="6096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9294" name="AutoShape 110"/>
          <p:cNvCxnSpPr>
            <a:cxnSpLocks noChangeShapeType="1"/>
            <a:stCxn id="349231" idx="0"/>
            <a:endCxn id="349291" idx="0"/>
          </p:cNvCxnSpPr>
          <p:nvPr/>
        </p:nvCxnSpPr>
        <p:spPr bwMode="auto">
          <a:xfrm flipH="1">
            <a:off x="6851650" y="3810000"/>
            <a:ext cx="4763" cy="6096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9295" name="AutoShape 111"/>
          <p:cNvCxnSpPr>
            <a:cxnSpLocks noChangeShapeType="1"/>
            <a:stCxn id="349231" idx="0"/>
            <a:endCxn id="349292" idx="0"/>
          </p:cNvCxnSpPr>
          <p:nvPr/>
        </p:nvCxnSpPr>
        <p:spPr bwMode="auto">
          <a:xfrm>
            <a:off x="6856413" y="3810000"/>
            <a:ext cx="306387" cy="6096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49296" name="Group 112"/>
          <p:cNvGrpSpPr>
            <a:grpSpLocks/>
          </p:cNvGrpSpPr>
          <p:nvPr/>
        </p:nvGrpSpPr>
        <p:grpSpPr bwMode="auto">
          <a:xfrm>
            <a:off x="7620000" y="4495800"/>
            <a:ext cx="381000" cy="76200"/>
            <a:chOff x="2640" y="1872"/>
            <a:chExt cx="240" cy="48"/>
          </a:xfrm>
        </p:grpSpPr>
        <p:sp>
          <p:nvSpPr>
            <p:cNvPr id="349297" name="Oval 113"/>
            <p:cNvSpPr>
              <a:spLocks noChangeArrowheads="1"/>
            </p:cNvSpPr>
            <p:nvPr/>
          </p:nvSpPr>
          <p:spPr bwMode="auto">
            <a:xfrm>
              <a:off x="2640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9298" name="Oval 114"/>
            <p:cNvSpPr>
              <a:spLocks noChangeArrowheads="1"/>
            </p:cNvSpPr>
            <p:nvPr/>
          </p:nvSpPr>
          <p:spPr bwMode="auto">
            <a:xfrm>
              <a:off x="2736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9299" name="Oval 115"/>
            <p:cNvSpPr>
              <a:spLocks noChangeArrowheads="1"/>
            </p:cNvSpPr>
            <p:nvPr/>
          </p:nvSpPr>
          <p:spPr bwMode="auto">
            <a:xfrm>
              <a:off x="283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49300" name="AutoShape 116"/>
          <p:cNvSpPr>
            <a:spLocks noChangeArrowheads="1"/>
          </p:cNvSpPr>
          <p:nvPr/>
        </p:nvSpPr>
        <p:spPr bwMode="auto">
          <a:xfrm>
            <a:off x="8189913" y="4419600"/>
            <a:ext cx="304800" cy="228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9301" name="AutoShape 117"/>
          <p:cNvSpPr>
            <a:spLocks noChangeArrowheads="1"/>
          </p:cNvSpPr>
          <p:nvPr/>
        </p:nvSpPr>
        <p:spPr bwMode="auto">
          <a:xfrm>
            <a:off x="8513763" y="4419600"/>
            <a:ext cx="304800" cy="228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9302" name="AutoShape 118"/>
          <p:cNvSpPr>
            <a:spLocks noChangeArrowheads="1"/>
          </p:cNvSpPr>
          <p:nvPr/>
        </p:nvSpPr>
        <p:spPr bwMode="auto">
          <a:xfrm>
            <a:off x="8839200" y="4419600"/>
            <a:ext cx="304800" cy="228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49303" name="AutoShape 119"/>
          <p:cNvCxnSpPr>
            <a:cxnSpLocks noChangeShapeType="1"/>
            <a:stCxn id="349240" idx="0"/>
            <a:endCxn id="349300" idx="0"/>
          </p:cNvCxnSpPr>
          <p:nvPr/>
        </p:nvCxnSpPr>
        <p:spPr bwMode="auto">
          <a:xfrm flipH="1">
            <a:off x="8342313" y="3810000"/>
            <a:ext cx="495300" cy="6096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9304" name="AutoShape 120"/>
          <p:cNvCxnSpPr>
            <a:cxnSpLocks noChangeShapeType="1"/>
            <a:stCxn id="349240" idx="0"/>
            <a:endCxn id="349301" idx="0"/>
          </p:cNvCxnSpPr>
          <p:nvPr/>
        </p:nvCxnSpPr>
        <p:spPr bwMode="auto">
          <a:xfrm flipH="1">
            <a:off x="8666163" y="3810000"/>
            <a:ext cx="171450" cy="6096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9305" name="AutoShape 121"/>
          <p:cNvCxnSpPr>
            <a:cxnSpLocks noChangeShapeType="1"/>
            <a:stCxn id="349240" idx="0"/>
            <a:endCxn id="349302" idx="0"/>
          </p:cNvCxnSpPr>
          <p:nvPr/>
        </p:nvCxnSpPr>
        <p:spPr bwMode="auto">
          <a:xfrm>
            <a:off x="8837613" y="3810000"/>
            <a:ext cx="153987" cy="6096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9306" name="Text Box 122"/>
          <p:cNvSpPr txBox="1">
            <a:spLocks noChangeArrowheads="1"/>
          </p:cNvSpPr>
          <p:nvPr/>
        </p:nvSpPr>
        <p:spPr bwMode="auto">
          <a:xfrm>
            <a:off x="5695950" y="1250950"/>
            <a:ext cx="766763" cy="40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 b="0">
                <a:solidFill>
                  <a:schemeClr val="accent1"/>
                </a:solidFill>
                <a:latin typeface="Capitals" charset="0"/>
                <a:ea typeface="宋体" panose="02010600030101010101" pitchFamily="2" charset="-122"/>
              </a:rPr>
              <a:t>Max</a:t>
            </a:r>
          </a:p>
        </p:txBody>
      </p:sp>
      <p:sp>
        <p:nvSpPr>
          <p:cNvPr id="349307" name="Text Box 123"/>
          <p:cNvSpPr txBox="1">
            <a:spLocks noChangeArrowheads="1"/>
          </p:cNvSpPr>
          <p:nvPr/>
        </p:nvSpPr>
        <p:spPr bwMode="auto">
          <a:xfrm>
            <a:off x="8375650" y="2895600"/>
            <a:ext cx="766763" cy="40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 b="0">
                <a:solidFill>
                  <a:schemeClr val="accent1"/>
                </a:solidFill>
                <a:latin typeface="Capitals" charset="0"/>
                <a:ea typeface="宋体" panose="02010600030101010101" pitchFamily="2" charset="-122"/>
              </a:rPr>
              <a:t>Max</a:t>
            </a:r>
          </a:p>
        </p:txBody>
      </p:sp>
      <p:sp>
        <p:nvSpPr>
          <p:cNvPr id="349308" name="Text Box 124"/>
          <p:cNvSpPr txBox="1">
            <a:spLocks noChangeArrowheads="1"/>
          </p:cNvSpPr>
          <p:nvPr/>
        </p:nvSpPr>
        <p:spPr bwMode="auto">
          <a:xfrm>
            <a:off x="7099300" y="2089150"/>
            <a:ext cx="704850" cy="40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 b="0">
                <a:solidFill>
                  <a:schemeClr val="folHlink"/>
                </a:solidFill>
                <a:latin typeface="Capitals" charset="0"/>
                <a:ea typeface="宋体" panose="02010600030101010101" pitchFamily="2" charset="-122"/>
              </a:rPr>
              <a:t>Min</a:t>
            </a:r>
          </a:p>
        </p:txBody>
      </p:sp>
      <p:sp>
        <p:nvSpPr>
          <p:cNvPr id="349309" name="Text Box 125"/>
          <p:cNvSpPr txBox="1">
            <a:spLocks noChangeArrowheads="1"/>
          </p:cNvSpPr>
          <p:nvPr/>
        </p:nvSpPr>
        <p:spPr bwMode="auto">
          <a:xfrm>
            <a:off x="7696200" y="3962400"/>
            <a:ext cx="704850" cy="40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 b="0">
                <a:solidFill>
                  <a:schemeClr val="folHlink"/>
                </a:solidFill>
                <a:latin typeface="Capitals" charset="0"/>
                <a:ea typeface="宋体" panose="02010600030101010101" pitchFamily="2" charset="-122"/>
              </a:rPr>
              <a:t>Min</a:t>
            </a:r>
          </a:p>
        </p:txBody>
      </p:sp>
      <p:grpSp>
        <p:nvGrpSpPr>
          <p:cNvPr id="349310" name="Group 126"/>
          <p:cNvGrpSpPr>
            <a:grpSpLocks/>
          </p:cNvGrpSpPr>
          <p:nvPr/>
        </p:nvGrpSpPr>
        <p:grpSpPr bwMode="auto">
          <a:xfrm>
            <a:off x="685800" y="3810000"/>
            <a:ext cx="152400" cy="152400"/>
            <a:chOff x="432" y="2400"/>
            <a:chExt cx="96" cy="96"/>
          </a:xfrm>
        </p:grpSpPr>
        <p:cxnSp>
          <p:nvCxnSpPr>
            <p:cNvPr id="349311" name="AutoShape 127"/>
            <p:cNvCxnSpPr>
              <a:cxnSpLocks noChangeShapeType="1"/>
              <a:stCxn id="349196" idx="0"/>
            </p:cNvCxnSpPr>
            <p:nvPr/>
          </p:nvCxnSpPr>
          <p:spPr bwMode="auto">
            <a:xfrm>
              <a:off x="485" y="2400"/>
              <a:ext cx="43" cy="96"/>
            </a:xfrm>
            <a:prstGeom prst="straightConnector1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9312" name="AutoShape 128"/>
            <p:cNvCxnSpPr>
              <a:cxnSpLocks noChangeShapeType="1"/>
              <a:stCxn id="349196" idx="0"/>
            </p:cNvCxnSpPr>
            <p:nvPr/>
          </p:nvCxnSpPr>
          <p:spPr bwMode="auto">
            <a:xfrm flipH="1">
              <a:off x="480" y="2400"/>
              <a:ext cx="5" cy="96"/>
            </a:xfrm>
            <a:prstGeom prst="straightConnector1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9313" name="AutoShape 129"/>
            <p:cNvCxnSpPr>
              <a:cxnSpLocks noChangeShapeType="1"/>
              <a:stCxn id="349196" idx="0"/>
            </p:cNvCxnSpPr>
            <p:nvPr/>
          </p:nvCxnSpPr>
          <p:spPr bwMode="auto">
            <a:xfrm flipH="1">
              <a:off x="432" y="2400"/>
              <a:ext cx="53" cy="96"/>
            </a:xfrm>
            <a:prstGeom prst="straightConnector1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49314" name="Group 130"/>
          <p:cNvGrpSpPr>
            <a:grpSpLocks/>
          </p:cNvGrpSpPr>
          <p:nvPr/>
        </p:nvGrpSpPr>
        <p:grpSpPr bwMode="auto">
          <a:xfrm>
            <a:off x="1143000" y="3810000"/>
            <a:ext cx="152400" cy="152400"/>
            <a:chOff x="432" y="2400"/>
            <a:chExt cx="96" cy="96"/>
          </a:xfrm>
        </p:grpSpPr>
        <p:cxnSp>
          <p:nvCxnSpPr>
            <p:cNvPr id="349315" name="AutoShape 131"/>
            <p:cNvCxnSpPr>
              <a:cxnSpLocks noChangeShapeType="1"/>
            </p:cNvCxnSpPr>
            <p:nvPr/>
          </p:nvCxnSpPr>
          <p:spPr bwMode="auto">
            <a:xfrm>
              <a:off x="485" y="2400"/>
              <a:ext cx="43" cy="96"/>
            </a:xfrm>
            <a:prstGeom prst="straightConnector1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9316" name="AutoShape 132"/>
            <p:cNvCxnSpPr>
              <a:cxnSpLocks noChangeShapeType="1"/>
            </p:cNvCxnSpPr>
            <p:nvPr/>
          </p:nvCxnSpPr>
          <p:spPr bwMode="auto">
            <a:xfrm flipH="1">
              <a:off x="480" y="2400"/>
              <a:ext cx="5" cy="96"/>
            </a:xfrm>
            <a:prstGeom prst="straightConnector1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9317" name="AutoShape 133"/>
            <p:cNvCxnSpPr>
              <a:cxnSpLocks noChangeShapeType="1"/>
            </p:cNvCxnSpPr>
            <p:nvPr/>
          </p:nvCxnSpPr>
          <p:spPr bwMode="auto">
            <a:xfrm flipH="1">
              <a:off x="432" y="2400"/>
              <a:ext cx="53" cy="96"/>
            </a:xfrm>
            <a:prstGeom prst="straightConnector1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49318" name="Group 134"/>
          <p:cNvGrpSpPr>
            <a:grpSpLocks/>
          </p:cNvGrpSpPr>
          <p:nvPr/>
        </p:nvGrpSpPr>
        <p:grpSpPr bwMode="auto">
          <a:xfrm>
            <a:off x="1600200" y="3810000"/>
            <a:ext cx="152400" cy="152400"/>
            <a:chOff x="432" y="2400"/>
            <a:chExt cx="96" cy="96"/>
          </a:xfrm>
        </p:grpSpPr>
        <p:cxnSp>
          <p:nvCxnSpPr>
            <p:cNvPr id="349319" name="AutoShape 135"/>
            <p:cNvCxnSpPr>
              <a:cxnSpLocks noChangeShapeType="1"/>
            </p:cNvCxnSpPr>
            <p:nvPr/>
          </p:nvCxnSpPr>
          <p:spPr bwMode="auto">
            <a:xfrm>
              <a:off x="485" y="2400"/>
              <a:ext cx="43" cy="96"/>
            </a:xfrm>
            <a:prstGeom prst="straightConnector1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9320" name="AutoShape 136"/>
            <p:cNvCxnSpPr>
              <a:cxnSpLocks noChangeShapeType="1"/>
            </p:cNvCxnSpPr>
            <p:nvPr/>
          </p:nvCxnSpPr>
          <p:spPr bwMode="auto">
            <a:xfrm flipH="1">
              <a:off x="480" y="2400"/>
              <a:ext cx="5" cy="96"/>
            </a:xfrm>
            <a:prstGeom prst="straightConnector1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9321" name="AutoShape 137"/>
            <p:cNvCxnSpPr>
              <a:cxnSpLocks noChangeShapeType="1"/>
            </p:cNvCxnSpPr>
            <p:nvPr/>
          </p:nvCxnSpPr>
          <p:spPr bwMode="auto">
            <a:xfrm flipH="1">
              <a:off x="432" y="2400"/>
              <a:ext cx="53" cy="96"/>
            </a:xfrm>
            <a:prstGeom prst="straightConnector1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49322" name="Group 138"/>
          <p:cNvGrpSpPr>
            <a:grpSpLocks/>
          </p:cNvGrpSpPr>
          <p:nvPr/>
        </p:nvGrpSpPr>
        <p:grpSpPr bwMode="auto">
          <a:xfrm>
            <a:off x="2514600" y="3810000"/>
            <a:ext cx="152400" cy="152400"/>
            <a:chOff x="432" y="2400"/>
            <a:chExt cx="96" cy="96"/>
          </a:xfrm>
        </p:grpSpPr>
        <p:cxnSp>
          <p:nvCxnSpPr>
            <p:cNvPr id="349323" name="AutoShape 139"/>
            <p:cNvCxnSpPr>
              <a:cxnSpLocks noChangeShapeType="1"/>
            </p:cNvCxnSpPr>
            <p:nvPr/>
          </p:nvCxnSpPr>
          <p:spPr bwMode="auto">
            <a:xfrm>
              <a:off x="485" y="2400"/>
              <a:ext cx="43" cy="96"/>
            </a:xfrm>
            <a:prstGeom prst="straightConnector1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9324" name="AutoShape 140"/>
            <p:cNvCxnSpPr>
              <a:cxnSpLocks noChangeShapeType="1"/>
            </p:cNvCxnSpPr>
            <p:nvPr/>
          </p:nvCxnSpPr>
          <p:spPr bwMode="auto">
            <a:xfrm flipH="1">
              <a:off x="480" y="2400"/>
              <a:ext cx="5" cy="96"/>
            </a:xfrm>
            <a:prstGeom prst="straightConnector1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9325" name="AutoShape 141"/>
            <p:cNvCxnSpPr>
              <a:cxnSpLocks noChangeShapeType="1"/>
            </p:cNvCxnSpPr>
            <p:nvPr/>
          </p:nvCxnSpPr>
          <p:spPr bwMode="auto">
            <a:xfrm flipH="1">
              <a:off x="432" y="2400"/>
              <a:ext cx="53" cy="96"/>
            </a:xfrm>
            <a:prstGeom prst="straightConnector1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49326" name="Group 142"/>
          <p:cNvGrpSpPr>
            <a:grpSpLocks/>
          </p:cNvGrpSpPr>
          <p:nvPr/>
        </p:nvGrpSpPr>
        <p:grpSpPr bwMode="auto">
          <a:xfrm>
            <a:off x="3048000" y="3810000"/>
            <a:ext cx="152400" cy="152400"/>
            <a:chOff x="432" y="2400"/>
            <a:chExt cx="96" cy="96"/>
          </a:xfrm>
        </p:grpSpPr>
        <p:cxnSp>
          <p:nvCxnSpPr>
            <p:cNvPr id="349327" name="AutoShape 143"/>
            <p:cNvCxnSpPr>
              <a:cxnSpLocks noChangeShapeType="1"/>
            </p:cNvCxnSpPr>
            <p:nvPr/>
          </p:nvCxnSpPr>
          <p:spPr bwMode="auto">
            <a:xfrm>
              <a:off x="485" y="2400"/>
              <a:ext cx="43" cy="96"/>
            </a:xfrm>
            <a:prstGeom prst="straightConnector1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9328" name="AutoShape 144"/>
            <p:cNvCxnSpPr>
              <a:cxnSpLocks noChangeShapeType="1"/>
            </p:cNvCxnSpPr>
            <p:nvPr/>
          </p:nvCxnSpPr>
          <p:spPr bwMode="auto">
            <a:xfrm flipH="1">
              <a:off x="480" y="2400"/>
              <a:ext cx="5" cy="96"/>
            </a:xfrm>
            <a:prstGeom prst="straightConnector1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9329" name="AutoShape 145"/>
            <p:cNvCxnSpPr>
              <a:cxnSpLocks noChangeShapeType="1"/>
            </p:cNvCxnSpPr>
            <p:nvPr/>
          </p:nvCxnSpPr>
          <p:spPr bwMode="auto">
            <a:xfrm flipH="1">
              <a:off x="432" y="2400"/>
              <a:ext cx="53" cy="96"/>
            </a:xfrm>
            <a:prstGeom prst="straightConnector1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49330" name="Group 146"/>
          <p:cNvGrpSpPr>
            <a:grpSpLocks/>
          </p:cNvGrpSpPr>
          <p:nvPr/>
        </p:nvGrpSpPr>
        <p:grpSpPr bwMode="auto">
          <a:xfrm>
            <a:off x="3962400" y="3810000"/>
            <a:ext cx="152400" cy="152400"/>
            <a:chOff x="432" y="2400"/>
            <a:chExt cx="96" cy="96"/>
          </a:xfrm>
        </p:grpSpPr>
        <p:cxnSp>
          <p:nvCxnSpPr>
            <p:cNvPr id="349331" name="AutoShape 147"/>
            <p:cNvCxnSpPr>
              <a:cxnSpLocks noChangeShapeType="1"/>
            </p:cNvCxnSpPr>
            <p:nvPr/>
          </p:nvCxnSpPr>
          <p:spPr bwMode="auto">
            <a:xfrm>
              <a:off x="485" y="2400"/>
              <a:ext cx="43" cy="96"/>
            </a:xfrm>
            <a:prstGeom prst="straightConnector1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9332" name="AutoShape 148"/>
            <p:cNvCxnSpPr>
              <a:cxnSpLocks noChangeShapeType="1"/>
            </p:cNvCxnSpPr>
            <p:nvPr/>
          </p:nvCxnSpPr>
          <p:spPr bwMode="auto">
            <a:xfrm flipH="1">
              <a:off x="480" y="2400"/>
              <a:ext cx="5" cy="96"/>
            </a:xfrm>
            <a:prstGeom prst="straightConnector1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9333" name="AutoShape 149"/>
            <p:cNvCxnSpPr>
              <a:cxnSpLocks noChangeShapeType="1"/>
            </p:cNvCxnSpPr>
            <p:nvPr/>
          </p:nvCxnSpPr>
          <p:spPr bwMode="auto">
            <a:xfrm flipH="1">
              <a:off x="432" y="2400"/>
              <a:ext cx="53" cy="96"/>
            </a:xfrm>
            <a:prstGeom prst="straightConnector1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49334" name="Group 150"/>
          <p:cNvGrpSpPr>
            <a:grpSpLocks/>
          </p:cNvGrpSpPr>
          <p:nvPr/>
        </p:nvGrpSpPr>
        <p:grpSpPr bwMode="auto">
          <a:xfrm>
            <a:off x="5334000" y="3810000"/>
            <a:ext cx="152400" cy="152400"/>
            <a:chOff x="432" y="2400"/>
            <a:chExt cx="96" cy="96"/>
          </a:xfrm>
        </p:grpSpPr>
        <p:cxnSp>
          <p:nvCxnSpPr>
            <p:cNvPr id="349335" name="AutoShape 151"/>
            <p:cNvCxnSpPr>
              <a:cxnSpLocks noChangeShapeType="1"/>
            </p:cNvCxnSpPr>
            <p:nvPr/>
          </p:nvCxnSpPr>
          <p:spPr bwMode="auto">
            <a:xfrm>
              <a:off x="485" y="2400"/>
              <a:ext cx="43" cy="96"/>
            </a:xfrm>
            <a:prstGeom prst="straightConnector1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9336" name="AutoShape 152"/>
            <p:cNvCxnSpPr>
              <a:cxnSpLocks noChangeShapeType="1"/>
            </p:cNvCxnSpPr>
            <p:nvPr/>
          </p:nvCxnSpPr>
          <p:spPr bwMode="auto">
            <a:xfrm flipH="1">
              <a:off x="480" y="2400"/>
              <a:ext cx="5" cy="96"/>
            </a:xfrm>
            <a:prstGeom prst="straightConnector1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9337" name="AutoShape 153"/>
            <p:cNvCxnSpPr>
              <a:cxnSpLocks noChangeShapeType="1"/>
            </p:cNvCxnSpPr>
            <p:nvPr/>
          </p:nvCxnSpPr>
          <p:spPr bwMode="auto">
            <a:xfrm flipH="1">
              <a:off x="432" y="2400"/>
              <a:ext cx="53" cy="96"/>
            </a:xfrm>
            <a:prstGeom prst="straightConnector1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49338" name="Group 154"/>
          <p:cNvGrpSpPr>
            <a:grpSpLocks/>
          </p:cNvGrpSpPr>
          <p:nvPr/>
        </p:nvGrpSpPr>
        <p:grpSpPr bwMode="auto">
          <a:xfrm>
            <a:off x="5791200" y="3810000"/>
            <a:ext cx="152400" cy="152400"/>
            <a:chOff x="432" y="2400"/>
            <a:chExt cx="96" cy="96"/>
          </a:xfrm>
        </p:grpSpPr>
        <p:cxnSp>
          <p:nvCxnSpPr>
            <p:cNvPr id="349339" name="AutoShape 155"/>
            <p:cNvCxnSpPr>
              <a:cxnSpLocks noChangeShapeType="1"/>
            </p:cNvCxnSpPr>
            <p:nvPr/>
          </p:nvCxnSpPr>
          <p:spPr bwMode="auto">
            <a:xfrm>
              <a:off x="485" y="2400"/>
              <a:ext cx="43" cy="96"/>
            </a:xfrm>
            <a:prstGeom prst="straightConnector1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9340" name="AutoShape 156"/>
            <p:cNvCxnSpPr>
              <a:cxnSpLocks noChangeShapeType="1"/>
            </p:cNvCxnSpPr>
            <p:nvPr/>
          </p:nvCxnSpPr>
          <p:spPr bwMode="auto">
            <a:xfrm flipH="1">
              <a:off x="480" y="2400"/>
              <a:ext cx="5" cy="96"/>
            </a:xfrm>
            <a:prstGeom prst="straightConnector1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9341" name="AutoShape 157"/>
            <p:cNvCxnSpPr>
              <a:cxnSpLocks noChangeShapeType="1"/>
            </p:cNvCxnSpPr>
            <p:nvPr/>
          </p:nvCxnSpPr>
          <p:spPr bwMode="auto">
            <a:xfrm flipH="1">
              <a:off x="432" y="2400"/>
              <a:ext cx="53" cy="96"/>
            </a:xfrm>
            <a:prstGeom prst="straightConnector1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49342" name="Group 158"/>
          <p:cNvGrpSpPr>
            <a:grpSpLocks/>
          </p:cNvGrpSpPr>
          <p:nvPr/>
        </p:nvGrpSpPr>
        <p:grpSpPr bwMode="auto">
          <a:xfrm>
            <a:off x="6248400" y="3810000"/>
            <a:ext cx="152400" cy="152400"/>
            <a:chOff x="432" y="2400"/>
            <a:chExt cx="96" cy="96"/>
          </a:xfrm>
        </p:grpSpPr>
        <p:cxnSp>
          <p:nvCxnSpPr>
            <p:cNvPr id="349343" name="AutoShape 159"/>
            <p:cNvCxnSpPr>
              <a:cxnSpLocks noChangeShapeType="1"/>
            </p:cNvCxnSpPr>
            <p:nvPr/>
          </p:nvCxnSpPr>
          <p:spPr bwMode="auto">
            <a:xfrm>
              <a:off x="485" y="2400"/>
              <a:ext cx="43" cy="96"/>
            </a:xfrm>
            <a:prstGeom prst="straightConnector1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9344" name="AutoShape 160"/>
            <p:cNvCxnSpPr>
              <a:cxnSpLocks noChangeShapeType="1"/>
            </p:cNvCxnSpPr>
            <p:nvPr/>
          </p:nvCxnSpPr>
          <p:spPr bwMode="auto">
            <a:xfrm flipH="1">
              <a:off x="480" y="2400"/>
              <a:ext cx="5" cy="96"/>
            </a:xfrm>
            <a:prstGeom prst="straightConnector1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9345" name="AutoShape 161"/>
            <p:cNvCxnSpPr>
              <a:cxnSpLocks noChangeShapeType="1"/>
            </p:cNvCxnSpPr>
            <p:nvPr/>
          </p:nvCxnSpPr>
          <p:spPr bwMode="auto">
            <a:xfrm flipH="1">
              <a:off x="432" y="2400"/>
              <a:ext cx="53" cy="96"/>
            </a:xfrm>
            <a:prstGeom prst="straightConnector1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49346" name="Group 162"/>
          <p:cNvGrpSpPr>
            <a:grpSpLocks/>
          </p:cNvGrpSpPr>
          <p:nvPr/>
        </p:nvGrpSpPr>
        <p:grpSpPr bwMode="auto">
          <a:xfrm>
            <a:off x="7315200" y="3810000"/>
            <a:ext cx="152400" cy="152400"/>
            <a:chOff x="432" y="2400"/>
            <a:chExt cx="96" cy="96"/>
          </a:xfrm>
        </p:grpSpPr>
        <p:cxnSp>
          <p:nvCxnSpPr>
            <p:cNvPr id="349347" name="AutoShape 163"/>
            <p:cNvCxnSpPr>
              <a:cxnSpLocks noChangeShapeType="1"/>
            </p:cNvCxnSpPr>
            <p:nvPr/>
          </p:nvCxnSpPr>
          <p:spPr bwMode="auto">
            <a:xfrm>
              <a:off x="485" y="2400"/>
              <a:ext cx="43" cy="96"/>
            </a:xfrm>
            <a:prstGeom prst="straightConnector1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9348" name="AutoShape 164"/>
            <p:cNvCxnSpPr>
              <a:cxnSpLocks noChangeShapeType="1"/>
            </p:cNvCxnSpPr>
            <p:nvPr/>
          </p:nvCxnSpPr>
          <p:spPr bwMode="auto">
            <a:xfrm flipH="1">
              <a:off x="480" y="2400"/>
              <a:ext cx="5" cy="96"/>
            </a:xfrm>
            <a:prstGeom prst="straightConnector1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9349" name="AutoShape 165"/>
            <p:cNvCxnSpPr>
              <a:cxnSpLocks noChangeShapeType="1"/>
            </p:cNvCxnSpPr>
            <p:nvPr/>
          </p:nvCxnSpPr>
          <p:spPr bwMode="auto">
            <a:xfrm flipH="1">
              <a:off x="432" y="2400"/>
              <a:ext cx="53" cy="96"/>
            </a:xfrm>
            <a:prstGeom prst="straightConnector1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49350" name="Group 166"/>
          <p:cNvGrpSpPr>
            <a:grpSpLocks/>
          </p:cNvGrpSpPr>
          <p:nvPr/>
        </p:nvGrpSpPr>
        <p:grpSpPr bwMode="auto">
          <a:xfrm>
            <a:off x="7772400" y="3810000"/>
            <a:ext cx="152400" cy="152400"/>
            <a:chOff x="432" y="2400"/>
            <a:chExt cx="96" cy="96"/>
          </a:xfrm>
        </p:grpSpPr>
        <p:cxnSp>
          <p:nvCxnSpPr>
            <p:cNvPr id="349351" name="AutoShape 167"/>
            <p:cNvCxnSpPr>
              <a:cxnSpLocks noChangeShapeType="1"/>
            </p:cNvCxnSpPr>
            <p:nvPr/>
          </p:nvCxnSpPr>
          <p:spPr bwMode="auto">
            <a:xfrm>
              <a:off x="485" y="2400"/>
              <a:ext cx="43" cy="96"/>
            </a:xfrm>
            <a:prstGeom prst="straightConnector1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9352" name="AutoShape 168"/>
            <p:cNvCxnSpPr>
              <a:cxnSpLocks noChangeShapeType="1"/>
            </p:cNvCxnSpPr>
            <p:nvPr/>
          </p:nvCxnSpPr>
          <p:spPr bwMode="auto">
            <a:xfrm flipH="1">
              <a:off x="480" y="2400"/>
              <a:ext cx="5" cy="96"/>
            </a:xfrm>
            <a:prstGeom prst="straightConnector1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9353" name="AutoShape 169"/>
            <p:cNvCxnSpPr>
              <a:cxnSpLocks noChangeShapeType="1"/>
            </p:cNvCxnSpPr>
            <p:nvPr/>
          </p:nvCxnSpPr>
          <p:spPr bwMode="auto">
            <a:xfrm flipH="1">
              <a:off x="432" y="2400"/>
              <a:ext cx="53" cy="96"/>
            </a:xfrm>
            <a:prstGeom prst="straightConnector1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49354" name="Group 170"/>
          <p:cNvGrpSpPr>
            <a:grpSpLocks/>
          </p:cNvGrpSpPr>
          <p:nvPr/>
        </p:nvGrpSpPr>
        <p:grpSpPr bwMode="auto">
          <a:xfrm>
            <a:off x="8229600" y="3810000"/>
            <a:ext cx="152400" cy="152400"/>
            <a:chOff x="432" y="2400"/>
            <a:chExt cx="96" cy="96"/>
          </a:xfrm>
        </p:grpSpPr>
        <p:cxnSp>
          <p:nvCxnSpPr>
            <p:cNvPr id="349355" name="AutoShape 171"/>
            <p:cNvCxnSpPr>
              <a:cxnSpLocks noChangeShapeType="1"/>
            </p:cNvCxnSpPr>
            <p:nvPr/>
          </p:nvCxnSpPr>
          <p:spPr bwMode="auto">
            <a:xfrm>
              <a:off x="485" y="2400"/>
              <a:ext cx="43" cy="96"/>
            </a:xfrm>
            <a:prstGeom prst="straightConnector1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9356" name="AutoShape 172"/>
            <p:cNvCxnSpPr>
              <a:cxnSpLocks noChangeShapeType="1"/>
            </p:cNvCxnSpPr>
            <p:nvPr/>
          </p:nvCxnSpPr>
          <p:spPr bwMode="auto">
            <a:xfrm flipH="1">
              <a:off x="480" y="2400"/>
              <a:ext cx="5" cy="96"/>
            </a:xfrm>
            <a:prstGeom prst="straightConnector1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9357" name="AutoShape 173"/>
            <p:cNvCxnSpPr>
              <a:cxnSpLocks noChangeShapeType="1"/>
            </p:cNvCxnSpPr>
            <p:nvPr/>
          </p:nvCxnSpPr>
          <p:spPr bwMode="auto">
            <a:xfrm flipH="1">
              <a:off x="432" y="2400"/>
              <a:ext cx="53" cy="96"/>
            </a:xfrm>
            <a:prstGeom prst="straightConnector1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49358" name="Group 174"/>
          <p:cNvGrpSpPr>
            <a:grpSpLocks/>
          </p:cNvGrpSpPr>
          <p:nvPr/>
        </p:nvGrpSpPr>
        <p:grpSpPr bwMode="auto">
          <a:xfrm>
            <a:off x="4343400" y="2286000"/>
            <a:ext cx="152400" cy="152400"/>
            <a:chOff x="432" y="2400"/>
            <a:chExt cx="96" cy="96"/>
          </a:xfrm>
        </p:grpSpPr>
        <p:cxnSp>
          <p:nvCxnSpPr>
            <p:cNvPr id="349359" name="AutoShape 175"/>
            <p:cNvCxnSpPr>
              <a:cxnSpLocks noChangeShapeType="1"/>
            </p:cNvCxnSpPr>
            <p:nvPr/>
          </p:nvCxnSpPr>
          <p:spPr bwMode="auto">
            <a:xfrm>
              <a:off x="485" y="2400"/>
              <a:ext cx="43" cy="96"/>
            </a:xfrm>
            <a:prstGeom prst="straightConnector1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9360" name="AutoShape 176"/>
            <p:cNvCxnSpPr>
              <a:cxnSpLocks noChangeShapeType="1"/>
            </p:cNvCxnSpPr>
            <p:nvPr/>
          </p:nvCxnSpPr>
          <p:spPr bwMode="auto">
            <a:xfrm flipH="1">
              <a:off x="480" y="2400"/>
              <a:ext cx="5" cy="96"/>
            </a:xfrm>
            <a:prstGeom prst="straightConnector1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9361" name="AutoShape 177"/>
            <p:cNvCxnSpPr>
              <a:cxnSpLocks noChangeShapeType="1"/>
            </p:cNvCxnSpPr>
            <p:nvPr/>
          </p:nvCxnSpPr>
          <p:spPr bwMode="auto">
            <a:xfrm flipH="1">
              <a:off x="432" y="2400"/>
              <a:ext cx="53" cy="96"/>
            </a:xfrm>
            <a:prstGeom prst="straightConnector1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49362" name="Text Box 178"/>
          <p:cNvSpPr txBox="1">
            <a:spLocks noChangeArrowheads="1"/>
          </p:cNvSpPr>
          <p:nvPr/>
        </p:nvSpPr>
        <p:spPr bwMode="auto">
          <a:xfrm>
            <a:off x="22225" y="46482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accent1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4</a:t>
            </a:r>
          </a:p>
        </p:txBody>
      </p:sp>
      <p:sp>
        <p:nvSpPr>
          <p:cNvPr id="349363" name="Text Box 179"/>
          <p:cNvSpPr txBox="1">
            <a:spLocks noChangeArrowheads="1"/>
          </p:cNvSpPr>
          <p:nvPr/>
        </p:nvSpPr>
        <p:spPr bwMode="auto">
          <a:xfrm>
            <a:off x="327025" y="46482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accent1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7</a:t>
            </a:r>
          </a:p>
        </p:txBody>
      </p:sp>
      <p:sp>
        <p:nvSpPr>
          <p:cNvPr id="349364" name="Text Box 180"/>
          <p:cNvSpPr txBox="1">
            <a:spLocks noChangeArrowheads="1"/>
          </p:cNvSpPr>
          <p:nvPr/>
        </p:nvSpPr>
        <p:spPr bwMode="auto">
          <a:xfrm>
            <a:off x="631825" y="46482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accent1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9</a:t>
            </a:r>
          </a:p>
        </p:txBody>
      </p:sp>
      <p:sp>
        <p:nvSpPr>
          <p:cNvPr id="349365" name="Text Box 181"/>
          <p:cNvSpPr txBox="1">
            <a:spLocks noChangeArrowheads="1"/>
          </p:cNvSpPr>
          <p:nvPr/>
        </p:nvSpPr>
        <p:spPr bwMode="auto">
          <a:xfrm>
            <a:off x="1600200" y="46482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accent1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6</a:t>
            </a:r>
          </a:p>
        </p:txBody>
      </p:sp>
      <p:sp>
        <p:nvSpPr>
          <p:cNvPr id="349366" name="Text Box 182"/>
          <p:cNvSpPr txBox="1">
            <a:spLocks noChangeArrowheads="1"/>
          </p:cNvSpPr>
          <p:nvPr/>
        </p:nvSpPr>
        <p:spPr bwMode="auto">
          <a:xfrm>
            <a:off x="1905000" y="46482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accent1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9</a:t>
            </a:r>
          </a:p>
        </p:txBody>
      </p:sp>
      <p:sp>
        <p:nvSpPr>
          <p:cNvPr id="349367" name="Text Box 183"/>
          <p:cNvSpPr txBox="1">
            <a:spLocks noChangeArrowheads="1"/>
          </p:cNvSpPr>
          <p:nvPr/>
        </p:nvSpPr>
        <p:spPr bwMode="auto">
          <a:xfrm>
            <a:off x="2209800" y="46482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accent1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8</a:t>
            </a:r>
          </a:p>
        </p:txBody>
      </p:sp>
      <p:sp>
        <p:nvSpPr>
          <p:cNvPr id="349368" name="Text Box 184"/>
          <p:cNvSpPr txBox="1">
            <a:spLocks noChangeArrowheads="1"/>
          </p:cNvSpPr>
          <p:nvPr/>
        </p:nvSpPr>
        <p:spPr bwMode="auto">
          <a:xfrm>
            <a:off x="3048000" y="46482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accent1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8</a:t>
            </a:r>
          </a:p>
        </p:txBody>
      </p:sp>
      <p:sp>
        <p:nvSpPr>
          <p:cNvPr id="349369" name="Text Box 185"/>
          <p:cNvSpPr txBox="1">
            <a:spLocks noChangeArrowheads="1"/>
          </p:cNvSpPr>
          <p:nvPr/>
        </p:nvSpPr>
        <p:spPr bwMode="auto">
          <a:xfrm>
            <a:off x="3352800" y="46482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accent1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349370" name="Text Box 186"/>
          <p:cNvSpPr txBox="1">
            <a:spLocks noChangeArrowheads="1"/>
          </p:cNvSpPr>
          <p:nvPr/>
        </p:nvSpPr>
        <p:spPr bwMode="auto">
          <a:xfrm>
            <a:off x="3657600" y="46482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accent1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6</a:t>
            </a:r>
          </a:p>
        </p:txBody>
      </p:sp>
      <p:sp>
        <p:nvSpPr>
          <p:cNvPr id="349371" name="Text Box 187"/>
          <p:cNvSpPr txBox="1">
            <a:spLocks noChangeArrowheads="1"/>
          </p:cNvSpPr>
          <p:nvPr/>
        </p:nvSpPr>
        <p:spPr bwMode="auto">
          <a:xfrm>
            <a:off x="4594225" y="46482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accent1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7</a:t>
            </a:r>
          </a:p>
        </p:txBody>
      </p:sp>
      <p:sp>
        <p:nvSpPr>
          <p:cNvPr id="349372" name="Text Box 188"/>
          <p:cNvSpPr txBox="1">
            <a:spLocks noChangeArrowheads="1"/>
          </p:cNvSpPr>
          <p:nvPr/>
        </p:nvSpPr>
        <p:spPr bwMode="auto">
          <a:xfrm>
            <a:off x="4899025" y="46482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accent1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349373" name="Text Box 189"/>
          <p:cNvSpPr txBox="1">
            <a:spLocks noChangeArrowheads="1"/>
          </p:cNvSpPr>
          <p:nvPr/>
        </p:nvSpPr>
        <p:spPr bwMode="auto">
          <a:xfrm>
            <a:off x="5203825" y="46482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accent1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349374" name="Text Box 190"/>
          <p:cNvSpPr txBox="1">
            <a:spLocks noChangeArrowheads="1"/>
          </p:cNvSpPr>
          <p:nvPr/>
        </p:nvSpPr>
        <p:spPr bwMode="auto">
          <a:xfrm>
            <a:off x="6400800" y="46482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accent1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349375" name="Text Box 191"/>
          <p:cNvSpPr txBox="1">
            <a:spLocks noChangeArrowheads="1"/>
          </p:cNvSpPr>
          <p:nvPr/>
        </p:nvSpPr>
        <p:spPr bwMode="auto">
          <a:xfrm>
            <a:off x="6705600" y="46482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accent1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349376" name="Text Box 192"/>
          <p:cNvSpPr txBox="1">
            <a:spLocks noChangeArrowheads="1"/>
          </p:cNvSpPr>
          <p:nvPr/>
        </p:nvSpPr>
        <p:spPr bwMode="auto">
          <a:xfrm>
            <a:off x="7010400" y="46482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accent1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349377" name="Text Box 193"/>
          <p:cNvSpPr txBox="1">
            <a:spLocks noChangeArrowheads="1"/>
          </p:cNvSpPr>
          <p:nvPr/>
        </p:nvSpPr>
        <p:spPr bwMode="auto">
          <a:xfrm>
            <a:off x="8207375" y="46482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accent1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4</a:t>
            </a:r>
          </a:p>
        </p:txBody>
      </p:sp>
      <p:sp>
        <p:nvSpPr>
          <p:cNvPr id="349378" name="Text Box 194"/>
          <p:cNvSpPr txBox="1">
            <a:spLocks noChangeArrowheads="1"/>
          </p:cNvSpPr>
          <p:nvPr/>
        </p:nvSpPr>
        <p:spPr bwMode="auto">
          <a:xfrm>
            <a:off x="8512175" y="46482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accent1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9</a:t>
            </a:r>
          </a:p>
        </p:txBody>
      </p:sp>
      <p:sp>
        <p:nvSpPr>
          <p:cNvPr id="349379" name="Text Box 195"/>
          <p:cNvSpPr txBox="1">
            <a:spLocks noChangeArrowheads="1"/>
          </p:cNvSpPr>
          <p:nvPr/>
        </p:nvSpPr>
        <p:spPr bwMode="auto">
          <a:xfrm>
            <a:off x="8816975" y="46482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accent1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349380" name="Text Box 196"/>
          <p:cNvSpPr txBox="1">
            <a:spLocks noChangeArrowheads="1"/>
          </p:cNvSpPr>
          <p:nvPr/>
        </p:nvSpPr>
        <p:spPr bwMode="auto">
          <a:xfrm>
            <a:off x="0" y="36576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folHlink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4</a:t>
            </a:r>
            <a:endParaRPr lang="en-US" altLang="zh-CN" sz="1400" b="0">
              <a:solidFill>
                <a:schemeClr val="accent1"/>
              </a:solidFill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9381" name="Text Box 197"/>
          <p:cNvSpPr txBox="1">
            <a:spLocks noChangeArrowheads="1"/>
          </p:cNvSpPr>
          <p:nvPr/>
        </p:nvSpPr>
        <p:spPr bwMode="auto">
          <a:xfrm>
            <a:off x="479425" y="36576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folHlink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7</a:t>
            </a:r>
            <a:endParaRPr lang="en-US" altLang="zh-CN" sz="1400" b="0">
              <a:solidFill>
                <a:schemeClr val="accent1"/>
              </a:solidFill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9382" name="Text Box 198"/>
          <p:cNvSpPr txBox="1">
            <a:spLocks noChangeArrowheads="1"/>
          </p:cNvSpPr>
          <p:nvPr/>
        </p:nvSpPr>
        <p:spPr bwMode="auto">
          <a:xfrm>
            <a:off x="936625" y="36576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folHlink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6</a:t>
            </a:r>
            <a:endParaRPr lang="en-US" altLang="zh-CN" sz="1400" b="0">
              <a:solidFill>
                <a:schemeClr val="accent1"/>
              </a:solidFill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9383" name="Text Box 199"/>
          <p:cNvSpPr txBox="1">
            <a:spLocks noChangeArrowheads="1"/>
          </p:cNvSpPr>
          <p:nvPr/>
        </p:nvSpPr>
        <p:spPr bwMode="auto">
          <a:xfrm>
            <a:off x="1447800" y="36576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folHlink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2</a:t>
            </a:r>
            <a:endParaRPr lang="en-US" altLang="zh-CN" sz="1400" b="0">
              <a:solidFill>
                <a:schemeClr val="accent1"/>
              </a:solidFill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9384" name="Text Box 200"/>
          <p:cNvSpPr txBox="1">
            <a:spLocks noChangeArrowheads="1"/>
          </p:cNvSpPr>
          <p:nvPr/>
        </p:nvSpPr>
        <p:spPr bwMode="auto">
          <a:xfrm>
            <a:off x="1958975" y="36576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folHlink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6</a:t>
            </a:r>
            <a:endParaRPr lang="en-US" altLang="zh-CN" sz="1400" b="0">
              <a:solidFill>
                <a:schemeClr val="accent1"/>
              </a:solidFill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9385" name="Text Box 201"/>
          <p:cNvSpPr txBox="1">
            <a:spLocks noChangeArrowheads="1"/>
          </p:cNvSpPr>
          <p:nvPr/>
        </p:nvSpPr>
        <p:spPr bwMode="auto">
          <a:xfrm>
            <a:off x="2308225" y="36576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folHlink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3</a:t>
            </a:r>
            <a:endParaRPr lang="en-US" altLang="zh-CN" sz="1400" b="0">
              <a:solidFill>
                <a:schemeClr val="accent1"/>
              </a:solidFill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9386" name="Text Box 202"/>
          <p:cNvSpPr txBox="1">
            <a:spLocks noChangeArrowheads="1"/>
          </p:cNvSpPr>
          <p:nvPr/>
        </p:nvSpPr>
        <p:spPr bwMode="auto">
          <a:xfrm>
            <a:off x="2841625" y="36576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folHlink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4</a:t>
            </a:r>
            <a:endParaRPr lang="en-US" altLang="zh-CN" sz="1400" b="0">
              <a:solidFill>
                <a:schemeClr val="accent1"/>
              </a:solidFill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9387" name="Text Box 203"/>
          <p:cNvSpPr txBox="1">
            <a:spLocks noChangeArrowheads="1"/>
          </p:cNvSpPr>
          <p:nvPr/>
        </p:nvSpPr>
        <p:spPr bwMode="auto">
          <a:xfrm>
            <a:off x="3352800" y="36576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folHlink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5</a:t>
            </a:r>
            <a:endParaRPr lang="en-US" altLang="zh-CN" sz="1400" b="0">
              <a:solidFill>
                <a:schemeClr val="accent1"/>
              </a:solidFill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9388" name="Text Box 204"/>
          <p:cNvSpPr txBox="1">
            <a:spLocks noChangeArrowheads="1"/>
          </p:cNvSpPr>
          <p:nvPr/>
        </p:nvSpPr>
        <p:spPr bwMode="auto">
          <a:xfrm>
            <a:off x="3810000" y="36576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folHlink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1</a:t>
            </a:r>
            <a:endParaRPr lang="en-US" altLang="zh-CN" sz="1400" b="0">
              <a:solidFill>
                <a:schemeClr val="accent1"/>
              </a:solidFill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9389" name="Text Box 205"/>
          <p:cNvSpPr txBox="1">
            <a:spLocks noChangeArrowheads="1"/>
          </p:cNvSpPr>
          <p:nvPr/>
        </p:nvSpPr>
        <p:spPr bwMode="auto">
          <a:xfrm>
            <a:off x="4670425" y="36576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folHlink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2</a:t>
            </a:r>
            <a:endParaRPr lang="en-US" altLang="zh-CN" sz="1400" b="0">
              <a:solidFill>
                <a:schemeClr val="accent1"/>
              </a:solidFill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9390" name="Text Box 206"/>
          <p:cNvSpPr txBox="1">
            <a:spLocks noChangeArrowheads="1"/>
          </p:cNvSpPr>
          <p:nvPr/>
        </p:nvSpPr>
        <p:spPr bwMode="auto">
          <a:xfrm>
            <a:off x="5181600" y="36576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folHlink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5</a:t>
            </a:r>
            <a:endParaRPr lang="en-US" altLang="zh-CN" sz="1400" b="0">
              <a:solidFill>
                <a:schemeClr val="accent1"/>
              </a:solidFill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9391" name="Text Box 207"/>
          <p:cNvSpPr txBox="1">
            <a:spLocks noChangeArrowheads="1"/>
          </p:cNvSpPr>
          <p:nvPr/>
        </p:nvSpPr>
        <p:spPr bwMode="auto">
          <a:xfrm>
            <a:off x="5638800" y="36576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folHlink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4</a:t>
            </a:r>
            <a:endParaRPr lang="en-US" altLang="zh-CN" sz="1400" b="0">
              <a:solidFill>
                <a:schemeClr val="accent1"/>
              </a:solidFill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9392" name="Text Box 208"/>
          <p:cNvSpPr txBox="1">
            <a:spLocks noChangeArrowheads="1"/>
          </p:cNvSpPr>
          <p:nvPr/>
        </p:nvSpPr>
        <p:spPr bwMode="auto">
          <a:xfrm>
            <a:off x="6096000" y="36576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folHlink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1</a:t>
            </a:r>
            <a:endParaRPr lang="en-US" altLang="zh-CN" sz="1400" b="0">
              <a:solidFill>
                <a:schemeClr val="accent1"/>
              </a:solidFill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9393" name="Text Box 209"/>
          <p:cNvSpPr txBox="1">
            <a:spLocks noChangeArrowheads="1"/>
          </p:cNvSpPr>
          <p:nvPr/>
        </p:nvSpPr>
        <p:spPr bwMode="auto">
          <a:xfrm>
            <a:off x="6575425" y="36576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folHlink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2</a:t>
            </a:r>
            <a:endParaRPr lang="en-US" altLang="zh-CN" sz="1400" b="0">
              <a:solidFill>
                <a:schemeClr val="accent1"/>
              </a:solidFill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9394" name="Text Box 210"/>
          <p:cNvSpPr txBox="1">
            <a:spLocks noChangeArrowheads="1"/>
          </p:cNvSpPr>
          <p:nvPr/>
        </p:nvSpPr>
        <p:spPr bwMode="auto">
          <a:xfrm>
            <a:off x="7185025" y="36576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folHlink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6</a:t>
            </a:r>
            <a:endParaRPr lang="en-US" altLang="zh-CN" sz="1400" b="0">
              <a:solidFill>
                <a:schemeClr val="accent1"/>
              </a:solidFill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9395" name="Text Box 211"/>
          <p:cNvSpPr txBox="1">
            <a:spLocks noChangeArrowheads="1"/>
          </p:cNvSpPr>
          <p:nvPr/>
        </p:nvSpPr>
        <p:spPr bwMode="auto">
          <a:xfrm>
            <a:off x="7620000" y="36576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folHlink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3</a:t>
            </a:r>
            <a:endParaRPr lang="en-US" altLang="zh-CN" sz="1400" b="0">
              <a:solidFill>
                <a:schemeClr val="accent1"/>
              </a:solidFill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9396" name="Text Box 212"/>
          <p:cNvSpPr txBox="1">
            <a:spLocks noChangeArrowheads="1"/>
          </p:cNvSpPr>
          <p:nvPr/>
        </p:nvSpPr>
        <p:spPr bwMode="auto">
          <a:xfrm>
            <a:off x="8099425" y="36576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folHlink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4</a:t>
            </a:r>
            <a:endParaRPr lang="en-US" altLang="zh-CN" sz="1400" b="0">
              <a:solidFill>
                <a:schemeClr val="accent1"/>
              </a:solidFill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9397" name="Text Box 213"/>
          <p:cNvSpPr txBox="1">
            <a:spLocks noChangeArrowheads="1"/>
          </p:cNvSpPr>
          <p:nvPr/>
        </p:nvSpPr>
        <p:spPr bwMode="auto">
          <a:xfrm>
            <a:off x="8578850" y="36576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folHlink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3</a:t>
            </a:r>
            <a:endParaRPr lang="en-US" altLang="zh-CN" sz="1400" b="0">
              <a:solidFill>
                <a:schemeClr val="accent1"/>
              </a:solidFill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9398" name="Text Box 214"/>
          <p:cNvSpPr txBox="1">
            <a:spLocks noChangeArrowheads="1"/>
          </p:cNvSpPr>
          <p:nvPr/>
        </p:nvSpPr>
        <p:spPr bwMode="auto">
          <a:xfrm>
            <a:off x="533400" y="27432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accent1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7</a:t>
            </a:r>
          </a:p>
        </p:txBody>
      </p:sp>
      <p:sp>
        <p:nvSpPr>
          <p:cNvPr id="349399" name="Text Box 215"/>
          <p:cNvSpPr txBox="1">
            <a:spLocks noChangeArrowheads="1"/>
          </p:cNvSpPr>
          <p:nvPr/>
        </p:nvSpPr>
        <p:spPr bwMode="auto">
          <a:xfrm>
            <a:off x="1905000" y="27432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accent1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6</a:t>
            </a:r>
          </a:p>
        </p:txBody>
      </p:sp>
      <p:sp>
        <p:nvSpPr>
          <p:cNvPr id="349400" name="Text Box 216"/>
          <p:cNvSpPr txBox="1">
            <a:spLocks noChangeArrowheads="1"/>
          </p:cNvSpPr>
          <p:nvPr/>
        </p:nvSpPr>
        <p:spPr bwMode="auto">
          <a:xfrm>
            <a:off x="3200400" y="27432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accent1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349401" name="Text Box 217"/>
          <p:cNvSpPr txBox="1">
            <a:spLocks noChangeArrowheads="1"/>
          </p:cNvSpPr>
          <p:nvPr/>
        </p:nvSpPr>
        <p:spPr bwMode="auto">
          <a:xfrm>
            <a:off x="5280025" y="27432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accent1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349402" name="Text Box 218"/>
          <p:cNvSpPr txBox="1">
            <a:spLocks noChangeArrowheads="1"/>
          </p:cNvSpPr>
          <p:nvPr/>
        </p:nvSpPr>
        <p:spPr bwMode="auto">
          <a:xfrm>
            <a:off x="6324600" y="27432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accent1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6</a:t>
            </a:r>
          </a:p>
        </p:txBody>
      </p:sp>
      <p:sp>
        <p:nvSpPr>
          <p:cNvPr id="349403" name="Text Box 219"/>
          <p:cNvSpPr txBox="1">
            <a:spLocks noChangeArrowheads="1"/>
          </p:cNvSpPr>
          <p:nvPr/>
        </p:nvSpPr>
        <p:spPr bwMode="auto">
          <a:xfrm>
            <a:off x="7413625" y="27432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accent1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4</a:t>
            </a:r>
          </a:p>
        </p:txBody>
      </p:sp>
      <p:sp>
        <p:nvSpPr>
          <p:cNvPr id="349404" name="Text Box 220"/>
          <p:cNvSpPr txBox="1">
            <a:spLocks noChangeArrowheads="1"/>
          </p:cNvSpPr>
          <p:nvPr/>
        </p:nvSpPr>
        <p:spPr bwMode="auto">
          <a:xfrm>
            <a:off x="2438400" y="20574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folHlink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5</a:t>
            </a:r>
            <a:endParaRPr lang="en-US" altLang="zh-CN" sz="1400" b="0">
              <a:solidFill>
                <a:schemeClr val="accent1"/>
              </a:solidFill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9405" name="Text Box 221"/>
          <p:cNvSpPr txBox="1">
            <a:spLocks noChangeArrowheads="1"/>
          </p:cNvSpPr>
          <p:nvPr/>
        </p:nvSpPr>
        <p:spPr bwMode="auto">
          <a:xfrm>
            <a:off x="4114800" y="20574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folHlink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3</a:t>
            </a:r>
            <a:endParaRPr lang="en-US" altLang="zh-CN" sz="1400" b="0">
              <a:solidFill>
                <a:schemeClr val="accent1"/>
              </a:solidFill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9406" name="Text Box 222"/>
          <p:cNvSpPr txBox="1">
            <a:spLocks noChangeArrowheads="1"/>
          </p:cNvSpPr>
          <p:nvPr/>
        </p:nvSpPr>
        <p:spPr bwMode="auto">
          <a:xfrm>
            <a:off x="5813425" y="20574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folHlink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4</a:t>
            </a:r>
            <a:endParaRPr lang="en-US" altLang="zh-CN" sz="1400" b="0">
              <a:solidFill>
                <a:schemeClr val="accent1"/>
              </a:solidFill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9407" name="Text Box 223"/>
          <p:cNvSpPr txBox="1">
            <a:spLocks noChangeArrowheads="1"/>
          </p:cNvSpPr>
          <p:nvPr/>
        </p:nvSpPr>
        <p:spPr bwMode="auto">
          <a:xfrm>
            <a:off x="4137025" y="10668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accent1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349408" name="Rectangle 224"/>
          <p:cNvSpPr>
            <a:spLocks noGrp="1" noChangeArrowheads="1"/>
          </p:cNvSpPr>
          <p:nvPr>
            <p:ph type="body" idx="1"/>
          </p:nvPr>
        </p:nvSpPr>
        <p:spPr>
          <a:xfrm>
            <a:off x="152400" y="5410200"/>
            <a:ext cx="8839200" cy="838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pPr lvl="2">
              <a:buFontTx/>
              <a:buNone/>
            </a:pPr>
            <a:r>
              <a:rPr lang="en-US" altLang="zh-CN">
                <a:ea typeface="宋体" panose="02010600030101010101" pitchFamily="2" charset="-122"/>
              </a:rPr>
              <a:t>moves by </a:t>
            </a:r>
            <a:r>
              <a:rPr lang="en-US" altLang="zh-CN">
                <a:latin typeface="Capitals" charset="0"/>
                <a:ea typeface="宋体" panose="02010600030101010101" pitchFamily="2" charset="-122"/>
              </a:rPr>
              <a:t>Max </a:t>
            </a:r>
            <a:r>
              <a:rPr lang="en-US" altLang="zh-CN">
                <a:ea typeface="宋体" panose="02010600030101010101" pitchFamily="2" charset="-122"/>
              </a:rPr>
              <a:t>and countermoves by </a:t>
            </a:r>
            <a:r>
              <a:rPr lang="en-US" altLang="zh-CN">
                <a:latin typeface="Capitals" charset="0"/>
                <a:ea typeface="宋体" panose="02010600030101010101" pitchFamily="2" charset="-122"/>
              </a:rPr>
              <a:t>Min </a:t>
            </a:r>
          </a:p>
        </p:txBody>
      </p:sp>
      <p:sp>
        <p:nvSpPr>
          <p:cNvPr id="349409" name="Line 225"/>
          <p:cNvSpPr>
            <a:spLocks noChangeShapeType="1"/>
          </p:cNvSpPr>
          <p:nvPr/>
        </p:nvSpPr>
        <p:spPr bwMode="auto">
          <a:xfrm>
            <a:off x="3352800" y="5791200"/>
            <a:ext cx="25146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9410" name="Line 226"/>
          <p:cNvSpPr>
            <a:spLocks noChangeShapeType="1"/>
          </p:cNvSpPr>
          <p:nvPr/>
        </p:nvSpPr>
        <p:spPr bwMode="auto">
          <a:xfrm>
            <a:off x="1066800" y="5791200"/>
            <a:ext cx="16764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601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ChangeArrowheads="1"/>
          </p:cNvSpPr>
          <p:nvPr/>
        </p:nvSpPr>
        <p:spPr bwMode="auto">
          <a:xfrm>
            <a:off x="609600" y="76200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defTabSz="865188">
              <a:spcBef>
                <a:spcPct val="0"/>
              </a:spcBef>
              <a:defRPr sz="2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1pPr>
            <a:lvl2pPr defTabSz="865188">
              <a:spcBef>
                <a:spcPct val="0"/>
              </a:spcBef>
              <a:defRPr sz="2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2pPr>
            <a:lvl3pPr defTabSz="865188">
              <a:spcBef>
                <a:spcPct val="0"/>
              </a:spcBef>
              <a:defRPr sz="2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3pPr>
            <a:lvl4pPr defTabSz="865188">
              <a:spcBef>
                <a:spcPct val="0"/>
              </a:spcBef>
              <a:defRPr sz="2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4pPr>
            <a:lvl5pPr defTabSz="865188">
              <a:spcBef>
                <a:spcPct val="0"/>
              </a:spcBef>
              <a:defRPr sz="2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5pPr>
            <a:lvl6pPr marL="457200" algn="ctr" defTabSz="865188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6pPr>
            <a:lvl7pPr marL="914400" algn="ctr" defTabSz="865188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7pPr>
            <a:lvl8pPr marL="1371600" algn="ctr" defTabSz="865188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8pPr>
            <a:lvl9pPr marL="1828800" algn="ctr" defTabSz="865188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Review</a:t>
            </a:r>
            <a:endParaRPr lang="en-US" altLang="zh-CN" sz="2000">
              <a:ea typeface="宋体" panose="02010600030101010101" pitchFamily="2" charset="-122"/>
            </a:endParaRPr>
          </a:p>
        </p:txBody>
      </p:sp>
      <p:sp>
        <p:nvSpPr>
          <p:cNvPr id="104451" name="Rectangle 3"/>
          <p:cNvSpPr>
            <a:spLocks noChangeArrowheads="1"/>
          </p:cNvSpPr>
          <p:nvPr/>
        </p:nvSpPr>
        <p:spPr bwMode="auto">
          <a:xfrm>
            <a:off x="146050" y="990600"/>
            <a:ext cx="884555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 algn="l">
              <a:spcBef>
                <a:spcPct val="20000"/>
              </a:spcBef>
              <a:buClr>
                <a:srgbClr val="790015"/>
              </a:buClr>
              <a:buChar char="•"/>
              <a:defRPr b="1">
                <a:solidFill>
                  <a:srgbClr val="790015"/>
                </a:solidFill>
                <a:latin typeface="Arial" panose="020B0604020202020204" pitchFamily="34" charset="0"/>
              </a:defRPr>
            </a:lvl1pPr>
            <a:lvl2pPr marL="742950" indent="-285750" algn="l">
              <a:spcBef>
                <a:spcPct val="20000"/>
              </a:spcBef>
              <a:buClr>
                <a:srgbClr val="0000CC"/>
              </a:buClr>
              <a:buChar char="–"/>
              <a:defRPr sz="1600" b="1">
                <a:solidFill>
                  <a:srgbClr val="00279F"/>
                </a:solidFill>
                <a:latin typeface="Arial" panose="020B0604020202020204" pitchFamily="34" charset="0"/>
              </a:defRPr>
            </a:lvl2pPr>
            <a:lvl3pPr marL="1085850" indent="-228600" algn="l">
              <a:spcBef>
                <a:spcPct val="20000"/>
              </a:spcBef>
              <a:buClr>
                <a:srgbClr val="0000CC"/>
              </a:buClr>
              <a:buChar char="•"/>
              <a:defRPr sz="1600" b="1">
                <a:solidFill>
                  <a:srgbClr val="00279F"/>
                </a:solidFill>
                <a:latin typeface="Arial" panose="020B0604020202020204" pitchFamily="34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10000"/>
              </a:lnSpc>
              <a:buClr>
                <a:srgbClr val="800000"/>
              </a:buClr>
            </a:pPr>
            <a:r>
              <a:rPr lang="en-US" altLang="zh-CN" sz="1800" dirty="0">
                <a:solidFill>
                  <a:srgbClr val="800000"/>
                </a:solidFill>
                <a:ea typeface="宋体" panose="02010600030101010101" pitchFamily="2" charset="-122"/>
              </a:rPr>
              <a:t>Last Class</a:t>
            </a:r>
          </a:p>
          <a:p>
            <a:pPr lvl="1" eaLnBrk="1" hangingPunct="1">
              <a:lnSpc>
                <a:spcPct val="110000"/>
              </a:lnSpc>
              <a:buClr>
                <a:srgbClr val="800000"/>
              </a:buClr>
            </a:pPr>
            <a:r>
              <a:rPr lang="en-US" altLang="zh-CN" dirty="0" smtClean="0">
                <a:solidFill>
                  <a:srgbClr val="800000"/>
                </a:solidFill>
                <a:ea typeface="宋体" panose="02010600030101010101" pitchFamily="2" charset="-122"/>
              </a:rPr>
              <a:t>Constraint Satisfaction Problems</a:t>
            </a:r>
          </a:p>
          <a:p>
            <a:pPr lvl="1" eaLnBrk="1" hangingPunct="1">
              <a:lnSpc>
                <a:spcPct val="110000"/>
              </a:lnSpc>
              <a:buClr>
                <a:srgbClr val="800000"/>
              </a:buClr>
            </a:pPr>
            <a:r>
              <a:rPr lang="en-US" altLang="zh-CN" dirty="0" smtClean="0">
                <a:solidFill>
                  <a:srgbClr val="800000"/>
                </a:solidFill>
                <a:ea typeface="宋体" panose="02010600030101010101" pitchFamily="2" charset="-122"/>
              </a:rPr>
              <a:t>Backtracking Search</a:t>
            </a:r>
            <a:endParaRPr lang="en-US" altLang="zh-CN" dirty="0">
              <a:solidFill>
                <a:srgbClr val="800000"/>
              </a:solidFill>
              <a:ea typeface="宋体" panose="02010600030101010101" pitchFamily="2" charset="-122"/>
            </a:endParaRPr>
          </a:p>
          <a:p>
            <a:pPr eaLnBrk="1" hangingPunct="1">
              <a:lnSpc>
                <a:spcPct val="110000"/>
              </a:lnSpc>
              <a:buClr>
                <a:srgbClr val="800000"/>
              </a:buClr>
            </a:pPr>
            <a:r>
              <a:rPr lang="en-US" altLang="zh-CN" sz="1800" dirty="0">
                <a:solidFill>
                  <a:srgbClr val="800000"/>
                </a:solidFill>
                <a:ea typeface="宋体" panose="02010600030101010101" pitchFamily="2" charset="-122"/>
              </a:rPr>
              <a:t>This Class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 dirty="0" smtClean="0">
                <a:solidFill>
                  <a:srgbClr val="0000CC"/>
                </a:solidFill>
                <a:ea typeface="宋体" panose="02010600030101010101" pitchFamily="2" charset="-122"/>
              </a:rPr>
              <a:t>Games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 dirty="0" smtClean="0">
                <a:solidFill>
                  <a:srgbClr val="0000CC"/>
                </a:solidFill>
                <a:ea typeface="宋体" panose="02010600030101010101" pitchFamily="2" charset="-122"/>
              </a:rPr>
              <a:t>Adversarial </a:t>
            </a:r>
            <a:r>
              <a:rPr lang="en-US" altLang="zh-CN" dirty="0">
                <a:solidFill>
                  <a:srgbClr val="0000CC"/>
                </a:solidFill>
                <a:ea typeface="宋体" panose="02010600030101010101" pitchFamily="2" charset="-122"/>
              </a:rPr>
              <a:t>Search</a:t>
            </a:r>
          </a:p>
          <a:p>
            <a:pPr eaLnBrk="1" hangingPunct="1">
              <a:lnSpc>
                <a:spcPct val="110000"/>
              </a:lnSpc>
              <a:buClr>
                <a:srgbClr val="800000"/>
              </a:buClr>
            </a:pPr>
            <a:r>
              <a:rPr lang="en-US" altLang="zh-CN" sz="1800" dirty="0" smtClean="0">
                <a:solidFill>
                  <a:srgbClr val="800000"/>
                </a:solidFill>
                <a:ea typeface="宋体" panose="02010600030101010101" pitchFamily="2" charset="-122"/>
              </a:rPr>
              <a:t>Next </a:t>
            </a:r>
            <a:r>
              <a:rPr lang="en-US" altLang="zh-CN" sz="1800" dirty="0">
                <a:solidFill>
                  <a:srgbClr val="800000"/>
                </a:solidFill>
                <a:ea typeface="宋体" panose="02010600030101010101" pitchFamily="2" charset="-122"/>
              </a:rPr>
              <a:t>Class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 dirty="0" smtClean="0">
                <a:solidFill>
                  <a:srgbClr val="0000CC"/>
                </a:solidFill>
                <a:ea typeface="宋体" panose="02010600030101010101" pitchFamily="2" charset="-122"/>
              </a:rPr>
              <a:t>Pruning a Game Tree</a:t>
            </a:r>
            <a:endParaRPr lang="en-US" altLang="zh-CN" dirty="0">
              <a:solidFill>
                <a:srgbClr val="0000CC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34843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Minimax Algorithm</a:t>
            </a:r>
          </a:p>
        </p:txBody>
      </p:sp>
      <p:sp>
        <p:nvSpPr>
          <p:cNvPr id="331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zh-CN">
                <a:latin typeface="Arial Unicode MS" panose="020B0604020202020204" pitchFamily="34" charset="-128"/>
                <a:ea typeface="宋体" panose="02010600030101010101" pitchFamily="2" charset="-122"/>
              </a:rPr>
              <a:t>function MINIMAX(N) is </a:t>
            </a:r>
          </a:p>
          <a:p>
            <a:pPr>
              <a:buFontTx/>
              <a:buNone/>
            </a:pPr>
            <a:r>
              <a:rPr lang="en-US" altLang="zh-CN">
                <a:latin typeface="Arial Unicode MS" panose="020B0604020202020204" pitchFamily="34" charset="-128"/>
                <a:ea typeface="宋体" panose="02010600030101010101" pitchFamily="2" charset="-122"/>
              </a:rPr>
              <a:t>	begin </a:t>
            </a:r>
          </a:p>
          <a:p>
            <a:pPr>
              <a:buFontTx/>
              <a:buNone/>
            </a:pPr>
            <a:r>
              <a:rPr lang="en-US" altLang="zh-CN">
                <a:latin typeface="Arial Unicode MS" panose="020B0604020202020204" pitchFamily="34" charset="-128"/>
                <a:ea typeface="宋体" panose="02010600030101010101" pitchFamily="2" charset="-122"/>
              </a:rPr>
              <a:t>	if N is a leaf </a:t>
            </a:r>
          </a:p>
          <a:p>
            <a:pPr>
              <a:buFontTx/>
              <a:buNone/>
            </a:pPr>
            <a:r>
              <a:rPr lang="en-US" altLang="zh-CN">
                <a:latin typeface="Arial Unicode MS" panose="020B0604020202020204" pitchFamily="34" charset="-128"/>
                <a:ea typeface="宋体" panose="02010600030101010101" pitchFamily="2" charset="-122"/>
              </a:rPr>
              <a:t>	then </a:t>
            </a:r>
          </a:p>
          <a:p>
            <a:pPr>
              <a:buFontTx/>
              <a:buNone/>
            </a:pPr>
            <a:r>
              <a:rPr lang="en-US" altLang="zh-CN">
                <a:latin typeface="Arial Unicode MS" panose="020B0604020202020204" pitchFamily="34" charset="-128"/>
                <a:ea typeface="宋体" panose="02010600030101010101" pitchFamily="2" charset="-122"/>
              </a:rPr>
              <a:t>		return the estimated score of this leaf </a:t>
            </a:r>
          </a:p>
          <a:p>
            <a:pPr>
              <a:buFontTx/>
              <a:buNone/>
            </a:pPr>
            <a:r>
              <a:rPr lang="en-US" altLang="zh-CN">
                <a:latin typeface="Arial Unicode MS" panose="020B0604020202020204" pitchFamily="34" charset="-128"/>
                <a:ea typeface="宋体" panose="02010600030101010101" pitchFamily="2" charset="-122"/>
              </a:rPr>
              <a:t>	else </a:t>
            </a:r>
          </a:p>
          <a:p>
            <a:pPr>
              <a:buFontTx/>
              <a:buNone/>
            </a:pPr>
            <a:r>
              <a:rPr lang="en-US" altLang="zh-CN">
                <a:latin typeface="Arial Unicode MS" panose="020B0604020202020204" pitchFamily="34" charset="-128"/>
                <a:ea typeface="宋体" panose="02010600030101010101" pitchFamily="2" charset="-122"/>
              </a:rPr>
              <a:t>		Let N1, N2, .., Nm be the successors of N; </a:t>
            </a:r>
          </a:p>
          <a:p>
            <a:pPr>
              <a:buFontTx/>
              <a:buNone/>
            </a:pPr>
            <a:r>
              <a:rPr lang="en-US" altLang="zh-CN">
                <a:latin typeface="Arial Unicode MS" panose="020B0604020202020204" pitchFamily="34" charset="-128"/>
                <a:ea typeface="宋体" panose="02010600030101010101" pitchFamily="2" charset="-122"/>
              </a:rPr>
              <a:t>		if N is a Min node </a:t>
            </a:r>
          </a:p>
          <a:p>
            <a:pPr>
              <a:buFontTx/>
              <a:buNone/>
            </a:pPr>
            <a:r>
              <a:rPr lang="en-US" altLang="zh-CN">
                <a:latin typeface="Arial Unicode MS" panose="020B0604020202020204" pitchFamily="34" charset="-128"/>
                <a:ea typeface="宋体" panose="02010600030101010101" pitchFamily="2" charset="-122"/>
              </a:rPr>
              <a:t>		then </a:t>
            </a:r>
          </a:p>
          <a:p>
            <a:pPr>
              <a:buFontTx/>
              <a:buNone/>
            </a:pPr>
            <a:r>
              <a:rPr lang="en-US" altLang="zh-CN">
                <a:latin typeface="Arial Unicode MS" panose="020B0604020202020204" pitchFamily="34" charset="-128"/>
                <a:ea typeface="宋体" panose="02010600030101010101" pitchFamily="2" charset="-122"/>
              </a:rPr>
              <a:t>			return min{MINIMAX(N1), .., MINIMAX(Nm)} </a:t>
            </a:r>
          </a:p>
          <a:p>
            <a:pPr>
              <a:buFontTx/>
              <a:buNone/>
            </a:pPr>
            <a:r>
              <a:rPr lang="en-US" altLang="zh-CN">
                <a:latin typeface="Arial Unicode MS" panose="020B0604020202020204" pitchFamily="34" charset="-128"/>
                <a:ea typeface="宋体" panose="02010600030101010101" pitchFamily="2" charset="-122"/>
              </a:rPr>
              <a:t>		else </a:t>
            </a:r>
          </a:p>
          <a:p>
            <a:pPr>
              <a:buFontTx/>
              <a:buNone/>
            </a:pPr>
            <a:r>
              <a:rPr lang="en-US" altLang="zh-CN">
                <a:latin typeface="Arial Unicode MS" panose="020B0604020202020204" pitchFamily="34" charset="-128"/>
                <a:ea typeface="宋体" panose="02010600030101010101" pitchFamily="2" charset="-122"/>
              </a:rPr>
              <a:t>			return max{MINIMAX(N1), .., MINIMAX(Nm)} </a:t>
            </a:r>
          </a:p>
          <a:p>
            <a:pPr>
              <a:buFontTx/>
              <a:buNone/>
            </a:pPr>
            <a:r>
              <a:rPr lang="en-US" altLang="zh-CN">
                <a:latin typeface="Arial Unicode MS" panose="020B0604020202020204" pitchFamily="34" charset="-128"/>
                <a:ea typeface="宋体" panose="02010600030101010101" pitchFamily="2" charset="-122"/>
              </a:rPr>
              <a:t>	end MINIMAX; </a:t>
            </a:r>
          </a:p>
        </p:txBody>
      </p:sp>
    </p:spTree>
    <p:extLst>
      <p:ext uri="{BB962C8B-B14F-4D97-AF65-F5344CB8AC3E}">
        <p14:creationId xmlns:p14="http://schemas.microsoft.com/office/powerpoint/2010/main" val="4745132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MiniMax Properties</a:t>
            </a:r>
          </a:p>
        </p:txBody>
      </p:sp>
      <p:sp>
        <p:nvSpPr>
          <p:cNvPr id="343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based on depth-first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recursive implementation</a:t>
            </a:r>
          </a:p>
          <a:p>
            <a:r>
              <a:rPr lang="en-US" altLang="zh-CN">
                <a:ea typeface="宋体" panose="02010600030101010101" pitchFamily="2" charset="-122"/>
              </a:rPr>
              <a:t>time complexity is </a:t>
            </a:r>
            <a:r>
              <a:rPr lang="en-US" altLang="zh-CN" i="1">
                <a:ea typeface="宋体" panose="02010600030101010101" pitchFamily="2" charset="-122"/>
              </a:rPr>
              <a:t>O(b</a:t>
            </a:r>
            <a:r>
              <a:rPr lang="en-US" altLang="zh-CN" i="1" baseline="30000">
                <a:ea typeface="宋体" panose="02010600030101010101" pitchFamily="2" charset="-122"/>
              </a:rPr>
              <a:t>m</a:t>
            </a:r>
            <a:r>
              <a:rPr lang="en-US" altLang="zh-CN" i="1">
                <a:ea typeface="宋体" panose="02010600030101010101" pitchFamily="2" charset="-122"/>
              </a:rPr>
              <a:t>)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exponential</a:t>
            </a:r>
            <a:r>
              <a:rPr lang="en-US" altLang="zh-CN" i="1">
                <a:ea typeface="宋体" panose="02010600030101010101" pitchFamily="2" charset="-122"/>
              </a:rPr>
              <a:t> </a:t>
            </a:r>
            <a:r>
              <a:rPr lang="en-US" altLang="zh-CN">
                <a:ea typeface="宋体" panose="02010600030101010101" pitchFamily="2" charset="-122"/>
              </a:rPr>
              <a:t>in the number of moves</a:t>
            </a:r>
            <a:endParaRPr lang="en-US" altLang="zh-CN" i="1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space</a:t>
            </a:r>
            <a:r>
              <a:rPr lang="en-US" altLang="zh-CN" i="1">
                <a:ea typeface="宋体" panose="02010600030101010101" pitchFamily="2" charset="-122"/>
              </a:rPr>
              <a:t> </a:t>
            </a:r>
            <a:r>
              <a:rPr lang="en-US" altLang="zh-CN">
                <a:ea typeface="宋体" panose="02010600030101010101" pitchFamily="2" charset="-122"/>
              </a:rPr>
              <a:t>complexity is </a:t>
            </a:r>
            <a:r>
              <a:rPr lang="en-US" altLang="zh-CN" i="1">
                <a:ea typeface="宋体" panose="02010600030101010101" pitchFamily="2" charset="-122"/>
              </a:rPr>
              <a:t>O(bm)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where b is the branching factor, m the maximum depth of the search tree</a:t>
            </a:r>
          </a:p>
        </p:txBody>
      </p:sp>
    </p:spTree>
    <p:extLst>
      <p:ext uri="{BB962C8B-B14F-4D97-AF65-F5344CB8AC3E}">
        <p14:creationId xmlns:p14="http://schemas.microsoft.com/office/powerpoint/2010/main" val="37664500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Why so hard to be a perfect player?</a:t>
            </a:r>
          </a:p>
        </p:txBody>
      </p:sp>
      <p:sp>
        <p:nvSpPr>
          <p:cNvPr id="351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Search Complexity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Time Complexity (Main Issue)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Space Complexity</a:t>
            </a:r>
          </a:p>
          <a:p>
            <a:r>
              <a:rPr lang="en-US" altLang="zh-CN">
                <a:ea typeface="宋体" panose="02010600030101010101" pitchFamily="2" charset="-122"/>
              </a:rPr>
              <a:t>In many cases, we can only come to some level of the game tree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Example: Chess</a:t>
            </a:r>
          </a:p>
          <a:p>
            <a:pPr lvl="2"/>
            <a:r>
              <a:rPr lang="en-US" altLang="zh-CN">
                <a:ea typeface="宋体" panose="02010600030101010101" pitchFamily="2" charset="-122"/>
              </a:rPr>
              <a:t>4-ply look-ahead: Novice Player</a:t>
            </a:r>
          </a:p>
          <a:p>
            <a:pPr lvl="2"/>
            <a:r>
              <a:rPr lang="en-US" altLang="zh-CN">
                <a:ea typeface="宋体" panose="02010600030101010101" pitchFamily="2" charset="-122"/>
              </a:rPr>
              <a:t>8-ply look-ahead: Typical PC, Human player</a:t>
            </a:r>
          </a:p>
          <a:p>
            <a:pPr lvl="2"/>
            <a:r>
              <a:rPr lang="en-US" altLang="zh-CN">
                <a:ea typeface="宋体" panose="02010600030101010101" pitchFamily="2" charset="-122"/>
              </a:rPr>
              <a:t>12-ply look-ahead:Deep Blue, Kasparov</a:t>
            </a:r>
          </a:p>
        </p:txBody>
      </p:sp>
    </p:spTree>
    <p:extLst>
      <p:ext uri="{BB962C8B-B14F-4D97-AF65-F5344CB8AC3E}">
        <p14:creationId xmlns:p14="http://schemas.microsoft.com/office/powerpoint/2010/main" val="33072883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MiniMax Observations</a:t>
            </a:r>
          </a:p>
        </p:txBody>
      </p:sp>
      <p:sp>
        <p:nvSpPr>
          <p:cNvPr id="350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values of some of the leaf nodes are irrelevant for decisions at the next level</a:t>
            </a:r>
          </a:p>
          <a:p>
            <a:r>
              <a:rPr lang="en-US" altLang="zh-CN">
                <a:ea typeface="宋体" panose="02010600030101010101" pitchFamily="2" charset="-122"/>
              </a:rPr>
              <a:t>this also holds for decisions at higher levels</a:t>
            </a:r>
          </a:p>
          <a:p>
            <a:r>
              <a:rPr lang="en-US" altLang="zh-CN">
                <a:ea typeface="宋体" panose="02010600030101010101" pitchFamily="2" charset="-122"/>
              </a:rPr>
              <a:t>as a consequence, under certain circumstances, some parts of the tree can be disregarded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it is possible to still make an optimal decision without considering those parts</a:t>
            </a:r>
          </a:p>
        </p:txBody>
      </p:sp>
    </p:spTree>
    <p:extLst>
      <p:ext uri="{BB962C8B-B14F-4D97-AF65-F5344CB8AC3E}">
        <p14:creationId xmlns:p14="http://schemas.microsoft.com/office/powerpoint/2010/main" val="4635988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b="0">
                <a:ea typeface="宋体" panose="02010600030101010101" pitchFamily="2" charset="-122"/>
              </a:rPr>
              <a:t>Summary</a:t>
            </a:r>
          </a:p>
        </p:txBody>
      </p:sp>
      <p:sp>
        <p:nvSpPr>
          <p:cNvPr id="32665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Games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Categories</a:t>
            </a:r>
          </a:p>
          <a:p>
            <a:pPr lvl="2"/>
            <a:r>
              <a:rPr lang="en-US" altLang="zh-CN">
                <a:ea typeface="宋体" panose="02010600030101010101" pitchFamily="2" charset="-122"/>
              </a:rPr>
              <a:t>Perfect Information vs. Imperfect Information</a:t>
            </a:r>
          </a:p>
          <a:p>
            <a:pPr lvl="2"/>
            <a:r>
              <a:rPr lang="en-US" altLang="zh-CN">
                <a:ea typeface="宋体" panose="02010600030101010101" pitchFamily="2" charset="-122"/>
              </a:rPr>
              <a:t>Zero-sum game and collaboration game</a:t>
            </a:r>
          </a:p>
          <a:p>
            <a:r>
              <a:rPr lang="en-US" altLang="zh-CN">
                <a:ea typeface="宋体" panose="02010600030101010101" pitchFamily="2" charset="-122"/>
              </a:rPr>
              <a:t>Minimax algorithm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How to find the minimax value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The minimax algorithm</a:t>
            </a:r>
          </a:p>
          <a:p>
            <a:pPr lvl="1"/>
            <a:endParaRPr lang="zh-CN" altLang="en-US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20263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What I want you to do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ea typeface="宋体" panose="02010600030101010101" pitchFamily="2" charset="-122"/>
              </a:rPr>
              <a:t>Review Chapter 7</a:t>
            </a:r>
          </a:p>
          <a:p>
            <a:r>
              <a:rPr lang="en-US" altLang="zh-CN" dirty="0" smtClean="0">
                <a:ea typeface="宋体" panose="02010600030101010101" pitchFamily="2" charset="-122"/>
              </a:rPr>
              <a:t>Work on your assignment</a:t>
            </a:r>
          </a:p>
          <a:p>
            <a:r>
              <a:rPr lang="en-US" altLang="zh-CN" dirty="0" smtClean="0">
                <a:ea typeface="宋体" panose="02010600030101010101" pitchFamily="2" charset="-122"/>
              </a:rPr>
              <a:t>Organize your project team</a:t>
            </a:r>
          </a:p>
          <a:p>
            <a:pPr marL="0" indent="0">
              <a:buNone/>
            </a:pPr>
            <a:endParaRPr lang="en-US" altLang="zh-CN" dirty="0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Introduction to Adversarial Search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Multiagent environment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Unpredictability of other agent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Possible contingencies in problem solving</a:t>
            </a:r>
          </a:p>
          <a:p>
            <a:r>
              <a:rPr lang="en-US" altLang="zh-CN">
                <a:ea typeface="宋体" panose="02010600030101010101" pitchFamily="2" charset="-122"/>
              </a:rPr>
              <a:t>Adversarial search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Often known as games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Competitive environments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Agents’ goal are in conflict</a:t>
            </a:r>
          </a:p>
        </p:txBody>
      </p:sp>
    </p:spTree>
    <p:extLst>
      <p:ext uri="{BB962C8B-B14F-4D97-AF65-F5344CB8AC3E}">
        <p14:creationId xmlns:p14="http://schemas.microsoft.com/office/powerpoint/2010/main" val="3250009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Games vs. Search Problem</a:t>
            </a:r>
          </a:p>
        </p:txBody>
      </p:sp>
      <p:sp>
        <p:nvSpPr>
          <p:cNvPr id="329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  <a:buClr>
                <a:srgbClr val="990033"/>
              </a:buClr>
            </a:pPr>
            <a:r>
              <a:rPr lang="en-US" altLang="zh-CN">
                <a:solidFill>
                  <a:srgbClr val="800000"/>
                </a:solidFill>
                <a:ea typeface="宋体" panose="02010600030101010101" pitchFamily="2" charset="-122"/>
              </a:rPr>
              <a:t>Unpredictable Opponent</a:t>
            </a:r>
          </a:p>
          <a:p>
            <a:pPr lvl="1">
              <a:lnSpc>
                <a:spcPct val="110000"/>
              </a:lnSpc>
            </a:pPr>
            <a:r>
              <a:rPr lang="en-US" altLang="zh-CN">
                <a:solidFill>
                  <a:srgbClr val="0000CC"/>
                </a:solidFill>
                <a:ea typeface="宋体" panose="02010600030101010101" pitchFamily="2" charset="-122"/>
              </a:rPr>
              <a:t>Solution is contingency plan</a:t>
            </a:r>
          </a:p>
          <a:p>
            <a:pPr lvl="1">
              <a:lnSpc>
                <a:spcPct val="110000"/>
              </a:lnSpc>
            </a:pPr>
            <a:r>
              <a:rPr lang="en-US" altLang="zh-CN">
                <a:solidFill>
                  <a:srgbClr val="0000CC"/>
                </a:solidFill>
                <a:ea typeface="宋体" panose="02010600030101010101" pitchFamily="2" charset="-122"/>
              </a:rPr>
              <a:t>Time limits</a:t>
            </a:r>
          </a:p>
          <a:p>
            <a:pPr lvl="2">
              <a:lnSpc>
                <a:spcPct val="110000"/>
              </a:lnSpc>
            </a:pPr>
            <a:r>
              <a:rPr lang="en-US" altLang="zh-CN">
                <a:solidFill>
                  <a:srgbClr val="0000CC"/>
                </a:solidFill>
                <a:ea typeface="宋体" panose="02010600030101010101" pitchFamily="2" charset="-122"/>
              </a:rPr>
              <a:t>Unlikely to find goal</a:t>
            </a:r>
          </a:p>
          <a:p>
            <a:pPr lvl="2">
              <a:lnSpc>
                <a:spcPct val="110000"/>
              </a:lnSpc>
            </a:pPr>
            <a:r>
              <a:rPr lang="en-US" altLang="zh-CN">
                <a:solidFill>
                  <a:srgbClr val="0000CC"/>
                </a:solidFill>
                <a:ea typeface="宋体" panose="02010600030101010101" pitchFamily="2" charset="-122"/>
              </a:rPr>
              <a:t>Must approximate</a:t>
            </a:r>
          </a:p>
          <a:p>
            <a:pPr>
              <a:lnSpc>
                <a:spcPct val="110000"/>
              </a:lnSpc>
              <a:buClr>
                <a:srgbClr val="990033"/>
              </a:buClr>
            </a:pPr>
            <a:r>
              <a:rPr lang="en-US" altLang="zh-CN">
                <a:solidFill>
                  <a:srgbClr val="800000"/>
                </a:solidFill>
                <a:ea typeface="宋体" panose="02010600030101010101" pitchFamily="2" charset="-122"/>
              </a:rPr>
              <a:t>Plan of Attack</a:t>
            </a:r>
          </a:p>
          <a:p>
            <a:pPr lvl="1">
              <a:lnSpc>
                <a:spcPct val="110000"/>
              </a:lnSpc>
            </a:pPr>
            <a:r>
              <a:rPr lang="en-US" altLang="zh-CN">
                <a:solidFill>
                  <a:srgbClr val="0000CC"/>
                </a:solidFill>
                <a:ea typeface="宋体" panose="02010600030101010101" pitchFamily="2" charset="-122"/>
              </a:rPr>
              <a:t>Algorithm for perfect play (J. von Neumann, 1944)</a:t>
            </a:r>
            <a:endParaRPr lang="en-US" altLang="zh-CN" i="1" u="sng">
              <a:solidFill>
                <a:srgbClr val="0000CC"/>
              </a:solidFill>
              <a:ea typeface="宋体" panose="02010600030101010101" pitchFamily="2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>
                <a:solidFill>
                  <a:srgbClr val="0000CC"/>
                </a:solidFill>
                <a:ea typeface="宋体" panose="02010600030101010101" pitchFamily="2" charset="-122"/>
              </a:rPr>
              <a:t>Finite horizon, approximate evaluation (C. Zuse, 1945; C. Shannon, 1950, A. Samuel, 1952-1957)</a:t>
            </a:r>
            <a:endParaRPr lang="en-US" altLang="zh-CN" i="1">
              <a:solidFill>
                <a:srgbClr val="0000CC"/>
              </a:solidFill>
              <a:ea typeface="宋体" panose="02010600030101010101" pitchFamily="2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>
                <a:solidFill>
                  <a:srgbClr val="0000CC"/>
                </a:solidFill>
                <a:ea typeface="宋体" panose="02010600030101010101" pitchFamily="2" charset="-122"/>
              </a:rPr>
              <a:t>Pruning to reduce costs (J. McCarthy, 1956)</a:t>
            </a:r>
          </a:p>
          <a:p>
            <a:pPr>
              <a:lnSpc>
                <a:spcPct val="120000"/>
              </a:lnSpc>
            </a:pPr>
            <a:r>
              <a:rPr lang="en-US" altLang="zh-CN">
                <a:ea typeface="宋体" panose="02010600030101010101" pitchFamily="2" charset="-122"/>
              </a:rPr>
              <a:t>Search Problem</a:t>
            </a:r>
          </a:p>
          <a:p>
            <a:pPr lvl="1">
              <a:lnSpc>
                <a:spcPct val="120000"/>
              </a:lnSpc>
            </a:pPr>
            <a:r>
              <a:rPr lang="en-US" altLang="zh-CN">
                <a:ea typeface="宋体" panose="02010600030101010101" pitchFamily="2" charset="-122"/>
              </a:rPr>
              <a:t>Single Player Game</a:t>
            </a:r>
          </a:p>
          <a:p>
            <a:pPr lvl="1">
              <a:lnSpc>
                <a:spcPct val="120000"/>
              </a:lnSpc>
            </a:pPr>
            <a:r>
              <a:rPr lang="en-US" altLang="zh-CN">
                <a:ea typeface="宋体" panose="02010600030101010101" pitchFamily="2" charset="-122"/>
              </a:rPr>
              <a:t>Examples: Solitaire, Rubik’s cube</a:t>
            </a:r>
          </a:p>
        </p:txBody>
      </p:sp>
    </p:spTree>
    <p:extLst>
      <p:ext uri="{BB962C8B-B14F-4D97-AF65-F5344CB8AC3E}">
        <p14:creationId xmlns:p14="http://schemas.microsoft.com/office/powerpoint/2010/main" val="3234793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Category of Games</a:t>
            </a:r>
          </a:p>
        </p:txBody>
      </p:sp>
      <p:sp>
        <p:nvSpPr>
          <p:cNvPr id="328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  <a:buClr>
                <a:srgbClr val="990033"/>
              </a:buClr>
            </a:pPr>
            <a:r>
              <a:rPr lang="en-US" altLang="zh-CN">
                <a:solidFill>
                  <a:srgbClr val="800000"/>
                </a:solidFill>
                <a:ea typeface="宋体" panose="02010600030101010101" pitchFamily="2" charset="-122"/>
              </a:rPr>
              <a:t>Information</a:t>
            </a:r>
          </a:p>
          <a:p>
            <a:pPr lvl="1">
              <a:lnSpc>
                <a:spcPct val="110000"/>
              </a:lnSpc>
              <a:buClr>
                <a:srgbClr val="990033"/>
              </a:buClr>
            </a:pPr>
            <a:r>
              <a:rPr lang="en-US" altLang="zh-CN">
                <a:solidFill>
                  <a:srgbClr val="800000"/>
                </a:solidFill>
                <a:ea typeface="宋体" panose="02010600030101010101" pitchFamily="2" charset="-122"/>
              </a:rPr>
              <a:t>Perfect Information</a:t>
            </a:r>
          </a:p>
          <a:p>
            <a:pPr lvl="2">
              <a:lnSpc>
                <a:spcPct val="110000"/>
              </a:lnSpc>
              <a:buClr>
                <a:srgbClr val="990033"/>
              </a:buClr>
            </a:pPr>
            <a:r>
              <a:rPr lang="en-US" altLang="zh-CN">
                <a:solidFill>
                  <a:srgbClr val="800000"/>
                </a:solidFill>
                <a:ea typeface="宋体" panose="02010600030101010101" pitchFamily="2" charset="-122"/>
              </a:rPr>
              <a:t>Fully-observable environment</a:t>
            </a:r>
          </a:p>
          <a:p>
            <a:pPr lvl="1">
              <a:lnSpc>
                <a:spcPct val="110000"/>
              </a:lnSpc>
              <a:buClr>
                <a:srgbClr val="990033"/>
              </a:buClr>
            </a:pPr>
            <a:r>
              <a:rPr lang="en-US" altLang="zh-CN">
                <a:solidFill>
                  <a:srgbClr val="800000"/>
                </a:solidFill>
                <a:ea typeface="宋体" panose="02010600030101010101" pitchFamily="2" charset="-122"/>
              </a:rPr>
              <a:t>Imperfect Information</a:t>
            </a:r>
          </a:p>
          <a:p>
            <a:pPr lvl="2">
              <a:lnSpc>
                <a:spcPct val="110000"/>
              </a:lnSpc>
              <a:buClr>
                <a:srgbClr val="990033"/>
              </a:buClr>
            </a:pPr>
            <a:r>
              <a:rPr lang="en-US" altLang="zh-CN">
                <a:solidFill>
                  <a:srgbClr val="800000"/>
                </a:solidFill>
                <a:ea typeface="宋体" panose="02010600030101010101" pitchFamily="2" charset="-122"/>
              </a:rPr>
              <a:t>Unclear environment</a:t>
            </a:r>
          </a:p>
          <a:p>
            <a:pPr>
              <a:lnSpc>
                <a:spcPct val="110000"/>
              </a:lnSpc>
              <a:buClr>
                <a:srgbClr val="990033"/>
              </a:buClr>
            </a:pPr>
            <a:r>
              <a:rPr lang="en-US" altLang="zh-CN">
                <a:solidFill>
                  <a:srgbClr val="800000"/>
                </a:solidFill>
                <a:ea typeface="宋体" panose="02010600030101010101" pitchFamily="2" charset="-122"/>
              </a:rPr>
              <a:t>Uncertainty</a:t>
            </a:r>
          </a:p>
          <a:p>
            <a:pPr lvl="1">
              <a:lnSpc>
                <a:spcPct val="110000"/>
              </a:lnSpc>
              <a:buClr>
                <a:srgbClr val="990033"/>
              </a:buClr>
            </a:pPr>
            <a:r>
              <a:rPr lang="en-US" altLang="zh-CN">
                <a:ea typeface="宋体" panose="02010600030101010101" pitchFamily="2" charset="-122"/>
              </a:rPr>
              <a:t>Deterministic Games</a:t>
            </a:r>
          </a:p>
          <a:p>
            <a:pPr lvl="2">
              <a:lnSpc>
                <a:spcPct val="110000"/>
              </a:lnSpc>
              <a:buClr>
                <a:srgbClr val="990033"/>
              </a:buClr>
            </a:pPr>
            <a:r>
              <a:rPr lang="en-US" altLang="zh-CN">
                <a:ea typeface="宋体" panose="02010600030101010101" pitchFamily="2" charset="-122"/>
              </a:rPr>
              <a:t>The outcome is fixed</a:t>
            </a:r>
          </a:p>
          <a:p>
            <a:pPr lvl="1">
              <a:lnSpc>
                <a:spcPct val="110000"/>
              </a:lnSpc>
              <a:buClr>
                <a:srgbClr val="990033"/>
              </a:buClr>
            </a:pPr>
            <a:r>
              <a:rPr lang="en-US" altLang="zh-CN">
                <a:ea typeface="宋体" panose="02010600030101010101" pitchFamily="2" charset="-122"/>
              </a:rPr>
              <a:t>Non-Deterministic Games</a:t>
            </a:r>
          </a:p>
          <a:p>
            <a:pPr lvl="2">
              <a:lnSpc>
                <a:spcPct val="110000"/>
              </a:lnSpc>
              <a:buClr>
                <a:srgbClr val="990033"/>
              </a:buClr>
            </a:pPr>
            <a:r>
              <a:rPr lang="en-US" altLang="zh-CN">
                <a:ea typeface="宋体" panose="02010600030101010101" pitchFamily="2" charset="-122"/>
              </a:rPr>
              <a:t>The outcome is by chance</a:t>
            </a:r>
          </a:p>
          <a:p>
            <a:pPr lvl="1">
              <a:lnSpc>
                <a:spcPct val="110000"/>
              </a:lnSpc>
              <a:buClr>
                <a:srgbClr val="990033"/>
              </a:buClr>
            </a:pPr>
            <a:endParaRPr lang="zh-CN" altLang="en-US">
              <a:ea typeface="宋体" panose="02010600030101010101" pitchFamily="2" charset="-122"/>
            </a:endParaRPr>
          </a:p>
        </p:txBody>
      </p:sp>
      <p:pic>
        <p:nvPicPr>
          <p:cNvPr id="328708" name="Picture 4" descr="gam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343400"/>
            <a:ext cx="8382000" cy="2087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1425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Zero-sum Games and Collaborate Games</a:t>
            </a:r>
          </a:p>
        </p:txBody>
      </p:sp>
      <p:sp>
        <p:nvSpPr>
          <p:cNvPr id="330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Zero-sum Games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The winning and losing value at the end of the game are always equal and opposite</a:t>
            </a:r>
          </a:p>
          <a:p>
            <a:r>
              <a:rPr lang="en-US" altLang="zh-CN">
                <a:ea typeface="宋体" panose="02010600030101010101" pitchFamily="2" charset="-122"/>
              </a:rPr>
              <a:t>Collaborate Games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Agents are collaborating to achieve the highest score</a:t>
            </a:r>
          </a:p>
        </p:txBody>
      </p:sp>
    </p:spTree>
    <p:extLst>
      <p:ext uri="{BB962C8B-B14F-4D97-AF65-F5344CB8AC3E}">
        <p14:creationId xmlns:p14="http://schemas.microsoft.com/office/powerpoint/2010/main" val="2345039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Contingency Problem</a:t>
            </a:r>
          </a:p>
        </p:txBody>
      </p:sp>
      <p:sp>
        <p:nvSpPr>
          <p:cNvPr id="336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uncertainty due to the moves and motivations of the opponent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tries to make the game as difficult as possible for the player</a:t>
            </a:r>
          </a:p>
          <a:p>
            <a:pPr lvl="2"/>
            <a:r>
              <a:rPr lang="en-US" altLang="zh-CN">
                <a:ea typeface="宋体" panose="02010600030101010101" pitchFamily="2" charset="-122"/>
              </a:rPr>
              <a:t>attempts to maximize its own, and thus minimize the player’s utility function value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different from contingency due to neutral factors, such as</a:t>
            </a:r>
          </a:p>
          <a:p>
            <a:pPr lvl="2"/>
            <a:r>
              <a:rPr lang="en-US" altLang="zh-CN">
                <a:ea typeface="宋体" panose="02010600030101010101" pitchFamily="2" charset="-122"/>
              </a:rPr>
              <a:t>chance</a:t>
            </a:r>
          </a:p>
          <a:p>
            <a:pPr lvl="2"/>
            <a:r>
              <a:rPr lang="en-US" altLang="zh-CN">
                <a:ea typeface="宋体" panose="02010600030101010101" pitchFamily="2" charset="-122"/>
              </a:rPr>
              <a:t>outside influence</a:t>
            </a:r>
          </a:p>
        </p:txBody>
      </p:sp>
    </p:spTree>
    <p:extLst>
      <p:ext uri="{BB962C8B-B14F-4D97-AF65-F5344CB8AC3E}">
        <p14:creationId xmlns:p14="http://schemas.microsoft.com/office/powerpoint/2010/main" val="520611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Two-Person Game</a:t>
            </a:r>
          </a:p>
        </p:txBody>
      </p:sp>
      <p:sp>
        <p:nvSpPr>
          <p:cNvPr id="337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85750" indent="-285750" defTabSz="914400"/>
            <a:r>
              <a:rPr lang="en-US" altLang="zh-CN">
                <a:ea typeface="宋体" panose="02010600030101010101" pitchFamily="2" charset="-122"/>
              </a:rPr>
              <a:t>games with two opposing players</a:t>
            </a:r>
          </a:p>
          <a:p>
            <a:pPr marL="685800" lvl="1" indent="-285750" defTabSz="914400"/>
            <a:r>
              <a:rPr lang="en-US" altLang="zh-CN">
                <a:ea typeface="宋体" panose="02010600030101010101" pitchFamily="2" charset="-122"/>
              </a:rPr>
              <a:t>often called MIN and MAX</a:t>
            </a:r>
          </a:p>
          <a:p>
            <a:pPr marL="685800" lvl="1" indent="-285750" defTabSz="914400"/>
            <a:r>
              <a:rPr lang="en-US" altLang="zh-CN">
                <a:ea typeface="宋体" panose="02010600030101010101" pitchFamily="2" charset="-122"/>
              </a:rPr>
              <a:t>usually MAX moves first, then they take turns</a:t>
            </a:r>
          </a:p>
          <a:p>
            <a:pPr marL="685800" lvl="1" indent="-285750" defTabSz="914400"/>
            <a:r>
              <a:rPr lang="en-US" altLang="zh-CN">
                <a:ea typeface="宋体" panose="02010600030101010101" pitchFamily="2" charset="-122"/>
              </a:rPr>
              <a:t>a sequence of two moves, one move by each player, is called a </a:t>
            </a:r>
            <a:r>
              <a:rPr lang="en-US" altLang="zh-CN" i="1">
                <a:ea typeface="宋体" panose="02010600030101010101" pitchFamily="2" charset="-122"/>
              </a:rPr>
              <a:t>ply</a:t>
            </a:r>
            <a:endParaRPr lang="en-US" altLang="zh-CN">
              <a:ea typeface="宋体" panose="02010600030101010101" pitchFamily="2" charset="-122"/>
            </a:endParaRPr>
          </a:p>
          <a:p>
            <a:pPr marL="285750" indent="-285750" defTabSz="914400"/>
            <a:r>
              <a:rPr lang="en-US" altLang="zh-CN">
                <a:ea typeface="宋体" panose="02010600030101010101" pitchFamily="2" charset="-122"/>
              </a:rPr>
              <a:t>MAX wants a strategy to find a winning state </a:t>
            </a:r>
          </a:p>
          <a:p>
            <a:pPr marL="685800" lvl="1" indent="-285750" defTabSz="914400"/>
            <a:r>
              <a:rPr lang="en-US" altLang="zh-CN">
                <a:ea typeface="宋体" panose="02010600030101010101" pitchFamily="2" charset="-122"/>
              </a:rPr>
              <a:t>no matter what MIN does</a:t>
            </a:r>
          </a:p>
          <a:p>
            <a:pPr marL="285750" indent="-285750" defTabSz="914400"/>
            <a:r>
              <a:rPr lang="en-US" altLang="zh-CN">
                <a:ea typeface="宋体" panose="02010600030101010101" pitchFamily="2" charset="-122"/>
              </a:rPr>
              <a:t>MIN does the same</a:t>
            </a:r>
          </a:p>
          <a:p>
            <a:pPr marL="685800" lvl="1" indent="-285750" defTabSz="914400"/>
            <a:r>
              <a:rPr lang="en-US" altLang="zh-CN">
                <a:ea typeface="宋体" panose="02010600030101010101" pitchFamily="2" charset="-122"/>
              </a:rPr>
              <a:t>or at least tries to prevent MAX from winning</a:t>
            </a:r>
          </a:p>
          <a:p>
            <a:pPr marL="285750" indent="-285750" defTabSz="914400"/>
            <a:r>
              <a:rPr lang="en-US" altLang="zh-CN">
                <a:ea typeface="宋体" panose="02010600030101010101" pitchFamily="2" charset="-122"/>
              </a:rPr>
              <a:t>Perfect information </a:t>
            </a:r>
          </a:p>
          <a:p>
            <a:pPr marL="685800" lvl="1" indent="-285750" defTabSz="914400"/>
            <a:r>
              <a:rPr lang="en-US" altLang="zh-CN">
                <a:ea typeface="宋体" panose="02010600030101010101" pitchFamily="2" charset="-122"/>
              </a:rPr>
              <a:t>both players know the full state of the environment</a:t>
            </a:r>
          </a:p>
          <a:p>
            <a:pPr marL="285750" indent="-285750" defTabSz="914400"/>
            <a:r>
              <a:rPr lang="en-US" altLang="zh-CN">
                <a:ea typeface="宋体" panose="02010600030101010101" pitchFamily="2" charset="-122"/>
              </a:rPr>
              <a:t>Partial information</a:t>
            </a:r>
          </a:p>
          <a:p>
            <a:pPr marL="685800" lvl="1" indent="-285750" defTabSz="914400"/>
            <a:r>
              <a:rPr lang="en-US" altLang="zh-CN">
                <a:ea typeface="宋体" panose="02010600030101010101" pitchFamily="2" charset="-122"/>
              </a:rPr>
              <a:t>one player only knows part of the environment</a:t>
            </a:r>
          </a:p>
          <a:p>
            <a:pPr marL="685800" lvl="1" indent="-285750" defTabSz="914400"/>
            <a:r>
              <a:rPr lang="en-US" altLang="zh-CN">
                <a:ea typeface="宋体" panose="02010600030101010101" pitchFamily="2" charset="-122"/>
              </a:rPr>
              <a:t>some aspects may be hidden from the opponent, or from both players</a:t>
            </a:r>
          </a:p>
        </p:txBody>
      </p:sp>
    </p:spTree>
    <p:extLst>
      <p:ext uri="{BB962C8B-B14F-4D97-AF65-F5344CB8AC3E}">
        <p14:creationId xmlns:p14="http://schemas.microsoft.com/office/powerpoint/2010/main" val="3924545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Define a Game Problem</a:t>
            </a:r>
          </a:p>
        </p:txBody>
      </p:sp>
      <p:sp>
        <p:nvSpPr>
          <p:cNvPr id="332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initial state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The board position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Identify the player to move</a:t>
            </a:r>
          </a:p>
          <a:p>
            <a:r>
              <a:rPr lang="en-US" altLang="zh-CN">
                <a:ea typeface="宋体" panose="02010600030101010101" pitchFamily="2" charset="-122"/>
              </a:rPr>
              <a:t>A successor function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Return a list of (move, state) pair</a:t>
            </a:r>
          </a:p>
          <a:p>
            <a:pPr lvl="2"/>
            <a:r>
              <a:rPr lang="en-US" altLang="zh-CN">
                <a:ea typeface="宋体" panose="02010600030101010101" pitchFamily="2" charset="-122"/>
              </a:rPr>
              <a:t>Indicating a legal move and the result state</a:t>
            </a:r>
          </a:p>
          <a:p>
            <a:r>
              <a:rPr lang="en-US" altLang="zh-CN">
                <a:ea typeface="宋体" panose="02010600030101010101" pitchFamily="2" charset="-122"/>
              </a:rPr>
              <a:t>A terminal test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Determines when the game is over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Terminal states</a:t>
            </a:r>
          </a:p>
          <a:p>
            <a:pPr lvl="2"/>
            <a:r>
              <a:rPr lang="en-US" altLang="zh-CN">
                <a:ea typeface="宋体" panose="02010600030101010101" pitchFamily="2" charset="-122"/>
              </a:rPr>
              <a:t>States where the game has ended</a:t>
            </a:r>
          </a:p>
          <a:p>
            <a:r>
              <a:rPr lang="en-US" altLang="zh-CN">
                <a:ea typeface="宋体" panose="02010600030101010101" pitchFamily="2" charset="-122"/>
              </a:rPr>
              <a:t>A utility function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A numeric value for the terminal states</a:t>
            </a:r>
          </a:p>
          <a:p>
            <a:pPr lvl="2"/>
            <a:r>
              <a:rPr lang="en-US" altLang="zh-CN">
                <a:ea typeface="宋体" panose="02010600030101010101" pitchFamily="2" charset="-122"/>
              </a:rPr>
              <a:t>Example</a:t>
            </a:r>
          </a:p>
          <a:p>
            <a:pPr lvl="3"/>
            <a:r>
              <a:rPr lang="en-US" altLang="zh-CN">
                <a:ea typeface="宋体" panose="02010600030101010101" pitchFamily="2" charset="-122"/>
              </a:rPr>
              <a:t>Tic-tact-toe, Chess (-1, 0, 1)</a:t>
            </a:r>
          </a:p>
          <a:p>
            <a:pPr lvl="3"/>
            <a:r>
              <a:rPr lang="en-US" altLang="zh-CN">
                <a:ea typeface="宋体" panose="02010600030101010101" pitchFamily="2" charset="-122"/>
              </a:rPr>
              <a:t>Go (+361, -361)</a:t>
            </a:r>
          </a:p>
        </p:txBody>
      </p:sp>
    </p:spTree>
    <p:extLst>
      <p:ext uri="{BB962C8B-B14F-4D97-AF65-F5344CB8AC3E}">
        <p14:creationId xmlns:p14="http://schemas.microsoft.com/office/powerpoint/2010/main" val="4083298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CSA.TEMPLATE.pp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NCSA.TEMPLATE.pp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NCSA.TEMPLATE.pp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CSA.TEMPLATE.pp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CSA.TEMPLATE.pp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CSA.TEMPLATE.pp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CSA.TEMPLATE.pp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CSA.TEMPLATE.pp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CSA.TEMPLATE.pp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AppleShare:NCSA Presentations:PowerPoint4.0.template:NCSA.TEMPLATE.pp</Template>
  <TotalTime>17492</TotalTime>
  <Pages>1</Pages>
  <Words>1091</Words>
  <Application>Microsoft Office PowerPoint</Application>
  <PresentationFormat>Letter Paper (8.5x11 in)</PresentationFormat>
  <Paragraphs>425</Paragraphs>
  <Slides>25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Arial Unicode MS</vt:lpstr>
      <vt:lpstr>Capitals</vt:lpstr>
      <vt:lpstr>宋体</vt:lpstr>
      <vt:lpstr>Arial</vt:lpstr>
      <vt:lpstr>Courier New</vt:lpstr>
      <vt:lpstr>Helvetica</vt:lpstr>
      <vt:lpstr>Times New Roman</vt:lpstr>
      <vt:lpstr>NCSA.TEMPLATE.pp</vt:lpstr>
      <vt:lpstr>Bitmap Image</vt:lpstr>
      <vt:lpstr>PowerPoint Presentation</vt:lpstr>
      <vt:lpstr>PowerPoint Presentation</vt:lpstr>
      <vt:lpstr>Introduction to Adversarial Search</vt:lpstr>
      <vt:lpstr>Games vs. Search Problem</vt:lpstr>
      <vt:lpstr>Category of Games</vt:lpstr>
      <vt:lpstr>Zero-sum Games and Collaborate Games</vt:lpstr>
      <vt:lpstr>Contingency Problem</vt:lpstr>
      <vt:lpstr>Two-Person Game</vt:lpstr>
      <vt:lpstr>Define a Game Problem</vt:lpstr>
      <vt:lpstr>Game Tree</vt:lpstr>
      <vt:lpstr>Perfect Decisions</vt:lpstr>
      <vt:lpstr>MiniMax Strategy</vt:lpstr>
      <vt:lpstr>MiniMax Value</vt:lpstr>
      <vt:lpstr>MiniMax Example</vt:lpstr>
      <vt:lpstr>MiniMax Example</vt:lpstr>
      <vt:lpstr>MiniMax Example</vt:lpstr>
      <vt:lpstr>MiniMax Example</vt:lpstr>
      <vt:lpstr>MiniMax Example</vt:lpstr>
      <vt:lpstr>MiniMax Example</vt:lpstr>
      <vt:lpstr>Minimax Algorithm</vt:lpstr>
      <vt:lpstr>MiniMax Properties</vt:lpstr>
      <vt:lpstr>Why so hard to be a perfect player?</vt:lpstr>
      <vt:lpstr>MiniMax Observations</vt:lpstr>
      <vt:lpstr>Summary</vt:lpstr>
      <vt:lpstr>What I want you to do</vt:lpstr>
    </vt:vector>
  </TitlesOfParts>
  <Company>Computing and Information Sciences, Kansas State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 690 (Implementation of High-Performance Data Mining Systems) Lecture 0 of 18</dc:title>
  <dc:subject/>
  <dc:creator>yaohang@cs.odu.edu</dc:creator>
  <cp:keywords/>
  <dc:description/>
  <cp:lastModifiedBy>User</cp:lastModifiedBy>
  <cp:revision>665</cp:revision>
  <cp:lastPrinted>1999-07-21T06:37:24Z</cp:lastPrinted>
  <dcterms:created xsi:type="dcterms:W3CDTF">1995-10-31T07:46:16Z</dcterms:created>
  <dcterms:modified xsi:type="dcterms:W3CDTF">2016-10-13T01:27:36Z</dcterms:modified>
</cp:coreProperties>
</file>