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91" r:id="rId2"/>
    <p:sldId id="325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73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47" r:id="rId47"/>
    <p:sldId id="323" r:id="rId48"/>
  </p:sldIdLst>
  <p:sldSz cx="9144000" cy="6858000" type="letter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D6900"/>
    <a:srgbClr val="8CF4EA"/>
    <a:srgbClr val="D93192"/>
    <a:srgbClr val="316501"/>
    <a:srgbClr val="F35B1B"/>
    <a:srgbClr val="800000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113" d="100"/>
          <a:sy n="113" d="100"/>
        </p:scale>
        <p:origin x="14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63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763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4BE78E3-2CB0-4737-98F8-CDD1DD8DE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210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63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2238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763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2238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3DDCA8E-778F-491C-9790-3C4CC55F97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01" tIns="46852" rIns="92401" bIns="468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17663" y="1028700"/>
            <a:ext cx="3756025" cy="281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47948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55086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098550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4941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198688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F3639-13B5-4E79-BB61-6800A6E16AFA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3594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35088" y="815975"/>
            <a:ext cx="4322762" cy="3241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7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F6BCA-5E71-47AA-A592-70B656BFBA96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35088" y="815975"/>
            <a:ext cx="4322762" cy="3241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8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CE910-3917-4121-9EBB-EF32C6936B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6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0315-0510-49C5-BF59-6C6249EA98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83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11113"/>
            <a:ext cx="2278062" cy="6240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" y="11113"/>
            <a:ext cx="6681788" cy="6240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E8519-19A9-421A-845F-F461118DBC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140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" y="11113"/>
            <a:ext cx="9099550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638" y="1060450"/>
            <a:ext cx="4478337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51375" y="1060450"/>
            <a:ext cx="4479925" cy="5191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B7DCDF7-58F0-4926-A3EA-9992828CCCC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61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C91D9-258A-4FF8-8572-9BDD4ADC18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0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CC8C7-2CD8-4E2B-98EE-2E95737F83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91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8" y="1060450"/>
            <a:ext cx="4478337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060450"/>
            <a:ext cx="4479925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26C3-3746-4062-BE74-5DA647D2A4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9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3BD74-D12B-417D-B213-49A23F12F1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7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D0513-0AB8-43CA-BA00-2131073D5E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2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92357-E18F-4FC4-BB4F-CF7CF7F663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0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3FAE5-DF4F-4565-A7CD-B64D78A757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88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895EF-E0E4-44B5-8530-DA9042585A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41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0AD7A22-A51B-432F-959C-4799F85443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88" y="0"/>
            <a:ext cx="9129712" cy="976313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mtClean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8" y="1060450"/>
            <a:ext cx="9110662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Level One: All Cap, Bold, Arial 18, Maroon</a:t>
            </a:r>
          </a:p>
          <a:p>
            <a:pPr lvl="1"/>
            <a:r>
              <a:rPr lang="en-US" altLang="zh-CN" smtClean="0"/>
              <a:t>Level two: initial cap, bold, arial 16, blue</a:t>
            </a:r>
          </a:p>
          <a:p>
            <a:pPr lvl="2"/>
            <a:r>
              <a:rPr lang="en-US" altLang="zh-CN" smtClean="0"/>
              <a:t>Level three: initial cap, bold, arial 16, blue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1588" y="6445250"/>
            <a:ext cx="7580312" cy="3175"/>
          </a:xfrm>
          <a:prstGeom prst="line">
            <a:avLst/>
          </a:prstGeom>
          <a:noFill/>
          <a:ln w="25400">
            <a:solidFill>
              <a:srgbClr val="0027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648200" y="6499225"/>
            <a:ext cx="4419600" cy="225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8900" tIns="42862" rIns="88900" bIns="42862">
            <a:spAutoFit/>
          </a:bodyPr>
          <a:lstStyle>
            <a:lvl1pPr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endParaRPr lang="en-US" altLang="zh-CN" sz="900" smtClean="0">
              <a:solidFill>
                <a:srgbClr val="00279F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9050" y="11113"/>
            <a:ext cx="909955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Title: Cap All Words, Bold, Arial 28, White</a:t>
            </a:r>
          </a:p>
        </p:txBody>
      </p:sp>
      <p:sp>
        <p:nvSpPr>
          <p:cNvPr id="1034" name="Rectangle 20"/>
          <p:cNvSpPr>
            <a:spLocks noChangeArrowheads="1"/>
          </p:cNvSpPr>
          <p:nvPr userDrawn="1"/>
        </p:nvSpPr>
        <p:spPr bwMode="auto">
          <a:xfrm>
            <a:off x="0" y="6516688"/>
            <a:ext cx="2197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mtClean="0">
                <a:ea typeface="宋体" panose="02010600030101010101" pitchFamily="2" charset="-122"/>
              </a:rPr>
              <a:t>Artificial Intelligence</a:t>
            </a:r>
            <a:endParaRPr lang="en-US" altLang="zh-CN" sz="1800" b="0" smtClean="0">
              <a:ea typeface="宋体" panose="02010600030101010101" pitchFamily="2" charset="-122"/>
            </a:endParaRPr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175375"/>
            <a:ext cx="6858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865188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23850" indent="-323850" algn="l" defTabSz="865188" rtl="0" eaLnBrk="0" fontAlgn="base" hangingPunct="0">
        <a:spcBef>
          <a:spcPct val="20000"/>
        </a:spcBef>
        <a:spcAft>
          <a:spcPct val="0"/>
        </a:spcAft>
        <a:buClr>
          <a:srgbClr val="790015"/>
        </a:buClr>
        <a:buChar char="•"/>
        <a:defRPr b="1" kern="1200">
          <a:solidFill>
            <a:srgbClr val="790015"/>
          </a:solidFill>
          <a:latin typeface="+mn-lt"/>
          <a:ea typeface="+mn-ea"/>
          <a:cs typeface="+mn-cs"/>
        </a:defRPr>
      </a:lvl1pPr>
      <a:lvl2pPr marL="703263" indent="-265113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2pPr>
      <a:lvl3pPr marL="1084263" indent="-219075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3pPr>
      <a:lvl4pPr marL="1600200" indent="-228600" algn="l" defTabSz="865188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865188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5" name="Rectangle 1041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Lecture 12</a:t>
            </a:r>
            <a:endParaRPr lang="en-US" altLang="zh-CN" sz="20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099" name="Rectangle 1043"/>
          <p:cNvSpPr>
            <a:spLocks noChangeArrowheads="1"/>
          </p:cNvSpPr>
          <p:nvPr/>
        </p:nvSpPr>
        <p:spPr bwMode="auto">
          <a:xfrm>
            <a:off x="695325" y="2667000"/>
            <a:ext cx="77533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23850" indent="-323850"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Yaohang Li</a:t>
            </a: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Department of Computer Science</a:t>
            </a: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ODU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endParaRPr lang="en-US" altLang="zh-CN" sz="1800" b="0" u="sng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Reading for </a:t>
            </a:r>
            <a:r>
              <a:rPr lang="en-US" altLang="zh-CN" sz="1800" b="0" dirty="0" smtClean="0">
                <a:ea typeface="宋体" panose="02010600030101010101" pitchFamily="2" charset="-122"/>
              </a:rPr>
              <a:t>This </a:t>
            </a:r>
            <a:r>
              <a:rPr lang="en-US" altLang="zh-CN" sz="1800" b="0" dirty="0">
                <a:ea typeface="宋体" panose="02010600030101010101" pitchFamily="2" charset="-122"/>
              </a:rPr>
              <a:t>Class:</a:t>
            </a:r>
          </a:p>
          <a:p>
            <a:pPr algn="ctr" eaLnBrk="1" hangingPunct="1"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Chapter 7</a:t>
            </a:r>
            <a:r>
              <a:rPr lang="en-US" altLang="zh-CN" sz="1800" b="0" dirty="0" smtClean="0">
                <a:ea typeface="宋体" panose="02010600030101010101" pitchFamily="2" charset="-122"/>
              </a:rPr>
              <a:t>, </a:t>
            </a:r>
            <a:r>
              <a:rPr lang="en-US" altLang="zh-CN" sz="1800" b="0" dirty="0">
                <a:ea typeface="宋体" panose="02010600030101010101" pitchFamily="2" charset="-122"/>
              </a:rPr>
              <a:t>Russell and </a:t>
            </a:r>
            <a:r>
              <a:rPr lang="en-US" altLang="zh-CN" sz="1800" b="0" dirty="0" err="1">
                <a:ea typeface="宋体" panose="02010600030101010101" pitchFamily="2" charset="-122"/>
              </a:rPr>
              <a:t>Norvig</a:t>
            </a:r>
            <a:endParaRPr lang="en-US" altLang="zh-CN" sz="1800" b="0" dirty="0">
              <a:ea typeface="宋体" panose="02010600030101010101" pitchFamily="2" charset="-122"/>
            </a:endParaRPr>
          </a:p>
        </p:txBody>
      </p:sp>
      <p:sp>
        <p:nvSpPr>
          <p:cNvPr id="4100" name="Rectangle 1044"/>
          <p:cNvSpPr>
            <a:spLocks noChangeArrowheads="1"/>
          </p:cNvSpPr>
          <p:nvPr/>
        </p:nvSpPr>
        <p:spPr bwMode="auto">
          <a:xfrm>
            <a:off x="3962400" y="1600200"/>
            <a:ext cx="1383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Games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Difficulty in Evaluation Function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0450"/>
            <a:ext cx="9131300" cy="16827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Very difficult to develop an appropriate evaluation function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Two slightly different chess positions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A. black has an advantage of a knight and two pawns and will win the game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B. back will lose after white captures the queen</a:t>
            </a:r>
          </a:p>
        </p:txBody>
      </p:sp>
      <p:graphicFrame>
        <p:nvGraphicFramePr>
          <p:cNvPr id="361476" name="Object 4"/>
          <p:cNvGraphicFramePr>
            <a:graphicFrameLocks noChangeAspect="1"/>
          </p:cNvGraphicFramePr>
          <p:nvPr/>
        </p:nvGraphicFramePr>
        <p:xfrm>
          <a:off x="990600" y="3200400"/>
          <a:ext cx="6961188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Bitmap Image" r:id="rId3" imgW="6961905" imgH="2980952" progId="Paint.Picture">
                  <p:embed/>
                </p:oleObj>
              </mc:Choice>
              <mc:Fallback>
                <p:oleObj name="Bitmap Image" r:id="rId3" imgW="6961905" imgH="29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00400"/>
                        <a:ext cx="6961188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143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Horizon Problem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moves may have disastrous consequences in the future, but the consequences are not visible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corresponding change in the evaluation function will only become evident at deeper levels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they are “beyond the horizon”</a:t>
            </a:r>
          </a:p>
          <a:p>
            <a:r>
              <a:rPr lang="en-US" altLang="zh-CN">
                <a:ea typeface="宋体" panose="02010600030101010101" pitchFamily="2" charset="-122"/>
              </a:rPr>
              <a:t>determining the horizon is an open problem without a general solution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only some pragmatic approaches restricted to specific games or situation </a:t>
            </a:r>
          </a:p>
        </p:txBody>
      </p:sp>
    </p:spTree>
    <p:extLst>
      <p:ext uri="{BB962C8B-B14F-4D97-AF65-F5344CB8AC3E}">
        <p14:creationId xmlns:p14="http://schemas.microsoft.com/office/powerpoint/2010/main" val="94535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Pruning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discards parts of the search tree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guaranteed not to contain good moves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high likelihood that the solution is not in the branch or subtree</a:t>
            </a:r>
          </a:p>
          <a:p>
            <a:r>
              <a:rPr lang="en-US" altLang="zh-CN">
                <a:ea typeface="宋体" panose="02010600030101010101" pitchFamily="2" charset="-122"/>
              </a:rPr>
              <a:t>results in substantial time and space savings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leftover part of the task may still be exponential, however</a:t>
            </a:r>
          </a:p>
        </p:txBody>
      </p:sp>
    </p:spTree>
    <p:extLst>
      <p:ext uri="{BB962C8B-B14F-4D97-AF65-F5344CB8AC3E}">
        <p14:creationId xmlns:p14="http://schemas.microsoft.com/office/powerpoint/2010/main" val="121652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Mathematics under Pruning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MINIMAX-VALUE(root)	=max(min(3,12,8), min(2,x,y),min(14,5,2))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			=max(3, min(2,x,y), 2)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In such a case, regardless what value x and y will be, it wouldn’t affect the minimax value.</a:t>
            </a:r>
          </a:p>
        </p:txBody>
      </p:sp>
    </p:spTree>
    <p:extLst>
      <p:ext uri="{BB962C8B-B14F-4D97-AF65-F5344CB8AC3E}">
        <p14:creationId xmlns:p14="http://schemas.microsoft.com/office/powerpoint/2010/main" val="734019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Alpha-Beta Pruning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 defTabSz="914400"/>
            <a:r>
              <a:rPr lang="en-US" altLang="zh-CN">
                <a:ea typeface="宋体" panose="02010600030101010101" pitchFamily="2" charset="-122"/>
              </a:rPr>
              <a:t>moves that with certainty won’t result in a better evaluation value than a move further up in the tree are not considered</a:t>
            </a:r>
          </a:p>
          <a:p>
            <a:pPr marL="685800" lvl="1" indent="-285750" defTabSz="914400"/>
            <a:r>
              <a:rPr lang="en-US" altLang="zh-CN">
                <a:ea typeface="宋体" panose="02010600030101010101" pitchFamily="2" charset="-122"/>
              </a:rPr>
              <a:t>they would lead to a less desirable outcome</a:t>
            </a:r>
          </a:p>
          <a:p>
            <a:pPr marL="285750" indent="-285750" defTabSz="914400"/>
            <a:r>
              <a:rPr lang="en-US" altLang="zh-CN">
                <a:ea typeface="宋体" panose="02010600030101010101" pitchFamily="2" charset="-122"/>
              </a:rPr>
              <a:t>applies to moves by both players</a:t>
            </a:r>
          </a:p>
          <a:p>
            <a:pPr marL="685800" lvl="1" indent="-285750" defTabSz="914400"/>
            <a:r>
              <a:rPr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a </a:t>
            </a:r>
            <a:r>
              <a:rPr lang="en-US" altLang="zh-CN">
                <a:ea typeface="宋体" panose="02010600030101010101" pitchFamily="2" charset="-122"/>
              </a:rPr>
              <a:t>indicates the best choice for </a:t>
            </a:r>
            <a:r>
              <a:rPr lang="en-US" altLang="zh-CN">
                <a:latin typeface="Capitals" charset="0"/>
                <a:ea typeface="宋体" panose="02010600030101010101" pitchFamily="2" charset="-122"/>
              </a:rPr>
              <a:t>Max </a:t>
            </a:r>
            <a:r>
              <a:rPr lang="en-US" altLang="zh-CN">
                <a:ea typeface="宋体" panose="02010600030101010101" pitchFamily="2" charset="-122"/>
              </a:rPr>
              <a:t>so far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never decreases</a:t>
            </a:r>
            <a:endParaRPr lang="en-US" altLang="zh-CN">
              <a:latin typeface="Symbol" panose="05050102010706020507" pitchFamily="18" charset="2"/>
              <a:ea typeface="宋体" panose="02010600030101010101" pitchFamily="2" charset="-122"/>
            </a:endParaRPr>
          </a:p>
          <a:p>
            <a:pPr marL="685800" lvl="1" indent="-285750" defTabSz="914400"/>
            <a:r>
              <a:rPr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b </a:t>
            </a:r>
            <a:r>
              <a:rPr lang="en-US" altLang="zh-CN">
                <a:ea typeface="宋体" panose="02010600030101010101" pitchFamily="2" charset="-122"/>
              </a:rPr>
              <a:t>indicates the best choice for </a:t>
            </a:r>
            <a:r>
              <a:rPr lang="en-US" altLang="zh-CN">
                <a:latin typeface="Capitals" charset="0"/>
                <a:ea typeface="宋体" panose="02010600030101010101" pitchFamily="2" charset="-122"/>
              </a:rPr>
              <a:t>Min </a:t>
            </a:r>
            <a:r>
              <a:rPr lang="en-US" altLang="zh-CN">
                <a:ea typeface="宋体" panose="02010600030101010101" pitchFamily="2" charset="-122"/>
              </a:rPr>
              <a:t>so far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never increases</a:t>
            </a:r>
          </a:p>
          <a:p>
            <a:pPr marL="285750" indent="-285750" defTabSz="914400"/>
            <a:r>
              <a:rPr lang="en-US" altLang="zh-CN">
                <a:ea typeface="宋体" panose="02010600030101010101" pitchFamily="2" charset="-122"/>
              </a:rPr>
              <a:t>extension of the minimax approach</a:t>
            </a:r>
          </a:p>
          <a:p>
            <a:pPr marL="685800" lvl="1" indent="-285750" defTabSz="914400"/>
            <a:r>
              <a:rPr lang="en-US" altLang="zh-CN">
                <a:ea typeface="宋体" panose="02010600030101010101" pitchFamily="2" charset="-122"/>
              </a:rPr>
              <a:t>results in the same move as minimax, but with less overhead</a:t>
            </a:r>
          </a:p>
          <a:p>
            <a:pPr marL="685800" lvl="1" indent="-285750" defTabSz="914400"/>
            <a:r>
              <a:rPr lang="en-US" altLang="zh-CN">
                <a:ea typeface="宋体" panose="02010600030101010101" pitchFamily="2" charset="-122"/>
              </a:rPr>
              <a:t>prunes uninteresting parts of the search tree</a:t>
            </a:r>
          </a:p>
        </p:txBody>
      </p:sp>
    </p:spTree>
    <p:extLst>
      <p:ext uri="{BB962C8B-B14F-4D97-AF65-F5344CB8AC3E}">
        <p14:creationId xmlns:p14="http://schemas.microsoft.com/office/powerpoint/2010/main" val="151870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Alpha-Beta Algorithm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71600"/>
            <a:ext cx="5324475" cy="2705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914755"/>
            <a:ext cx="3086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88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Pruning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6505832" cy="39624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8195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Pruning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37481"/>
            <a:ext cx="904875" cy="581025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33600"/>
            <a:ext cx="2324100" cy="104775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0" y="2971800"/>
            <a:ext cx="2419350" cy="1609725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86200"/>
            <a:ext cx="3048000" cy="22098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5009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" y="2164773"/>
            <a:ext cx="2781300" cy="27813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2164773"/>
            <a:ext cx="2781300" cy="27813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75" y="2164773"/>
            <a:ext cx="2781300" cy="27813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1780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0"/>
            <a:ext cx="2781300" cy="27813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2781300" cy="27813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362200"/>
            <a:ext cx="2781300" cy="27813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982" y="2362200"/>
            <a:ext cx="2781300" cy="27813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5722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Review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46050" y="990600"/>
            <a:ext cx="88455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5850" indent="-228600" algn="l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Last Class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Games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Adversarial Search </a:t>
            </a:r>
            <a:endParaRPr lang="en-US" altLang="zh-CN" dirty="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1800" dirty="0" smtClean="0">
                <a:solidFill>
                  <a:srgbClr val="800000"/>
                </a:solidFill>
                <a:ea typeface="宋体" panose="02010600030101010101" pitchFamily="2" charset="-122"/>
              </a:rPr>
              <a:t>This </a:t>
            </a:r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Class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Pruning a Game Tree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sz="1800" dirty="0" smtClean="0">
                <a:solidFill>
                  <a:srgbClr val="800000"/>
                </a:solidFill>
                <a:ea typeface="宋体" panose="02010600030101010101" pitchFamily="2" charset="-122"/>
              </a:rPr>
              <a:t>Next </a:t>
            </a:r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Class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Knowledge-based Agent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84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33600"/>
            <a:ext cx="2781300" cy="27813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2105891"/>
            <a:ext cx="2781300" cy="27813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098964"/>
            <a:ext cx="2781300" cy="27813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23958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2781300" cy="27813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057400"/>
            <a:ext cx="2781300" cy="27813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2038350"/>
            <a:ext cx="2781300" cy="27813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59812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286000"/>
            <a:ext cx="2781300" cy="27813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03318"/>
            <a:ext cx="2781300" cy="27813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32055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05" y="2209800"/>
            <a:ext cx="4762500" cy="27813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066800"/>
            <a:ext cx="4762500" cy="27813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3464357"/>
            <a:ext cx="4762500" cy="27813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05635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4762500" cy="27813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19400"/>
            <a:ext cx="4762500" cy="27813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64759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4114800" cy="2403043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2367395"/>
            <a:ext cx="4035967" cy="2357005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099" y="3733800"/>
            <a:ext cx="4436301" cy="25908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27690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4762500" cy="27813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352800"/>
            <a:ext cx="4762500" cy="27813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48844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5122" name="Picture 2" descr="Image result for alpha beta pru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62484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721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6146" name="Picture 2" descr="Image result for alpha beta pru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20393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434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general case of Alpha-Beta Pruning</a:t>
            </a:r>
          </a:p>
        </p:txBody>
      </p:sp>
      <p:graphicFrame>
        <p:nvGraphicFramePr>
          <p:cNvPr id="403459" name="Object 3"/>
          <p:cNvGraphicFramePr>
            <a:graphicFrameLocks noChangeAspect="1"/>
          </p:cNvGraphicFramePr>
          <p:nvPr/>
        </p:nvGraphicFramePr>
        <p:xfrm>
          <a:off x="2209800" y="990600"/>
          <a:ext cx="5126038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Bitmap Image" r:id="rId3" imgW="3780952" imgH="3990476" progId="Paint.Picture">
                  <p:embed/>
                </p:oleObj>
              </mc:Choice>
              <mc:Fallback>
                <p:oleObj name="Bitmap Image" r:id="rId3" imgW="3780952" imgH="39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90600"/>
                        <a:ext cx="5126038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762000" y="1143000"/>
            <a:ext cx="593566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If m is better than n for Player, we will never get to n to play</a:t>
            </a:r>
          </a:p>
          <a:p>
            <a:r>
              <a:rPr lang="en-US" altLang="zh-CN">
                <a:ea typeface="宋体" panose="02010600030101010101" pitchFamily="2" charset="-122"/>
              </a:rPr>
              <a:t>This is Alpha-cutting</a:t>
            </a:r>
          </a:p>
        </p:txBody>
      </p:sp>
    </p:spTree>
    <p:extLst>
      <p:ext uri="{BB962C8B-B14F-4D97-AF65-F5344CB8AC3E}">
        <p14:creationId xmlns:p14="http://schemas.microsoft.com/office/powerpoint/2010/main" val="130882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Imperfect Decisions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complete search is impractical for most games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Even though we can prune the tree</a:t>
            </a:r>
          </a:p>
          <a:p>
            <a:r>
              <a:rPr lang="en-US" altLang="zh-CN">
                <a:ea typeface="宋体" panose="02010600030101010101" pitchFamily="2" charset="-122"/>
              </a:rPr>
              <a:t>alternative: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search only part of the tree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Cutoff required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requires a cutoff-test to determine where to stop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a heuristics-based evaluation function to estimate the expected utility of the game from a given position</a:t>
            </a:r>
          </a:p>
        </p:txBody>
      </p:sp>
    </p:spTree>
    <p:extLst>
      <p:ext uri="{BB962C8B-B14F-4D97-AF65-F5344CB8AC3E}">
        <p14:creationId xmlns:p14="http://schemas.microsoft.com/office/powerpoint/2010/main" val="3896018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80486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Checkers Alpha-Beta Example</a:t>
            </a:r>
          </a:p>
        </p:txBody>
      </p:sp>
      <p:grpSp>
        <p:nvGrpSpPr>
          <p:cNvPr id="366595" name="Group 3"/>
          <p:cNvGrpSpPr>
            <a:grpSpLocks/>
          </p:cNvGrpSpPr>
          <p:nvPr/>
        </p:nvGrpSpPr>
        <p:grpSpPr bwMode="auto">
          <a:xfrm>
            <a:off x="3962400" y="5638800"/>
            <a:ext cx="282575" cy="533400"/>
            <a:chOff x="-34" y="3552"/>
            <a:chExt cx="178" cy="336"/>
          </a:xfrm>
        </p:grpSpPr>
        <p:sp>
          <p:nvSpPr>
            <p:cNvPr id="366596" name="AutoShape 4"/>
            <p:cNvSpPr>
              <a:spLocks noChangeArrowheads="1"/>
            </p:cNvSpPr>
            <p:nvPr/>
          </p:nvSpPr>
          <p:spPr bwMode="auto">
            <a:xfrm>
              <a:off x="1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597" name="Text Box 5"/>
            <p:cNvSpPr txBox="1">
              <a:spLocks noChangeArrowheads="1"/>
            </p:cNvSpPr>
            <p:nvPr/>
          </p:nvSpPr>
          <p:spPr bwMode="auto">
            <a:xfrm>
              <a:off x="-3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6598" name="AutoShape 6"/>
          <p:cNvCxnSpPr>
            <a:cxnSpLocks noChangeShapeType="1"/>
            <a:stCxn id="366596" idx="0"/>
            <a:endCxn id="366600" idx="3"/>
          </p:cNvCxnSpPr>
          <p:nvPr/>
        </p:nvCxnSpPr>
        <p:spPr bwMode="auto">
          <a:xfrm flipV="1">
            <a:off x="4114800" y="4572000"/>
            <a:ext cx="76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599" name="Group 7"/>
          <p:cNvGrpSpPr>
            <a:grpSpLocks/>
          </p:cNvGrpSpPr>
          <p:nvPr/>
        </p:nvGrpSpPr>
        <p:grpSpPr bwMode="auto">
          <a:xfrm>
            <a:off x="3908425" y="4267200"/>
            <a:ext cx="358775" cy="304800"/>
            <a:chOff x="398" y="2832"/>
            <a:chExt cx="226" cy="192"/>
          </a:xfrm>
        </p:grpSpPr>
        <p:sp>
          <p:nvSpPr>
            <p:cNvPr id="366600" name="AutoShape 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01" name="Text Box 9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6602" name="AutoShape 10"/>
          <p:cNvCxnSpPr>
            <a:cxnSpLocks noChangeShapeType="1"/>
            <a:stCxn id="366600" idx="0"/>
            <a:endCxn id="366740" idx="3"/>
          </p:cNvCxnSpPr>
          <p:nvPr/>
        </p:nvCxnSpPr>
        <p:spPr bwMode="auto">
          <a:xfrm flipH="1" flipV="1">
            <a:off x="3711575" y="2971800"/>
            <a:ext cx="47942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03" name="Group 11"/>
          <p:cNvGrpSpPr>
            <a:grpSpLocks/>
          </p:cNvGrpSpPr>
          <p:nvPr/>
        </p:nvGrpSpPr>
        <p:grpSpPr bwMode="auto">
          <a:xfrm>
            <a:off x="4267200" y="5638800"/>
            <a:ext cx="282575" cy="533400"/>
            <a:chOff x="158" y="3552"/>
            <a:chExt cx="178" cy="336"/>
          </a:xfrm>
        </p:grpSpPr>
        <p:sp>
          <p:nvSpPr>
            <p:cNvPr id="366604" name="AutoShape 12"/>
            <p:cNvSpPr>
              <a:spLocks noChangeArrowheads="1"/>
            </p:cNvSpPr>
            <p:nvPr/>
          </p:nvSpPr>
          <p:spPr bwMode="auto">
            <a:xfrm>
              <a:off x="20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05" name="Text Box 13"/>
            <p:cNvSpPr txBox="1">
              <a:spLocks noChangeArrowheads="1"/>
            </p:cNvSpPr>
            <p:nvPr/>
          </p:nvSpPr>
          <p:spPr bwMode="auto">
            <a:xfrm>
              <a:off x="158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6606" name="AutoShape 14"/>
          <p:cNvCxnSpPr>
            <a:cxnSpLocks noChangeShapeType="1"/>
            <a:stCxn id="366604" idx="0"/>
            <a:endCxn id="366600" idx="3"/>
          </p:cNvCxnSpPr>
          <p:nvPr/>
        </p:nvCxnSpPr>
        <p:spPr bwMode="auto">
          <a:xfrm flipH="1" flipV="1">
            <a:off x="4191000" y="4572000"/>
            <a:ext cx="2286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07" name="Group 15"/>
          <p:cNvGrpSpPr>
            <a:grpSpLocks/>
          </p:cNvGrpSpPr>
          <p:nvPr/>
        </p:nvGrpSpPr>
        <p:grpSpPr bwMode="auto">
          <a:xfrm>
            <a:off x="4572000" y="5638800"/>
            <a:ext cx="282575" cy="533400"/>
            <a:chOff x="350" y="3552"/>
            <a:chExt cx="178" cy="336"/>
          </a:xfrm>
        </p:grpSpPr>
        <p:sp>
          <p:nvSpPr>
            <p:cNvPr id="366608" name="AutoShape 16"/>
            <p:cNvSpPr>
              <a:spLocks noChangeArrowheads="1"/>
            </p:cNvSpPr>
            <p:nvPr/>
          </p:nvSpPr>
          <p:spPr bwMode="auto">
            <a:xfrm>
              <a:off x="39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09" name="Text Box 17"/>
            <p:cNvSpPr txBox="1">
              <a:spLocks noChangeArrowheads="1"/>
            </p:cNvSpPr>
            <p:nvPr/>
          </p:nvSpPr>
          <p:spPr bwMode="auto">
            <a:xfrm>
              <a:off x="35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6610" name="AutoShape 18"/>
          <p:cNvCxnSpPr>
            <a:cxnSpLocks noChangeShapeType="1"/>
            <a:stCxn id="366608" idx="0"/>
            <a:endCxn id="366600" idx="3"/>
          </p:cNvCxnSpPr>
          <p:nvPr/>
        </p:nvCxnSpPr>
        <p:spPr bwMode="auto">
          <a:xfrm flipH="1" flipV="1">
            <a:off x="4191000" y="4572000"/>
            <a:ext cx="533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11" name="Group 19"/>
          <p:cNvGrpSpPr>
            <a:grpSpLocks/>
          </p:cNvGrpSpPr>
          <p:nvPr/>
        </p:nvGrpSpPr>
        <p:grpSpPr bwMode="auto">
          <a:xfrm>
            <a:off x="4876800" y="5638800"/>
            <a:ext cx="282575" cy="533400"/>
            <a:chOff x="542" y="3552"/>
            <a:chExt cx="178" cy="336"/>
          </a:xfrm>
        </p:grpSpPr>
        <p:sp>
          <p:nvSpPr>
            <p:cNvPr id="366612" name="AutoShape 20"/>
            <p:cNvSpPr>
              <a:spLocks noChangeArrowheads="1"/>
            </p:cNvSpPr>
            <p:nvPr/>
          </p:nvSpPr>
          <p:spPr bwMode="auto">
            <a:xfrm>
              <a:off x="59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13" name="Text Box 21"/>
            <p:cNvSpPr txBox="1">
              <a:spLocks noChangeArrowheads="1"/>
            </p:cNvSpPr>
            <p:nvPr/>
          </p:nvSpPr>
          <p:spPr bwMode="auto">
            <a:xfrm>
              <a:off x="54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6614" name="AutoShape 22"/>
          <p:cNvCxnSpPr>
            <a:cxnSpLocks noChangeShapeType="1"/>
            <a:stCxn id="366612" idx="0"/>
            <a:endCxn id="366600" idx="3"/>
          </p:cNvCxnSpPr>
          <p:nvPr/>
        </p:nvCxnSpPr>
        <p:spPr bwMode="auto">
          <a:xfrm flipH="1" flipV="1">
            <a:off x="4191000" y="4572000"/>
            <a:ext cx="838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15" name="Group 23"/>
          <p:cNvGrpSpPr>
            <a:grpSpLocks/>
          </p:cNvGrpSpPr>
          <p:nvPr/>
        </p:nvGrpSpPr>
        <p:grpSpPr bwMode="auto">
          <a:xfrm>
            <a:off x="5289550" y="5638800"/>
            <a:ext cx="282575" cy="533400"/>
            <a:chOff x="802" y="3552"/>
            <a:chExt cx="178" cy="336"/>
          </a:xfrm>
        </p:grpSpPr>
        <p:sp>
          <p:nvSpPr>
            <p:cNvPr id="366616" name="AutoShape 24"/>
            <p:cNvSpPr>
              <a:spLocks noChangeArrowheads="1"/>
            </p:cNvSpPr>
            <p:nvPr/>
          </p:nvSpPr>
          <p:spPr bwMode="auto">
            <a:xfrm>
              <a:off x="85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17" name="Text Box 25"/>
            <p:cNvSpPr txBox="1">
              <a:spLocks noChangeArrowheads="1"/>
            </p:cNvSpPr>
            <p:nvPr/>
          </p:nvSpPr>
          <p:spPr bwMode="auto">
            <a:xfrm>
              <a:off x="80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cxnSp>
        <p:nvCxnSpPr>
          <p:cNvPr id="366618" name="AutoShape 26"/>
          <p:cNvCxnSpPr>
            <a:cxnSpLocks noChangeShapeType="1"/>
            <a:stCxn id="366616" idx="0"/>
            <a:endCxn id="366620" idx="3"/>
          </p:cNvCxnSpPr>
          <p:nvPr/>
        </p:nvCxnSpPr>
        <p:spPr bwMode="auto">
          <a:xfrm flipH="1" flipV="1">
            <a:off x="4876800" y="4572000"/>
            <a:ext cx="56515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19" name="Group 27"/>
          <p:cNvGrpSpPr>
            <a:grpSpLocks/>
          </p:cNvGrpSpPr>
          <p:nvPr/>
        </p:nvGrpSpPr>
        <p:grpSpPr bwMode="auto">
          <a:xfrm>
            <a:off x="4594225" y="4267200"/>
            <a:ext cx="358775" cy="304800"/>
            <a:chOff x="398" y="2832"/>
            <a:chExt cx="226" cy="192"/>
          </a:xfrm>
        </p:grpSpPr>
        <p:sp>
          <p:nvSpPr>
            <p:cNvPr id="366620" name="AutoShape 2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21" name="Text Box 29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cxnSp>
        <p:nvCxnSpPr>
          <p:cNvPr id="366622" name="AutoShape 30"/>
          <p:cNvCxnSpPr>
            <a:cxnSpLocks noChangeShapeType="1"/>
            <a:stCxn id="366620" idx="0"/>
            <a:endCxn id="366740" idx="3"/>
          </p:cNvCxnSpPr>
          <p:nvPr/>
        </p:nvCxnSpPr>
        <p:spPr bwMode="auto">
          <a:xfrm flipH="1" flipV="1">
            <a:off x="3711575" y="2971800"/>
            <a:ext cx="116522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23" name="Group 31"/>
          <p:cNvGrpSpPr>
            <a:grpSpLocks/>
          </p:cNvGrpSpPr>
          <p:nvPr/>
        </p:nvGrpSpPr>
        <p:grpSpPr bwMode="auto">
          <a:xfrm>
            <a:off x="0" y="5638800"/>
            <a:ext cx="282575" cy="533400"/>
            <a:chOff x="1056" y="3552"/>
            <a:chExt cx="178" cy="336"/>
          </a:xfrm>
        </p:grpSpPr>
        <p:sp>
          <p:nvSpPr>
            <p:cNvPr id="366624" name="AutoShape 32"/>
            <p:cNvSpPr>
              <a:spLocks noChangeArrowheads="1"/>
            </p:cNvSpPr>
            <p:nvPr/>
          </p:nvSpPr>
          <p:spPr bwMode="auto">
            <a:xfrm>
              <a:off x="110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25" name="Text Box 33"/>
            <p:cNvSpPr txBox="1">
              <a:spLocks noChangeArrowheads="1"/>
            </p:cNvSpPr>
            <p:nvPr/>
          </p:nvSpPr>
          <p:spPr bwMode="auto">
            <a:xfrm>
              <a:off x="105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66626" name="AutoShape 34"/>
          <p:cNvCxnSpPr>
            <a:cxnSpLocks noChangeShapeType="1"/>
            <a:stCxn id="366624" idx="0"/>
            <a:endCxn id="366628" idx="3"/>
          </p:cNvCxnSpPr>
          <p:nvPr/>
        </p:nvCxnSpPr>
        <p:spPr bwMode="auto">
          <a:xfrm flipV="1">
            <a:off x="152400" y="4572000"/>
            <a:ext cx="1241425" cy="10668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27" name="Group 35"/>
          <p:cNvGrpSpPr>
            <a:grpSpLocks/>
          </p:cNvGrpSpPr>
          <p:nvPr/>
        </p:nvGrpSpPr>
        <p:grpSpPr bwMode="auto">
          <a:xfrm>
            <a:off x="1111250" y="4267200"/>
            <a:ext cx="358775" cy="304800"/>
            <a:chOff x="398" y="2832"/>
            <a:chExt cx="226" cy="192"/>
          </a:xfrm>
        </p:grpSpPr>
        <p:sp>
          <p:nvSpPr>
            <p:cNvPr id="366628" name="AutoShape 36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29" name="Text Box 37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66630" name="AutoShape 38"/>
          <p:cNvCxnSpPr>
            <a:cxnSpLocks noChangeShapeType="1"/>
            <a:stCxn id="366628" idx="0"/>
            <a:endCxn id="366740" idx="3"/>
          </p:cNvCxnSpPr>
          <p:nvPr/>
        </p:nvCxnSpPr>
        <p:spPr bwMode="auto">
          <a:xfrm flipV="1">
            <a:off x="1393825" y="2971800"/>
            <a:ext cx="2317750" cy="1371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31" name="Group 39"/>
          <p:cNvGrpSpPr>
            <a:grpSpLocks/>
          </p:cNvGrpSpPr>
          <p:nvPr/>
        </p:nvGrpSpPr>
        <p:grpSpPr bwMode="auto">
          <a:xfrm>
            <a:off x="381000" y="5638800"/>
            <a:ext cx="282575" cy="533400"/>
            <a:chOff x="1296" y="3552"/>
            <a:chExt cx="178" cy="336"/>
          </a:xfrm>
        </p:grpSpPr>
        <p:sp>
          <p:nvSpPr>
            <p:cNvPr id="366632" name="AutoShape 40"/>
            <p:cNvSpPr>
              <a:spLocks noChangeArrowheads="1"/>
            </p:cNvSpPr>
            <p:nvPr/>
          </p:nvSpPr>
          <p:spPr bwMode="auto">
            <a:xfrm>
              <a:off x="134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33" name="Text Box 41"/>
            <p:cNvSpPr txBox="1">
              <a:spLocks noChangeArrowheads="1"/>
            </p:cNvSpPr>
            <p:nvPr/>
          </p:nvSpPr>
          <p:spPr bwMode="auto">
            <a:xfrm>
              <a:off x="129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6634" name="AutoShape 42"/>
          <p:cNvCxnSpPr>
            <a:cxnSpLocks noChangeShapeType="1"/>
            <a:stCxn id="366632" idx="0"/>
            <a:endCxn id="366636" idx="3"/>
          </p:cNvCxnSpPr>
          <p:nvPr/>
        </p:nvCxnSpPr>
        <p:spPr bwMode="auto">
          <a:xfrm flipV="1">
            <a:off x="533400" y="4572000"/>
            <a:ext cx="15462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35" name="Group 43"/>
          <p:cNvGrpSpPr>
            <a:grpSpLocks/>
          </p:cNvGrpSpPr>
          <p:nvPr/>
        </p:nvGrpSpPr>
        <p:grpSpPr bwMode="auto">
          <a:xfrm>
            <a:off x="1797050" y="4267200"/>
            <a:ext cx="358775" cy="304800"/>
            <a:chOff x="398" y="2832"/>
            <a:chExt cx="226" cy="192"/>
          </a:xfrm>
        </p:grpSpPr>
        <p:sp>
          <p:nvSpPr>
            <p:cNvPr id="366636" name="AutoShape 44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37" name="Text Box 45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6638" name="AutoShape 46"/>
          <p:cNvCxnSpPr>
            <a:cxnSpLocks noChangeShapeType="1"/>
            <a:stCxn id="366636" idx="0"/>
            <a:endCxn id="366740" idx="3"/>
          </p:cNvCxnSpPr>
          <p:nvPr/>
        </p:nvCxnSpPr>
        <p:spPr bwMode="auto">
          <a:xfrm flipV="1">
            <a:off x="2079625" y="2971800"/>
            <a:ext cx="16319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39" name="Group 47"/>
          <p:cNvGrpSpPr>
            <a:grpSpLocks/>
          </p:cNvGrpSpPr>
          <p:nvPr/>
        </p:nvGrpSpPr>
        <p:grpSpPr bwMode="auto">
          <a:xfrm>
            <a:off x="654050" y="5638800"/>
            <a:ext cx="282575" cy="533400"/>
            <a:chOff x="1468" y="3552"/>
            <a:chExt cx="178" cy="336"/>
          </a:xfrm>
        </p:grpSpPr>
        <p:sp>
          <p:nvSpPr>
            <p:cNvPr id="366640" name="AutoShape 48"/>
            <p:cNvSpPr>
              <a:spLocks noChangeArrowheads="1"/>
            </p:cNvSpPr>
            <p:nvPr/>
          </p:nvSpPr>
          <p:spPr bwMode="auto">
            <a:xfrm>
              <a:off x="151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41" name="Text Box 49"/>
            <p:cNvSpPr txBox="1">
              <a:spLocks noChangeArrowheads="1"/>
            </p:cNvSpPr>
            <p:nvPr/>
          </p:nvSpPr>
          <p:spPr bwMode="auto">
            <a:xfrm>
              <a:off x="1468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6642" name="AutoShape 50"/>
          <p:cNvCxnSpPr>
            <a:cxnSpLocks noChangeShapeType="1"/>
            <a:stCxn id="366640" idx="0"/>
            <a:endCxn id="366636" idx="3"/>
          </p:cNvCxnSpPr>
          <p:nvPr/>
        </p:nvCxnSpPr>
        <p:spPr bwMode="auto">
          <a:xfrm flipV="1">
            <a:off x="806450" y="4572000"/>
            <a:ext cx="12731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43" name="Group 51"/>
          <p:cNvGrpSpPr>
            <a:grpSpLocks/>
          </p:cNvGrpSpPr>
          <p:nvPr/>
        </p:nvGrpSpPr>
        <p:grpSpPr bwMode="auto">
          <a:xfrm>
            <a:off x="958850" y="5638800"/>
            <a:ext cx="282575" cy="533400"/>
            <a:chOff x="1660" y="3552"/>
            <a:chExt cx="178" cy="336"/>
          </a:xfrm>
        </p:grpSpPr>
        <p:sp>
          <p:nvSpPr>
            <p:cNvPr id="366644" name="AutoShape 52"/>
            <p:cNvSpPr>
              <a:spLocks noChangeArrowheads="1"/>
            </p:cNvSpPr>
            <p:nvPr/>
          </p:nvSpPr>
          <p:spPr bwMode="auto">
            <a:xfrm>
              <a:off x="170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45" name="Text Box 53"/>
            <p:cNvSpPr txBox="1">
              <a:spLocks noChangeArrowheads="1"/>
            </p:cNvSpPr>
            <p:nvPr/>
          </p:nvSpPr>
          <p:spPr bwMode="auto">
            <a:xfrm>
              <a:off x="166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6646" name="AutoShape 54"/>
          <p:cNvCxnSpPr>
            <a:cxnSpLocks noChangeShapeType="1"/>
            <a:stCxn id="366644" idx="0"/>
            <a:endCxn id="366636" idx="3"/>
          </p:cNvCxnSpPr>
          <p:nvPr/>
        </p:nvCxnSpPr>
        <p:spPr bwMode="auto">
          <a:xfrm flipV="1">
            <a:off x="1111250" y="4572000"/>
            <a:ext cx="9683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47" name="Group 55"/>
          <p:cNvGrpSpPr>
            <a:grpSpLocks/>
          </p:cNvGrpSpPr>
          <p:nvPr/>
        </p:nvGrpSpPr>
        <p:grpSpPr bwMode="auto">
          <a:xfrm>
            <a:off x="1263650" y="5638800"/>
            <a:ext cx="282575" cy="533400"/>
            <a:chOff x="1852" y="3552"/>
            <a:chExt cx="178" cy="336"/>
          </a:xfrm>
        </p:grpSpPr>
        <p:sp>
          <p:nvSpPr>
            <p:cNvPr id="366648" name="AutoShape 56"/>
            <p:cNvSpPr>
              <a:spLocks noChangeArrowheads="1"/>
            </p:cNvSpPr>
            <p:nvPr/>
          </p:nvSpPr>
          <p:spPr bwMode="auto">
            <a:xfrm>
              <a:off x="190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49" name="Text Box 57"/>
            <p:cNvSpPr txBox="1">
              <a:spLocks noChangeArrowheads="1"/>
            </p:cNvSpPr>
            <p:nvPr/>
          </p:nvSpPr>
          <p:spPr bwMode="auto">
            <a:xfrm>
              <a:off x="185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6650" name="AutoShape 58"/>
          <p:cNvCxnSpPr>
            <a:cxnSpLocks noChangeShapeType="1"/>
            <a:stCxn id="366648" idx="0"/>
            <a:endCxn id="366636" idx="3"/>
          </p:cNvCxnSpPr>
          <p:nvPr/>
        </p:nvCxnSpPr>
        <p:spPr bwMode="auto">
          <a:xfrm flipV="1">
            <a:off x="1416050" y="4572000"/>
            <a:ext cx="6635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51" name="Group 59"/>
          <p:cNvGrpSpPr>
            <a:grpSpLocks/>
          </p:cNvGrpSpPr>
          <p:nvPr/>
        </p:nvGrpSpPr>
        <p:grpSpPr bwMode="auto">
          <a:xfrm>
            <a:off x="1546225" y="5638800"/>
            <a:ext cx="282575" cy="533400"/>
            <a:chOff x="2030" y="3552"/>
            <a:chExt cx="178" cy="336"/>
          </a:xfrm>
        </p:grpSpPr>
        <p:sp>
          <p:nvSpPr>
            <p:cNvPr id="366652" name="AutoShape 60"/>
            <p:cNvSpPr>
              <a:spLocks noChangeArrowheads="1"/>
            </p:cNvSpPr>
            <p:nvPr/>
          </p:nvSpPr>
          <p:spPr bwMode="auto">
            <a:xfrm>
              <a:off x="207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53" name="Text Box 61"/>
            <p:cNvSpPr txBox="1">
              <a:spLocks noChangeArrowheads="1"/>
            </p:cNvSpPr>
            <p:nvPr/>
          </p:nvSpPr>
          <p:spPr bwMode="auto">
            <a:xfrm>
              <a:off x="203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6654" name="AutoShape 62"/>
          <p:cNvCxnSpPr>
            <a:cxnSpLocks noChangeShapeType="1"/>
            <a:stCxn id="366652" idx="0"/>
            <a:endCxn id="366636" idx="3"/>
          </p:cNvCxnSpPr>
          <p:nvPr/>
        </p:nvCxnSpPr>
        <p:spPr bwMode="auto">
          <a:xfrm flipV="1">
            <a:off x="1698625" y="4572000"/>
            <a:ext cx="3810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55" name="Group 63"/>
          <p:cNvGrpSpPr>
            <a:grpSpLocks/>
          </p:cNvGrpSpPr>
          <p:nvPr/>
        </p:nvGrpSpPr>
        <p:grpSpPr bwMode="auto">
          <a:xfrm>
            <a:off x="1981200" y="5638800"/>
            <a:ext cx="282575" cy="533400"/>
            <a:chOff x="2304" y="3552"/>
            <a:chExt cx="178" cy="336"/>
          </a:xfrm>
        </p:grpSpPr>
        <p:sp>
          <p:nvSpPr>
            <p:cNvPr id="366656" name="AutoShape 64"/>
            <p:cNvSpPr>
              <a:spLocks noChangeArrowheads="1"/>
            </p:cNvSpPr>
            <p:nvPr/>
          </p:nvSpPr>
          <p:spPr bwMode="auto">
            <a:xfrm>
              <a:off x="235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57" name="Text Box 65"/>
            <p:cNvSpPr txBox="1">
              <a:spLocks noChangeArrowheads="1"/>
            </p:cNvSpPr>
            <p:nvPr/>
          </p:nvSpPr>
          <p:spPr bwMode="auto">
            <a:xfrm>
              <a:off x="230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6658" name="AutoShape 66"/>
          <p:cNvCxnSpPr>
            <a:cxnSpLocks noChangeShapeType="1"/>
            <a:stCxn id="366656" idx="0"/>
            <a:endCxn id="366660" idx="3"/>
          </p:cNvCxnSpPr>
          <p:nvPr/>
        </p:nvCxnSpPr>
        <p:spPr bwMode="auto">
          <a:xfrm flipV="1">
            <a:off x="2133600" y="4572000"/>
            <a:ext cx="7080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59" name="Group 67"/>
          <p:cNvGrpSpPr>
            <a:grpSpLocks/>
          </p:cNvGrpSpPr>
          <p:nvPr/>
        </p:nvGrpSpPr>
        <p:grpSpPr bwMode="auto">
          <a:xfrm>
            <a:off x="2559050" y="4267200"/>
            <a:ext cx="358775" cy="304800"/>
            <a:chOff x="398" y="2832"/>
            <a:chExt cx="226" cy="192"/>
          </a:xfrm>
        </p:grpSpPr>
        <p:sp>
          <p:nvSpPr>
            <p:cNvPr id="366660" name="AutoShape 6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61" name="Text Box 69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6662" name="AutoShape 70"/>
          <p:cNvCxnSpPr>
            <a:cxnSpLocks noChangeShapeType="1"/>
            <a:stCxn id="366660" idx="0"/>
            <a:endCxn id="366740" idx="3"/>
          </p:cNvCxnSpPr>
          <p:nvPr/>
        </p:nvCxnSpPr>
        <p:spPr bwMode="auto">
          <a:xfrm flipV="1">
            <a:off x="2841625" y="2971800"/>
            <a:ext cx="8699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63" name="Group 71"/>
          <p:cNvGrpSpPr>
            <a:grpSpLocks/>
          </p:cNvGrpSpPr>
          <p:nvPr/>
        </p:nvGrpSpPr>
        <p:grpSpPr bwMode="auto">
          <a:xfrm>
            <a:off x="2232025" y="5638800"/>
            <a:ext cx="282575" cy="533400"/>
            <a:chOff x="2462" y="3552"/>
            <a:chExt cx="178" cy="336"/>
          </a:xfrm>
        </p:grpSpPr>
        <p:sp>
          <p:nvSpPr>
            <p:cNvPr id="366664" name="AutoShape 72"/>
            <p:cNvSpPr>
              <a:spLocks noChangeArrowheads="1"/>
            </p:cNvSpPr>
            <p:nvPr/>
          </p:nvSpPr>
          <p:spPr bwMode="auto">
            <a:xfrm>
              <a:off x="251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65" name="Text Box 73"/>
            <p:cNvSpPr txBox="1">
              <a:spLocks noChangeArrowheads="1"/>
            </p:cNvSpPr>
            <p:nvPr/>
          </p:nvSpPr>
          <p:spPr bwMode="auto">
            <a:xfrm>
              <a:off x="246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6666" name="AutoShape 74"/>
          <p:cNvCxnSpPr>
            <a:cxnSpLocks noChangeShapeType="1"/>
            <a:stCxn id="366664" idx="0"/>
            <a:endCxn id="366660" idx="3"/>
          </p:cNvCxnSpPr>
          <p:nvPr/>
        </p:nvCxnSpPr>
        <p:spPr bwMode="auto">
          <a:xfrm flipV="1">
            <a:off x="2384425" y="4572000"/>
            <a:ext cx="457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67" name="Group 75"/>
          <p:cNvGrpSpPr>
            <a:grpSpLocks/>
          </p:cNvGrpSpPr>
          <p:nvPr/>
        </p:nvGrpSpPr>
        <p:grpSpPr bwMode="auto">
          <a:xfrm>
            <a:off x="2536825" y="5638800"/>
            <a:ext cx="282575" cy="533400"/>
            <a:chOff x="2654" y="3552"/>
            <a:chExt cx="178" cy="336"/>
          </a:xfrm>
        </p:grpSpPr>
        <p:sp>
          <p:nvSpPr>
            <p:cNvPr id="366668" name="AutoShape 76"/>
            <p:cNvSpPr>
              <a:spLocks noChangeArrowheads="1"/>
            </p:cNvSpPr>
            <p:nvPr/>
          </p:nvSpPr>
          <p:spPr bwMode="auto">
            <a:xfrm>
              <a:off x="270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69" name="Text Box 77"/>
            <p:cNvSpPr txBox="1">
              <a:spLocks noChangeArrowheads="1"/>
            </p:cNvSpPr>
            <p:nvPr/>
          </p:nvSpPr>
          <p:spPr bwMode="auto">
            <a:xfrm>
              <a:off x="265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6670" name="AutoShape 78"/>
          <p:cNvCxnSpPr>
            <a:cxnSpLocks noChangeShapeType="1"/>
            <a:stCxn id="366668" idx="0"/>
            <a:endCxn id="366660" idx="3"/>
          </p:cNvCxnSpPr>
          <p:nvPr/>
        </p:nvCxnSpPr>
        <p:spPr bwMode="auto">
          <a:xfrm flipV="1">
            <a:off x="2689225" y="4572000"/>
            <a:ext cx="152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71" name="Group 79"/>
          <p:cNvGrpSpPr>
            <a:grpSpLocks/>
          </p:cNvGrpSpPr>
          <p:nvPr/>
        </p:nvGrpSpPr>
        <p:grpSpPr bwMode="auto">
          <a:xfrm>
            <a:off x="2841625" y="5638800"/>
            <a:ext cx="282575" cy="533400"/>
            <a:chOff x="2846" y="3552"/>
            <a:chExt cx="178" cy="336"/>
          </a:xfrm>
        </p:grpSpPr>
        <p:sp>
          <p:nvSpPr>
            <p:cNvPr id="366672" name="AutoShape 80"/>
            <p:cNvSpPr>
              <a:spLocks noChangeArrowheads="1"/>
            </p:cNvSpPr>
            <p:nvPr/>
          </p:nvSpPr>
          <p:spPr bwMode="auto">
            <a:xfrm>
              <a:off x="289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73" name="Text Box 81"/>
            <p:cNvSpPr txBox="1">
              <a:spLocks noChangeArrowheads="1"/>
            </p:cNvSpPr>
            <p:nvPr/>
          </p:nvSpPr>
          <p:spPr bwMode="auto">
            <a:xfrm>
              <a:off x="284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6674" name="AutoShape 82"/>
          <p:cNvCxnSpPr>
            <a:cxnSpLocks noChangeShapeType="1"/>
            <a:stCxn id="366672" idx="0"/>
            <a:endCxn id="366660" idx="3"/>
          </p:cNvCxnSpPr>
          <p:nvPr/>
        </p:nvCxnSpPr>
        <p:spPr bwMode="auto">
          <a:xfrm flipH="1" flipV="1">
            <a:off x="2841625" y="4572000"/>
            <a:ext cx="152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75" name="Group 83"/>
          <p:cNvGrpSpPr>
            <a:grpSpLocks/>
          </p:cNvGrpSpPr>
          <p:nvPr/>
        </p:nvGrpSpPr>
        <p:grpSpPr bwMode="auto">
          <a:xfrm>
            <a:off x="3124200" y="5638800"/>
            <a:ext cx="282575" cy="533400"/>
            <a:chOff x="3024" y="3552"/>
            <a:chExt cx="178" cy="336"/>
          </a:xfrm>
        </p:grpSpPr>
        <p:sp>
          <p:nvSpPr>
            <p:cNvPr id="366676" name="AutoShape 84"/>
            <p:cNvSpPr>
              <a:spLocks noChangeArrowheads="1"/>
            </p:cNvSpPr>
            <p:nvPr/>
          </p:nvSpPr>
          <p:spPr bwMode="auto">
            <a:xfrm>
              <a:off x="307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77" name="Text Box 85"/>
            <p:cNvSpPr txBox="1">
              <a:spLocks noChangeArrowheads="1"/>
            </p:cNvSpPr>
            <p:nvPr/>
          </p:nvSpPr>
          <p:spPr bwMode="auto">
            <a:xfrm>
              <a:off x="302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6678" name="AutoShape 86"/>
          <p:cNvCxnSpPr>
            <a:cxnSpLocks noChangeShapeType="1"/>
            <a:stCxn id="366676" idx="0"/>
            <a:endCxn id="366660" idx="3"/>
          </p:cNvCxnSpPr>
          <p:nvPr/>
        </p:nvCxnSpPr>
        <p:spPr bwMode="auto">
          <a:xfrm flipH="1" flipV="1">
            <a:off x="2841625" y="4572000"/>
            <a:ext cx="4349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79" name="Group 87"/>
          <p:cNvGrpSpPr>
            <a:grpSpLocks/>
          </p:cNvGrpSpPr>
          <p:nvPr/>
        </p:nvGrpSpPr>
        <p:grpSpPr bwMode="auto">
          <a:xfrm>
            <a:off x="3603625" y="5638800"/>
            <a:ext cx="282575" cy="533400"/>
            <a:chOff x="3346" y="3552"/>
            <a:chExt cx="178" cy="336"/>
          </a:xfrm>
        </p:grpSpPr>
        <p:sp>
          <p:nvSpPr>
            <p:cNvPr id="366680" name="AutoShape 88"/>
            <p:cNvSpPr>
              <a:spLocks noChangeArrowheads="1"/>
            </p:cNvSpPr>
            <p:nvPr/>
          </p:nvSpPr>
          <p:spPr bwMode="auto">
            <a:xfrm>
              <a:off x="339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81" name="Text Box 89"/>
            <p:cNvSpPr txBox="1">
              <a:spLocks noChangeArrowheads="1"/>
            </p:cNvSpPr>
            <p:nvPr/>
          </p:nvSpPr>
          <p:spPr bwMode="auto">
            <a:xfrm>
              <a:off x="334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66682" name="AutoShape 90"/>
          <p:cNvCxnSpPr>
            <a:cxnSpLocks noChangeShapeType="1"/>
            <a:stCxn id="366680" idx="0"/>
            <a:endCxn id="366684" idx="3"/>
          </p:cNvCxnSpPr>
          <p:nvPr/>
        </p:nvCxnSpPr>
        <p:spPr bwMode="auto">
          <a:xfrm flipH="1" flipV="1">
            <a:off x="3711575" y="4572000"/>
            <a:ext cx="4445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83" name="Group 91"/>
          <p:cNvGrpSpPr>
            <a:grpSpLocks/>
          </p:cNvGrpSpPr>
          <p:nvPr/>
        </p:nvGrpSpPr>
        <p:grpSpPr bwMode="auto">
          <a:xfrm>
            <a:off x="3429000" y="4267200"/>
            <a:ext cx="358775" cy="304800"/>
            <a:chOff x="398" y="2832"/>
            <a:chExt cx="226" cy="192"/>
          </a:xfrm>
        </p:grpSpPr>
        <p:sp>
          <p:nvSpPr>
            <p:cNvPr id="366684" name="AutoShape 92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85" name="Text Box 93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66686" name="AutoShape 94"/>
          <p:cNvCxnSpPr>
            <a:cxnSpLocks noChangeShapeType="1"/>
            <a:stCxn id="366684" idx="0"/>
            <a:endCxn id="366740" idx="3"/>
          </p:cNvCxnSpPr>
          <p:nvPr/>
        </p:nvCxnSpPr>
        <p:spPr bwMode="auto">
          <a:xfrm flipV="1">
            <a:off x="3711575" y="2971800"/>
            <a:ext cx="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87" name="Group 95"/>
          <p:cNvGrpSpPr>
            <a:grpSpLocks/>
          </p:cNvGrpSpPr>
          <p:nvPr/>
        </p:nvGrpSpPr>
        <p:grpSpPr bwMode="auto">
          <a:xfrm>
            <a:off x="5715000" y="5638800"/>
            <a:ext cx="282575" cy="533400"/>
            <a:chOff x="3600" y="3552"/>
            <a:chExt cx="178" cy="336"/>
          </a:xfrm>
        </p:grpSpPr>
        <p:sp>
          <p:nvSpPr>
            <p:cNvPr id="366688" name="AutoShape 96"/>
            <p:cNvSpPr>
              <a:spLocks noChangeArrowheads="1"/>
            </p:cNvSpPr>
            <p:nvPr/>
          </p:nvSpPr>
          <p:spPr bwMode="auto">
            <a:xfrm>
              <a:off x="364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89" name="Text Box 97"/>
            <p:cNvSpPr txBox="1">
              <a:spLocks noChangeArrowheads="1"/>
            </p:cNvSpPr>
            <p:nvPr/>
          </p:nvSpPr>
          <p:spPr bwMode="auto">
            <a:xfrm>
              <a:off x="360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66690" name="AutoShape 98"/>
          <p:cNvCxnSpPr>
            <a:cxnSpLocks noChangeShapeType="1"/>
            <a:stCxn id="366688" idx="0"/>
            <a:endCxn id="366692" idx="3"/>
          </p:cNvCxnSpPr>
          <p:nvPr/>
        </p:nvCxnSpPr>
        <p:spPr bwMode="auto">
          <a:xfrm flipV="1">
            <a:off x="5867400" y="4572000"/>
            <a:ext cx="539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91" name="Group 99"/>
          <p:cNvGrpSpPr>
            <a:grpSpLocks/>
          </p:cNvGrpSpPr>
          <p:nvPr/>
        </p:nvGrpSpPr>
        <p:grpSpPr bwMode="auto">
          <a:xfrm>
            <a:off x="5638800" y="4267200"/>
            <a:ext cx="358775" cy="304800"/>
            <a:chOff x="398" y="2832"/>
            <a:chExt cx="226" cy="192"/>
          </a:xfrm>
        </p:grpSpPr>
        <p:sp>
          <p:nvSpPr>
            <p:cNvPr id="366692" name="AutoShape 100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93" name="Text Box 101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66694" name="AutoShape 102"/>
          <p:cNvCxnSpPr>
            <a:cxnSpLocks noChangeShapeType="1"/>
            <a:stCxn id="366692" idx="0"/>
            <a:endCxn id="366744" idx="3"/>
          </p:cNvCxnSpPr>
          <p:nvPr/>
        </p:nvCxnSpPr>
        <p:spPr bwMode="auto">
          <a:xfrm flipH="1" flipV="1">
            <a:off x="5638800" y="2971800"/>
            <a:ext cx="28257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95" name="Group 103"/>
          <p:cNvGrpSpPr>
            <a:grpSpLocks/>
          </p:cNvGrpSpPr>
          <p:nvPr/>
        </p:nvGrpSpPr>
        <p:grpSpPr bwMode="auto">
          <a:xfrm>
            <a:off x="6019800" y="5638800"/>
            <a:ext cx="282575" cy="533400"/>
            <a:chOff x="3792" y="3552"/>
            <a:chExt cx="178" cy="336"/>
          </a:xfrm>
        </p:grpSpPr>
        <p:sp>
          <p:nvSpPr>
            <p:cNvPr id="366696" name="AutoShape 104"/>
            <p:cNvSpPr>
              <a:spLocks noChangeArrowheads="1"/>
            </p:cNvSpPr>
            <p:nvPr/>
          </p:nvSpPr>
          <p:spPr bwMode="auto">
            <a:xfrm>
              <a:off x="384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697" name="Text Box 105"/>
            <p:cNvSpPr txBox="1">
              <a:spLocks noChangeArrowheads="1"/>
            </p:cNvSpPr>
            <p:nvPr/>
          </p:nvSpPr>
          <p:spPr bwMode="auto">
            <a:xfrm>
              <a:off x="379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66698" name="AutoShape 106"/>
          <p:cNvCxnSpPr>
            <a:cxnSpLocks noChangeShapeType="1"/>
            <a:stCxn id="366696" idx="0"/>
            <a:endCxn id="366692" idx="3"/>
          </p:cNvCxnSpPr>
          <p:nvPr/>
        </p:nvCxnSpPr>
        <p:spPr bwMode="auto">
          <a:xfrm flipH="1" flipV="1">
            <a:off x="5921375" y="4572000"/>
            <a:ext cx="2508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699" name="Group 107"/>
          <p:cNvGrpSpPr>
            <a:grpSpLocks/>
          </p:cNvGrpSpPr>
          <p:nvPr/>
        </p:nvGrpSpPr>
        <p:grpSpPr bwMode="auto">
          <a:xfrm>
            <a:off x="6324600" y="5638800"/>
            <a:ext cx="282575" cy="533400"/>
            <a:chOff x="3984" y="3552"/>
            <a:chExt cx="178" cy="336"/>
          </a:xfrm>
        </p:grpSpPr>
        <p:sp>
          <p:nvSpPr>
            <p:cNvPr id="366700" name="AutoShape 108"/>
            <p:cNvSpPr>
              <a:spLocks noChangeArrowheads="1"/>
            </p:cNvSpPr>
            <p:nvPr/>
          </p:nvSpPr>
          <p:spPr bwMode="auto">
            <a:xfrm>
              <a:off x="403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701" name="Text Box 109"/>
            <p:cNvSpPr txBox="1">
              <a:spLocks noChangeArrowheads="1"/>
            </p:cNvSpPr>
            <p:nvPr/>
          </p:nvSpPr>
          <p:spPr bwMode="auto">
            <a:xfrm>
              <a:off x="398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66702" name="AutoShape 110"/>
          <p:cNvCxnSpPr>
            <a:cxnSpLocks noChangeShapeType="1"/>
            <a:stCxn id="366700" idx="0"/>
            <a:endCxn id="366692" idx="3"/>
          </p:cNvCxnSpPr>
          <p:nvPr/>
        </p:nvCxnSpPr>
        <p:spPr bwMode="auto">
          <a:xfrm flipH="1" flipV="1">
            <a:off x="5921375" y="4572000"/>
            <a:ext cx="5556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703" name="Group 111"/>
          <p:cNvGrpSpPr>
            <a:grpSpLocks/>
          </p:cNvGrpSpPr>
          <p:nvPr/>
        </p:nvGrpSpPr>
        <p:grpSpPr bwMode="auto">
          <a:xfrm>
            <a:off x="6773863" y="5638800"/>
            <a:ext cx="341312" cy="533400"/>
            <a:chOff x="4267" y="3552"/>
            <a:chExt cx="215" cy="336"/>
          </a:xfrm>
        </p:grpSpPr>
        <p:sp>
          <p:nvSpPr>
            <p:cNvPr id="366704" name="AutoShape 112"/>
            <p:cNvSpPr>
              <a:spLocks noChangeArrowheads="1"/>
            </p:cNvSpPr>
            <p:nvPr/>
          </p:nvSpPr>
          <p:spPr bwMode="auto">
            <a:xfrm>
              <a:off x="433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705" name="Text Box 113"/>
            <p:cNvSpPr txBox="1">
              <a:spLocks noChangeArrowheads="1"/>
            </p:cNvSpPr>
            <p:nvPr/>
          </p:nvSpPr>
          <p:spPr bwMode="auto">
            <a:xfrm>
              <a:off x="426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66706" name="AutoShape 114"/>
          <p:cNvCxnSpPr>
            <a:cxnSpLocks noChangeShapeType="1"/>
            <a:stCxn id="366704" idx="0"/>
            <a:endCxn id="366708" idx="3"/>
          </p:cNvCxnSpPr>
          <p:nvPr/>
        </p:nvCxnSpPr>
        <p:spPr bwMode="auto">
          <a:xfrm flipH="1" flipV="1">
            <a:off x="6940550" y="4572000"/>
            <a:ext cx="158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707" name="Group 115"/>
          <p:cNvGrpSpPr>
            <a:grpSpLocks/>
          </p:cNvGrpSpPr>
          <p:nvPr/>
        </p:nvGrpSpPr>
        <p:grpSpPr bwMode="auto">
          <a:xfrm>
            <a:off x="6629400" y="4267200"/>
            <a:ext cx="387350" cy="304800"/>
            <a:chOff x="380" y="2832"/>
            <a:chExt cx="244" cy="192"/>
          </a:xfrm>
        </p:grpSpPr>
        <p:sp>
          <p:nvSpPr>
            <p:cNvPr id="366708" name="AutoShape 116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709" name="Text Box 117"/>
            <p:cNvSpPr txBox="1">
              <a:spLocks noChangeArrowheads="1"/>
            </p:cNvSpPr>
            <p:nvPr/>
          </p:nvSpPr>
          <p:spPr bwMode="auto">
            <a:xfrm>
              <a:off x="380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66710" name="AutoShape 118"/>
          <p:cNvCxnSpPr>
            <a:cxnSpLocks noChangeShapeType="1"/>
            <a:stCxn id="366708" idx="0"/>
            <a:endCxn id="366748" idx="3"/>
          </p:cNvCxnSpPr>
          <p:nvPr/>
        </p:nvCxnSpPr>
        <p:spPr bwMode="auto">
          <a:xfrm flipH="1" flipV="1">
            <a:off x="6561138" y="2971800"/>
            <a:ext cx="379412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711" name="Group 119"/>
          <p:cNvGrpSpPr>
            <a:grpSpLocks/>
          </p:cNvGrpSpPr>
          <p:nvPr/>
        </p:nvGrpSpPr>
        <p:grpSpPr bwMode="auto">
          <a:xfrm>
            <a:off x="7078663" y="5638800"/>
            <a:ext cx="341312" cy="533400"/>
            <a:chOff x="4459" y="3552"/>
            <a:chExt cx="215" cy="336"/>
          </a:xfrm>
        </p:grpSpPr>
        <p:sp>
          <p:nvSpPr>
            <p:cNvPr id="366712" name="AutoShape 120"/>
            <p:cNvSpPr>
              <a:spLocks noChangeArrowheads="1"/>
            </p:cNvSpPr>
            <p:nvPr/>
          </p:nvSpPr>
          <p:spPr bwMode="auto">
            <a:xfrm>
              <a:off x="452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713" name="Text Box 121"/>
            <p:cNvSpPr txBox="1">
              <a:spLocks noChangeArrowheads="1"/>
            </p:cNvSpPr>
            <p:nvPr/>
          </p:nvSpPr>
          <p:spPr bwMode="auto">
            <a:xfrm>
              <a:off x="4459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66714" name="AutoShape 122"/>
          <p:cNvCxnSpPr>
            <a:cxnSpLocks noChangeShapeType="1"/>
            <a:stCxn id="366712" idx="0"/>
            <a:endCxn id="366708" idx="3"/>
          </p:cNvCxnSpPr>
          <p:nvPr/>
        </p:nvCxnSpPr>
        <p:spPr bwMode="auto">
          <a:xfrm flipH="1" flipV="1">
            <a:off x="6940550" y="4572000"/>
            <a:ext cx="3206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715" name="Group 123"/>
          <p:cNvGrpSpPr>
            <a:grpSpLocks/>
          </p:cNvGrpSpPr>
          <p:nvPr/>
        </p:nvGrpSpPr>
        <p:grpSpPr bwMode="auto">
          <a:xfrm>
            <a:off x="7612063" y="5638800"/>
            <a:ext cx="341312" cy="533400"/>
            <a:chOff x="4795" y="3552"/>
            <a:chExt cx="215" cy="336"/>
          </a:xfrm>
        </p:grpSpPr>
        <p:sp>
          <p:nvSpPr>
            <p:cNvPr id="366716" name="AutoShape 124"/>
            <p:cNvSpPr>
              <a:spLocks noChangeArrowheads="1"/>
            </p:cNvSpPr>
            <p:nvPr/>
          </p:nvSpPr>
          <p:spPr bwMode="auto">
            <a:xfrm>
              <a:off x="486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717" name="Text Box 125"/>
            <p:cNvSpPr txBox="1">
              <a:spLocks noChangeArrowheads="1"/>
            </p:cNvSpPr>
            <p:nvPr/>
          </p:nvSpPr>
          <p:spPr bwMode="auto">
            <a:xfrm>
              <a:off x="4795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6718" name="AutoShape 126"/>
          <p:cNvCxnSpPr>
            <a:cxnSpLocks noChangeShapeType="1"/>
            <a:stCxn id="366716" idx="0"/>
            <a:endCxn id="366720" idx="3"/>
          </p:cNvCxnSpPr>
          <p:nvPr/>
        </p:nvCxnSpPr>
        <p:spPr bwMode="auto">
          <a:xfrm flipH="1" flipV="1">
            <a:off x="7704138" y="4572000"/>
            <a:ext cx="904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719" name="Group 127"/>
          <p:cNvGrpSpPr>
            <a:grpSpLocks/>
          </p:cNvGrpSpPr>
          <p:nvPr/>
        </p:nvGrpSpPr>
        <p:grpSpPr bwMode="auto">
          <a:xfrm>
            <a:off x="7391400" y="4267200"/>
            <a:ext cx="388938" cy="304800"/>
            <a:chOff x="379" y="2832"/>
            <a:chExt cx="245" cy="192"/>
          </a:xfrm>
        </p:grpSpPr>
        <p:sp>
          <p:nvSpPr>
            <p:cNvPr id="366720" name="AutoShape 12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721" name="Text Box 129"/>
            <p:cNvSpPr txBox="1">
              <a:spLocks noChangeArrowheads="1"/>
            </p:cNvSpPr>
            <p:nvPr/>
          </p:nvSpPr>
          <p:spPr bwMode="auto">
            <a:xfrm>
              <a:off x="379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6722" name="AutoShape 130"/>
          <p:cNvCxnSpPr>
            <a:cxnSpLocks noChangeShapeType="1"/>
            <a:stCxn id="366720" idx="0"/>
            <a:endCxn id="366748" idx="3"/>
          </p:cNvCxnSpPr>
          <p:nvPr/>
        </p:nvCxnSpPr>
        <p:spPr bwMode="auto">
          <a:xfrm flipH="1" flipV="1">
            <a:off x="6561138" y="2971800"/>
            <a:ext cx="114300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723" name="Group 131"/>
          <p:cNvGrpSpPr>
            <a:grpSpLocks/>
          </p:cNvGrpSpPr>
          <p:nvPr/>
        </p:nvGrpSpPr>
        <p:grpSpPr bwMode="auto">
          <a:xfrm>
            <a:off x="7916863" y="5638800"/>
            <a:ext cx="341312" cy="533400"/>
            <a:chOff x="4987" y="3552"/>
            <a:chExt cx="215" cy="336"/>
          </a:xfrm>
        </p:grpSpPr>
        <p:sp>
          <p:nvSpPr>
            <p:cNvPr id="366724" name="AutoShape 132"/>
            <p:cNvSpPr>
              <a:spLocks noChangeArrowheads="1"/>
            </p:cNvSpPr>
            <p:nvPr/>
          </p:nvSpPr>
          <p:spPr bwMode="auto">
            <a:xfrm>
              <a:off x="505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725" name="Text Box 133"/>
            <p:cNvSpPr txBox="1">
              <a:spLocks noChangeArrowheads="1"/>
            </p:cNvSpPr>
            <p:nvPr/>
          </p:nvSpPr>
          <p:spPr bwMode="auto">
            <a:xfrm>
              <a:off x="498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6726" name="AutoShape 134"/>
          <p:cNvCxnSpPr>
            <a:cxnSpLocks noChangeShapeType="1"/>
            <a:stCxn id="366724" idx="0"/>
            <a:endCxn id="366720" idx="3"/>
          </p:cNvCxnSpPr>
          <p:nvPr/>
        </p:nvCxnSpPr>
        <p:spPr bwMode="auto">
          <a:xfrm flipH="1" flipV="1">
            <a:off x="7704138" y="4572000"/>
            <a:ext cx="3952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727" name="Group 135"/>
          <p:cNvGrpSpPr>
            <a:grpSpLocks/>
          </p:cNvGrpSpPr>
          <p:nvPr/>
        </p:nvGrpSpPr>
        <p:grpSpPr bwMode="auto">
          <a:xfrm>
            <a:off x="8374063" y="5638800"/>
            <a:ext cx="341312" cy="533400"/>
            <a:chOff x="5275" y="3552"/>
            <a:chExt cx="215" cy="336"/>
          </a:xfrm>
        </p:grpSpPr>
        <p:sp>
          <p:nvSpPr>
            <p:cNvPr id="366728" name="AutoShape 136"/>
            <p:cNvSpPr>
              <a:spLocks noChangeArrowheads="1"/>
            </p:cNvSpPr>
            <p:nvPr/>
          </p:nvSpPr>
          <p:spPr bwMode="auto">
            <a:xfrm>
              <a:off x="534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729" name="Text Box 137"/>
            <p:cNvSpPr txBox="1">
              <a:spLocks noChangeArrowheads="1"/>
            </p:cNvSpPr>
            <p:nvPr/>
          </p:nvSpPr>
          <p:spPr bwMode="auto">
            <a:xfrm>
              <a:off x="5275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6730" name="AutoShape 138"/>
          <p:cNvCxnSpPr>
            <a:cxnSpLocks noChangeShapeType="1"/>
            <a:stCxn id="366728" idx="0"/>
            <a:endCxn id="366732" idx="3"/>
          </p:cNvCxnSpPr>
          <p:nvPr/>
        </p:nvCxnSpPr>
        <p:spPr bwMode="auto">
          <a:xfrm flipH="1" flipV="1">
            <a:off x="8542338" y="4572000"/>
            <a:ext cx="142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731" name="Group 139"/>
          <p:cNvGrpSpPr>
            <a:grpSpLocks/>
          </p:cNvGrpSpPr>
          <p:nvPr/>
        </p:nvGrpSpPr>
        <p:grpSpPr bwMode="auto">
          <a:xfrm>
            <a:off x="8229600" y="4267200"/>
            <a:ext cx="388938" cy="304800"/>
            <a:chOff x="379" y="2832"/>
            <a:chExt cx="245" cy="192"/>
          </a:xfrm>
        </p:grpSpPr>
        <p:sp>
          <p:nvSpPr>
            <p:cNvPr id="366732" name="AutoShape 140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733" name="Text Box 141"/>
            <p:cNvSpPr txBox="1">
              <a:spLocks noChangeArrowheads="1"/>
            </p:cNvSpPr>
            <p:nvPr/>
          </p:nvSpPr>
          <p:spPr bwMode="auto">
            <a:xfrm>
              <a:off x="379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6734" name="AutoShape 142"/>
          <p:cNvCxnSpPr>
            <a:cxnSpLocks noChangeShapeType="1"/>
            <a:stCxn id="366732" idx="0"/>
            <a:endCxn id="366752" idx="3"/>
          </p:cNvCxnSpPr>
          <p:nvPr/>
        </p:nvCxnSpPr>
        <p:spPr bwMode="auto">
          <a:xfrm flipH="1" flipV="1">
            <a:off x="7399338" y="2971800"/>
            <a:ext cx="114300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735" name="Group 143"/>
          <p:cNvGrpSpPr>
            <a:grpSpLocks/>
          </p:cNvGrpSpPr>
          <p:nvPr/>
        </p:nvGrpSpPr>
        <p:grpSpPr bwMode="auto">
          <a:xfrm>
            <a:off x="8678863" y="5638800"/>
            <a:ext cx="341312" cy="533400"/>
            <a:chOff x="5467" y="3552"/>
            <a:chExt cx="215" cy="336"/>
          </a:xfrm>
        </p:grpSpPr>
        <p:sp>
          <p:nvSpPr>
            <p:cNvPr id="366736" name="AutoShape 144"/>
            <p:cNvSpPr>
              <a:spLocks noChangeArrowheads="1"/>
            </p:cNvSpPr>
            <p:nvPr/>
          </p:nvSpPr>
          <p:spPr bwMode="auto">
            <a:xfrm>
              <a:off x="553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737" name="Text Box 145"/>
            <p:cNvSpPr txBox="1">
              <a:spLocks noChangeArrowheads="1"/>
            </p:cNvSpPr>
            <p:nvPr/>
          </p:nvSpPr>
          <p:spPr bwMode="auto">
            <a:xfrm>
              <a:off x="546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6738" name="AutoShape 146"/>
          <p:cNvCxnSpPr>
            <a:cxnSpLocks noChangeShapeType="1"/>
            <a:stCxn id="366736" idx="0"/>
            <a:endCxn id="366732" idx="3"/>
          </p:cNvCxnSpPr>
          <p:nvPr/>
        </p:nvCxnSpPr>
        <p:spPr bwMode="auto">
          <a:xfrm flipH="1" flipV="1">
            <a:off x="8542338" y="4572000"/>
            <a:ext cx="3190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739" name="Group 147"/>
          <p:cNvGrpSpPr>
            <a:grpSpLocks/>
          </p:cNvGrpSpPr>
          <p:nvPr/>
        </p:nvGrpSpPr>
        <p:grpSpPr bwMode="auto">
          <a:xfrm>
            <a:off x="3429000" y="2667000"/>
            <a:ext cx="358775" cy="304800"/>
            <a:chOff x="1296" y="2160"/>
            <a:chExt cx="226" cy="192"/>
          </a:xfrm>
        </p:grpSpPr>
        <p:sp>
          <p:nvSpPr>
            <p:cNvPr id="366740" name="AutoShape 148"/>
            <p:cNvSpPr>
              <a:spLocks noChangeArrowheads="1"/>
            </p:cNvSpPr>
            <p:nvPr/>
          </p:nvSpPr>
          <p:spPr bwMode="auto">
            <a:xfrm>
              <a:off x="1426" y="2208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741" name="Text Box 149"/>
            <p:cNvSpPr txBox="1">
              <a:spLocks noChangeArrowheads="1"/>
            </p:cNvSpPr>
            <p:nvPr/>
          </p:nvSpPr>
          <p:spPr bwMode="auto">
            <a:xfrm>
              <a:off x="1296" y="216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66742" name="AutoShape 150"/>
          <p:cNvCxnSpPr>
            <a:cxnSpLocks noChangeShapeType="1"/>
            <a:stCxn id="366740" idx="0"/>
            <a:endCxn id="366756" idx="3"/>
          </p:cNvCxnSpPr>
          <p:nvPr/>
        </p:nvCxnSpPr>
        <p:spPr bwMode="auto">
          <a:xfrm flipV="1">
            <a:off x="3711575" y="1371600"/>
            <a:ext cx="1676400" cy="13716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743" name="Group 151"/>
          <p:cNvGrpSpPr>
            <a:grpSpLocks/>
          </p:cNvGrpSpPr>
          <p:nvPr/>
        </p:nvGrpSpPr>
        <p:grpSpPr bwMode="auto">
          <a:xfrm>
            <a:off x="5356225" y="2667000"/>
            <a:ext cx="358775" cy="304800"/>
            <a:chOff x="1296" y="2160"/>
            <a:chExt cx="226" cy="192"/>
          </a:xfrm>
        </p:grpSpPr>
        <p:sp>
          <p:nvSpPr>
            <p:cNvPr id="366744" name="AutoShape 152"/>
            <p:cNvSpPr>
              <a:spLocks noChangeArrowheads="1"/>
            </p:cNvSpPr>
            <p:nvPr/>
          </p:nvSpPr>
          <p:spPr bwMode="auto">
            <a:xfrm>
              <a:off x="1426" y="2208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745" name="Text Box 153"/>
            <p:cNvSpPr txBox="1">
              <a:spLocks noChangeArrowheads="1"/>
            </p:cNvSpPr>
            <p:nvPr/>
          </p:nvSpPr>
          <p:spPr bwMode="auto">
            <a:xfrm>
              <a:off x="1296" y="216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66746" name="AutoShape 154"/>
          <p:cNvCxnSpPr>
            <a:cxnSpLocks noChangeShapeType="1"/>
            <a:stCxn id="366744" idx="0"/>
            <a:endCxn id="366756" idx="3"/>
          </p:cNvCxnSpPr>
          <p:nvPr/>
        </p:nvCxnSpPr>
        <p:spPr bwMode="auto">
          <a:xfrm flipH="1" flipV="1">
            <a:off x="5387975" y="1371600"/>
            <a:ext cx="250825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747" name="Group 155"/>
          <p:cNvGrpSpPr>
            <a:grpSpLocks/>
          </p:cNvGrpSpPr>
          <p:nvPr/>
        </p:nvGrpSpPr>
        <p:grpSpPr bwMode="auto">
          <a:xfrm>
            <a:off x="6248400" y="2667000"/>
            <a:ext cx="388938" cy="304800"/>
            <a:chOff x="1277" y="2160"/>
            <a:chExt cx="245" cy="192"/>
          </a:xfrm>
        </p:grpSpPr>
        <p:sp>
          <p:nvSpPr>
            <p:cNvPr id="366748" name="AutoShape 156"/>
            <p:cNvSpPr>
              <a:spLocks noChangeArrowheads="1"/>
            </p:cNvSpPr>
            <p:nvPr/>
          </p:nvSpPr>
          <p:spPr bwMode="auto">
            <a:xfrm>
              <a:off x="1426" y="2208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749" name="Text Box 157"/>
            <p:cNvSpPr txBox="1">
              <a:spLocks noChangeArrowheads="1"/>
            </p:cNvSpPr>
            <p:nvPr/>
          </p:nvSpPr>
          <p:spPr bwMode="auto">
            <a:xfrm>
              <a:off x="1277" y="2160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  <a:endPara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66750" name="AutoShape 158"/>
          <p:cNvCxnSpPr>
            <a:cxnSpLocks noChangeShapeType="1"/>
            <a:stCxn id="366748" idx="0"/>
            <a:endCxn id="366756" idx="3"/>
          </p:cNvCxnSpPr>
          <p:nvPr/>
        </p:nvCxnSpPr>
        <p:spPr bwMode="auto">
          <a:xfrm flipH="1" flipV="1">
            <a:off x="5387975" y="1371600"/>
            <a:ext cx="1173163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751" name="Group 159"/>
          <p:cNvGrpSpPr>
            <a:grpSpLocks/>
          </p:cNvGrpSpPr>
          <p:nvPr/>
        </p:nvGrpSpPr>
        <p:grpSpPr bwMode="auto">
          <a:xfrm>
            <a:off x="7086600" y="2667000"/>
            <a:ext cx="388938" cy="304800"/>
            <a:chOff x="1277" y="2160"/>
            <a:chExt cx="245" cy="192"/>
          </a:xfrm>
        </p:grpSpPr>
        <p:sp>
          <p:nvSpPr>
            <p:cNvPr id="366752" name="AutoShape 160"/>
            <p:cNvSpPr>
              <a:spLocks noChangeArrowheads="1"/>
            </p:cNvSpPr>
            <p:nvPr/>
          </p:nvSpPr>
          <p:spPr bwMode="auto">
            <a:xfrm>
              <a:off x="1426" y="2208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753" name="Text Box 161"/>
            <p:cNvSpPr txBox="1">
              <a:spLocks noChangeArrowheads="1"/>
            </p:cNvSpPr>
            <p:nvPr/>
          </p:nvSpPr>
          <p:spPr bwMode="auto">
            <a:xfrm>
              <a:off x="1277" y="2160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  <a:endPara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66754" name="AutoShape 162"/>
          <p:cNvCxnSpPr>
            <a:cxnSpLocks noChangeShapeType="1"/>
            <a:stCxn id="366752" idx="0"/>
            <a:endCxn id="366756" idx="3"/>
          </p:cNvCxnSpPr>
          <p:nvPr/>
        </p:nvCxnSpPr>
        <p:spPr bwMode="auto">
          <a:xfrm flipH="1" flipV="1">
            <a:off x="5387975" y="1371600"/>
            <a:ext cx="2011363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6755" name="Group 163"/>
          <p:cNvGrpSpPr>
            <a:grpSpLocks/>
          </p:cNvGrpSpPr>
          <p:nvPr/>
        </p:nvGrpSpPr>
        <p:grpSpPr bwMode="auto">
          <a:xfrm>
            <a:off x="5105400" y="1066800"/>
            <a:ext cx="358775" cy="304800"/>
            <a:chOff x="398" y="2832"/>
            <a:chExt cx="226" cy="192"/>
          </a:xfrm>
        </p:grpSpPr>
        <p:sp>
          <p:nvSpPr>
            <p:cNvPr id="366756" name="AutoShape 164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757" name="Text Box 165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366758" name="Rectangle 166"/>
          <p:cNvSpPr>
            <a:spLocks noChangeArrowheads="1"/>
          </p:cNvSpPr>
          <p:nvPr/>
        </p:nvSpPr>
        <p:spPr bwMode="auto">
          <a:xfrm rot="-2305367">
            <a:off x="4114800" y="1752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6759" name="Rectangle 167"/>
          <p:cNvSpPr>
            <a:spLocks noChangeArrowheads="1"/>
          </p:cNvSpPr>
          <p:nvPr/>
        </p:nvSpPr>
        <p:spPr bwMode="auto">
          <a:xfrm rot="4829089">
            <a:off x="4914900" y="19431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66760" name="Rectangle 168"/>
          <p:cNvSpPr>
            <a:spLocks noChangeArrowheads="1"/>
          </p:cNvSpPr>
          <p:nvPr/>
        </p:nvSpPr>
        <p:spPr bwMode="auto">
          <a:xfrm rot="3154599">
            <a:off x="5448300" y="2019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26</a:t>
            </a:r>
          </a:p>
        </p:txBody>
      </p:sp>
      <p:sp>
        <p:nvSpPr>
          <p:cNvPr id="366761" name="Rectangle 169"/>
          <p:cNvSpPr>
            <a:spLocks noChangeArrowheads="1"/>
          </p:cNvSpPr>
          <p:nvPr/>
        </p:nvSpPr>
        <p:spPr bwMode="auto">
          <a:xfrm rot="2062070">
            <a:off x="5867400" y="1676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26</a:t>
            </a:r>
          </a:p>
        </p:txBody>
      </p:sp>
      <p:sp>
        <p:nvSpPr>
          <p:cNvPr id="366762" name="Rectangle 170"/>
          <p:cNvSpPr>
            <a:spLocks noChangeArrowheads="1"/>
          </p:cNvSpPr>
          <p:nvPr/>
        </p:nvSpPr>
        <p:spPr bwMode="auto">
          <a:xfrm rot="-1808986">
            <a:off x="9906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17</a:t>
            </a:r>
          </a:p>
        </p:txBody>
      </p:sp>
      <p:sp>
        <p:nvSpPr>
          <p:cNvPr id="366763" name="Rectangle 171"/>
          <p:cNvSpPr>
            <a:spLocks noChangeArrowheads="1"/>
          </p:cNvSpPr>
          <p:nvPr/>
        </p:nvSpPr>
        <p:spPr bwMode="auto">
          <a:xfrm rot="-2290550">
            <a:off x="15240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18</a:t>
            </a:r>
          </a:p>
        </p:txBody>
      </p:sp>
      <p:sp>
        <p:nvSpPr>
          <p:cNvPr id="366764" name="Rectangle 172"/>
          <p:cNvSpPr>
            <a:spLocks noChangeArrowheads="1"/>
          </p:cNvSpPr>
          <p:nvPr/>
        </p:nvSpPr>
        <p:spPr bwMode="auto">
          <a:xfrm rot="-3372272">
            <a:off x="21336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25</a:t>
            </a:r>
          </a:p>
        </p:txBody>
      </p:sp>
      <p:sp>
        <p:nvSpPr>
          <p:cNvPr id="366765" name="Rectangle 173"/>
          <p:cNvSpPr>
            <a:spLocks noChangeArrowheads="1"/>
          </p:cNvSpPr>
          <p:nvPr/>
        </p:nvSpPr>
        <p:spPr bwMode="auto">
          <a:xfrm rot="-5144998">
            <a:off x="2819400" y="3810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26</a:t>
            </a:r>
          </a:p>
        </p:txBody>
      </p:sp>
      <p:sp>
        <p:nvSpPr>
          <p:cNvPr id="366766" name="Rectangle 174"/>
          <p:cNvSpPr>
            <a:spLocks noChangeArrowheads="1"/>
          </p:cNvSpPr>
          <p:nvPr/>
        </p:nvSpPr>
        <p:spPr bwMode="auto">
          <a:xfrm rot="4133730" flipH="1">
            <a:off x="34290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26</a:t>
            </a:r>
          </a:p>
        </p:txBody>
      </p:sp>
      <p:sp>
        <p:nvSpPr>
          <p:cNvPr id="366767" name="Rectangle 175"/>
          <p:cNvSpPr>
            <a:spLocks noChangeArrowheads="1"/>
          </p:cNvSpPr>
          <p:nvPr/>
        </p:nvSpPr>
        <p:spPr bwMode="auto">
          <a:xfrm rot="2991118" flipH="1">
            <a:off x="39624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27</a:t>
            </a:r>
          </a:p>
        </p:txBody>
      </p:sp>
      <p:sp>
        <p:nvSpPr>
          <p:cNvPr id="366768" name="Rectangle 176"/>
          <p:cNvSpPr>
            <a:spLocks noChangeArrowheads="1"/>
          </p:cNvSpPr>
          <p:nvPr/>
        </p:nvSpPr>
        <p:spPr bwMode="auto">
          <a:xfrm rot="-2398539">
            <a:off x="76200" y="5105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14</a:t>
            </a:r>
          </a:p>
        </p:txBody>
      </p:sp>
      <p:sp>
        <p:nvSpPr>
          <p:cNvPr id="366769" name="Rectangle 177"/>
          <p:cNvSpPr>
            <a:spLocks noChangeArrowheads="1"/>
          </p:cNvSpPr>
          <p:nvPr/>
        </p:nvSpPr>
        <p:spPr bwMode="auto">
          <a:xfrm rot="-2025547">
            <a:off x="457200" y="5181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66770" name="Rectangle 178"/>
          <p:cNvSpPr>
            <a:spLocks noChangeArrowheads="1"/>
          </p:cNvSpPr>
          <p:nvPr/>
        </p:nvSpPr>
        <p:spPr bwMode="auto">
          <a:xfrm rot="-4286749">
            <a:off x="1560513" y="51419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6771" name="Rectangle 179"/>
          <p:cNvSpPr>
            <a:spLocks noChangeArrowheads="1"/>
          </p:cNvSpPr>
          <p:nvPr/>
        </p:nvSpPr>
        <p:spPr bwMode="auto">
          <a:xfrm rot="-3353839">
            <a:off x="1943100" y="4987925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66772" name="Rectangle 180"/>
          <p:cNvSpPr>
            <a:spLocks noChangeArrowheads="1"/>
          </p:cNvSpPr>
          <p:nvPr/>
        </p:nvSpPr>
        <p:spPr bwMode="auto">
          <a:xfrm rot="4022106">
            <a:off x="27813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6773" name="Rectangle 181"/>
          <p:cNvSpPr>
            <a:spLocks noChangeArrowheads="1"/>
          </p:cNvSpPr>
          <p:nvPr/>
        </p:nvSpPr>
        <p:spPr bwMode="auto">
          <a:xfrm rot="-5518517">
            <a:off x="3238500" y="49911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6774" name="Rectangle 182"/>
          <p:cNvSpPr>
            <a:spLocks noChangeArrowheads="1"/>
          </p:cNvSpPr>
          <p:nvPr/>
        </p:nvSpPr>
        <p:spPr bwMode="auto">
          <a:xfrm rot="-5139955">
            <a:off x="3619500" y="497205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66775" name="Rectangle 183"/>
          <p:cNvSpPr>
            <a:spLocks noChangeArrowheads="1"/>
          </p:cNvSpPr>
          <p:nvPr/>
        </p:nvSpPr>
        <p:spPr bwMode="auto">
          <a:xfrm rot="3116456">
            <a:off x="43815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6776" name="Rectangle 184"/>
          <p:cNvSpPr>
            <a:spLocks noChangeArrowheads="1"/>
          </p:cNvSpPr>
          <p:nvPr/>
        </p:nvSpPr>
        <p:spPr bwMode="auto">
          <a:xfrm rot="3916218">
            <a:off x="49149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24</a:t>
            </a:r>
          </a:p>
        </p:txBody>
      </p:sp>
      <p:sp>
        <p:nvSpPr>
          <p:cNvPr id="366777" name="Rectangle 185"/>
          <p:cNvSpPr>
            <a:spLocks noChangeArrowheads="1"/>
          </p:cNvSpPr>
          <p:nvPr/>
        </p:nvSpPr>
        <p:spPr bwMode="auto">
          <a:xfrm rot="4541051" flipH="1">
            <a:off x="5181600" y="37338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18</a:t>
            </a:r>
          </a:p>
        </p:txBody>
      </p:sp>
      <p:sp>
        <p:nvSpPr>
          <p:cNvPr id="366778" name="Rectangle 186"/>
          <p:cNvSpPr>
            <a:spLocks noChangeArrowheads="1"/>
          </p:cNvSpPr>
          <p:nvPr/>
        </p:nvSpPr>
        <p:spPr bwMode="auto">
          <a:xfrm rot="4541051" flipH="1">
            <a:off x="5867400" y="36576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31</a:t>
            </a:r>
          </a:p>
        </p:txBody>
      </p:sp>
      <p:sp>
        <p:nvSpPr>
          <p:cNvPr id="366779" name="Rectangle 187"/>
          <p:cNvSpPr>
            <a:spLocks noChangeArrowheads="1"/>
          </p:cNvSpPr>
          <p:nvPr/>
        </p:nvSpPr>
        <p:spPr bwMode="auto">
          <a:xfrm rot="2916346" flipH="1">
            <a:off x="6438900" y="3505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30</a:t>
            </a:r>
          </a:p>
        </p:txBody>
      </p:sp>
      <p:sp>
        <p:nvSpPr>
          <p:cNvPr id="366780" name="Rectangle 188"/>
          <p:cNvSpPr>
            <a:spLocks noChangeArrowheads="1"/>
          </p:cNvSpPr>
          <p:nvPr/>
        </p:nvSpPr>
        <p:spPr bwMode="auto">
          <a:xfrm rot="3051468" flipH="1">
            <a:off x="7270750" y="3429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32</a:t>
            </a:r>
          </a:p>
        </p:txBody>
      </p:sp>
      <p:sp>
        <p:nvSpPr>
          <p:cNvPr id="366781" name="Rectangle 189"/>
          <p:cNvSpPr>
            <a:spLocks noChangeArrowheads="1"/>
          </p:cNvSpPr>
          <p:nvPr/>
        </p:nvSpPr>
        <p:spPr bwMode="auto">
          <a:xfrm rot="16622489" flipH="1">
            <a:off x="5372100" y="51419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6782" name="Rectangle 190"/>
          <p:cNvSpPr>
            <a:spLocks noChangeArrowheads="1"/>
          </p:cNvSpPr>
          <p:nvPr/>
        </p:nvSpPr>
        <p:spPr bwMode="auto">
          <a:xfrm rot="3611954">
            <a:off x="5981700" y="51435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6783" name="Rectangle 191"/>
          <p:cNvSpPr>
            <a:spLocks noChangeArrowheads="1"/>
          </p:cNvSpPr>
          <p:nvPr/>
        </p:nvSpPr>
        <p:spPr bwMode="auto">
          <a:xfrm rot="4617816">
            <a:off x="5751513" y="52943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26</a:t>
            </a:r>
          </a:p>
        </p:txBody>
      </p:sp>
      <p:sp>
        <p:nvSpPr>
          <p:cNvPr id="366784" name="Rectangle 192"/>
          <p:cNvSpPr>
            <a:spLocks noChangeArrowheads="1"/>
          </p:cNvSpPr>
          <p:nvPr/>
        </p:nvSpPr>
        <p:spPr bwMode="auto">
          <a:xfrm rot="4319672">
            <a:off x="6818313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66785" name="Rectangle 193"/>
          <p:cNvSpPr>
            <a:spLocks noChangeArrowheads="1"/>
          </p:cNvSpPr>
          <p:nvPr/>
        </p:nvSpPr>
        <p:spPr bwMode="auto">
          <a:xfrm rot="16209775" flipH="1">
            <a:off x="64389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6786" name="Rectangle 194"/>
          <p:cNvSpPr>
            <a:spLocks noChangeArrowheads="1"/>
          </p:cNvSpPr>
          <p:nvPr/>
        </p:nvSpPr>
        <p:spPr bwMode="auto">
          <a:xfrm rot="4319672">
            <a:off x="76581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66787" name="Rectangle 195"/>
          <p:cNvSpPr>
            <a:spLocks noChangeArrowheads="1"/>
          </p:cNvSpPr>
          <p:nvPr/>
        </p:nvSpPr>
        <p:spPr bwMode="auto">
          <a:xfrm rot="5131655">
            <a:off x="72009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6788" name="Rectangle 196"/>
          <p:cNvSpPr>
            <a:spLocks noChangeArrowheads="1"/>
          </p:cNvSpPr>
          <p:nvPr/>
        </p:nvSpPr>
        <p:spPr bwMode="auto">
          <a:xfrm rot="5527092">
            <a:off x="80391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6789" name="Rectangle 197"/>
          <p:cNvSpPr>
            <a:spLocks noChangeArrowheads="1"/>
          </p:cNvSpPr>
          <p:nvPr/>
        </p:nvSpPr>
        <p:spPr bwMode="auto">
          <a:xfrm rot="4517423">
            <a:off x="8420100" y="51435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66790" name="Rectangle 198"/>
          <p:cNvSpPr>
            <a:spLocks noChangeArrowheads="1"/>
          </p:cNvSpPr>
          <p:nvPr/>
        </p:nvSpPr>
        <p:spPr bwMode="auto">
          <a:xfrm flipH="1">
            <a:off x="826770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366791" name="Rectangle 199"/>
          <p:cNvSpPr>
            <a:spLocks noChangeArrowheads="1"/>
          </p:cNvSpPr>
          <p:nvPr/>
        </p:nvSpPr>
        <p:spPr bwMode="auto">
          <a:xfrm>
            <a:off x="739140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792" name="Rectangle 200"/>
          <p:cNvSpPr>
            <a:spLocks noChangeArrowheads="1"/>
          </p:cNvSpPr>
          <p:nvPr/>
        </p:nvSpPr>
        <p:spPr bwMode="auto">
          <a:xfrm>
            <a:off x="761047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66793" name="Rectangle 201"/>
          <p:cNvSpPr>
            <a:spLocks noChangeArrowheads="1"/>
          </p:cNvSpPr>
          <p:nvPr/>
        </p:nvSpPr>
        <p:spPr bwMode="auto">
          <a:xfrm>
            <a:off x="782955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794" name="Rectangle 202"/>
          <p:cNvSpPr>
            <a:spLocks noChangeArrowheads="1"/>
          </p:cNvSpPr>
          <p:nvPr/>
        </p:nvSpPr>
        <p:spPr bwMode="auto">
          <a:xfrm>
            <a:off x="804862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66795" name="Rectangle 203"/>
          <p:cNvSpPr>
            <a:spLocks noChangeArrowheads="1"/>
          </p:cNvSpPr>
          <p:nvPr/>
        </p:nvSpPr>
        <p:spPr bwMode="auto">
          <a:xfrm>
            <a:off x="848677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66796" name="Rectangle 204"/>
          <p:cNvSpPr>
            <a:spLocks noChangeArrowheads="1"/>
          </p:cNvSpPr>
          <p:nvPr/>
        </p:nvSpPr>
        <p:spPr bwMode="auto">
          <a:xfrm>
            <a:off x="870585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797" name="Rectangle 205"/>
          <p:cNvSpPr>
            <a:spLocks noChangeArrowheads="1"/>
          </p:cNvSpPr>
          <p:nvPr/>
        </p:nvSpPr>
        <p:spPr bwMode="auto">
          <a:xfrm>
            <a:off x="892492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66798" name="Rectangle 206"/>
          <p:cNvSpPr>
            <a:spLocks noChangeArrowheads="1"/>
          </p:cNvSpPr>
          <p:nvPr/>
        </p:nvSpPr>
        <p:spPr bwMode="auto">
          <a:xfrm flipH="1">
            <a:off x="892492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66799" name="Rectangle 207"/>
          <p:cNvSpPr>
            <a:spLocks noChangeArrowheads="1"/>
          </p:cNvSpPr>
          <p:nvPr/>
        </p:nvSpPr>
        <p:spPr bwMode="auto">
          <a:xfrm flipH="1">
            <a:off x="870585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66800" name="Rectangle 208"/>
          <p:cNvSpPr>
            <a:spLocks noChangeArrowheads="1"/>
          </p:cNvSpPr>
          <p:nvPr/>
        </p:nvSpPr>
        <p:spPr bwMode="auto">
          <a:xfrm flipH="1">
            <a:off x="848677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01" name="Rectangle 209"/>
          <p:cNvSpPr>
            <a:spLocks noChangeArrowheads="1"/>
          </p:cNvSpPr>
          <p:nvPr/>
        </p:nvSpPr>
        <p:spPr bwMode="auto">
          <a:xfrm flipH="1">
            <a:off x="804862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02" name="Rectangle 210"/>
          <p:cNvSpPr>
            <a:spLocks noChangeArrowheads="1"/>
          </p:cNvSpPr>
          <p:nvPr/>
        </p:nvSpPr>
        <p:spPr bwMode="auto">
          <a:xfrm flipH="1">
            <a:off x="782955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66803" name="Rectangle 211"/>
          <p:cNvSpPr>
            <a:spLocks noChangeArrowheads="1"/>
          </p:cNvSpPr>
          <p:nvPr/>
        </p:nvSpPr>
        <p:spPr bwMode="auto">
          <a:xfrm flipH="1">
            <a:off x="761047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04" name="Rectangle 212"/>
          <p:cNvSpPr>
            <a:spLocks noChangeArrowheads="1"/>
          </p:cNvSpPr>
          <p:nvPr/>
        </p:nvSpPr>
        <p:spPr bwMode="auto">
          <a:xfrm flipH="1">
            <a:off x="739140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66805" name="Rectangle 213"/>
          <p:cNvSpPr>
            <a:spLocks noChangeArrowheads="1"/>
          </p:cNvSpPr>
          <p:nvPr/>
        </p:nvSpPr>
        <p:spPr bwMode="auto">
          <a:xfrm>
            <a:off x="739140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06" name="Rectangle 214"/>
          <p:cNvSpPr>
            <a:spLocks noChangeArrowheads="1"/>
          </p:cNvSpPr>
          <p:nvPr/>
        </p:nvSpPr>
        <p:spPr bwMode="auto">
          <a:xfrm>
            <a:off x="761047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66807" name="Rectangle 215"/>
          <p:cNvSpPr>
            <a:spLocks noChangeArrowheads="1"/>
          </p:cNvSpPr>
          <p:nvPr/>
        </p:nvSpPr>
        <p:spPr bwMode="auto">
          <a:xfrm>
            <a:off x="782955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08" name="Rectangle 216"/>
          <p:cNvSpPr>
            <a:spLocks noChangeArrowheads="1"/>
          </p:cNvSpPr>
          <p:nvPr/>
        </p:nvSpPr>
        <p:spPr bwMode="auto">
          <a:xfrm>
            <a:off x="804862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66809" name="Rectangle 217"/>
          <p:cNvSpPr>
            <a:spLocks noChangeArrowheads="1"/>
          </p:cNvSpPr>
          <p:nvPr/>
        </p:nvSpPr>
        <p:spPr bwMode="auto">
          <a:xfrm>
            <a:off x="848677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366810" name="Rectangle 218"/>
          <p:cNvSpPr>
            <a:spLocks noChangeArrowheads="1"/>
          </p:cNvSpPr>
          <p:nvPr/>
        </p:nvSpPr>
        <p:spPr bwMode="auto">
          <a:xfrm>
            <a:off x="870585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11" name="Rectangle 219"/>
          <p:cNvSpPr>
            <a:spLocks noChangeArrowheads="1"/>
          </p:cNvSpPr>
          <p:nvPr/>
        </p:nvSpPr>
        <p:spPr bwMode="auto">
          <a:xfrm>
            <a:off x="892492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366812" name="Rectangle 220"/>
          <p:cNvSpPr>
            <a:spLocks noChangeArrowheads="1"/>
          </p:cNvSpPr>
          <p:nvPr/>
        </p:nvSpPr>
        <p:spPr bwMode="auto">
          <a:xfrm flipH="1">
            <a:off x="892492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66813" name="Rectangle 221"/>
          <p:cNvSpPr>
            <a:spLocks noChangeArrowheads="1"/>
          </p:cNvSpPr>
          <p:nvPr/>
        </p:nvSpPr>
        <p:spPr bwMode="auto">
          <a:xfrm flipH="1">
            <a:off x="870585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366814" name="Rectangle 222"/>
          <p:cNvSpPr>
            <a:spLocks noChangeArrowheads="1"/>
          </p:cNvSpPr>
          <p:nvPr/>
        </p:nvSpPr>
        <p:spPr bwMode="auto">
          <a:xfrm flipH="1">
            <a:off x="848677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15" name="Rectangle 223"/>
          <p:cNvSpPr>
            <a:spLocks noChangeArrowheads="1"/>
          </p:cNvSpPr>
          <p:nvPr/>
        </p:nvSpPr>
        <p:spPr bwMode="auto">
          <a:xfrm flipH="1">
            <a:off x="804862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16" name="Rectangle 224"/>
          <p:cNvSpPr>
            <a:spLocks noChangeArrowheads="1"/>
          </p:cNvSpPr>
          <p:nvPr/>
        </p:nvSpPr>
        <p:spPr bwMode="auto">
          <a:xfrm flipH="1">
            <a:off x="782955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366817" name="Rectangle 225"/>
          <p:cNvSpPr>
            <a:spLocks noChangeArrowheads="1"/>
          </p:cNvSpPr>
          <p:nvPr/>
        </p:nvSpPr>
        <p:spPr bwMode="auto">
          <a:xfrm flipH="1">
            <a:off x="761047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18" name="Rectangle 226"/>
          <p:cNvSpPr>
            <a:spLocks noChangeArrowheads="1"/>
          </p:cNvSpPr>
          <p:nvPr/>
        </p:nvSpPr>
        <p:spPr bwMode="auto">
          <a:xfrm flipH="1">
            <a:off x="739140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366819" name="Rectangle 227"/>
          <p:cNvSpPr>
            <a:spLocks noChangeArrowheads="1"/>
          </p:cNvSpPr>
          <p:nvPr/>
        </p:nvSpPr>
        <p:spPr bwMode="auto">
          <a:xfrm>
            <a:off x="739140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20" name="Rectangle 228"/>
          <p:cNvSpPr>
            <a:spLocks noChangeArrowheads="1"/>
          </p:cNvSpPr>
          <p:nvPr/>
        </p:nvSpPr>
        <p:spPr bwMode="auto">
          <a:xfrm>
            <a:off x="761047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366821" name="Rectangle 229"/>
          <p:cNvSpPr>
            <a:spLocks noChangeArrowheads="1"/>
          </p:cNvSpPr>
          <p:nvPr/>
        </p:nvSpPr>
        <p:spPr bwMode="auto">
          <a:xfrm>
            <a:off x="782955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22" name="Rectangle 230"/>
          <p:cNvSpPr>
            <a:spLocks noChangeArrowheads="1"/>
          </p:cNvSpPr>
          <p:nvPr/>
        </p:nvSpPr>
        <p:spPr bwMode="auto">
          <a:xfrm>
            <a:off x="804862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366823" name="Rectangle 231"/>
          <p:cNvSpPr>
            <a:spLocks noChangeArrowheads="1"/>
          </p:cNvSpPr>
          <p:nvPr/>
        </p:nvSpPr>
        <p:spPr bwMode="auto">
          <a:xfrm>
            <a:off x="848677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366824" name="Rectangle 232"/>
          <p:cNvSpPr>
            <a:spLocks noChangeArrowheads="1"/>
          </p:cNvSpPr>
          <p:nvPr/>
        </p:nvSpPr>
        <p:spPr bwMode="auto">
          <a:xfrm>
            <a:off x="870585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25" name="Rectangle 233"/>
          <p:cNvSpPr>
            <a:spLocks noChangeArrowheads="1"/>
          </p:cNvSpPr>
          <p:nvPr/>
        </p:nvSpPr>
        <p:spPr bwMode="auto">
          <a:xfrm>
            <a:off x="892492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366826" name="Rectangle 234"/>
          <p:cNvSpPr>
            <a:spLocks noChangeArrowheads="1"/>
          </p:cNvSpPr>
          <p:nvPr/>
        </p:nvSpPr>
        <p:spPr bwMode="auto">
          <a:xfrm flipH="1">
            <a:off x="892492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66827" name="Rectangle 235"/>
          <p:cNvSpPr>
            <a:spLocks noChangeArrowheads="1"/>
          </p:cNvSpPr>
          <p:nvPr/>
        </p:nvSpPr>
        <p:spPr bwMode="auto">
          <a:xfrm flipH="1">
            <a:off x="870585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366828" name="Rectangle 236"/>
          <p:cNvSpPr>
            <a:spLocks noChangeArrowheads="1"/>
          </p:cNvSpPr>
          <p:nvPr/>
        </p:nvSpPr>
        <p:spPr bwMode="auto">
          <a:xfrm flipH="1">
            <a:off x="848677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29" name="Rectangle 237"/>
          <p:cNvSpPr>
            <a:spLocks noChangeArrowheads="1"/>
          </p:cNvSpPr>
          <p:nvPr/>
        </p:nvSpPr>
        <p:spPr bwMode="auto">
          <a:xfrm flipH="1">
            <a:off x="804862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30" name="Rectangle 238"/>
          <p:cNvSpPr>
            <a:spLocks noChangeArrowheads="1"/>
          </p:cNvSpPr>
          <p:nvPr/>
        </p:nvSpPr>
        <p:spPr bwMode="auto">
          <a:xfrm flipH="1">
            <a:off x="782955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366831" name="Rectangle 239"/>
          <p:cNvSpPr>
            <a:spLocks noChangeArrowheads="1"/>
          </p:cNvSpPr>
          <p:nvPr/>
        </p:nvSpPr>
        <p:spPr bwMode="auto">
          <a:xfrm flipH="1">
            <a:off x="761047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32" name="Rectangle 240"/>
          <p:cNvSpPr>
            <a:spLocks noChangeArrowheads="1"/>
          </p:cNvSpPr>
          <p:nvPr/>
        </p:nvSpPr>
        <p:spPr bwMode="auto">
          <a:xfrm flipH="1">
            <a:off x="739140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366833" name="Rectangle 241"/>
          <p:cNvSpPr>
            <a:spLocks noChangeArrowheads="1"/>
          </p:cNvSpPr>
          <p:nvPr/>
        </p:nvSpPr>
        <p:spPr bwMode="auto">
          <a:xfrm>
            <a:off x="739140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34" name="Rectangle 242"/>
          <p:cNvSpPr>
            <a:spLocks noChangeArrowheads="1"/>
          </p:cNvSpPr>
          <p:nvPr/>
        </p:nvSpPr>
        <p:spPr bwMode="auto">
          <a:xfrm>
            <a:off x="761047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366835" name="Rectangle 243"/>
          <p:cNvSpPr>
            <a:spLocks noChangeArrowheads="1"/>
          </p:cNvSpPr>
          <p:nvPr/>
        </p:nvSpPr>
        <p:spPr bwMode="auto">
          <a:xfrm>
            <a:off x="782955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36" name="Rectangle 244"/>
          <p:cNvSpPr>
            <a:spLocks noChangeArrowheads="1"/>
          </p:cNvSpPr>
          <p:nvPr/>
        </p:nvSpPr>
        <p:spPr bwMode="auto">
          <a:xfrm>
            <a:off x="804862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366837" name="Rectangle 245"/>
          <p:cNvSpPr>
            <a:spLocks noChangeArrowheads="1"/>
          </p:cNvSpPr>
          <p:nvPr/>
        </p:nvSpPr>
        <p:spPr bwMode="auto">
          <a:xfrm>
            <a:off x="848677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366838" name="Rectangle 246"/>
          <p:cNvSpPr>
            <a:spLocks noChangeArrowheads="1"/>
          </p:cNvSpPr>
          <p:nvPr/>
        </p:nvSpPr>
        <p:spPr bwMode="auto">
          <a:xfrm>
            <a:off x="870585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39" name="Rectangle 247"/>
          <p:cNvSpPr>
            <a:spLocks noChangeArrowheads="1"/>
          </p:cNvSpPr>
          <p:nvPr/>
        </p:nvSpPr>
        <p:spPr bwMode="auto">
          <a:xfrm>
            <a:off x="892492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366840" name="Rectangle 248"/>
          <p:cNvSpPr>
            <a:spLocks noChangeArrowheads="1"/>
          </p:cNvSpPr>
          <p:nvPr/>
        </p:nvSpPr>
        <p:spPr bwMode="auto">
          <a:xfrm flipH="1">
            <a:off x="892492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41" name="Rectangle 249"/>
          <p:cNvSpPr>
            <a:spLocks noChangeArrowheads="1"/>
          </p:cNvSpPr>
          <p:nvPr/>
        </p:nvSpPr>
        <p:spPr bwMode="auto">
          <a:xfrm flipH="1">
            <a:off x="870585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66842" name="Rectangle 250"/>
          <p:cNvSpPr>
            <a:spLocks noChangeArrowheads="1"/>
          </p:cNvSpPr>
          <p:nvPr/>
        </p:nvSpPr>
        <p:spPr bwMode="auto">
          <a:xfrm flipH="1">
            <a:off x="848677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43" name="Rectangle 251"/>
          <p:cNvSpPr>
            <a:spLocks noChangeArrowheads="1"/>
          </p:cNvSpPr>
          <p:nvPr/>
        </p:nvSpPr>
        <p:spPr bwMode="auto">
          <a:xfrm flipH="1">
            <a:off x="804862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44" name="Rectangle 252"/>
          <p:cNvSpPr>
            <a:spLocks noChangeArrowheads="1"/>
          </p:cNvSpPr>
          <p:nvPr/>
        </p:nvSpPr>
        <p:spPr bwMode="auto">
          <a:xfrm flipH="1">
            <a:off x="782955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366845" name="Rectangle 253"/>
          <p:cNvSpPr>
            <a:spLocks noChangeArrowheads="1"/>
          </p:cNvSpPr>
          <p:nvPr/>
        </p:nvSpPr>
        <p:spPr bwMode="auto">
          <a:xfrm flipH="1">
            <a:off x="761047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46" name="Rectangle 254"/>
          <p:cNvSpPr>
            <a:spLocks noChangeArrowheads="1"/>
          </p:cNvSpPr>
          <p:nvPr/>
        </p:nvSpPr>
        <p:spPr bwMode="auto">
          <a:xfrm flipH="1">
            <a:off x="739140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366847" name="AutoShape 255"/>
          <p:cNvSpPr>
            <a:spLocks noChangeArrowheads="1"/>
          </p:cNvSpPr>
          <p:nvPr/>
        </p:nvSpPr>
        <p:spPr bwMode="auto">
          <a:xfrm>
            <a:off x="7829550" y="2057400"/>
            <a:ext cx="219075" cy="2286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66848" name="AutoShape 256"/>
          <p:cNvSpPr>
            <a:spLocks noChangeArrowheads="1"/>
          </p:cNvSpPr>
          <p:nvPr/>
        </p:nvSpPr>
        <p:spPr bwMode="auto">
          <a:xfrm>
            <a:off x="8267700" y="2514600"/>
            <a:ext cx="219075" cy="228600"/>
          </a:xfrm>
          <a:prstGeom prst="sun">
            <a:avLst>
              <a:gd name="adj" fmla="val 25000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66849" name="Rectangle 257"/>
          <p:cNvSpPr>
            <a:spLocks noChangeArrowheads="1"/>
          </p:cNvSpPr>
          <p:nvPr/>
        </p:nvSpPr>
        <p:spPr bwMode="auto">
          <a:xfrm>
            <a:off x="826770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50" name="Rectangle 258"/>
          <p:cNvSpPr>
            <a:spLocks noChangeArrowheads="1"/>
          </p:cNvSpPr>
          <p:nvPr/>
        </p:nvSpPr>
        <p:spPr bwMode="auto">
          <a:xfrm flipH="1">
            <a:off x="826770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66851" name="Rectangle 259"/>
          <p:cNvSpPr>
            <a:spLocks noChangeArrowheads="1"/>
          </p:cNvSpPr>
          <p:nvPr/>
        </p:nvSpPr>
        <p:spPr bwMode="auto">
          <a:xfrm>
            <a:off x="826770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52" name="Rectangle 260"/>
          <p:cNvSpPr>
            <a:spLocks noChangeArrowheads="1"/>
          </p:cNvSpPr>
          <p:nvPr/>
        </p:nvSpPr>
        <p:spPr bwMode="auto">
          <a:xfrm flipH="1">
            <a:off x="826770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366853" name="Rectangle 261"/>
          <p:cNvSpPr>
            <a:spLocks noChangeArrowheads="1"/>
          </p:cNvSpPr>
          <p:nvPr/>
        </p:nvSpPr>
        <p:spPr bwMode="auto">
          <a:xfrm>
            <a:off x="826770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54" name="Rectangle 262"/>
          <p:cNvSpPr>
            <a:spLocks noChangeArrowheads="1"/>
          </p:cNvSpPr>
          <p:nvPr/>
        </p:nvSpPr>
        <p:spPr bwMode="auto">
          <a:xfrm flipH="1">
            <a:off x="826770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366855" name="Rectangle 263"/>
          <p:cNvSpPr>
            <a:spLocks noChangeArrowheads="1"/>
          </p:cNvSpPr>
          <p:nvPr/>
        </p:nvSpPr>
        <p:spPr bwMode="auto">
          <a:xfrm>
            <a:off x="826770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56" name="Oval 264"/>
          <p:cNvSpPr>
            <a:spLocks noChangeArrowheads="1"/>
          </p:cNvSpPr>
          <p:nvPr/>
        </p:nvSpPr>
        <p:spPr bwMode="auto">
          <a:xfrm>
            <a:off x="7435850" y="2103438"/>
            <a:ext cx="130175" cy="13652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66857" name="Oval 265"/>
          <p:cNvSpPr>
            <a:spLocks noChangeArrowheads="1"/>
          </p:cNvSpPr>
          <p:nvPr/>
        </p:nvSpPr>
        <p:spPr bwMode="auto">
          <a:xfrm>
            <a:off x="8312150" y="2103438"/>
            <a:ext cx="130175" cy="136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66858" name="Oval 266"/>
          <p:cNvSpPr>
            <a:spLocks noChangeArrowheads="1"/>
          </p:cNvSpPr>
          <p:nvPr/>
        </p:nvSpPr>
        <p:spPr bwMode="auto">
          <a:xfrm>
            <a:off x="8969375" y="1874838"/>
            <a:ext cx="130175" cy="13652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66859" name="Line 267"/>
          <p:cNvSpPr>
            <a:spLocks noChangeShapeType="1"/>
          </p:cNvSpPr>
          <p:nvPr/>
        </p:nvSpPr>
        <p:spPr bwMode="auto">
          <a:xfrm flipV="1">
            <a:off x="7543800" y="1752600"/>
            <a:ext cx="403225" cy="381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60" name="Line 268"/>
          <p:cNvSpPr>
            <a:spLocks noChangeShapeType="1"/>
          </p:cNvSpPr>
          <p:nvPr/>
        </p:nvSpPr>
        <p:spPr bwMode="auto">
          <a:xfrm flipH="1" flipV="1">
            <a:off x="8837613" y="1736725"/>
            <a:ext cx="17462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61" name="Line 269"/>
          <p:cNvSpPr>
            <a:spLocks noChangeShapeType="1"/>
          </p:cNvSpPr>
          <p:nvPr/>
        </p:nvSpPr>
        <p:spPr bwMode="auto">
          <a:xfrm flipH="1" flipV="1">
            <a:off x="7742238" y="1965325"/>
            <a:ext cx="174625" cy="1841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862" name="Rectangle 270"/>
          <p:cNvSpPr>
            <a:spLocks noChangeArrowheads="1"/>
          </p:cNvSpPr>
          <p:nvPr/>
        </p:nvSpPr>
        <p:spPr bwMode="auto">
          <a:xfrm>
            <a:off x="0" y="1676400"/>
            <a:ext cx="14335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lvl="1" algn="l">
              <a:spcBef>
                <a:spcPct val="0"/>
              </a:spcBef>
            </a:pPr>
            <a:r>
              <a:rPr lang="en-US" altLang="zh-CN" sz="2000" b="0">
                <a:solidFill>
                  <a:schemeClr val="bg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000" b="0">
                <a:solidFill>
                  <a:schemeClr val="bg2"/>
                </a:solidFill>
                <a:ea typeface="宋体" panose="02010600030101010101" pitchFamily="2" charset="-122"/>
              </a:rPr>
              <a:t> 	-</a:t>
            </a:r>
            <a:r>
              <a:rPr lang="en-US" altLang="zh-CN" sz="2000" b="0">
                <a:solidFill>
                  <a:schemeClr val="bg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sz="2000" b="0">
                <a:solidFill>
                  <a:schemeClr val="bg2"/>
                </a:solidFill>
                <a:ea typeface="宋体" panose="02010600030101010101" pitchFamily="2" charset="-122"/>
              </a:rPr>
              <a:t> </a:t>
            </a:r>
            <a:endParaRPr lang="en-US" altLang="zh-CN" sz="2000" b="0">
              <a:ea typeface="宋体" panose="02010600030101010101" pitchFamily="2" charset="-122"/>
            </a:endParaRPr>
          </a:p>
          <a:p>
            <a:pPr lvl="1" algn="l">
              <a:spcBef>
                <a:spcPct val="0"/>
              </a:spcBef>
            </a:pPr>
            <a:r>
              <a:rPr lang="en-US" altLang="zh-CN" sz="2000" b="0">
                <a:solidFill>
                  <a:schemeClr val="accent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sz="2000" b="0">
                <a:solidFill>
                  <a:schemeClr val="accent1"/>
                </a:solidFill>
                <a:ea typeface="宋体" panose="02010600030101010101" pitchFamily="2" charset="-122"/>
              </a:rPr>
              <a:t> 	6</a:t>
            </a:r>
            <a:endParaRPr lang="en-US" altLang="zh-CN" sz="2400" b="0">
              <a:solidFill>
                <a:schemeClr val="folHlink"/>
              </a:solidFill>
              <a:latin typeface="Capitals" charset="0"/>
              <a:ea typeface="宋体" panose="02010600030101010101" pitchFamily="2" charset="-122"/>
            </a:endParaRPr>
          </a:p>
        </p:txBody>
      </p:sp>
      <p:sp>
        <p:nvSpPr>
          <p:cNvPr id="366863" name="Text Box 271"/>
          <p:cNvSpPr txBox="1">
            <a:spLocks noChangeArrowheads="1"/>
          </p:cNvSpPr>
          <p:nvPr/>
        </p:nvSpPr>
        <p:spPr bwMode="auto">
          <a:xfrm>
            <a:off x="3581400" y="16764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66864" name="Text Box 272"/>
          <p:cNvSpPr txBox="1">
            <a:spLocks noChangeArrowheads="1"/>
          </p:cNvSpPr>
          <p:nvPr/>
        </p:nvSpPr>
        <p:spPr bwMode="auto">
          <a:xfrm>
            <a:off x="0" y="4419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66865" name="Text Box 273"/>
          <p:cNvSpPr txBox="1">
            <a:spLocks noChangeArrowheads="1"/>
          </p:cNvSpPr>
          <p:nvPr/>
        </p:nvSpPr>
        <p:spPr bwMode="auto">
          <a:xfrm>
            <a:off x="1828800" y="32004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553169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80486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Checkers Alpha-Beta Example</a:t>
            </a:r>
          </a:p>
        </p:txBody>
      </p:sp>
      <p:grpSp>
        <p:nvGrpSpPr>
          <p:cNvPr id="367619" name="Group 3"/>
          <p:cNvGrpSpPr>
            <a:grpSpLocks/>
          </p:cNvGrpSpPr>
          <p:nvPr/>
        </p:nvGrpSpPr>
        <p:grpSpPr bwMode="auto">
          <a:xfrm>
            <a:off x="3962400" y="5638800"/>
            <a:ext cx="282575" cy="533400"/>
            <a:chOff x="-34" y="3552"/>
            <a:chExt cx="178" cy="336"/>
          </a:xfrm>
        </p:grpSpPr>
        <p:sp>
          <p:nvSpPr>
            <p:cNvPr id="367620" name="AutoShape 4"/>
            <p:cNvSpPr>
              <a:spLocks noChangeArrowheads="1"/>
            </p:cNvSpPr>
            <p:nvPr/>
          </p:nvSpPr>
          <p:spPr bwMode="auto">
            <a:xfrm>
              <a:off x="1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621" name="Text Box 5"/>
            <p:cNvSpPr txBox="1">
              <a:spLocks noChangeArrowheads="1"/>
            </p:cNvSpPr>
            <p:nvPr/>
          </p:nvSpPr>
          <p:spPr bwMode="auto">
            <a:xfrm>
              <a:off x="-3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7622" name="AutoShape 6"/>
          <p:cNvCxnSpPr>
            <a:cxnSpLocks noChangeShapeType="1"/>
            <a:stCxn id="367620" idx="0"/>
            <a:endCxn id="367624" idx="3"/>
          </p:cNvCxnSpPr>
          <p:nvPr/>
        </p:nvCxnSpPr>
        <p:spPr bwMode="auto">
          <a:xfrm flipV="1">
            <a:off x="4114800" y="4572000"/>
            <a:ext cx="76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623" name="Group 7"/>
          <p:cNvGrpSpPr>
            <a:grpSpLocks/>
          </p:cNvGrpSpPr>
          <p:nvPr/>
        </p:nvGrpSpPr>
        <p:grpSpPr bwMode="auto">
          <a:xfrm>
            <a:off x="3908425" y="4267200"/>
            <a:ext cx="358775" cy="304800"/>
            <a:chOff x="398" y="2832"/>
            <a:chExt cx="226" cy="192"/>
          </a:xfrm>
        </p:grpSpPr>
        <p:sp>
          <p:nvSpPr>
            <p:cNvPr id="367624" name="AutoShape 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625" name="Text Box 9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7626" name="AutoShape 10"/>
          <p:cNvCxnSpPr>
            <a:cxnSpLocks noChangeShapeType="1"/>
            <a:stCxn id="367624" idx="0"/>
            <a:endCxn id="367764" idx="3"/>
          </p:cNvCxnSpPr>
          <p:nvPr/>
        </p:nvCxnSpPr>
        <p:spPr bwMode="auto">
          <a:xfrm flipH="1" flipV="1">
            <a:off x="3711575" y="2971800"/>
            <a:ext cx="47942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627" name="Group 11"/>
          <p:cNvGrpSpPr>
            <a:grpSpLocks/>
          </p:cNvGrpSpPr>
          <p:nvPr/>
        </p:nvGrpSpPr>
        <p:grpSpPr bwMode="auto">
          <a:xfrm>
            <a:off x="4267200" y="5638800"/>
            <a:ext cx="282575" cy="533400"/>
            <a:chOff x="158" y="3552"/>
            <a:chExt cx="178" cy="336"/>
          </a:xfrm>
        </p:grpSpPr>
        <p:sp>
          <p:nvSpPr>
            <p:cNvPr id="367628" name="AutoShape 12"/>
            <p:cNvSpPr>
              <a:spLocks noChangeArrowheads="1"/>
            </p:cNvSpPr>
            <p:nvPr/>
          </p:nvSpPr>
          <p:spPr bwMode="auto">
            <a:xfrm>
              <a:off x="20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629" name="Text Box 13"/>
            <p:cNvSpPr txBox="1">
              <a:spLocks noChangeArrowheads="1"/>
            </p:cNvSpPr>
            <p:nvPr/>
          </p:nvSpPr>
          <p:spPr bwMode="auto">
            <a:xfrm>
              <a:off x="158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7630" name="AutoShape 14"/>
          <p:cNvCxnSpPr>
            <a:cxnSpLocks noChangeShapeType="1"/>
            <a:stCxn id="367628" idx="0"/>
            <a:endCxn id="367624" idx="3"/>
          </p:cNvCxnSpPr>
          <p:nvPr/>
        </p:nvCxnSpPr>
        <p:spPr bwMode="auto">
          <a:xfrm flipH="1" flipV="1">
            <a:off x="4191000" y="4572000"/>
            <a:ext cx="2286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631" name="Group 15"/>
          <p:cNvGrpSpPr>
            <a:grpSpLocks/>
          </p:cNvGrpSpPr>
          <p:nvPr/>
        </p:nvGrpSpPr>
        <p:grpSpPr bwMode="auto">
          <a:xfrm>
            <a:off x="4572000" y="5638800"/>
            <a:ext cx="282575" cy="533400"/>
            <a:chOff x="350" y="3552"/>
            <a:chExt cx="178" cy="336"/>
          </a:xfrm>
        </p:grpSpPr>
        <p:sp>
          <p:nvSpPr>
            <p:cNvPr id="367632" name="AutoShape 16"/>
            <p:cNvSpPr>
              <a:spLocks noChangeArrowheads="1"/>
            </p:cNvSpPr>
            <p:nvPr/>
          </p:nvSpPr>
          <p:spPr bwMode="auto">
            <a:xfrm>
              <a:off x="39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633" name="Text Box 17"/>
            <p:cNvSpPr txBox="1">
              <a:spLocks noChangeArrowheads="1"/>
            </p:cNvSpPr>
            <p:nvPr/>
          </p:nvSpPr>
          <p:spPr bwMode="auto">
            <a:xfrm>
              <a:off x="35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7634" name="AutoShape 18"/>
          <p:cNvCxnSpPr>
            <a:cxnSpLocks noChangeShapeType="1"/>
            <a:stCxn id="367632" idx="0"/>
            <a:endCxn id="367624" idx="3"/>
          </p:cNvCxnSpPr>
          <p:nvPr/>
        </p:nvCxnSpPr>
        <p:spPr bwMode="auto">
          <a:xfrm flipH="1" flipV="1">
            <a:off x="4191000" y="4572000"/>
            <a:ext cx="533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635" name="Group 19"/>
          <p:cNvGrpSpPr>
            <a:grpSpLocks/>
          </p:cNvGrpSpPr>
          <p:nvPr/>
        </p:nvGrpSpPr>
        <p:grpSpPr bwMode="auto">
          <a:xfrm>
            <a:off x="4876800" y="5638800"/>
            <a:ext cx="282575" cy="533400"/>
            <a:chOff x="542" y="3552"/>
            <a:chExt cx="178" cy="336"/>
          </a:xfrm>
        </p:grpSpPr>
        <p:sp>
          <p:nvSpPr>
            <p:cNvPr id="367636" name="AutoShape 20"/>
            <p:cNvSpPr>
              <a:spLocks noChangeArrowheads="1"/>
            </p:cNvSpPr>
            <p:nvPr/>
          </p:nvSpPr>
          <p:spPr bwMode="auto">
            <a:xfrm>
              <a:off x="59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637" name="Text Box 21"/>
            <p:cNvSpPr txBox="1">
              <a:spLocks noChangeArrowheads="1"/>
            </p:cNvSpPr>
            <p:nvPr/>
          </p:nvSpPr>
          <p:spPr bwMode="auto">
            <a:xfrm>
              <a:off x="54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7638" name="AutoShape 22"/>
          <p:cNvCxnSpPr>
            <a:cxnSpLocks noChangeShapeType="1"/>
            <a:stCxn id="367636" idx="0"/>
            <a:endCxn id="367624" idx="3"/>
          </p:cNvCxnSpPr>
          <p:nvPr/>
        </p:nvCxnSpPr>
        <p:spPr bwMode="auto">
          <a:xfrm flipH="1" flipV="1">
            <a:off x="4191000" y="4572000"/>
            <a:ext cx="838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639" name="Group 23"/>
          <p:cNvGrpSpPr>
            <a:grpSpLocks/>
          </p:cNvGrpSpPr>
          <p:nvPr/>
        </p:nvGrpSpPr>
        <p:grpSpPr bwMode="auto">
          <a:xfrm>
            <a:off x="5289550" y="5638800"/>
            <a:ext cx="282575" cy="533400"/>
            <a:chOff x="802" y="3552"/>
            <a:chExt cx="178" cy="336"/>
          </a:xfrm>
        </p:grpSpPr>
        <p:sp>
          <p:nvSpPr>
            <p:cNvPr id="367640" name="AutoShape 24"/>
            <p:cNvSpPr>
              <a:spLocks noChangeArrowheads="1"/>
            </p:cNvSpPr>
            <p:nvPr/>
          </p:nvSpPr>
          <p:spPr bwMode="auto">
            <a:xfrm>
              <a:off x="85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641" name="Text Box 25"/>
            <p:cNvSpPr txBox="1">
              <a:spLocks noChangeArrowheads="1"/>
            </p:cNvSpPr>
            <p:nvPr/>
          </p:nvSpPr>
          <p:spPr bwMode="auto">
            <a:xfrm>
              <a:off x="80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cxnSp>
        <p:nvCxnSpPr>
          <p:cNvPr id="367642" name="AutoShape 26"/>
          <p:cNvCxnSpPr>
            <a:cxnSpLocks noChangeShapeType="1"/>
            <a:stCxn id="367640" idx="0"/>
            <a:endCxn id="367644" idx="3"/>
          </p:cNvCxnSpPr>
          <p:nvPr/>
        </p:nvCxnSpPr>
        <p:spPr bwMode="auto">
          <a:xfrm flipH="1" flipV="1">
            <a:off x="4876800" y="4572000"/>
            <a:ext cx="56515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643" name="Group 27"/>
          <p:cNvGrpSpPr>
            <a:grpSpLocks/>
          </p:cNvGrpSpPr>
          <p:nvPr/>
        </p:nvGrpSpPr>
        <p:grpSpPr bwMode="auto">
          <a:xfrm>
            <a:off x="4594225" y="4267200"/>
            <a:ext cx="358775" cy="304800"/>
            <a:chOff x="398" y="2832"/>
            <a:chExt cx="226" cy="192"/>
          </a:xfrm>
        </p:grpSpPr>
        <p:sp>
          <p:nvSpPr>
            <p:cNvPr id="367644" name="AutoShape 2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645" name="Text Box 29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cxnSp>
        <p:nvCxnSpPr>
          <p:cNvPr id="367646" name="AutoShape 30"/>
          <p:cNvCxnSpPr>
            <a:cxnSpLocks noChangeShapeType="1"/>
            <a:stCxn id="367644" idx="0"/>
            <a:endCxn id="367764" idx="3"/>
          </p:cNvCxnSpPr>
          <p:nvPr/>
        </p:nvCxnSpPr>
        <p:spPr bwMode="auto">
          <a:xfrm flipH="1" flipV="1">
            <a:off x="3711575" y="2971800"/>
            <a:ext cx="116522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647" name="Group 31"/>
          <p:cNvGrpSpPr>
            <a:grpSpLocks/>
          </p:cNvGrpSpPr>
          <p:nvPr/>
        </p:nvGrpSpPr>
        <p:grpSpPr bwMode="auto">
          <a:xfrm>
            <a:off x="0" y="5638800"/>
            <a:ext cx="282575" cy="533400"/>
            <a:chOff x="1056" y="3552"/>
            <a:chExt cx="178" cy="336"/>
          </a:xfrm>
        </p:grpSpPr>
        <p:sp>
          <p:nvSpPr>
            <p:cNvPr id="367648" name="AutoShape 32"/>
            <p:cNvSpPr>
              <a:spLocks noChangeArrowheads="1"/>
            </p:cNvSpPr>
            <p:nvPr/>
          </p:nvSpPr>
          <p:spPr bwMode="auto">
            <a:xfrm>
              <a:off x="110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649" name="Text Box 33"/>
            <p:cNvSpPr txBox="1">
              <a:spLocks noChangeArrowheads="1"/>
            </p:cNvSpPr>
            <p:nvPr/>
          </p:nvSpPr>
          <p:spPr bwMode="auto">
            <a:xfrm>
              <a:off x="105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67650" name="AutoShape 34"/>
          <p:cNvCxnSpPr>
            <a:cxnSpLocks noChangeShapeType="1"/>
            <a:stCxn id="367648" idx="0"/>
            <a:endCxn id="367652" idx="3"/>
          </p:cNvCxnSpPr>
          <p:nvPr/>
        </p:nvCxnSpPr>
        <p:spPr bwMode="auto">
          <a:xfrm flipV="1">
            <a:off x="152400" y="4572000"/>
            <a:ext cx="12414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651" name="Group 35"/>
          <p:cNvGrpSpPr>
            <a:grpSpLocks/>
          </p:cNvGrpSpPr>
          <p:nvPr/>
        </p:nvGrpSpPr>
        <p:grpSpPr bwMode="auto">
          <a:xfrm>
            <a:off x="1111250" y="4267200"/>
            <a:ext cx="358775" cy="304800"/>
            <a:chOff x="398" y="2832"/>
            <a:chExt cx="226" cy="192"/>
          </a:xfrm>
        </p:grpSpPr>
        <p:sp>
          <p:nvSpPr>
            <p:cNvPr id="367652" name="AutoShape 36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653" name="Text Box 37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67654" name="AutoShape 38"/>
          <p:cNvCxnSpPr>
            <a:cxnSpLocks noChangeShapeType="1"/>
            <a:stCxn id="367652" idx="0"/>
            <a:endCxn id="367764" idx="3"/>
          </p:cNvCxnSpPr>
          <p:nvPr/>
        </p:nvCxnSpPr>
        <p:spPr bwMode="auto">
          <a:xfrm flipV="1">
            <a:off x="1393825" y="2971800"/>
            <a:ext cx="23177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655" name="Group 39"/>
          <p:cNvGrpSpPr>
            <a:grpSpLocks/>
          </p:cNvGrpSpPr>
          <p:nvPr/>
        </p:nvGrpSpPr>
        <p:grpSpPr bwMode="auto">
          <a:xfrm>
            <a:off x="381000" y="5638800"/>
            <a:ext cx="282575" cy="533400"/>
            <a:chOff x="1296" y="3552"/>
            <a:chExt cx="178" cy="336"/>
          </a:xfrm>
        </p:grpSpPr>
        <p:sp>
          <p:nvSpPr>
            <p:cNvPr id="367656" name="AutoShape 40"/>
            <p:cNvSpPr>
              <a:spLocks noChangeArrowheads="1"/>
            </p:cNvSpPr>
            <p:nvPr/>
          </p:nvSpPr>
          <p:spPr bwMode="auto">
            <a:xfrm>
              <a:off x="134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657" name="Text Box 41"/>
            <p:cNvSpPr txBox="1">
              <a:spLocks noChangeArrowheads="1"/>
            </p:cNvSpPr>
            <p:nvPr/>
          </p:nvSpPr>
          <p:spPr bwMode="auto">
            <a:xfrm>
              <a:off x="129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7658" name="AutoShape 42"/>
          <p:cNvCxnSpPr>
            <a:cxnSpLocks noChangeShapeType="1"/>
            <a:stCxn id="367656" idx="0"/>
            <a:endCxn id="367660" idx="3"/>
          </p:cNvCxnSpPr>
          <p:nvPr/>
        </p:nvCxnSpPr>
        <p:spPr bwMode="auto">
          <a:xfrm flipV="1">
            <a:off x="533400" y="4572000"/>
            <a:ext cx="1546225" cy="10668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659" name="Group 43"/>
          <p:cNvGrpSpPr>
            <a:grpSpLocks/>
          </p:cNvGrpSpPr>
          <p:nvPr/>
        </p:nvGrpSpPr>
        <p:grpSpPr bwMode="auto">
          <a:xfrm>
            <a:off x="1797050" y="4267200"/>
            <a:ext cx="358775" cy="304800"/>
            <a:chOff x="398" y="2832"/>
            <a:chExt cx="226" cy="192"/>
          </a:xfrm>
        </p:grpSpPr>
        <p:sp>
          <p:nvSpPr>
            <p:cNvPr id="367660" name="AutoShape 44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661" name="Text Box 45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7662" name="AutoShape 46"/>
          <p:cNvCxnSpPr>
            <a:cxnSpLocks noChangeShapeType="1"/>
            <a:stCxn id="367660" idx="0"/>
            <a:endCxn id="367764" idx="3"/>
          </p:cNvCxnSpPr>
          <p:nvPr/>
        </p:nvCxnSpPr>
        <p:spPr bwMode="auto">
          <a:xfrm flipV="1">
            <a:off x="2079625" y="2971800"/>
            <a:ext cx="1631950" cy="1371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663" name="Group 47"/>
          <p:cNvGrpSpPr>
            <a:grpSpLocks/>
          </p:cNvGrpSpPr>
          <p:nvPr/>
        </p:nvGrpSpPr>
        <p:grpSpPr bwMode="auto">
          <a:xfrm>
            <a:off x="654050" y="5638800"/>
            <a:ext cx="282575" cy="533400"/>
            <a:chOff x="1468" y="3552"/>
            <a:chExt cx="178" cy="336"/>
          </a:xfrm>
        </p:grpSpPr>
        <p:sp>
          <p:nvSpPr>
            <p:cNvPr id="367664" name="AutoShape 48"/>
            <p:cNvSpPr>
              <a:spLocks noChangeArrowheads="1"/>
            </p:cNvSpPr>
            <p:nvPr/>
          </p:nvSpPr>
          <p:spPr bwMode="auto">
            <a:xfrm>
              <a:off x="151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665" name="Text Box 49"/>
            <p:cNvSpPr txBox="1">
              <a:spLocks noChangeArrowheads="1"/>
            </p:cNvSpPr>
            <p:nvPr/>
          </p:nvSpPr>
          <p:spPr bwMode="auto">
            <a:xfrm>
              <a:off x="1468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7666" name="AutoShape 50"/>
          <p:cNvCxnSpPr>
            <a:cxnSpLocks noChangeShapeType="1"/>
            <a:stCxn id="367664" idx="0"/>
            <a:endCxn id="367660" idx="3"/>
          </p:cNvCxnSpPr>
          <p:nvPr/>
        </p:nvCxnSpPr>
        <p:spPr bwMode="auto">
          <a:xfrm flipV="1">
            <a:off x="806450" y="4572000"/>
            <a:ext cx="1273175" cy="10668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667" name="Group 51"/>
          <p:cNvGrpSpPr>
            <a:grpSpLocks/>
          </p:cNvGrpSpPr>
          <p:nvPr/>
        </p:nvGrpSpPr>
        <p:grpSpPr bwMode="auto">
          <a:xfrm>
            <a:off x="958850" y="5638800"/>
            <a:ext cx="282575" cy="533400"/>
            <a:chOff x="1660" y="3552"/>
            <a:chExt cx="178" cy="336"/>
          </a:xfrm>
        </p:grpSpPr>
        <p:sp>
          <p:nvSpPr>
            <p:cNvPr id="367668" name="AutoShape 52"/>
            <p:cNvSpPr>
              <a:spLocks noChangeArrowheads="1"/>
            </p:cNvSpPr>
            <p:nvPr/>
          </p:nvSpPr>
          <p:spPr bwMode="auto">
            <a:xfrm>
              <a:off x="170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669" name="Text Box 53"/>
            <p:cNvSpPr txBox="1">
              <a:spLocks noChangeArrowheads="1"/>
            </p:cNvSpPr>
            <p:nvPr/>
          </p:nvSpPr>
          <p:spPr bwMode="auto">
            <a:xfrm>
              <a:off x="166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7670" name="AutoShape 54"/>
          <p:cNvCxnSpPr>
            <a:cxnSpLocks noChangeShapeType="1"/>
            <a:stCxn id="367668" idx="0"/>
            <a:endCxn id="367660" idx="3"/>
          </p:cNvCxnSpPr>
          <p:nvPr/>
        </p:nvCxnSpPr>
        <p:spPr bwMode="auto">
          <a:xfrm flipV="1">
            <a:off x="1111250" y="4572000"/>
            <a:ext cx="968375" cy="10668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671" name="Group 55"/>
          <p:cNvGrpSpPr>
            <a:grpSpLocks/>
          </p:cNvGrpSpPr>
          <p:nvPr/>
        </p:nvGrpSpPr>
        <p:grpSpPr bwMode="auto">
          <a:xfrm>
            <a:off x="1263650" y="5638800"/>
            <a:ext cx="282575" cy="533400"/>
            <a:chOff x="1852" y="3552"/>
            <a:chExt cx="178" cy="336"/>
          </a:xfrm>
        </p:grpSpPr>
        <p:sp>
          <p:nvSpPr>
            <p:cNvPr id="367672" name="AutoShape 56"/>
            <p:cNvSpPr>
              <a:spLocks noChangeArrowheads="1"/>
            </p:cNvSpPr>
            <p:nvPr/>
          </p:nvSpPr>
          <p:spPr bwMode="auto">
            <a:xfrm>
              <a:off x="190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673" name="Text Box 57"/>
            <p:cNvSpPr txBox="1">
              <a:spLocks noChangeArrowheads="1"/>
            </p:cNvSpPr>
            <p:nvPr/>
          </p:nvSpPr>
          <p:spPr bwMode="auto">
            <a:xfrm>
              <a:off x="185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7674" name="AutoShape 58"/>
          <p:cNvCxnSpPr>
            <a:cxnSpLocks noChangeShapeType="1"/>
            <a:stCxn id="367672" idx="0"/>
            <a:endCxn id="367660" idx="3"/>
          </p:cNvCxnSpPr>
          <p:nvPr/>
        </p:nvCxnSpPr>
        <p:spPr bwMode="auto">
          <a:xfrm flipV="1">
            <a:off x="1416050" y="4572000"/>
            <a:ext cx="663575" cy="10668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675" name="Group 59"/>
          <p:cNvGrpSpPr>
            <a:grpSpLocks/>
          </p:cNvGrpSpPr>
          <p:nvPr/>
        </p:nvGrpSpPr>
        <p:grpSpPr bwMode="auto">
          <a:xfrm>
            <a:off x="1546225" y="5638800"/>
            <a:ext cx="282575" cy="533400"/>
            <a:chOff x="2030" y="3552"/>
            <a:chExt cx="178" cy="336"/>
          </a:xfrm>
        </p:grpSpPr>
        <p:sp>
          <p:nvSpPr>
            <p:cNvPr id="367676" name="AutoShape 60"/>
            <p:cNvSpPr>
              <a:spLocks noChangeArrowheads="1"/>
            </p:cNvSpPr>
            <p:nvPr/>
          </p:nvSpPr>
          <p:spPr bwMode="auto">
            <a:xfrm>
              <a:off x="207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677" name="Text Box 61"/>
            <p:cNvSpPr txBox="1">
              <a:spLocks noChangeArrowheads="1"/>
            </p:cNvSpPr>
            <p:nvPr/>
          </p:nvSpPr>
          <p:spPr bwMode="auto">
            <a:xfrm>
              <a:off x="203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7678" name="AutoShape 62"/>
          <p:cNvCxnSpPr>
            <a:cxnSpLocks noChangeShapeType="1"/>
            <a:stCxn id="367676" idx="0"/>
            <a:endCxn id="367660" idx="3"/>
          </p:cNvCxnSpPr>
          <p:nvPr/>
        </p:nvCxnSpPr>
        <p:spPr bwMode="auto">
          <a:xfrm flipV="1">
            <a:off x="1698625" y="4572000"/>
            <a:ext cx="381000" cy="10668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679" name="Group 63"/>
          <p:cNvGrpSpPr>
            <a:grpSpLocks/>
          </p:cNvGrpSpPr>
          <p:nvPr/>
        </p:nvGrpSpPr>
        <p:grpSpPr bwMode="auto">
          <a:xfrm>
            <a:off x="1981200" y="5638800"/>
            <a:ext cx="282575" cy="533400"/>
            <a:chOff x="2304" y="3552"/>
            <a:chExt cx="178" cy="336"/>
          </a:xfrm>
        </p:grpSpPr>
        <p:sp>
          <p:nvSpPr>
            <p:cNvPr id="367680" name="AutoShape 64"/>
            <p:cNvSpPr>
              <a:spLocks noChangeArrowheads="1"/>
            </p:cNvSpPr>
            <p:nvPr/>
          </p:nvSpPr>
          <p:spPr bwMode="auto">
            <a:xfrm>
              <a:off x="235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681" name="Text Box 65"/>
            <p:cNvSpPr txBox="1">
              <a:spLocks noChangeArrowheads="1"/>
            </p:cNvSpPr>
            <p:nvPr/>
          </p:nvSpPr>
          <p:spPr bwMode="auto">
            <a:xfrm>
              <a:off x="230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7682" name="AutoShape 66"/>
          <p:cNvCxnSpPr>
            <a:cxnSpLocks noChangeShapeType="1"/>
            <a:stCxn id="367680" idx="0"/>
            <a:endCxn id="367684" idx="3"/>
          </p:cNvCxnSpPr>
          <p:nvPr/>
        </p:nvCxnSpPr>
        <p:spPr bwMode="auto">
          <a:xfrm flipV="1">
            <a:off x="2133600" y="4572000"/>
            <a:ext cx="7080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683" name="Group 67"/>
          <p:cNvGrpSpPr>
            <a:grpSpLocks/>
          </p:cNvGrpSpPr>
          <p:nvPr/>
        </p:nvGrpSpPr>
        <p:grpSpPr bwMode="auto">
          <a:xfrm>
            <a:off x="2559050" y="4267200"/>
            <a:ext cx="358775" cy="304800"/>
            <a:chOff x="398" y="2832"/>
            <a:chExt cx="226" cy="192"/>
          </a:xfrm>
        </p:grpSpPr>
        <p:sp>
          <p:nvSpPr>
            <p:cNvPr id="367684" name="AutoShape 6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685" name="Text Box 69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7686" name="AutoShape 70"/>
          <p:cNvCxnSpPr>
            <a:cxnSpLocks noChangeShapeType="1"/>
            <a:stCxn id="367684" idx="0"/>
            <a:endCxn id="367764" idx="3"/>
          </p:cNvCxnSpPr>
          <p:nvPr/>
        </p:nvCxnSpPr>
        <p:spPr bwMode="auto">
          <a:xfrm flipV="1">
            <a:off x="2841625" y="2971800"/>
            <a:ext cx="8699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687" name="Group 71"/>
          <p:cNvGrpSpPr>
            <a:grpSpLocks/>
          </p:cNvGrpSpPr>
          <p:nvPr/>
        </p:nvGrpSpPr>
        <p:grpSpPr bwMode="auto">
          <a:xfrm>
            <a:off x="2232025" y="5638800"/>
            <a:ext cx="282575" cy="533400"/>
            <a:chOff x="2462" y="3552"/>
            <a:chExt cx="178" cy="336"/>
          </a:xfrm>
        </p:grpSpPr>
        <p:sp>
          <p:nvSpPr>
            <p:cNvPr id="367688" name="AutoShape 72"/>
            <p:cNvSpPr>
              <a:spLocks noChangeArrowheads="1"/>
            </p:cNvSpPr>
            <p:nvPr/>
          </p:nvSpPr>
          <p:spPr bwMode="auto">
            <a:xfrm>
              <a:off x="251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689" name="Text Box 73"/>
            <p:cNvSpPr txBox="1">
              <a:spLocks noChangeArrowheads="1"/>
            </p:cNvSpPr>
            <p:nvPr/>
          </p:nvSpPr>
          <p:spPr bwMode="auto">
            <a:xfrm>
              <a:off x="246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7690" name="AutoShape 74"/>
          <p:cNvCxnSpPr>
            <a:cxnSpLocks noChangeShapeType="1"/>
            <a:stCxn id="367688" idx="0"/>
            <a:endCxn id="367684" idx="3"/>
          </p:cNvCxnSpPr>
          <p:nvPr/>
        </p:nvCxnSpPr>
        <p:spPr bwMode="auto">
          <a:xfrm flipV="1">
            <a:off x="2384425" y="4572000"/>
            <a:ext cx="457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691" name="Group 75"/>
          <p:cNvGrpSpPr>
            <a:grpSpLocks/>
          </p:cNvGrpSpPr>
          <p:nvPr/>
        </p:nvGrpSpPr>
        <p:grpSpPr bwMode="auto">
          <a:xfrm>
            <a:off x="2536825" y="5638800"/>
            <a:ext cx="282575" cy="533400"/>
            <a:chOff x="2654" y="3552"/>
            <a:chExt cx="178" cy="336"/>
          </a:xfrm>
        </p:grpSpPr>
        <p:sp>
          <p:nvSpPr>
            <p:cNvPr id="367692" name="AutoShape 76"/>
            <p:cNvSpPr>
              <a:spLocks noChangeArrowheads="1"/>
            </p:cNvSpPr>
            <p:nvPr/>
          </p:nvSpPr>
          <p:spPr bwMode="auto">
            <a:xfrm>
              <a:off x="270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693" name="Text Box 77"/>
            <p:cNvSpPr txBox="1">
              <a:spLocks noChangeArrowheads="1"/>
            </p:cNvSpPr>
            <p:nvPr/>
          </p:nvSpPr>
          <p:spPr bwMode="auto">
            <a:xfrm>
              <a:off x="265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7694" name="AutoShape 78"/>
          <p:cNvCxnSpPr>
            <a:cxnSpLocks noChangeShapeType="1"/>
            <a:stCxn id="367692" idx="0"/>
            <a:endCxn id="367684" idx="3"/>
          </p:cNvCxnSpPr>
          <p:nvPr/>
        </p:nvCxnSpPr>
        <p:spPr bwMode="auto">
          <a:xfrm flipV="1">
            <a:off x="2689225" y="4572000"/>
            <a:ext cx="152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695" name="Group 79"/>
          <p:cNvGrpSpPr>
            <a:grpSpLocks/>
          </p:cNvGrpSpPr>
          <p:nvPr/>
        </p:nvGrpSpPr>
        <p:grpSpPr bwMode="auto">
          <a:xfrm>
            <a:off x="2841625" y="5638800"/>
            <a:ext cx="282575" cy="533400"/>
            <a:chOff x="2846" y="3552"/>
            <a:chExt cx="178" cy="336"/>
          </a:xfrm>
        </p:grpSpPr>
        <p:sp>
          <p:nvSpPr>
            <p:cNvPr id="367696" name="AutoShape 80"/>
            <p:cNvSpPr>
              <a:spLocks noChangeArrowheads="1"/>
            </p:cNvSpPr>
            <p:nvPr/>
          </p:nvSpPr>
          <p:spPr bwMode="auto">
            <a:xfrm>
              <a:off x="289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697" name="Text Box 81"/>
            <p:cNvSpPr txBox="1">
              <a:spLocks noChangeArrowheads="1"/>
            </p:cNvSpPr>
            <p:nvPr/>
          </p:nvSpPr>
          <p:spPr bwMode="auto">
            <a:xfrm>
              <a:off x="284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7698" name="AutoShape 82"/>
          <p:cNvCxnSpPr>
            <a:cxnSpLocks noChangeShapeType="1"/>
            <a:stCxn id="367696" idx="0"/>
            <a:endCxn id="367684" idx="3"/>
          </p:cNvCxnSpPr>
          <p:nvPr/>
        </p:nvCxnSpPr>
        <p:spPr bwMode="auto">
          <a:xfrm flipH="1" flipV="1">
            <a:off x="2841625" y="4572000"/>
            <a:ext cx="152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699" name="Group 83"/>
          <p:cNvGrpSpPr>
            <a:grpSpLocks/>
          </p:cNvGrpSpPr>
          <p:nvPr/>
        </p:nvGrpSpPr>
        <p:grpSpPr bwMode="auto">
          <a:xfrm>
            <a:off x="3124200" y="5638800"/>
            <a:ext cx="282575" cy="533400"/>
            <a:chOff x="3024" y="3552"/>
            <a:chExt cx="178" cy="336"/>
          </a:xfrm>
        </p:grpSpPr>
        <p:sp>
          <p:nvSpPr>
            <p:cNvPr id="367700" name="AutoShape 84"/>
            <p:cNvSpPr>
              <a:spLocks noChangeArrowheads="1"/>
            </p:cNvSpPr>
            <p:nvPr/>
          </p:nvSpPr>
          <p:spPr bwMode="auto">
            <a:xfrm>
              <a:off x="307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701" name="Text Box 85"/>
            <p:cNvSpPr txBox="1">
              <a:spLocks noChangeArrowheads="1"/>
            </p:cNvSpPr>
            <p:nvPr/>
          </p:nvSpPr>
          <p:spPr bwMode="auto">
            <a:xfrm>
              <a:off x="302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7702" name="AutoShape 86"/>
          <p:cNvCxnSpPr>
            <a:cxnSpLocks noChangeShapeType="1"/>
            <a:stCxn id="367700" idx="0"/>
            <a:endCxn id="367684" idx="3"/>
          </p:cNvCxnSpPr>
          <p:nvPr/>
        </p:nvCxnSpPr>
        <p:spPr bwMode="auto">
          <a:xfrm flipH="1" flipV="1">
            <a:off x="2841625" y="4572000"/>
            <a:ext cx="4349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703" name="Group 87"/>
          <p:cNvGrpSpPr>
            <a:grpSpLocks/>
          </p:cNvGrpSpPr>
          <p:nvPr/>
        </p:nvGrpSpPr>
        <p:grpSpPr bwMode="auto">
          <a:xfrm>
            <a:off x="3603625" y="5638800"/>
            <a:ext cx="282575" cy="533400"/>
            <a:chOff x="3346" y="3552"/>
            <a:chExt cx="178" cy="336"/>
          </a:xfrm>
        </p:grpSpPr>
        <p:sp>
          <p:nvSpPr>
            <p:cNvPr id="367704" name="AutoShape 88"/>
            <p:cNvSpPr>
              <a:spLocks noChangeArrowheads="1"/>
            </p:cNvSpPr>
            <p:nvPr/>
          </p:nvSpPr>
          <p:spPr bwMode="auto">
            <a:xfrm>
              <a:off x="339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705" name="Text Box 89"/>
            <p:cNvSpPr txBox="1">
              <a:spLocks noChangeArrowheads="1"/>
            </p:cNvSpPr>
            <p:nvPr/>
          </p:nvSpPr>
          <p:spPr bwMode="auto">
            <a:xfrm>
              <a:off x="334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67706" name="AutoShape 90"/>
          <p:cNvCxnSpPr>
            <a:cxnSpLocks noChangeShapeType="1"/>
            <a:stCxn id="367704" idx="0"/>
            <a:endCxn id="367708" idx="3"/>
          </p:cNvCxnSpPr>
          <p:nvPr/>
        </p:nvCxnSpPr>
        <p:spPr bwMode="auto">
          <a:xfrm flipH="1" flipV="1">
            <a:off x="3711575" y="4572000"/>
            <a:ext cx="4445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707" name="Group 91"/>
          <p:cNvGrpSpPr>
            <a:grpSpLocks/>
          </p:cNvGrpSpPr>
          <p:nvPr/>
        </p:nvGrpSpPr>
        <p:grpSpPr bwMode="auto">
          <a:xfrm>
            <a:off x="3429000" y="4267200"/>
            <a:ext cx="358775" cy="304800"/>
            <a:chOff x="398" y="2832"/>
            <a:chExt cx="226" cy="192"/>
          </a:xfrm>
        </p:grpSpPr>
        <p:sp>
          <p:nvSpPr>
            <p:cNvPr id="367708" name="AutoShape 92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709" name="Text Box 93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67710" name="AutoShape 94"/>
          <p:cNvCxnSpPr>
            <a:cxnSpLocks noChangeShapeType="1"/>
            <a:stCxn id="367708" idx="0"/>
            <a:endCxn id="367764" idx="3"/>
          </p:cNvCxnSpPr>
          <p:nvPr/>
        </p:nvCxnSpPr>
        <p:spPr bwMode="auto">
          <a:xfrm flipV="1">
            <a:off x="3711575" y="2971800"/>
            <a:ext cx="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711" name="Group 95"/>
          <p:cNvGrpSpPr>
            <a:grpSpLocks/>
          </p:cNvGrpSpPr>
          <p:nvPr/>
        </p:nvGrpSpPr>
        <p:grpSpPr bwMode="auto">
          <a:xfrm>
            <a:off x="5715000" y="5638800"/>
            <a:ext cx="282575" cy="533400"/>
            <a:chOff x="3600" y="3552"/>
            <a:chExt cx="178" cy="336"/>
          </a:xfrm>
        </p:grpSpPr>
        <p:sp>
          <p:nvSpPr>
            <p:cNvPr id="367712" name="AutoShape 96"/>
            <p:cNvSpPr>
              <a:spLocks noChangeArrowheads="1"/>
            </p:cNvSpPr>
            <p:nvPr/>
          </p:nvSpPr>
          <p:spPr bwMode="auto">
            <a:xfrm>
              <a:off x="364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713" name="Text Box 97"/>
            <p:cNvSpPr txBox="1">
              <a:spLocks noChangeArrowheads="1"/>
            </p:cNvSpPr>
            <p:nvPr/>
          </p:nvSpPr>
          <p:spPr bwMode="auto">
            <a:xfrm>
              <a:off x="360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67714" name="AutoShape 98"/>
          <p:cNvCxnSpPr>
            <a:cxnSpLocks noChangeShapeType="1"/>
            <a:stCxn id="367712" idx="0"/>
            <a:endCxn id="367716" idx="3"/>
          </p:cNvCxnSpPr>
          <p:nvPr/>
        </p:nvCxnSpPr>
        <p:spPr bwMode="auto">
          <a:xfrm flipV="1">
            <a:off x="5867400" y="4572000"/>
            <a:ext cx="539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715" name="Group 99"/>
          <p:cNvGrpSpPr>
            <a:grpSpLocks/>
          </p:cNvGrpSpPr>
          <p:nvPr/>
        </p:nvGrpSpPr>
        <p:grpSpPr bwMode="auto">
          <a:xfrm>
            <a:off x="5638800" y="4267200"/>
            <a:ext cx="358775" cy="304800"/>
            <a:chOff x="398" y="2832"/>
            <a:chExt cx="226" cy="192"/>
          </a:xfrm>
        </p:grpSpPr>
        <p:sp>
          <p:nvSpPr>
            <p:cNvPr id="367716" name="AutoShape 100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717" name="Text Box 101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67718" name="AutoShape 102"/>
          <p:cNvCxnSpPr>
            <a:cxnSpLocks noChangeShapeType="1"/>
            <a:stCxn id="367716" idx="0"/>
            <a:endCxn id="367768" idx="3"/>
          </p:cNvCxnSpPr>
          <p:nvPr/>
        </p:nvCxnSpPr>
        <p:spPr bwMode="auto">
          <a:xfrm flipH="1" flipV="1">
            <a:off x="5638800" y="2971800"/>
            <a:ext cx="28257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719" name="Group 103"/>
          <p:cNvGrpSpPr>
            <a:grpSpLocks/>
          </p:cNvGrpSpPr>
          <p:nvPr/>
        </p:nvGrpSpPr>
        <p:grpSpPr bwMode="auto">
          <a:xfrm>
            <a:off x="6019800" y="5638800"/>
            <a:ext cx="282575" cy="533400"/>
            <a:chOff x="3792" y="3552"/>
            <a:chExt cx="178" cy="336"/>
          </a:xfrm>
        </p:grpSpPr>
        <p:sp>
          <p:nvSpPr>
            <p:cNvPr id="367720" name="AutoShape 104"/>
            <p:cNvSpPr>
              <a:spLocks noChangeArrowheads="1"/>
            </p:cNvSpPr>
            <p:nvPr/>
          </p:nvSpPr>
          <p:spPr bwMode="auto">
            <a:xfrm>
              <a:off x="384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721" name="Text Box 105"/>
            <p:cNvSpPr txBox="1">
              <a:spLocks noChangeArrowheads="1"/>
            </p:cNvSpPr>
            <p:nvPr/>
          </p:nvSpPr>
          <p:spPr bwMode="auto">
            <a:xfrm>
              <a:off x="379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67722" name="AutoShape 106"/>
          <p:cNvCxnSpPr>
            <a:cxnSpLocks noChangeShapeType="1"/>
            <a:stCxn id="367720" idx="0"/>
            <a:endCxn id="367716" idx="3"/>
          </p:cNvCxnSpPr>
          <p:nvPr/>
        </p:nvCxnSpPr>
        <p:spPr bwMode="auto">
          <a:xfrm flipH="1" flipV="1">
            <a:off x="5921375" y="4572000"/>
            <a:ext cx="2508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723" name="Group 107"/>
          <p:cNvGrpSpPr>
            <a:grpSpLocks/>
          </p:cNvGrpSpPr>
          <p:nvPr/>
        </p:nvGrpSpPr>
        <p:grpSpPr bwMode="auto">
          <a:xfrm>
            <a:off x="6324600" y="5638800"/>
            <a:ext cx="282575" cy="533400"/>
            <a:chOff x="3984" y="3552"/>
            <a:chExt cx="178" cy="336"/>
          </a:xfrm>
        </p:grpSpPr>
        <p:sp>
          <p:nvSpPr>
            <p:cNvPr id="367724" name="AutoShape 108"/>
            <p:cNvSpPr>
              <a:spLocks noChangeArrowheads="1"/>
            </p:cNvSpPr>
            <p:nvPr/>
          </p:nvSpPr>
          <p:spPr bwMode="auto">
            <a:xfrm>
              <a:off x="403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725" name="Text Box 109"/>
            <p:cNvSpPr txBox="1">
              <a:spLocks noChangeArrowheads="1"/>
            </p:cNvSpPr>
            <p:nvPr/>
          </p:nvSpPr>
          <p:spPr bwMode="auto">
            <a:xfrm>
              <a:off x="398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67726" name="AutoShape 110"/>
          <p:cNvCxnSpPr>
            <a:cxnSpLocks noChangeShapeType="1"/>
            <a:stCxn id="367724" idx="0"/>
            <a:endCxn id="367716" idx="3"/>
          </p:cNvCxnSpPr>
          <p:nvPr/>
        </p:nvCxnSpPr>
        <p:spPr bwMode="auto">
          <a:xfrm flipH="1" flipV="1">
            <a:off x="5921375" y="4572000"/>
            <a:ext cx="5556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727" name="Group 111"/>
          <p:cNvGrpSpPr>
            <a:grpSpLocks/>
          </p:cNvGrpSpPr>
          <p:nvPr/>
        </p:nvGrpSpPr>
        <p:grpSpPr bwMode="auto">
          <a:xfrm>
            <a:off x="6773863" y="5638800"/>
            <a:ext cx="341312" cy="533400"/>
            <a:chOff x="4267" y="3552"/>
            <a:chExt cx="215" cy="336"/>
          </a:xfrm>
        </p:grpSpPr>
        <p:sp>
          <p:nvSpPr>
            <p:cNvPr id="367728" name="AutoShape 112"/>
            <p:cNvSpPr>
              <a:spLocks noChangeArrowheads="1"/>
            </p:cNvSpPr>
            <p:nvPr/>
          </p:nvSpPr>
          <p:spPr bwMode="auto">
            <a:xfrm>
              <a:off x="433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729" name="Text Box 113"/>
            <p:cNvSpPr txBox="1">
              <a:spLocks noChangeArrowheads="1"/>
            </p:cNvSpPr>
            <p:nvPr/>
          </p:nvSpPr>
          <p:spPr bwMode="auto">
            <a:xfrm>
              <a:off x="426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67730" name="AutoShape 114"/>
          <p:cNvCxnSpPr>
            <a:cxnSpLocks noChangeShapeType="1"/>
            <a:stCxn id="367728" idx="0"/>
            <a:endCxn id="367732" idx="3"/>
          </p:cNvCxnSpPr>
          <p:nvPr/>
        </p:nvCxnSpPr>
        <p:spPr bwMode="auto">
          <a:xfrm flipH="1" flipV="1">
            <a:off x="6940550" y="4572000"/>
            <a:ext cx="158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731" name="Group 115"/>
          <p:cNvGrpSpPr>
            <a:grpSpLocks/>
          </p:cNvGrpSpPr>
          <p:nvPr/>
        </p:nvGrpSpPr>
        <p:grpSpPr bwMode="auto">
          <a:xfrm>
            <a:off x="6629400" y="4267200"/>
            <a:ext cx="387350" cy="304800"/>
            <a:chOff x="380" y="2832"/>
            <a:chExt cx="244" cy="192"/>
          </a:xfrm>
        </p:grpSpPr>
        <p:sp>
          <p:nvSpPr>
            <p:cNvPr id="367732" name="AutoShape 116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733" name="Text Box 117"/>
            <p:cNvSpPr txBox="1">
              <a:spLocks noChangeArrowheads="1"/>
            </p:cNvSpPr>
            <p:nvPr/>
          </p:nvSpPr>
          <p:spPr bwMode="auto">
            <a:xfrm>
              <a:off x="380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67734" name="AutoShape 118"/>
          <p:cNvCxnSpPr>
            <a:cxnSpLocks noChangeShapeType="1"/>
            <a:stCxn id="367732" idx="0"/>
            <a:endCxn id="367772" idx="3"/>
          </p:cNvCxnSpPr>
          <p:nvPr/>
        </p:nvCxnSpPr>
        <p:spPr bwMode="auto">
          <a:xfrm flipH="1" flipV="1">
            <a:off x="6561138" y="2971800"/>
            <a:ext cx="379412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735" name="Group 119"/>
          <p:cNvGrpSpPr>
            <a:grpSpLocks/>
          </p:cNvGrpSpPr>
          <p:nvPr/>
        </p:nvGrpSpPr>
        <p:grpSpPr bwMode="auto">
          <a:xfrm>
            <a:off x="7078663" y="5638800"/>
            <a:ext cx="341312" cy="533400"/>
            <a:chOff x="4459" y="3552"/>
            <a:chExt cx="215" cy="336"/>
          </a:xfrm>
        </p:grpSpPr>
        <p:sp>
          <p:nvSpPr>
            <p:cNvPr id="367736" name="AutoShape 120"/>
            <p:cNvSpPr>
              <a:spLocks noChangeArrowheads="1"/>
            </p:cNvSpPr>
            <p:nvPr/>
          </p:nvSpPr>
          <p:spPr bwMode="auto">
            <a:xfrm>
              <a:off x="452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737" name="Text Box 121"/>
            <p:cNvSpPr txBox="1">
              <a:spLocks noChangeArrowheads="1"/>
            </p:cNvSpPr>
            <p:nvPr/>
          </p:nvSpPr>
          <p:spPr bwMode="auto">
            <a:xfrm>
              <a:off x="4459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67738" name="AutoShape 122"/>
          <p:cNvCxnSpPr>
            <a:cxnSpLocks noChangeShapeType="1"/>
            <a:stCxn id="367736" idx="0"/>
            <a:endCxn id="367732" idx="3"/>
          </p:cNvCxnSpPr>
          <p:nvPr/>
        </p:nvCxnSpPr>
        <p:spPr bwMode="auto">
          <a:xfrm flipH="1" flipV="1">
            <a:off x="6940550" y="4572000"/>
            <a:ext cx="3206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739" name="Group 123"/>
          <p:cNvGrpSpPr>
            <a:grpSpLocks/>
          </p:cNvGrpSpPr>
          <p:nvPr/>
        </p:nvGrpSpPr>
        <p:grpSpPr bwMode="auto">
          <a:xfrm>
            <a:off x="7612063" y="5638800"/>
            <a:ext cx="341312" cy="533400"/>
            <a:chOff x="4795" y="3552"/>
            <a:chExt cx="215" cy="336"/>
          </a:xfrm>
        </p:grpSpPr>
        <p:sp>
          <p:nvSpPr>
            <p:cNvPr id="367740" name="AutoShape 124"/>
            <p:cNvSpPr>
              <a:spLocks noChangeArrowheads="1"/>
            </p:cNvSpPr>
            <p:nvPr/>
          </p:nvSpPr>
          <p:spPr bwMode="auto">
            <a:xfrm>
              <a:off x="486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741" name="Text Box 125"/>
            <p:cNvSpPr txBox="1">
              <a:spLocks noChangeArrowheads="1"/>
            </p:cNvSpPr>
            <p:nvPr/>
          </p:nvSpPr>
          <p:spPr bwMode="auto">
            <a:xfrm>
              <a:off x="4795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7742" name="AutoShape 126"/>
          <p:cNvCxnSpPr>
            <a:cxnSpLocks noChangeShapeType="1"/>
            <a:stCxn id="367740" idx="0"/>
            <a:endCxn id="367744" idx="3"/>
          </p:cNvCxnSpPr>
          <p:nvPr/>
        </p:nvCxnSpPr>
        <p:spPr bwMode="auto">
          <a:xfrm flipH="1" flipV="1">
            <a:off x="7704138" y="4572000"/>
            <a:ext cx="904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743" name="Group 127"/>
          <p:cNvGrpSpPr>
            <a:grpSpLocks/>
          </p:cNvGrpSpPr>
          <p:nvPr/>
        </p:nvGrpSpPr>
        <p:grpSpPr bwMode="auto">
          <a:xfrm>
            <a:off x="7391400" y="4267200"/>
            <a:ext cx="388938" cy="304800"/>
            <a:chOff x="379" y="2832"/>
            <a:chExt cx="245" cy="192"/>
          </a:xfrm>
        </p:grpSpPr>
        <p:sp>
          <p:nvSpPr>
            <p:cNvPr id="367744" name="AutoShape 12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745" name="Text Box 129"/>
            <p:cNvSpPr txBox="1">
              <a:spLocks noChangeArrowheads="1"/>
            </p:cNvSpPr>
            <p:nvPr/>
          </p:nvSpPr>
          <p:spPr bwMode="auto">
            <a:xfrm>
              <a:off x="379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7746" name="AutoShape 130"/>
          <p:cNvCxnSpPr>
            <a:cxnSpLocks noChangeShapeType="1"/>
            <a:stCxn id="367744" idx="0"/>
            <a:endCxn id="367772" idx="3"/>
          </p:cNvCxnSpPr>
          <p:nvPr/>
        </p:nvCxnSpPr>
        <p:spPr bwMode="auto">
          <a:xfrm flipH="1" flipV="1">
            <a:off x="6561138" y="2971800"/>
            <a:ext cx="114300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747" name="Group 131"/>
          <p:cNvGrpSpPr>
            <a:grpSpLocks/>
          </p:cNvGrpSpPr>
          <p:nvPr/>
        </p:nvGrpSpPr>
        <p:grpSpPr bwMode="auto">
          <a:xfrm>
            <a:off x="7916863" y="5638800"/>
            <a:ext cx="341312" cy="533400"/>
            <a:chOff x="4987" y="3552"/>
            <a:chExt cx="215" cy="336"/>
          </a:xfrm>
        </p:grpSpPr>
        <p:sp>
          <p:nvSpPr>
            <p:cNvPr id="367748" name="AutoShape 132"/>
            <p:cNvSpPr>
              <a:spLocks noChangeArrowheads="1"/>
            </p:cNvSpPr>
            <p:nvPr/>
          </p:nvSpPr>
          <p:spPr bwMode="auto">
            <a:xfrm>
              <a:off x="505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749" name="Text Box 133"/>
            <p:cNvSpPr txBox="1">
              <a:spLocks noChangeArrowheads="1"/>
            </p:cNvSpPr>
            <p:nvPr/>
          </p:nvSpPr>
          <p:spPr bwMode="auto">
            <a:xfrm>
              <a:off x="498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7750" name="AutoShape 134"/>
          <p:cNvCxnSpPr>
            <a:cxnSpLocks noChangeShapeType="1"/>
            <a:stCxn id="367748" idx="0"/>
            <a:endCxn id="367744" idx="3"/>
          </p:cNvCxnSpPr>
          <p:nvPr/>
        </p:nvCxnSpPr>
        <p:spPr bwMode="auto">
          <a:xfrm flipH="1" flipV="1">
            <a:off x="7704138" y="4572000"/>
            <a:ext cx="3952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751" name="Group 135"/>
          <p:cNvGrpSpPr>
            <a:grpSpLocks/>
          </p:cNvGrpSpPr>
          <p:nvPr/>
        </p:nvGrpSpPr>
        <p:grpSpPr bwMode="auto">
          <a:xfrm>
            <a:off x="8374063" y="5638800"/>
            <a:ext cx="341312" cy="533400"/>
            <a:chOff x="5275" y="3552"/>
            <a:chExt cx="215" cy="336"/>
          </a:xfrm>
        </p:grpSpPr>
        <p:sp>
          <p:nvSpPr>
            <p:cNvPr id="367752" name="AutoShape 136"/>
            <p:cNvSpPr>
              <a:spLocks noChangeArrowheads="1"/>
            </p:cNvSpPr>
            <p:nvPr/>
          </p:nvSpPr>
          <p:spPr bwMode="auto">
            <a:xfrm>
              <a:off x="534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753" name="Text Box 137"/>
            <p:cNvSpPr txBox="1">
              <a:spLocks noChangeArrowheads="1"/>
            </p:cNvSpPr>
            <p:nvPr/>
          </p:nvSpPr>
          <p:spPr bwMode="auto">
            <a:xfrm>
              <a:off x="5275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7754" name="AutoShape 138"/>
          <p:cNvCxnSpPr>
            <a:cxnSpLocks noChangeShapeType="1"/>
            <a:stCxn id="367752" idx="0"/>
            <a:endCxn id="367756" idx="3"/>
          </p:cNvCxnSpPr>
          <p:nvPr/>
        </p:nvCxnSpPr>
        <p:spPr bwMode="auto">
          <a:xfrm flipH="1" flipV="1">
            <a:off x="8542338" y="4572000"/>
            <a:ext cx="142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755" name="Group 139"/>
          <p:cNvGrpSpPr>
            <a:grpSpLocks/>
          </p:cNvGrpSpPr>
          <p:nvPr/>
        </p:nvGrpSpPr>
        <p:grpSpPr bwMode="auto">
          <a:xfrm>
            <a:off x="8229600" y="4267200"/>
            <a:ext cx="388938" cy="304800"/>
            <a:chOff x="379" y="2832"/>
            <a:chExt cx="245" cy="192"/>
          </a:xfrm>
        </p:grpSpPr>
        <p:sp>
          <p:nvSpPr>
            <p:cNvPr id="367756" name="AutoShape 140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757" name="Text Box 141"/>
            <p:cNvSpPr txBox="1">
              <a:spLocks noChangeArrowheads="1"/>
            </p:cNvSpPr>
            <p:nvPr/>
          </p:nvSpPr>
          <p:spPr bwMode="auto">
            <a:xfrm>
              <a:off x="379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7758" name="AutoShape 142"/>
          <p:cNvCxnSpPr>
            <a:cxnSpLocks noChangeShapeType="1"/>
            <a:stCxn id="367756" idx="0"/>
            <a:endCxn id="367776" idx="3"/>
          </p:cNvCxnSpPr>
          <p:nvPr/>
        </p:nvCxnSpPr>
        <p:spPr bwMode="auto">
          <a:xfrm flipH="1" flipV="1">
            <a:off x="7399338" y="2971800"/>
            <a:ext cx="114300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759" name="Group 143"/>
          <p:cNvGrpSpPr>
            <a:grpSpLocks/>
          </p:cNvGrpSpPr>
          <p:nvPr/>
        </p:nvGrpSpPr>
        <p:grpSpPr bwMode="auto">
          <a:xfrm>
            <a:off x="8678863" y="5638800"/>
            <a:ext cx="341312" cy="533400"/>
            <a:chOff x="5467" y="3552"/>
            <a:chExt cx="215" cy="336"/>
          </a:xfrm>
        </p:grpSpPr>
        <p:sp>
          <p:nvSpPr>
            <p:cNvPr id="367760" name="AutoShape 144"/>
            <p:cNvSpPr>
              <a:spLocks noChangeArrowheads="1"/>
            </p:cNvSpPr>
            <p:nvPr/>
          </p:nvSpPr>
          <p:spPr bwMode="auto">
            <a:xfrm>
              <a:off x="553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761" name="Text Box 145"/>
            <p:cNvSpPr txBox="1">
              <a:spLocks noChangeArrowheads="1"/>
            </p:cNvSpPr>
            <p:nvPr/>
          </p:nvSpPr>
          <p:spPr bwMode="auto">
            <a:xfrm>
              <a:off x="546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7762" name="AutoShape 146"/>
          <p:cNvCxnSpPr>
            <a:cxnSpLocks noChangeShapeType="1"/>
            <a:stCxn id="367760" idx="0"/>
            <a:endCxn id="367756" idx="3"/>
          </p:cNvCxnSpPr>
          <p:nvPr/>
        </p:nvCxnSpPr>
        <p:spPr bwMode="auto">
          <a:xfrm flipH="1" flipV="1">
            <a:off x="8542338" y="4572000"/>
            <a:ext cx="3190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763" name="Group 147"/>
          <p:cNvGrpSpPr>
            <a:grpSpLocks/>
          </p:cNvGrpSpPr>
          <p:nvPr/>
        </p:nvGrpSpPr>
        <p:grpSpPr bwMode="auto">
          <a:xfrm>
            <a:off x="3429000" y="2667000"/>
            <a:ext cx="358775" cy="304800"/>
            <a:chOff x="1296" y="2160"/>
            <a:chExt cx="226" cy="192"/>
          </a:xfrm>
        </p:grpSpPr>
        <p:sp>
          <p:nvSpPr>
            <p:cNvPr id="367764" name="AutoShape 148"/>
            <p:cNvSpPr>
              <a:spLocks noChangeArrowheads="1"/>
            </p:cNvSpPr>
            <p:nvPr/>
          </p:nvSpPr>
          <p:spPr bwMode="auto">
            <a:xfrm>
              <a:off x="1426" y="2208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765" name="Text Box 149"/>
            <p:cNvSpPr txBox="1">
              <a:spLocks noChangeArrowheads="1"/>
            </p:cNvSpPr>
            <p:nvPr/>
          </p:nvSpPr>
          <p:spPr bwMode="auto">
            <a:xfrm>
              <a:off x="1296" y="216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67766" name="AutoShape 150"/>
          <p:cNvCxnSpPr>
            <a:cxnSpLocks noChangeShapeType="1"/>
            <a:stCxn id="367764" idx="0"/>
            <a:endCxn id="367780" idx="3"/>
          </p:cNvCxnSpPr>
          <p:nvPr/>
        </p:nvCxnSpPr>
        <p:spPr bwMode="auto">
          <a:xfrm flipV="1">
            <a:off x="3711575" y="1371600"/>
            <a:ext cx="1676400" cy="13716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767" name="Group 151"/>
          <p:cNvGrpSpPr>
            <a:grpSpLocks/>
          </p:cNvGrpSpPr>
          <p:nvPr/>
        </p:nvGrpSpPr>
        <p:grpSpPr bwMode="auto">
          <a:xfrm>
            <a:off x="5356225" y="2667000"/>
            <a:ext cx="358775" cy="304800"/>
            <a:chOff x="1296" y="2160"/>
            <a:chExt cx="226" cy="192"/>
          </a:xfrm>
        </p:grpSpPr>
        <p:sp>
          <p:nvSpPr>
            <p:cNvPr id="367768" name="AutoShape 152"/>
            <p:cNvSpPr>
              <a:spLocks noChangeArrowheads="1"/>
            </p:cNvSpPr>
            <p:nvPr/>
          </p:nvSpPr>
          <p:spPr bwMode="auto">
            <a:xfrm>
              <a:off x="1426" y="2208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769" name="Text Box 153"/>
            <p:cNvSpPr txBox="1">
              <a:spLocks noChangeArrowheads="1"/>
            </p:cNvSpPr>
            <p:nvPr/>
          </p:nvSpPr>
          <p:spPr bwMode="auto">
            <a:xfrm>
              <a:off x="1296" y="216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67770" name="AutoShape 154"/>
          <p:cNvCxnSpPr>
            <a:cxnSpLocks noChangeShapeType="1"/>
            <a:stCxn id="367768" idx="0"/>
            <a:endCxn id="367780" idx="3"/>
          </p:cNvCxnSpPr>
          <p:nvPr/>
        </p:nvCxnSpPr>
        <p:spPr bwMode="auto">
          <a:xfrm flipH="1" flipV="1">
            <a:off x="5387975" y="1371600"/>
            <a:ext cx="250825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771" name="Group 155"/>
          <p:cNvGrpSpPr>
            <a:grpSpLocks/>
          </p:cNvGrpSpPr>
          <p:nvPr/>
        </p:nvGrpSpPr>
        <p:grpSpPr bwMode="auto">
          <a:xfrm>
            <a:off x="6248400" y="2667000"/>
            <a:ext cx="388938" cy="304800"/>
            <a:chOff x="1277" y="2160"/>
            <a:chExt cx="245" cy="192"/>
          </a:xfrm>
        </p:grpSpPr>
        <p:sp>
          <p:nvSpPr>
            <p:cNvPr id="367772" name="AutoShape 156"/>
            <p:cNvSpPr>
              <a:spLocks noChangeArrowheads="1"/>
            </p:cNvSpPr>
            <p:nvPr/>
          </p:nvSpPr>
          <p:spPr bwMode="auto">
            <a:xfrm>
              <a:off x="1426" y="2208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773" name="Text Box 157"/>
            <p:cNvSpPr txBox="1">
              <a:spLocks noChangeArrowheads="1"/>
            </p:cNvSpPr>
            <p:nvPr/>
          </p:nvSpPr>
          <p:spPr bwMode="auto">
            <a:xfrm>
              <a:off x="1277" y="2160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  <a:endPara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67774" name="AutoShape 158"/>
          <p:cNvCxnSpPr>
            <a:cxnSpLocks noChangeShapeType="1"/>
            <a:stCxn id="367772" idx="0"/>
            <a:endCxn id="367780" idx="3"/>
          </p:cNvCxnSpPr>
          <p:nvPr/>
        </p:nvCxnSpPr>
        <p:spPr bwMode="auto">
          <a:xfrm flipH="1" flipV="1">
            <a:off x="5387975" y="1371600"/>
            <a:ext cx="1173163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775" name="Group 159"/>
          <p:cNvGrpSpPr>
            <a:grpSpLocks/>
          </p:cNvGrpSpPr>
          <p:nvPr/>
        </p:nvGrpSpPr>
        <p:grpSpPr bwMode="auto">
          <a:xfrm>
            <a:off x="7086600" y="2667000"/>
            <a:ext cx="388938" cy="304800"/>
            <a:chOff x="1277" y="2160"/>
            <a:chExt cx="245" cy="192"/>
          </a:xfrm>
        </p:grpSpPr>
        <p:sp>
          <p:nvSpPr>
            <p:cNvPr id="367776" name="AutoShape 160"/>
            <p:cNvSpPr>
              <a:spLocks noChangeArrowheads="1"/>
            </p:cNvSpPr>
            <p:nvPr/>
          </p:nvSpPr>
          <p:spPr bwMode="auto">
            <a:xfrm>
              <a:off x="1426" y="2208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777" name="Text Box 161"/>
            <p:cNvSpPr txBox="1">
              <a:spLocks noChangeArrowheads="1"/>
            </p:cNvSpPr>
            <p:nvPr/>
          </p:nvSpPr>
          <p:spPr bwMode="auto">
            <a:xfrm>
              <a:off x="1277" y="2160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  <a:endPara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67778" name="AutoShape 162"/>
          <p:cNvCxnSpPr>
            <a:cxnSpLocks noChangeShapeType="1"/>
            <a:stCxn id="367776" idx="0"/>
            <a:endCxn id="367780" idx="3"/>
          </p:cNvCxnSpPr>
          <p:nvPr/>
        </p:nvCxnSpPr>
        <p:spPr bwMode="auto">
          <a:xfrm flipH="1" flipV="1">
            <a:off x="5387975" y="1371600"/>
            <a:ext cx="2011363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779" name="Group 163"/>
          <p:cNvGrpSpPr>
            <a:grpSpLocks/>
          </p:cNvGrpSpPr>
          <p:nvPr/>
        </p:nvGrpSpPr>
        <p:grpSpPr bwMode="auto">
          <a:xfrm>
            <a:off x="5105400" y="1066800"/>
            <a:ext cx="358775" cy="304800"/>
            <a:chOff x="398" y="2832"/>
            <a:chExt cx="226" cy="192"/>
          </a:xfrm>
        </p:grpSpPr>
        <p:sp>
          <p:nvSpPr>
            <p:cNvPr id="367780" name="AutoShape 164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781" name="Text Box 165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367782" name="Rectangle 166"/>
          <p:cNvSpPr>
            <a:spLocks noChangeArrowheads="1"/>
          </p:cNvSpPr>
          <p:nvPr/>
        </p:nvSpPr>
        <p:spPr bwMode="auto">
          <a:xfrm rot="-2305367">
            <a:off x="4114800" y="1752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7783" name="Rectangle 167"/>
          <p:cNvSpPr>
            <a:spLocks noChangeArrowheads="1"/>
          </p:cNvSpPr>
          <p:nvPr/>
        </p:nvSpPr>
        <p:spPr bwMode="auto">
          <a:xfrm rot="4829089">
            <a:off x="4914900" y="19431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67784" name="Rectangle 168"/>
          <p:cNvSpPr>
            <a:spLocks noChangeArrowheads="1"/>
          </p:cNvSpPr>
          <p:nvPr/>
        </p:nvSpPr>
        <p:spPr bwMode="auto">
          <a:xfrm rot="3154599">
            <a:off x="5448300" y="2019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26</a:t>
            </a:r>
          </a:p>
        </p:txBody>
      </p:sp>
      <p:sp>
        <p:nvSpPr>
          <p:cNvPr id="367785" name="Rectangle 169"/>
          <p:cNvSpPr>
            <a:spLocks noChangeArrowheads="1"/>
          </p:cNvSpPr>
          <p:nvPr/>
        </p:nvSpPr>
        <p:spPr bwMode="auto">
          <a:xfrm rot="2062070">
            <a:off x="5867400" y="1676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26</a:t>
            </a:r>
          </a:p>
        </p:txBody>
      </p:sp>
      <p:sp>
        <p:nvSpPr>
          <p:cNvPr id="367786" name="Rectangle 170"/>
          <p:cNvSpPr>
            <a:spLocks noChangeArrowheads="1"/>
          </p:cNvSpPr>
          <p:nvPr/>
        </p:nvSpPr>
        <p:spPr bwMode="auto">
          <a:xfrm rot="-1808986">
            <a:off x="9906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17</a:t>
            </a:r>
          </a:p>
        </p:txBody>
      </p:sp>
      <p:sp>
        <p:nvSpPr>
          <p:cNvPr id="367787" name="Rectangle 171"/>
          <p:cNvSpPr>
            <a:spLocks noChangeArrowheads="1"/>
          </p:cNvSpPr>
          <p:nvPr/>
        </p:nvSpPr>
        <p:spPr bwMode="auto">
          <a:xfrm rot="-2290550">
            <a:off x="15240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18</a:t>
            </a:r>
          </a:p>
        </p:txBody>
      </p:sp>
      <p:sp>
        <p:nvSpPr>
          <p:cNvPr id="367788" name="Rectangle 172"/>
          <p:cNvSpPr>
            <a:spLocks noChangeArrowheads="1"/>
          </p:cNvSpPr>
          <p:nvPr/>
        </p:nvSpPr>
        <p:spPr bwMode="auto">
          <a:xfrm rot="-3372272">
            <a:off x="21336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25</a:t>
            </a:r>
          </a:p>
        </p:txBody>
      </p:sp>
      <p:sp>
        <p:nvSpPr>
          <p:cNvPr id="367789" name="Rectangle 173"/>
          <p:cNvSpPr>
            <a:spLocks noChangeArrowheads="1"/>
          </p:cNvSpPr>
          <p:nvPr/>
        </p:nvSpPr>
        <p:spPr bwMode="auto">
          <a:xfrm rot="-5144998">
            <a:off x="2819400" y="3810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26</a:t>
            </a:r>
          </a:p>
        </p:txBody>
      </p:sp>
      <p:sp>
        <p:nvSpPr>
          <p:cNvPr id="367790" name="Rectangle 174"/>
          <p:cNvSpPr>
            <a:spLocks noChangeArrowheads="1"/>
          </p:cNvSpPr>
          <p:nvPr/>
        </p:nvSpPr>
        <p:spPr bwMode="auto">
          <a:xfrm rot="4133730" flipH="1">
            <a:off x="34290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26</a:t>
            </a:r>
          </a:p>
        </p:txBody>
      </p:sp>
      <p:sp>
        <p:nvSpPr>
          <p:cNvPr id="367791" name="Rectangle 175"/>
          <p:cNvSpPr>
            <a:spLocks noChangeArrowheads="1"/>
          </p:cNvSpPr>
          <p:nvPr/>
        </p:nvSpPr>
        <p:spPr bwMode="auto">
          <a:xfrm rot="2991118" flipH="1">
            <a:off x="39624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27</a:t>
            </a:r>
          </a:p>
        </p:txBody>
      </p:sp>
      <p:sp>
        <p:nvSpPr>
          <p:cNvPr id="367792" name="Rectangle 176"/>
          <p:cNvSpPr>
            <a:spLocks noChangeArrowheads="1"/>
          </p:cNvSpPr>
          <p:nvPr/>
        </p:nvSpPr>
        <p:spPr bwMode="auto">
          <a:xfrm rot="-2398539">
            <a:off x="76200" y="5105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14</a:t>
            </a:r>
          </a:p>
        </p:txBody>
      </p:sp>
      <p:sp>
        <p:nvSpPr>
          <p:cNvPr id="367793" name="Rectangle 177"/>
          <p:cNvSpPr>
            <a:spLocks noChangeArrowheads="1"/>
          </p:cNvSpPr>
          <p:nvPr/>
        </p:nvSpPr>
        <p:spPr bwMode="auto">
          <a:xfrm rot="-2025547">
            <a:off x="457200" y="5181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67794" name="Rectangle 178"/>
          <p:cNvSpPr>
            <a:spLocks noChangeArrowheads="1"/>
          </p:cNvSpPr>
          <p:nvPr/>
        </p:nvSpPr>
        <p:spPr bwMode="auto">
          <a:xfrm rot="-4286749">
            <a:off x="1560513" y="51419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7795" name="Rectangle 179"/>
          <p:cNvSpPr>
            <a:spLocks noChangeArrowheads="1"/>
          </p:cNvSpPr>
          <p:nvPr/>
        </p:nvSpPr>
        <p:spPr bwMode="auto">
          <a:xfrm rot="-3353839">
            <a:off x="1943100" y="4987925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67796" name="Rectangle 180"/>
          <p:cNvSpPr>
            <a:spLocks noChangeArrowheads="1"/>
          </p:cNvSpPr>
          <p:nvPr/>
        </p:nvSpPr>
        <p:spPr bwMode="auto">
          <a:xfrm rot="4022106">
            <a:off x="27813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7797" name="Rectangle 181"/>
          <p:cNvSpPr>
            <a:spLocks noChangeArrowheads="1"/>
          </p:cNvSpPr>
          <p:nvPr/>
        </p:nvSpPr>
        <p:spPr bwMode="auto">
          <a:xfrm rot="-5518517">
            <a:off x="3238500" y="49911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7798" name="Rectangle 182"/>
          <p:cNvSpPr>
            <a:spLocks noChangeArrowheads="1"/>
          </p:cNvSpPr>
          <p:nvPr/>
        </p:nvSpPr>
        <p:spPr bwMode="auto">
          <a:xfrm rot="-5139955">
            <a:off x="3619500" y="4975225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67799" name="Rectangle 183"/>
          <p:cNvSpPr>
            <a:spLocks noChangeArrowheads="1"/>
          </p:cNvSpPr>
          <p:nvPr/>
        </p:nvSpPr>
        <p:spPr bwMode="auto">
          <a:xfrm rot="3116456">
            <a:off x="43815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7800" name="Rectangle 184"/>
          <p:cNvSpPr>
            <a:spLocks noChangeArrowheads="1"/>
          </p:cNvSpPr>
          <p:nvPr/>
        </p:nvSpPr>
        <p:spPr bwMode="auto">
          <a:xfrm rot="3916218">
            <a:off x="49149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24</a:t>
            </a:r>
          </a:p>
        </p:txBody>
      </p:sp>
      <p:sp>
        <p:nvSpPr>
          <p:cNvPr id="367801" name="Rectangle 185"/>
          <p:cNvSpPr>
            <a:spLocks noChangeArrowheads="1"/>
          </p:cNvSpPr>
          <p:nvPr/>
        </p:nvSpPr>
        <p:spPr bwMode="auto">
          <a:xfrm rot="4541051" flipH="1">
            <a:off x="5181600" y="37338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18</a:t>
            </a:r>
          </a:p>
        </p:txBody>
      </p:sp>
      <p:sp>
        <p:nvSpPr>
          <p:cNvPr id="367802" name="Rectangle 186"/>
          <p:cNvSpPr>
            <a:spLocks noChangeArrowheads="1"/>
          </p:cNvSpPr>
          <p:nvPr/>
        </p:nvSpPr>
        <p:spPr bwMode="auto">
          <a:xfrm rot="4541051" flipH="1">
            <a:off x="5867400" y="36576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31</a:t>
            </a:r>
          </a:p>
        </p:txBody>
      </p:sp>
      <p:sp>
        <p:nvSpPr>
          <p:cNvPr id="367803" name="Rectangle 187"/>
          <p:cNvSpPr>
            <a:spLocks noChangeArrowheads="1"/>
          </p:cNvSpPr>
          <p:nvPr/>
        </p:nvSpPr>
        <p:spPr bwMode="auto">
          <a:xfrm rot="2916346" flipH="1">
            <a:off x="6445250" y="3505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30</a:t>
            </a:r>
          </a:p>
        </p:txBody>
      </p:sp>
      <p:sp>
        <p:nvSpPr>
          <p:cNvPr id="367804" name="Rectangle 188"/>
          <p:cNvSpPr>
            <a:spLocks noChangeArrowheads="1"/>
          </p:cNvSpPr>
          <p:nvPr/>
        </p:nvSpPr>
        <p:spPr bwMode="auto">
          <a:xfrm rot="3051468" flipH="1">
            <a:off x="7277100" y="3429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32</a:t>
            </a:r>
          </a:p>
        </p:txBody>
      </p:sp>
      <p:sp>
        <p:nvSpPr>
          <p:cNvPr id="367805" name="Rectangle 189"/>
          <p:cNvSpPr>
            <a:spLocks noChangeArrowheads="1"/>
          </p:cNvSpPr>
          <p:nvPr/>
        </p:nvSpPr>
        <p:spPr bwMode="auto">
          <a:xfrm rot="16622489" flipH="1">
            <a:off x="5372100" y="51419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7806" name="Rectangle 190"/>
          <p:cNvSpPr>
            <a:spLocks noChangeArrowheads="1"/>
          </p:cNvSpPr>
          <p:nvPr/>
        </p:nvSpPr>
        <p:spPr bwMode="auto">
          <a:xfrm rot="3611954">
            <a:off x="5981700" y="51435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7807" name="Rectangle 191"/>
          <p:cNvSpPr>
            <a:spLocks noChangeArrowheads="1"/>
          </p:cNvSpPr>
          <p:nvPr/>
        </p:nvSpPr>
        <p:spPr bwMode="auto">
          <a:xfrm rot="4617816">
            <a:off x="5751513" y="52943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26</a:t>
            </a:r>
          </a:p>
        </p:txBody>
      </p:sp>
      <p:sp>
        <p:nvSpPr>
          <p:cNvPr id="367808" name="Rectangle 192"/>
          <p:cNvSpPr>
            <a:spLocks noChangeArrowheads="1"/>
          </p:cNvSpPr>
          <p:nvPr/>
        </p:nvSpPr>
        <p:spPr bwMode="auto">
          <a:xfrm rot="4319672">
            <a:off x="6818313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67809" name="Rectangle 193"/>
          <p:cNvSpPr>
            <a:spLocks noChangeArrowheads="1"/>
          </p:cNvSpPr>
          <p:nvPr/>
        </p:nvSpPr>
        <p:spPr bwMode="auto">
          <a:xfrm rot="16209775" flipH="1">
            <a:off x="64389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7810" name="Rectangle 194"/>
          <p:cNvSpPr>
            <a:spLocks noChangeArrowheads="1"/>
          </p:cNvSpPr>
          <p:nvPr/>
        </p:nvSpPr>
        <p:spPr bwMode="auto">
          <a:xfrm rot="4319672">
            <a:off x="76581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67811" name="Rectangle 195"/>
          <p:cNvSpPr>
            <a:spLocks noChangeArrowheads="1"/>
          </p:cNvSpPr>
          <p:nvPr/>
        </p:nvSpPr>
        <p:spPr bwMode="auto">
          <a:xfrm rot="5131655">
            <a:off x="72009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7812" name="Rectangle 196"/>
          <p:cNvSpPr>
            <a:spLocks noChangeArrowheads="1"/>
          </p:cNvSpPr>
          <p:nvPr/>
        </p:nvSpPr>
        <p:spPr bwMode="auto">
          <a:xfrm rot="5527092">
            <a:off x="80391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7813" name="Rectangle 197"/>
          <p:cNvSpPr>
            <a:spLocks noChangeArrowheads="1"/>
          </p:cNvSpPr>
          <p:nvPr/>
        </p:nvSpPr>
        <p:spPr bwMode="auto">
          <a:xfrm rot="4517423">
            <a:off x="8420100" y="51435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67814" name="Rectangle 198"/>
          <p:cNvSpPr>
            <a:spLocks noChangeArrowheads="1"/>
          </p:cNvSpPr>
          <p:nvPr/>
        </p:nvSpPr>
        <p:spPr bwMode="auto">
          <a:xfrm flipH="1">
            <a:off x="826770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367815" name="Rectangle 199"/>
          <p:cNvSpPr>
            <a:spLocks noChangeArrowheads="1"/>
          </p:cNvSpPr>
          <p:nvPr/>
        </p:nvSpPr>
        <p:spPr bwMode="auto">
          <a:xfrm>
            <a:off x="739140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16" name="Rectangle 200"/>
          <p:cNvSpPr>
            <a:spLocks noChangeArrowheads="1"/>
          </p:cNvSpPr>
          <p:nvPr/>
        </p:nvSpPr>
        <p:spPr bwMode="auto">
          <a:xfrm>
            <a:off x="761047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67817" name="Rectangle 201"/>
          <p:cNvSpPr>
            <a:spLocks noChangeArrowheads="1"/>
          </p:cNvSpPr>
          <p:nvPr/>
        </p:nvSpPr>
        <p:spPr bwMode="auto">
          <a:xfrm>
            <a:off x="782955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18" name="Rectangle 202"/>
          <p:cNvSpPr>
            <a:spLocks noChangeArrowheads="1"/>
          </p:cNvSpPr>
          <p:nvPr/>
        </p:nvSpPr>
        <p:spPr bwMode="auto">
          <a:xfrm>
            <a:off x="804862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67819" name="Rectangle 203"/>
          <p:cNvSpPr>
            <a:spLocks noChangeArrowheads="1"/>
          </p:cNvSpPr>
          <p:nvPr/>
        </p:nvSpPr>
        <p:spPr bwMode="auto">
          <a:xfrm>
            <a:off x="848677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67820" name="Rectangle 204"/>
          <p:cNvSpPr>
            <a:spLocks noChangeArrowheads="1"/>
          </p:cNvSpPr>
          <p:nvPr/>
        </p:nvSpPr>
        <p:spPr bwMode="auto">
          <a:xfrm>
            <a:off x="870585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21" name="Rectangle 205"/>
          <p:cNvSpPr>
            <a:spLocks noChangeArrowheads="1"/>
          </p:cNvSpPr>
          <p:nvPr/>
        </p:nvSpPr>
        <p:spPr bwMode="auto">
          <a:xfrm>
            <a:off x="892492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67822" name="Rectangle 206"/>
          <p:cNvSpPr>
            <a:spLocks noChangeArrowheads="1"/>
          </p:cNvSpPr>
          <p:nvPr/>
        </p:nvSpPr>
        <p:spPr bwMode="auto">
          <a:xfrm flipH="1">
            <a:off x="892492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67823" name="Rectangle 207"/>
          <p:cNvSpPr>
            <a:spLocks noChangeArrowheads="1"/>
          </p:cNvSpPr>
          <p:nvPr/>
        </p:nvSpPr>
        <p:spPr bwMode="auto">
          <a:xfrm flipH="1">
            <a:off x="870585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67824" name="Rectangle 208"/>
          <p:cNvSpPr>
            <a:spLocks noChangeArrowheads="1"/>
          </p:cNvSpPr>
          <p:nvPr/>
        </p:nvSpPr>
        <p:spPr bwMode="auto">
          <a:xfrm flipH="1">
            <a:off x="848677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25" name="Rectangle 209"/>
          <p:cNvSpPr>
            <a:spLocks noChangeArrowheads="1"/>
          </p:cNvSpPr>
          <p:nvPr/>
        </p:nvSpPr>
        <p:spPr bwMode="auto">
          <a:xfrm flipH="1">
            <a:off x="804862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26" name="Rectangle 210"/>
          <p:cNvSpPr>
            <a:spLocks noChangeArrowheads="1"/>
          </p:cNvSpPr>
          <p:nvPr/>
        </p:nvSpPr>
        <p:spPr bwMode="auto">
          <a:xfrm flipH="1">
            <a:off x="782955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67827" name="Rectangle 211"/>
          <p:cNvSpPr>
            <a:spLocks noChangeArrowheads="1"/>
          </p:cNvSpPr>
          <p:nvPr/>
        </p:nvSpPr>
        <p:spPr bwMode="auto">
          <a:xfrm flipH="1">
            <a:off x="761047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28" name="Rectangle 212"/>
          <p:cNvSpPr>
            <a:spLocks noChangeArrowheads="1"/>
          </p:cNvSpPr>
          <p:nvPr/>
        </p:nvSpPr>
        <p:spPr bwMode="auto">
          <a:xfrm flipH="1">
            <a:off x="739140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67829" name="Rectangle 213"/>
          <p:cNvSpPr>
            <a:spLocks noChangeArrowheads="1"/>
          </p:cNvSpPr>
          <p:nvPr/>
        </p:nvSpPr>
        <p:spPr bwMode="auto">
          <a:xfrm>
            <a:off x="739140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30" name="Rectangle 214"/>
          <p:cNvSpPr>
            <a:spLocks noChangeArrowheads="1"/>
          </p:cNvSpPr>
          <p:nvPr/>
        </p:nvSpPr>
        <p:spPr bwMode="auto">
          <a:xfrm>
            <a:off x="761047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67831" name="Rectangle 215"/>
          <p:cNvSpPr>
            <a:spLocks noChangeArrowheads="1"/>
          </p:cNvSpPr>
          <p:nvPr/>
        </p:nvSpPr>
        <p:spPr bwMode="auto">
          <a:xfrm>
            <a:off x="782955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32" name="Rectangle 216"/>
          <p:cNvSpPr>
            <a:spLocks noChangeArrowheads="1"/>
          </p:cNvSpPr>
          <p:nvPr/>
        </p:nvSpPr>
        <p:spPr bwMode="auto">
          <a:xfrm>
            <a:off x="804862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67833" name="Rectangle 217"/>
          <p:cNvSpPr>
            <a:spLocks noChangeArrowheads="1"/>
          </p:cNvSpPr>
          <p:nvPr/>
        </p:nvSpPr>
        <p:spPr bwMode="auto">
          <a:xfrm>
            <a:off x="848677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367834" name="Rectangle 218"/>
          <p:cNvSpPr>
            <a:spLocks noChangeArrowheads="1"/>
          </p:cNvSpPr>
          <p:nvPr/>
        </p:nvSpPr>
        <p:spPr bwMode="auto">
          <a:xfrm>
            <a:off x="870585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35" name="Rectangle 219"/>
          <p:cNvSpPr>
            <a:spLocks noChangeArrowheads="1"/>
          </p:cNvSpPr>
          <p:nvPr/>
        </p:nvSpPr>
        <p:spPr bwMode="auto">
          <a:xfrm>
            <a:off x="892492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367836" name="Rectangle 220"/>
          <p:cNvSpPr>
            <a:spLocks noChangeArrowheads="1"/>
          </p:cNvSpPr>
          <p:nvPr/>
        </p:nvSpPr>
        <p:spPr bwMode="auto">
          <a:xfrm flipH="1">
            <a:off x="892492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67837" name="Rectangle 221"/>
          <p:cNvSpPr>
            <a:spLocks noChangeArrowheads="1"/>
          </p:cNvSpPr>
          <p:nvPr/>
        </p:nvSpPr>
        <p:spPr bwMode="auto">
          <a:xfrm flipH="1">
            <a:off x="870585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367838" name="Rectangle 222"/>
          <p:cNvSpPr>
            <a:spLocks noChangeArrowheads="1"/>
          </p:cNvSpPr>
          <p:nvPr/>
        </p:nvSpPr>
        <p:spPr bwMode="auto">
          <a:xfrm flipH="1">
            <a:off x="848677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39" name="Rectangle 223"/>
          <p:cNvSpPr>
            <a:spLocks noChangeArrowheads="1"/>
          </p:cNvSpPr>
          <p:nvPr/>
        </p:nvSpPr>
        <p:spPr bwMode="auto">
          <a:xfrm flipH="1">
            <a:off x="804862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40" name="Rectangle 224"/>
          <p:cNvSpPr>
            <a:spLocks noChangeArrowheads="1"/>
          </p:cNvSpPr>
          <p:nvPr/>
        </p:nvSpPr>
        <p:spPr bwMode="auto">
          <a:xfrm flipH="1">
            <a:off x="782955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367841" name="Rectangle 225"/>
          <p:cNvSpPr>
            <a:spLocks noChangeArrowheads="1"/>
          </p:cNvSpPr>
          <p:nvPr/>
        </p:nvSpPr>
        <p:spPr bwMode="auto">
          <a:xfrm flipH="1">
            <a:off x="761047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42" name="Rectangle 226"/>
          <p:cNvSpPr>
            <a:spLocks noChangeArrowheads="1"/>
          </p:cNvSpPr>
          <p:nvPr/>
        </p:nvSpPr>
        <p:spPr bwMode="auto">
          <a:xfrm flipH="1">
            <a:off x="739140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367843" name="Rectangle 227"/>
          <p:cNvSpPr>
            <a:spLocks noChangeArrowheads="1"/>
          </p:cNvSpPr>
          <p:nvPr/>
        </p:nvSpPr>
        <p:spPr bwMode="auto">
          <a:xfrm>
            <a:off x="739140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44" name="Rectangle 228"/>
          <p:cNvSpPr>
            <a:spLocks noChangeArrowheads="1"/>
          </p:cNvSpPr>
          <p:nvPr/>
        </p:nvSpPr>
        <p:spPr bwMode="auto">
          <a:xfrm>
            <a:off x="761047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367845" name="Rectangle 229"/>
          <p:cNvSpPr>
            <a:spLocks noChangeArrowheads="1"/>
          </p:cNvSpPr>
          <p:nvPr/>
        </p:nvSpPr>
        <p:spPr bwMode="auto">
          <a:xfrm>
            <a:off x="782955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46" name="Rectangle 230"/>
          <p:cNvSpPr>
            <a:spLocks noChangeArrowheads="1"/>
          </p:cNvSpPr>
          <p:nvPr/>
        </p:nvSpPr>
        <p:spPr bwMode="auto">
          <a:xfrm>
            <a:off x="804862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367847" name="Rectangle 231"/>
          <p:cNvSpPr>
            <a:spLocks noChangeArrowheads="1"/>
          </p:cNvSpPr>
          <p:nvPr/>
        </p:nvSpPr>
        <p:spPr bwMode="auto">
          <a:xfrm>
            <a:off x="848677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367848" name="Rectangle 232"/>
          <p:cNvSpPr>
            <a:spLocks noChangeArrowheads="1"/>
          </p:cNvSpPr>
          <p:nvPr/>
        </p:nvSpPr>
        <p:spPr bwMode="auto">
          <a:xfrm>
            <a:off x="870585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49" name="Rectangle 233"/>
          <p:cNvSpPr>
            <a:spLocks noChangeArrowheads="1"/>
          </p:cNvSpPr>
          <p:nvPr/>
        </p:nvSpPr>
        <p:spPr bwMode="auto">
          <a:xfrm>
            <a:off x="892492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367850" name="Rectangle 234"/>
          <p:cNvSpPr>
            <a:spLocks noChangeArrowheads="1"/>
          </p:cNvSpPr>
          <p:nvPr/>
        </p:nvSpPr>
        <p:spPr bwMode="auto">
          <a:xfrm flipH="1">
            <a:off x="892492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67851" name="Rectangle 235"/>
          <p:cNvSpPr>
            <a:spLocks noChangeArrowheads="1"/>
          </p:cNvSpPr>
          <p:nvPr/>
        </p:nvSpPr>
        <p:spPr bwMode="auto">
          <a:xfrm flipH="1">
            <a:off x="870585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367852" name="Rectangle 236"/>
          <p:cNvSpPr>
            <a:spLocks noChangeArrowheads="1"/>
          </p:cNvSpPr>
          <p:nvPr/>
        </p:nvSpPr>
        <p:spPr bwMode="auto">
          <a:xfrm flipH="1">
            <a:off x="848677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53" name="Rectangle 237"/>
          <p:cNvSpPr>
            <a:spLocks noChangeArrowheads="1"/>
          </p:cNvSpPr>
          <p:nvPr/>
        </p:nvSpPr>
        <p:spPr bwMode="auto">
          <a:xfrm flipH="1">
            <a:off x="804862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54" name="Rectangle 238"/>
          <p:cNvSpPr>
            <a:spLocks noChangeArrowheads="1"/>
          </p:cNvSpPr>
          <p:nvPr/>
        </p:nvSpPr>
        <p:spPr bwMode="auto">
          <a:xfrm flipH="1">
            <a:off x="782955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367855" name="Rectangle 239"/>
          <p:cNvSpPr>
            <a:spLocks noChangeArrowheads="1"/>
          </p:cNvSpPr>
          <p:nvPr/>
        </p:nvSpPr>
        <p:spPr bwMode="auto">
          <a:xfrm flipH="1">
            <a:off x="761047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56" name="Rectangle 240"/>
          <p:cNvSpPr>
            <a:spLocks noChangeArrowheads="1"/>
          </p:cNvSpPr>
          <p:nvPr/>
        </p:nvSpPr>
        <p:spPr bwMode="auto">
          <a:xfrm flipH="1">
            <a:off x="739140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367857" name="Rectangle 241"/>
          <p:cNvSpPr>
            <a:spLocks noChangeArrowheads="1"/>
          </p:cNvSpPr>
          <p:nvPr/>
        </p:nvSpPr>
        <p:spPr bwMode="auto">
          <a:xfrm>
            <a:off x="739140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58" name="Rectangle 242"/>
          <p:cNvSpPr>
            <a:spLocks noChangeArrowheads="1"/>
          </p:cNvSpPr>
          <p:nvPr/>
        </p:nvSpPr>
        <p:spPr bwMode="auto">
          <a:xfrm>
            <a:off x="761047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367859" name="Rectangle 243"/>
          <p:cNvSpPr>
            <a:spLocks noChangeArrowheads="1"/>
          </p:cNvSpPr>
          <p:nvPr/>
        </p:nvSpPr>
        <p:spPr bwMode="auto">
          <a:xfrm>
            <a:off x="782955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60" name="Rectangle 244"/>
          <p:cNvSpPr>
            <a:spLocks noChangeArrowheads="1"/>
          </p:cNvSpPr>
          <p:nvPr/>
        </p:nvSpPr>
        <p:spPr bwMode="auto">
          <a:xfrm>
            <a:off x="804862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367861" name="Rectangle 245"/>
          <p:cNvSpPr>
            <a:spLocks noChangeArrowheads="1"/>
          </p:cNvSpPr>
          <p:nvPr/>
        </p:nvSpPr>
        <p:spPr bwMode="auto">
          <a:xfrm>
            <a:off x="848677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367862" name="Rectangle 246"/>
          <p:cNvSpPr>
            <a:spLocks noChangeArrowheads="1"/>
          </p:cNvSpPr>
          <p:nvPr/>
        </p:nvSpPr>
        <p:spPr bwMode="auto">
          <a:xfrm>
            <a:off x="870585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63" name="Rectangle 247"/>
          <p:cNvSpPr>
            <a:spLocks noChangeArrowheads="1"/>
          </p:cNvSpPr>
          <p:nvPr/>
        </p:nvSpPr>
        <p:spPr bwMode="auto">
          <a:xfrm>
            <a:off x="892492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367864" name="Rectangle 248"/>
          <p:cNvSpPr>
            <a:spLocks noChangeArrowheads="1"/>
          </p:cNvSpPr>
          <p:nvPr/>
        </p:nvSpPr>
        <p:spPr bwMode="auto">
          <a:xfrm flipH="1">
            <a:off x="892492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65" name="Rectangle 249"/>
          <p:cNvSpPr>
            <a:spLocks noChangeArrowheads="1"/>
          </p:cNvSpPr>
          <p:nvPr/>
        </p:nvSpPr>
        <p:spPr bwMode="auto">
          <a:xfrm flipH="1">
            <a:off x="870585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67866" name="Rectangle 250"/>
          <p:cNvSpPr>
            <a:spLocks noChangeArrowheads="1"/>
          </p:cNvSpPr>
          <p:nvPr/>
        </p:nvSpPr>
        <p:spPr bwMode="auto">
          <a:xfrm flipH="1">
            <a:off x="848677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67" name="Rectangle 251"/>
          <p:cNvSpPr>
            <a:spLocks noChangeArrowheads="1"/>
          </p:cNvSpPr>
          <p:nvPr/>
        </p:nvSpPr>
        <p:spPr bwMode="auto">
          <a:xfrm flipH="1">
            <a:off x="804862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68" name="Rectangle 252"/>
          <p:cNvSpPr>
            <a:spLocks noChangeArrowheads="1"/>
          </p:cNvSpPr>
          <p:nvPr/>
        </p:nvSpPr>
        <p:spPr bwMode="auto">
          <a:xfrm flipH="1">
            <a:off x="782955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367869" name="Rectangle 253"/>
          <p:cNvSpPr>
            <a:spLocks noChangeArrowheads="1"/>
          </p:cNvSpPr>
          <p:nvPr/>
        </p:nvSpPr>
        <p:spPr bwMode="auto">
          <a:xfrm flipH="1">
            <a:off x="761047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70" name="Rectangle 254"/>
          <p:cNvSpPr>
            <a:spLocks noChangeArrowheads="1"/>
          </p:cNvSpPr>
          <p:nvPr/>
        </p:nvSpPr>
        <p:spPr bwMode="auto">
          <a:xfrm flipH="1">
            <a:off x="739140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367871" name="AutoShape 255"/>
          <p:cNvSpPr>
            <a:spLocks noChangeArrowheads="1"/>
          </p:cNvSpPr>
          <p:nvPr/>
        </p:nvSpPr>
        <p:spPr bwMode="auto">
          <a:xfrm>
            <a:off x="7829550" y="2057400"/>
            <a:ext cx="219075" cy="2286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67872" name="AutoShape 256"/>
          <p:cNvSpPr>
            <a:spLocks noChangeArrowheads="1"/>
          </p:cNvSpPr>
          <p:nvPr/>
        </p:nvSpPr>
        <p:spPr bwMode="auto">
          <a:xfrm>
            <a:off x="8267700" y="2514600"/>
            <a:ext cx="219075" cy="228600"/>
          </a:xfrm>
          <a:prstGeom prst="sun">
            <a:avLst>
              <a:gd name="adj" fmla="val 25000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67873" name="Rectangle 257"/>
          <p:cNvSpPr>
            <a:spLocks noChangeArrowheads="1"/>
          </p:cNvSpPr>
          <p:nvPr/>
        </p:nvSpPr>
        <p:spPr bwMode="auto">
          <a:xfrm>
            <a:off x="826770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74" name="Rectangle 258"/>
          <p:cNvSpPr>
            <a:spLocks noChangeArrowheads="1"/>
          </p:cNvSpPr>
          <p:nvPr/>
        </p:nvSpPr>
        <p:spPr bwMode="auto">
          <a:xfrm flipH="1">
            <a:off x="826770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67875" name="Rectangle 259"/>
          <p:cNvSpPr>
            <a:spLocks noChangeArrowheads="1"/>
          </p:cNvSpPr>
          <p:nvPr/>
        </p:nvSpPr>
        <p:spPr bwMode="auto">
          <a:xfrm>
            <a:off x="826770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76" name="Rectangle 260"/>
          <p:cNvSpPr>
            <a:spLocks noChangeArrowheads="1"/>
          </p:cNvSpPr>
          <p:nvPr/>
        </p:nvSpPr>
        <p:spPr bwMode="auto">
          <a:xfrm flipH="1">
            <a:off x="826770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367877" name="Rectangle 261"/>
          <p:cNvSpPr>
            <a:spLocks noChangeArrowheads="1"/>
          </p:cNvSpPr>
          <p:nvPr/>
        </p:nvSpPr>
        <p:spPr bwMode="auto">
          <a:xfrm>
            <a:off x="826770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78" name="Rectangle 262"/>
          <p:cNvSpPr>
            <a:spLocks noChangeArrowheads="1"/>
          </p:cNvSpPr>
          <p:nvPr/>
        </p:nvSpPr>
        <p:spPr bwMode="auto">
          <a:xfrm flipH="1">
            <a:off x="826770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367879" name="Rectangle 263"/>
          <p:cNvSpPr>
            <a:spLocks noChangeArrowheads="1"/>
          </p:cNvSpPr>
          <p:nvPr/>
        </p:nvSpPr>
        <p:spPr bwMode="auto">
          <a:xfrm>
            <a:off x="826770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80" name="Oval 264"/>
          <p:cNvSpPr>
            <a:spLocks noChangeArrowheads="1"/>
          </p:cNvSpPr>
          <p:nvPr/>
        </p:nvSpPr>
        <p:spPr bwMode="auto">
          <a:xfrm>
            <a:off x="7435850" y="2103438"/>
            <a:ext cx="130175" cy="13652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67881" name="Oval 265"/>
          <p:cNvSpPr>
            <a:spLocks noChangeArrowheads="1"/>
          </p:cNvSpPr>
          <p:nvPr/>
        </p:nvSpPr>
        <p:spPr bwMode="auto">
          <a:xfrm>
            <a:off x="8312150" y="2103438"/>
            <a:ext cx="130175" cy="136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67882" name="Oval 266"/>
          <p:cNvSpPr>
            <a:spLocks noChangeArrowheads="1"/>
          </p:cNvSpPr>
          <p:nvPr/>
        </p:nvSpPr>
        <p:spPr bwMode="auto">
          <a:xfrm>
            <a:off x="8969375" y="1874838"/>
            <a:ext cx="130175" cy="13652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67883" name="Line 267"/>
          <p:cNvSpPr>
            <a:spLocks noChangeShapeType="1"/>
          </p:cNvSpPr>
          <p:nvPr/>
        </p:nvSpPr>
        <p:spPr bwMode="auto">
          <a:xfrm flipV="1">
            <a:off x="7543800" y="1981200"/>
            <a:ext cx="152400" cy="152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84" name="Line 268"/>
          <p:cNvSpPr>
            <a:spLocks noChangeShapeType="1"/>
          </p:cNvSpPr>
          <p:nvPr/>
        </p:nvSpPr>
        <p:spPr bwMode="auto">
          <a:xfrm flipH="1" flipV="1">
            <a:off x="8837613" y="1736725"/>
            <a:ext cx="17462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85" name="Line 269"/>
          <p:cNvSpPr>
            <a:spLocks noChangeShapeType="1"/>
          </p:cNvSpPr>
          <p:nvPr/>
        </p:nvSpPr>
        <p:spPr bwMode="auto">
          <a:xfrm flipV="1">
            <a:off x="7978775" y="1965325"/>
            <a:ext cx="174625" cy="1841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86" name="Rectangle 270"/>
          <p:cNvSpPr>
            <a:spLocks noChangeArrowheads="1"/>
          </p:cNvSpPr>
          <p:nvPr/>
        </p:nvSpPr>
        <p:spPr bwMode="auto">
          <a:xfrm>
            <a:off x="0" y="1676400"/>
            <a:ext cx="14017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lvl="1" algn="l">
              <a:spcBef>
                <a:spcPct val="0"/>
              </a:spcBef>
            </a:pPr>
            <a:r>
              <a:rPr lang="en-US" altLang="zh-CN" sz="2000" b="0">
                <a:solidFill>
                  <a:schemeClr val="bg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000" b="0">
                <a:solidFill>
                  <a:schemeClr val="bg2"/>
                </a:solidFill>
                <a:ea typeface="宋体" panose="02010600030101010101" pitchFamily="2" charset="-122"/>
              </a:rPr>
              <a:t> 	</a:t>
            </a:r>
            <a:r>
              <a:rPr lang="en-US" altLang="zh-CN" sz="1800" b="0">
                <a:solidFill>
                  <a:schemeClr val="bg2"/>
                </a:solidFill>
                <a:ea typeface="宋体" panose="02010600030101010101" pitchFamily="2" charset="-122"/>
              </a:rPr>
              <a:t>-</a:t>
            </a:r>
            <a:r>
              <a:rPr lang="en-US" altLang="zh-CN" sz="1800" b="0">
                <a:solidFill>
                  <a:schemeClr val="bg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sz="1800" b="0">
                <a:solidFill>
                  <a:schemeClr val="bg2"/>
                </a:solidFill>
                <a:ea typeface="宋体" panose="02010600030101010101" pitchFamily="2" charset="-122"/>
              </a:rPr>
              <a:t> </a:t>
            </a:r>
            <a:endParaRPr lang="en-US" altLang="zh-CN" sz="1800" b="0">
              <a:ea typeface="宋体" panose="02010600030101010101" pitchFamily="2" charset="-122"/>
            </a:endParaRPr>
          </a:p>
          <a:p>
            <a:pPr lvl="1" algn="l">
              <a:spcBef>
                <a:spcPct val="0"/>
              </a:spcBef>
            </a:pPr>
            <a:r>
              <a:rPr lang="en-US" altLang="zh-CN" sz="2000" b="0">
                <a:solidFill>
                  <a:schemeClr val="accent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sz="2000" b="0">
                <a:solidFill>
                  <a:schemeClr val="accent1"/>
                </a:solidFill>
                <a:ea typeface="宋体" panose="02010600030101010101" pitchFamily="2" charset="-122"/>
              </a:rPr>
              <a:t> 	1</a:t>
            </a:r>
          </a:p>
        </p:txBody>
      </p:sp>
      <p:sp>
        <p:nvSpPr>
          <p:cNvPr id="367887" name="Line 271"/>
          <p:cNvSpPr>
            <a:spLocks noChangeShapeType="1"/>
          </p:cNvSpPr>
          <p:nvPr/>
        </p:nvSpPr>
        <p:spPr bwMode="auto">
          <a:xfrm flipH="1" flipV="1">
            <a:off x="8610600" y="1524000"/>
            <a:ext cx="17462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88" name="Line 272"/>
          <p:cNvSpPr>
            <a:spLocks noChangeShapeType="1"/>
          </p:cNvSpPr>
          <p:nvPr/>
        </p:nvSpPr>
        <p:spPr bwMode="auto">
          <a:xfrm flipV="1">
            <a:off x="8816975" y="1524000"/>
            <a:ext cx="17462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89" name="Line 273"/>
          <p:cNvSpPr>
            <a:spLocks noChangeShapeType="1"/>
          </p:cNvSpPr>
          <p:nvPr/>
        </p:nvSpPr>
        <p:spPr bwMode="auto">
          <a:xfrm flipV="1">
            <a:off x="8458200" y="2438400"/>
            <a:ext cx="152400" cy="152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90" name="Line 274"/>
          <p:cNvSpPr>
            <a:spLocks noChangeShapeType="1"/>
          </p:cNvSpPr>
          <p:nvPr/>
        </p:nvSpPr>
        <p:spPr bwMode="auto">
          <a:xfrm flipH="1" flipV="1">
            <a:off x="8153400" y="2438400"/>
            <a:ext cx="17462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891" name="Text Box 275"/>
          <p:cNvSpPr txBox="1">
            <a:spLocks noChangeArrowheads="1"/>
          </p:cNvSpPr>
          <p:nvPr/>
        </p:nvSpPr>
        <p:spPr bwMode="auto">
          <a:xfrm>
            <a:off x="3581400" y="16764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67892" name="Text Box 276"/>
          <p:cNvSpPr txBox="1">
            <a:spLocks noChangeArrowheads="1"/>
          </p:cNvSpPr>
          <p:nvPr/>
        </p:nvSpPr>
        <p:spPr bwMode="auto">
          <a:xfrm>
            <a:off x="0" y="4419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67893" name="Text Box 277"/>
          <p:cNvSpPr txBox="1">
            <a:spLocks noChangeArrowheads="1"/>
          </p:cNvSpPr>
          <p:nvPr/>
        </p:nvSpPr>
        <p:spPr bwMode="auto">
          <a:xfrm>
            <a:off x="1828800" y="32004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1006632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80486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Checkers Alpha-Beta Example</a:t>
            </a:r>
          </a:p>
        </p:txBody>
      </p:sp>
      <p:grpSp>
        <p:nvGrpSpPr>
          <p:cNvPr id="368643" name="Group 3"/>
          <p:cNvGrpSpPr>
            <a:grpSpLocks/>
          </p:cNvGrpSpPr>
          <p:nvPr/>
        </p:nvGrpSpPr>
        <p:grpSpPr bwMode="auto">
          <a:xfrm>
            <a:off x="3962400" y="5638800"/>
            <a:ext cx="282575" cy="533400"/>
            <a:chOff x="-34" y="3552"/>
            <a:chExt cx="178" cy="336"/>
          </a:xfrm>
        </p:grpSpPr>
        <p:sp>
          <p:nvSpPr>
            <p:cNvPr id="368644" name="AutoShape 4"/>
            <p:cNvSpPr>
              <a:spLocks noChangeArrowheads="1"/>
            </p:cNvSpPr>
            <p:nvPr/>
          </p:nvSpPr>
          <p:spPr bwMode="auto">
            <a:xfrm>
              <a:off x="1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645" name="Text Box 5"/>
            <p:cNvSpPr txBox="1">
              <a:spLocks noChangeArrowheads="1"/>
            </p:cNvSpPr>
            <p:nvPr/>
          </p:nvSpPr>
          <p:spPr bwMode="auto">
            <a:xfrm>
              <a:off x="-3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8646" name="AutoShape 6"/>
          <p:cNvCxnSpPr>
            <a:cxnSpLocks noChangeShapeType="1"/>
            <a:stCxn id="368644" idx="0"/>
            <a:endCxn id="368648" idx="3"/>
          </p:cNvCxnSpPr>
          <p:nvPr/>
        </p:nvCxnSpPr>
        <p:spPr bwMode="auto">
          <a:xfrm flipV="1">
            <a:off x="4114800" y="4572000"/>
            <a:ext cx="76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647" name="Group 7"/>
          <p:cNvGrpSpPr>
            <a:grpSpLocks/>
          </p:cNvGrpSpPr>
          <p:nvPr/>
        </p:nvGrpSpPr>
        <p:grpSpPr bwMode="auto">
          <a:xfrm>
            <a:off x="3908425" y="4267200"/>
            <a:ext cx="358775" cy="304800"/>
            <a:chOff x="398" y="2832"/>
            <a:chExt cx="226" cy="192"/>
          </a:xfrm>
        </p:grpSpPr>
        <p:sp>
          <p:nvSpPr>
            <p:cNvPr id="368648" name="AutoShape 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649" name="Text Box 9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8650" name="AutoShape 10"/>
          <p:cNvCxnSpPr>
            <a:cxnSpLocks noChangeShapeType="1"/>
            <a:stCxn id="368648" idx="0"/>
            <a:endCxn id="368788" idx="3"/>
          </p:cNvCxnSpPr>
          <p:nvPr/>
        </p:nvCxnSpPr>
        <p:spPr bwMode="auto">
          <a:xfrm flipH="1" flipV="1">
            <a:off x="3711575" y="2971800"/>
            <a:ext cx="47942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651" name="Group 11"/>
          <p:cNvGrpSpPr>
            <a:grpSpLocks/>
          </p:cNvGrpSpPr>
          <p:nvPr/>
        </p:nvGrpSpPr>
        <p:grpSpPr bwMode="auto">
          <a:xfrm>
            <a:off x="4267200" y="5638800"/>
            <a:ext cx="282575" cy="533400"/>
            <a:chOff x="158" y="3552"/>
            <a:chExt cx="178" cy="336"/>
          </a:xfrm>
        </p:grpSpPr>
        <p:sp>
          <p:nvSpPr>
            <p:cNvPr id="368652" name="AutoShape 12"/>
            <p:cNvSpPr>
              <a:spLocks noChangeArrowheads="1"/>
            </p:cNvSpPr>
            <p:nvPr/>
          </p:nvSpPr>
          <p:spPr bwMode="auto">
            <a:xfrm>
              <a:off x="20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653" name="Text Box 13"/>
            <p:cNvSpPr txBox="1">
              <a:spLocks noChangeArrowheads="1"/>
            </p:cNvSpPr>
            <p:nvPr/>
          </p:nvSpPr>
          <p:spPr bwMode="auto">
            <a:xfrm>
              <a:off x="158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8654" name="AutoShape 14"/>
          <p:cNvCxnSpPr>
            <a:cxnSpLocks noChangeShapeType="1"/>
            <a:stCxn id="368652" idx="0"/>
            <a:endCxn id="368648" idx="3"/>
          </p:cNvCxnSpPr>
          <p:nvPr/>
        </p:nvCxnSpPr>
        <p:spPr bwMode="auto">
          <a:xfrm flipH="1" flipV="1">
            <a:off x="4191000" y="4572000"/>
            <a:ext cx="2286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655" name="Group 15"/>
          <p:cNvGrpSpPr>
            <a:grpSpLocks/>
          </p:cNvGrpSpPr>
          <p:nvPr/>
        </p:nvGrpSpPr>
        <p:grpSpPr bwMode="auto">
          <a:xfrm>
            <a:off x="4572000" y="5638800"/>
            <a:ext cx="282575" cy="533400"/>
            <a:chOff x="350" y="3552"/>
            <a:chExt cx="178" cy="336"/>
          </a:xfrm>
        </p:grpSpPr>
        <p:sp>
          <p:nvSpPr>
            <p:cNvPr id="368656" name="AutoShape 16"/>
            <p:cNvSpPr>
              <a:spLocks noChangeArrowheads="1"/>
            </p:cNvSpPr>
            <p:nvPr/>
          </p:nvSpPr>
          <p:spPr bwMode="auto">
            <a:xfrm>
              <a:off x="39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657" name="Text Box 17"/>
            <p:cNvSpPr txBox="1">
              <a:spLocks noChangeArrowheads="1"/>
            </p:cNvSpPr>
            <p:nvPr/>
          </p:nvSpPr>
          <p:spPr bwMode="auto">
            <a:xfrm>
              <a:off x="35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8658" name="AutoShape 18"/>
          <p:cNvCxnSpPr>
            <a:cxnSpLocks noChangeShapeType="1"/>
            <a:stCxn id="368656" idx="0"/>
            <a:endCxn id="368648" idx="3"/>
          </p:cNvCxnSpPr>
          <p:nvPr/>
        </p:nvCxnSpPr>
        <p:spPr bwMode="auto">
          <a:xfrm flipH="1" flipV="1">
            <a:off x="4191000" y="4572000"/>
            <a:ext cx="533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659" name="Group 19"/>
          <p:cNvGrpSpPr>
            <a:grpSpLocks/>
          </p:cNvGrpSpPr>
          <p:nvPr/>
        </p:nvGrpSpPr>
        <p:grpSpPr bwMode="auto">
          <a:xfrm>
            <a:off x="4876800" y="5638800"/>
            <a:ext cx="282575" cy="533400"/>
            <a:chOff x="542" y="3552"/>
            <a:chExt cx="178" cy="336"/>
          </a:xfrm>
        </p:grpSpPr>
        <p:sp>
          <p:nvSpPr>
            <p:cNvPr id="368660" name="AutoShape 20"/>
            <p:cNvSpPr>
              <a:spLocks noChangeArrowheads="1"/>
            </p:cNvSpPr>
            <p:nvPr/>
          </p:nvSpPr>
          <p:spPr bwMode="auto">
            <a:xfrm>
              <a:off x="59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661" name="Text Box 21"/>
            <p:cNvSpPr txBox="1">
              <a:spLocks noChangeArrowheads="1"/>
            </p:cNvSpPr>
            <p:nvPr/>
          </p:nvSpPr>
          <p:spPr bwMode="auto">
            <a:xfrm>
              <a:off x="54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8662" name="AutoShape 22"/>
          <p:cNvCxnSpPr>
            <a:cxnSpLocks noChangeShapeType="1"/>
            <a:stCxn id="368660" idx="0"/>
            <a:endCxn id="368648" idx="3"/>
          </p:cNvCxnSpPr>
          <p:nvPr/>
        </p:nvCxnSpPr>
        <p:spPr bwMode="auto">
          <a:xfrm flipH="1" flipV="1">
            <a:off x="4191000" y="4572000"/>
            <a:ext cx="838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663" name="Group 23"/>
          <p:cNvGrpSpPr>
            <a:grpSpLocks/>
          </p:cNvGrpSpPr>
          <p:nvPr/>
        </p:nvGrpSpPr>
        <p:grpSpPr bwMode="auto">
          <a:xfrm>
            <a:off x="5289550" y="5638800"/>
            <a:ext cx="282575" cy="533400"/>
            <a:chOff x="802" y="3552"/>
            <a:chExt cx="178" cy="336"/>
          </a:xfrm>
        </p:grpSpPr>
        <p:sp>
          <p:nvSpPr>
            <p:cNvPr id="368664" name="AutoShape 24"/>
            <p:cNvSpPr>
              <a:spLocks noChangeArrowheads="1"/>
            </p:cNvSpPr>
            <p:nvPr/>
          </p:nvSpPr>
          <p:spPr bwMode="auto">
            <a:xfrm>
              <a:off x="85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665" name="Text Box 25"/>
            <p:cNvSpPr txBox="1">
              <a:spLocks noChangeArrowheads="1"/>
            </p:cNvSpPr>
            <p:nvPr/>
          </p:nvSpPr>
          <p:spPr bwMode="auto">
            <a:xfrm>
              <a:off x="80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cxnSp>
        <p:nvCxnSpPr>
          <p:cNvPr id="368666" name="AutoShape 26"/>
          <p:cNvCxnSpPr>
            <a:cxnSpLocks noChangeShapeType="1"/>
            <a:stCxn id="368664" idx="0"/>
            <a:endCxn id="368668" idx="3"/>
          </p:cNvCxnSpPr>
          <p:nvPr/>
        </p:nvCxnSpPr>
        <p:spPr bwMode="auto">
          <a:xfrm flipH="1" flipV="1">
            <a:off x="4876800" y="4572000"/>
            <a:ext cx="56515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667" name="Group 27"/>
          <p:cNvGrpSpPr>
            <a:grpSpLocks/>
          </p:cNvGrpSpPr>
          <p:nvPr/>
        </p:nvGrpSpPr>
        <p:grpSpPr bwMode="auto">
          <a:xfrm>
            <a:off x="4594225" y="4267200"/>
            <a:ext cx="358775" cy="304800"/>
            <a:chOff x="398" y="2832"/>
            <a:chExt cx="226" cy="192"/>
          </a:xfrm>
        </p:grpSpPr>
        <p:sp>
          <p:nvSpPr>
            <p:cNvPr id="368668" name="AutoShape 2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669" name="Text Box 29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cxnSp>
        <p:nvCxnSpPr>
          <p:cNvPr id="368670" name="AutoShape 30"/>
          <p:cNvCxnSpPr>
            <a:cxnSpLocks noChangeShapeType="1"/>
            <a:stCxn id="368668" idx="0"/>
            <a:endCxn id="368788" idx="3"/>
          </p:cNvCxnSpPr>
          <p:nvPr/>
        </p:nvCxnSpPr>
        <p:spPr bwMode="auto">
          <a:xfrm flipH="1" flipV="1">
            <a:off x="3711575" y="2971800"/>
            <a:ext cx="116522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671" name="Group 31"/>
          <p:cNvGrpSpPr>
            <a:grpSpLocks/>
          </p:cNvGrpSpPr>
          <p:nvPr/>
        </p:nvGrpSpPr>
        <p:grpSpPr bwMode="auto">
          <a:xfrm>
            <a:off x="0" y="5638800"/>
            <a:ext cx="282575" cy="533400"/>
            <a:chOff x="1056" y="3552"/>
            <a:chExt cx="178" cy="336"/>
          </a:xfrm>
        </p:grpSpPr>
        <p:sp>
          <p:nvSpPr>
            <p:cNvPr id="368672" name="AutoShape 32"/>
            <p:cNvSpPr>
              <a:spLocks noChangeArrowheads="1"/>
            </p:cNvSpPr>
            <p:nvPr/>
          </p:nvSpPr>
          <p:spPr bwMode="auto">
            <a:xfrm>
              <a:off x="110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673" name="Text Box 33"/>
            <p:cNvSpPr txBox="1">
              <a:spLocks noChangeArrowheads="1"/>
            </p:cNvSpPr>
            <p:nvPr/>
          </p:nvSpPr>
          <p:spPr bwMode="auto">
            <a:xfrm>
              <a:off x="105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68674" name="AutoShape 34"/>
          <p:cNvCxnSpPr>
            <a:cxnSpLocks noChangeShapeType="1"/>
            <a:stCxn id="368672" idx="0"/>
            <a:endCxn id="368676" idx="3"/>
          </p:cNvCxnSpPr>
          <p:nvPr/>
        </p:nvCxnSpPr>
        <p:spPr bwMode="auto">
          <a:xfrm flipV="1">
            <a:off x="152400" y="4572000"/>
            <a:ext cx="12414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675" name="Group 35"/>
          <p:cNvGrpSpPr>
            <a:grpSpLocks/>
          </p:cNvGrpSpPr>
          <p:nvPr/>
        </p:nvGrpSpPr>
        <p:grpSpPr bwMode="auto">
          <a:xfrm>
            <a:off x="1111250" y="4267200"/>
            <a:ext cx="358775" cy="304800"/>
            <a:chOff x="398" y="2832"/>
            <a:chExt cx="226" cy="192"/>
          </a:xfrm>
        </p:grpSpPr>
        <p:sp>
          <p:nvSpPr>
            <p:cNvPr id="368676" name="AutoShape 36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677" name="Text Box 37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68678" name="AutoShape 38"/>
          <p:cNvCxnSpPr>
            <a:cxnSpLocks noChangeShapeType="1"/>
            <a:stCxn id="368676" idx="0"/>
            <a:endCxn id="368788" idx="3"/>
          </p:cNvCxnSpPr>
          <p:nvPr/>
        </p:nvCxnSpPr>
        <p:spPr bwMode="auto">
          <a:xfrm flipV="1">
            <a:off x="1393825" y="2971800"/>
            <a:ext cx="23177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679" name="Group 39"/>
          <p:cNvGrpSpPr>
            <a:grpSpLocks/>
          </p:cNvGrpSpPr>
          <p:nvPr/>
        </p:nvGrpSpPr>
        <p:grpSpPr bwMode="auto">
          <a:xfrm>
            <a:off x="381000" y="5638800"/>
            <a:ext cx="282575" cy="533400"/>
            <a:chOff x="1296" y="3552"/>
            <a:chExt cx="178" cy="336"/>
          </a:xfrm>
        </p:grpSpPr>
        <p:sp>
          <p:nvSpPr>
            <p:cNvPr id="368680" name="AutoShape 40"/>
            <p:cNvSpPr>
              <a:spLocks noChangeArrowheads="1"/>
            </p:cNvSpPr>
            <p:nvPr/>
          </p:nvSpPr>
          <p:spPr bwMode="auto">
            <a:xfrm>
              <a:off x="134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681" name="Text Box 41"/>
            <p:cNvSpPr txBox="1">
              <a:spLocks noChangeArrowheads="1"/>
            </p:cNvSpPr>
            <p:nvPr/>
          </p:nvSpPr>
          <p:spPr bwMode="auto">
            <a:xfrm>
              <a:off x="129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8682" name="AutoShape 42"/>
          <p:cNvCxnSpPr>
            <a:cxnSpLocks noChangeShapeType="1"/>
            <a:stCxn id="368680" idx="0"/>
            <a:endCxn id="368684" idx="3"/>
          </p:cNvCxnSpPr>
          <p:nvPr/>
        </p:nvCxnSpPr>
        <p:spPr bwMode="auto">
          <a:xfrm flipV="1">
            <a:off x="533400" y="4572000"/>
            <a:ext cx="15462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683" name="Group 43"/>
          <p:cNvGrpSpPr>
            <a:grpSpLocks/>
          </p:cNvGrpSpPr>
          <p:nvPr/>
        </p:nvGrpSpPr>
        <p:grpSpPr bwMode="auto">
          <a:xfrm>
            <a:off x="1797050" y="4267200"/>
            <a:ext cx="358775" cy="304800"/>
            <a:chOff x="398" y="2832"/>
            <a:chExt cx="226" cy="192"/>
          </a:xfrm>
        </p:grpSpPr>
        <p:sp>
          <p:nvSpPr>
            <p:cNvPr id="368684" name="AutoShape 44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685" name="Text Box 45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8686" name="AutoShape 46"/>
          <p:cNvCxnSpPr>
            <a:cxnSpLocks noChangeShapeType="1"/>
            <a:stCxn id="368684" idx="0"/>
            <a:endCxn id="368788" idx="3"/>
          </p:cNvCxnSpPr>
          <p:nvPr/>
        </p:nvCxnSpPr>
        <p:spPr bwMode="auto">
          <a:xfrm flipV="1">
            <a:off x="2079625" y="2971800"/>
            <a:ext cx="16319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687" name="Group 47"/>
          <p:cNvGrpSpPr>
            <a:grpSpLocks/>
          </p:cNvGrpSpPr>
          <p:nvPr/>
        </p:nvGrpSpPr>
        <p:grpSpPr bwMode="auto">
          <a:xfrm>
            <a:off x="654050" y="5638800"/>
            <a:ext cx="282575" cy="533400"/>
            <a:chOff x="1468" y="3552"/>
            <a:chExt cx="178" cy="336"/>
          </a:xfrm>
        </p:grpSpPr>
        <p:sp>
          <p:nvSpPr>
            <p:cNvPr id="368688" name="AutoShape 48"/>
            <p:cNvSpPr>
              <a:spLocks noChangeArrowheads="1"/>
            </p:cNvSpPr>
            <p:nvPr/>
          </p:nvSpPr>
          <p:spPr bwMode="auto">
            <a:xfrm>
              <a:off x="151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689" name="Text Box 49"/>
            <p:cNvSpPr txBox="1">
              <a:spLocks noChangeArrowheads="1"/>
            </p:cNvSpPr>
            <p:nvPr/>
          </p:nvSpPr>
          <p:spPr bwMode="auto">
            <a:xfrm>
              <a:off x="1468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8690" name="AutoShape 50"/>
          <p:cNvCxnSpPr>
            <a:cxnSpLocks noChangeShapeType="1"/>
            <a:stCxn id="368688" idx="0"/>
            <a:endCxn id="368684" idx="3"/>
          </p:cNvCxnSpPr>
          <p:nvPr/>
        </p:nvCxnSpPr>
        <p:spPr bwMode="auto">
          <a:xfrm flipV="1">
            <a:off x="806450" y="4572000"/>
            <a:ext cx="12731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691" name="Group 51"/>
          <p:cNvGrpSpPr>
            <a:grpSpLocks/>
          </p:cNvGrpSpPr>
          <p:nvPr/>
        </p:nvGrpSpPr>
        <p:grpSpPr bwMode="auto">
          <a:xfrm>
            <a:off x="958850" y="5638800"/>
            <a:ext cx="282575" cy="533400"/>
            <a:chOff x="1660" y="3552"/>
            <a:chExt cx="178" cy="336"/>
          </a:xfrm>
        </p:grpSpPr>
        <p:sp>
          <p:nvSpPr>
            <p:cNvPr id="368692" name="AutoShape 52"/>
            <p:cNvSpPr>
              <a:spLocks noChangeArrowheads="1"/>
            </p:cNvSpPr>
            <p:nvPr/>
          </p:nvSpPr>
          <p:spPr bwMode="auto">
            <a:xfrm>
              <a:off x="170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693" name="Text Box 53"/>
            <p:cNvSpPr txBox="1">
              <a:spLocks noChangeArrowheads="1"/>
            </p:cNvSpPr>
            <p:nvPr/>
          </p:nvSpPr>
          <p:spPr bwMode="auto">
            <a:xfrm>
              <a:off x="166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8694" name="AutoShape 54"/>
          <p:cNvCxnSpPr>
            <a:cxnSpLocks noChangeShapeType="1"/>
            <a:stCxn id="368692" idx="0"/>
            <a:endCxn id="368684" idx="3"/>
          </p:cNvCxnSpPr>
          <p:nvPr/>
        </p:nvCxnSpPr>
        <p:spPr bwMode="auto">
          <a:xfrm flipV="1">
            <a:off x="1111250" y="4572000"/>
            <a:ext cx="9683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695" name="Group 55"/>
          <p:cNvGrpSpPr>
            <a:grpSpLocks/>
          </p:cNvGrpSpPr>
          <p:nvPr/>
        </p:nvGrpSpPr>
        <p:grpSpPr bwMode="auto">
          <a:xfrm>
            <a:off x="1263650" y="5638800"/>
            <a:ext cx="282575" cy="533400"/>
            <a:chOff x="1852" y="3552"/>
            <a:chExt cx="178" cy="336"/>
          </a:xfrm>
        </p:grpSpPr>
        <p:sp>
          <p:nvSpPr>
            <p:cNvPr id="368696" name="AutoShape 56"/>
            <p:cNvSpPr>
              <a:spLocks noChangeArrowheads="1"/>
            </p:cNvSpPr>
            <p:nvPr/>
          </p:nvSpPr>
          <p:spPr bwMode="auto">
            <a:xfrm>
              <a:off x="190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697" name="Text Box 57"/>
            <p:cNvSpPr txBox="1">
              <a:spLocks noChangeArrowheads="1"/>
            </p:cNvSpPr>
            <p:nvPr/>
          </p:nvSpPr>
          <p:spPr bwMode="auto">
            <a:xfrm>
              <a:off x="185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8698" name="AutoShape 58"/>
          <p:cNvCxnSpPr>
            <a:cxnSpLocks noChangeShapeType="1"/>
            <a:stCxn id="368696" idx="0"/>
            <a:endCxn id="368684" idx="3"/>
          </p:cNvCxnSpPr>
          <p:nvPr/>
        </p:nvCxnSpPr>
        <p:spPr bwMode="auto">
          <a:xfrm flipV="1">
            <a:off x="1416050" y="4572000"/>
            <a:ext cx="6635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699" name="Group 59"/>
          <p:cNvGrpSpPr>
            <a:grpSpLocks/>
          </p:cNvGrpSpPr>
          <p:nvPr/>
        </p:nvGrpSpPr>
        <p:grpSpPr bwMode="auto">
          <a:xfrm>
            <a:off x="1546225" y="5638800"/>
            <a:ext cx="282575" cy="533400"/>
            <a:chOff x="2030" y="3552"/>
            <a:chExt cx="178" cy="336"/>
          </a:xfrm>
        </p:grpSpPr>
        <p:sp>
          <p:nvSpPr>
            <p:cNvPr id="368700" name="AutoShape 60"/>
            <p:cNvSpPr>
              <a:spLocks noChangeArrowheads="1"/>
            </p:cNvSpPr>
            <p:nvPr/>
          </p:nvSpPr>
          <p:spPr bwMode="auto">
            <a:xfrm>
              <a:off x="207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01" name="Text Box 61"/>
            <p:cNvSpPr txBox="1">
              <a:spLocks noChangeArrowheads="1"/>
            </p:cNvSpPr>
            <p:nvPr/>
          </p:nvSpPr>
          <p:spPr bwMode="auto">
            <a:xfrm>
              <a:off x="203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8702" name="AutoShape 62"/>
          <p:cNvCxnSpPr>
            <a:cxnSpLocks noChangeShapeType="1"/>
            <a:stCxn id="368700" idx="0"/>
            <a:endCxn id="368684" idx="3"/>
          </p:cNvCxnSpPr>
          <p:nvPr/>
        </p:nvCxnSpPr>
        <p:spPr bwMode="auto">
          <a:xfrm flipV="1">
            <a:off x="1698625" y="4572000"/>
            <a:ext cx="3810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03" name="Group 63"/>
          <p:cNvGrpSpPr>
            <a:grpSpLocks/>
          </p:cNvGrpSpPr>
          <p:nvPr/>
        </p:nvGrpSpPr>
        <p:grpSpPr bwMode="auto">
          <a:xfrm>
            <a:off x="1981200" y="5638800"/>
            <a:ext cx="282575" cy="533400"/>
            <a:chOff x="2304" y="3552"/>
            <a:chExt cx="178" cy="336"/>
          </a:xfrm>
        </p:grpSpPr>
        <p:sp>
          <p:nvSpPr>
            <p:cNvPr id="368704" name="AutoShape 64"/>
            <p:cNvSpPr>
              <a:spLocks noChangeArrowheads="1"/>
            </p:cNvSpPr>
            <p:nvPr/>
          </p:nvSpPr>
          <p:spPr bwMode="auto">
            <a:xfrm>
              <a:off x="235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05" name="Text Box 65"/>
            <p:cNvSpPr txBox="1">
              <a:spLocks noChangeArrowheads="1"/>
            </p:cNvSpPr>
            <p:nvPr/>
          </p:nvSpPr>
          <p:spPr bwMode="auto">
            <a:xfrm>
              <a:off x="230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8706" name="AutoShape 66"/>
          <p:cNvCxnSpPr>
            <a:cxnSpLocks noChangeShapeType="1"/>
            <a:stCxn id="368704" idx="0"/>
            <a:endCxn id="368708" idx="3"/>
          </p:cNvCxnSpPr>
          <p:nvPr/>
        </p:nvCxnSpPr>
        <p:spPr bwMode="auto">
          <a:xfrm flipV="1">
            <a:off x="2133600" y="4572000"/>
            <a:ext cx="708025" cy="10668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07" name="Group 67"/>
          <p:cNvGrpSpPr>
            <a:grpSpLocks/>
          </p:cNvGrpSpPr>
          <p:nvPr/>
        </p:nvGrpSpPr>
        <p:grpSpPr bwMode="auto">
          <a:xfrm>
            <a:off x="2559050" y="4267200"/>
            <a:ext cx="358775" cy="304800"/>
            <a:chOff x="398" y="2832"/>
            <a:chExt cx="226" cy="192"/>
          </a:xfrm>
        </p:grpSpPr>
        <p:sp>
          <p:nvSpPr>
            <p:cNvPr id="368708" name="AutoShape 6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09" name="Text Box 69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8710" name="AutoShape 70"/>
          <p:cNvCxnSpPr>
            <a:cxnSpLocks noChangeShapeType="1"/>
            <a:stCxn id="368708" idx="0"/>
            <a:endCxn id="368788" idx="3"/>
          </p:cNvCxnSpPr>
          <p:nvPr/>
        </p:nvCxnSpPr>
        <p:spPr bwMode="auto">
          <a:xfrm flipV="1">
            <a:off x="2841625" y="2971800"/>
            <a:ext cx="869950" cy="1371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11" name="Group 71"/>
          <p:cNvGrpSpPr>
            <a:grpSpLocks/>
          </p:cNvGrpSpPr>
          <p:nvPr/>
        </p:nvGrpSpPr>
        <p:grpSpPr bwMode="auto">
          <a:xfrm>
            <a:off x="2232025" y="5638800"/>
            <a:ext cx="282575" cy="533400"/>
            <a:chOff x="2462" y="3552"/>
            <a:chExt cx="178" cy="336"/>
          </a:xfrm>
        </p:grpSpPr>
        <p:sp>
          <p:nvSpPr>
            <p:cNvPr id="368712" name="AutoShape 72"/>
            <p:cNvSpPr>
              <a:spLocks noChangeArrowheads="1"/>
            </p:cNvSpPr>
            <p:nvPr/>
          </p:nvSpPr>
          <p:spPr bwMode="auto">
            <a:xfrm>
              <a:off x="251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13" name="Text Box 73"/>
            <p:cNvSpPr txBox="1">
              <a:spLocks noChangeArrowheads="1"/>
            </p:cNvSpPr>
            <p:nvPr/>
          </p:nvSpPr>
          <p:spPr bwMode="auto">
            <a:xfrm>
              <a:off x="246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8714" name="AutoShape 74"/>
          <p:cNvCxnSpPr>
            <a:cxnSpLocks noChangeShapeType="1"/>
            <a:stCxn id="368712" idx="0"/>
            <a:endCxn id="368708" idx="3"/>
          </p:cNvCxnSpPr>
          <p:nvPr/>
        </p:nvCxnSpPr>
        <p:spPr bwMode="auto">
          <a:xfrm flipV="1">
            <a:off x="2384425" y="4572000"/>
            <a:ext cx="457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15" name="Group 75"/>
          <p:cNvGrpSpPr>
            <a:grpSpLocks/>
          </p:cNvGrpSpPr>
          <p:nvPr/>
        </p:nvGrpSpPr>
        <p:grpSpPr bwMode="auto">
          <a:xfrm>
            <a:off x="2536825" y="5638800"/>
            <a:ext cx="282575" cy="533400"/>
            <a:chOff x="2654" y="3552"/>
            <a:chExt cx="178" cy="336"/>
          </a:xfrm>
        </p:grpSpPr>
        <p:sp>
          <p:nvSpPr>
            <p:cNvPr id="368716" name="AutoShape 76"/>
            <p:cNvSpPr>
              <a:spLocks noChangeArrowheads="1"/>
            </p:cNvSpPr>
            <p:nvPr/>
          </p:nvSpPr>
          <p:spPr bwMode="auto">
            <a:xfrm>
              <a:off x="270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17" name="Text Box 77"/>
            <p:cNvSpPr txBox="1">
              <a:spLocks noChangeArrowheads="1"/>
            </p:cNvSpPr>
            <p:nvPr/>
          </p:nvSpPr>
          <p:spPr bwMode="auto">
            <a:xfrm>
              <a:off x="265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8718" name="AutoShape 78"/>
          <p:cNvCxnSpPr>
            <a:cxnSpLocks noChangeShapeType="1"/>
            <a:stCxn id="368716" idx="0"/>
            <a:endCxn id="368708" idx="3"/>
          </p:cNvCxnSpPr>
          <p:nvPr/>
        </p:nvCxnSpPr>
        <p:spPr bwMode="auto">
          <a:xfrm flipV="1">
            <a:off x="2689225" y="4572000"/>
            <a:ext cx="152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19" name="Group 79"/>
          <p:cNvGrpSpPr>
            <a:grpSpLocks/>
          </p:cNvGrpSpPr>
          <p:nvPr/>
        </p:nvGrpSpPr>
        <p:grpSpPr bwMode="auto">
          <a:xfrm>
            <a:off x="2841625" y="5638800"/>
            <a:ext cx="282575" cy="533400"/>
            <a:chOff x="2846" y="3552"/>
            <a:chExt cx="178" cy="336"/>
          </a:xfrm>
        </p:grpSpPr>
        <p:sp>
          <p:nvSpPr>
            <p:cNvPr id="368720" name="AutoShape 80"/>
            <p:cNvSpPr>
              <a:spLocks noChangeArrowheads="1"/>
            </p:cNvSpPr>
            <p:nvPr/>
          </p:nvSpPr>
          <p:spPr bwMode="auto">
            <a:xfrm>
              <a:off x="289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21" name="Text Box 81"/>
            <p:cNvSpPr txBox="1">
              <a:spLocks noChangeArrowheads="1"/>
            </p:cNvSpPr>
            <p:nvPr/>
          </p:nvSpPr>
          <p:spPr bwMode="auto">
            <a:xfrm>
              <a:off x="284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8722" name="AutoShape 82"/>
          <p:cNvCxnSpPr>
            <a:cxnSpLocks noChangeShapeType="1"/>
            <a:stCxn id="368720" idx="0"/>
            <a:endCxn id="368708" idx="3"/>
          </p:cNvCxnSpPr>
          <p:nvPr/>
        </p:nvCxnSpPr>
        <p:spPr bwMode="auto">
          <a:xfrm flipH="1" flipV="1">
            <a:off x="2841625" y="4572000"/>
            <a:ext cx="152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23" name="Group 83"/>
          <p:cNvGrpSpPr>
            <a:grpSpLocks/>
          </p:cNvGrpSpPr>
          <p:nvPr/>
        </p:nvGrpSpPr>
        <p:grpSpPr bwMode="auto">
          <a:xfrm>
            <a:off x="3124200" y="5638800"/>
            <a:ext cx="282575" cy="533400"/>
            <a:chOff x="3024" y="3552"/>
            <a:chExt cx="178" cy="336"/>
          </a:xfrm>
        </p:grpSpPr>
        <p:sp>
          <p:nvSpPr>
            <p:cNvPr id="368724" name="AutoShape 84"/>
            <p:cNvSpPr>
              <a:spLocks noChangeArrowheads="1"/>
            </p:cNvSpPr>
            <p:nvPr/>
          </p:nvSpPr>
          <p:spPr bwMode="auto">
            <a:xfrm>
              <a:off x="307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25" name="Text Box 85"/>
            <p:cNvSpPr txBox="1">
              <a:spLocks noChangeArrowheads="1"/>
            </p:cNvSpPr>
            <p:nvPr/>
          </p:nvSpPr>
          <p:spPr bwMode="auto">
            <a:xfrm>
              <a:off x="302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8726" name="AutoShape 86"/>
          <p:cNvCxnSpPr>
            <a:cxnSpLocks noChangeShapeType="1"/>
            <a:stCxn id="368724" idx="0"/>
            <a:endCxn id="368708" idx="3"/>
          </p:cNvCxnSpPr>
          <p:nvPr/>
        </p:nvCxnSpPr>
        <p:spPr bwMode="auto">
          <a:xfrm flipH="1" flipV="1">
            <a:off x="2841625" y="4572000"/>
            <a:ext cx="4349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27" name="Group 87"/>
          <p:cNvGrpSpPr>
            <a:grpSpLocks/>
          </p:cNvGrpSpPr>
          <p:nvPr/>
        </p:nvGrpSpPr>
        <p:grpSpPr bwMode="auto">
          <a:xfrm>
            <a:off x="3603625" y="5638800"/>
            <a:ext cx="282575" cy="533400"/>
            <a:chOff x="3346" y="3552"/>
            <a:chExt cx="178" cy="336"/>
          </a:xfrm>
        </p:grpSpPr>
        <p:sp>
          <p:nvSpPr>
            <p:cNvPr id="368728" name="AutoShape 88"/>
            <p:cNvSpPr>
              <a:spLocks noChangeArrowheads="1"/>
            </p:cNvSpPr>
            <p:nvPr/>
          </p:nvSpPr>
          <p:spPr bwMode="auto">
            <a:xfrm>
              <a:off x="339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29" name="Text Box 89"/>
            <p:cNvSpPr txBox="1">
              <a:spLocks noChangeArrowheads="1"/>
            </p:cNvSpPr>
            <p:nvPr/>
          </p:nvSpPr>
          <p:spPr bwMode="auto">
            <a:xfrm>
              <a:off x="334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68730" name="AutoShape 90"/>
          <p:cNvCxnSpPr>
            <a:cxnSpLocks noChangeShapeType="1"/>
            <a:stCxn id="368728" idx="0"/>
            <a:endCxn id="368732" idx="3"/>
          </p:cNvCxnSpPr>
          <p:nvPr/>
        </p:nvCxnSpPr>
        <p:spPr bwMode="auto">
          <a:xfrm flipH="1" flipV="1">
            <a:off x="3711575" y="4572000"/>
            <a:ext cx="4445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31" name="Group 91"/>
          <p:cNvGrpSpPr>
            <a:grpSpLocks/>
          </p:cNvGrpSpPr>
          <p:nvPr/>
        </p:nvGrpSpPr>
        <p:grpSpPr bwMode="auto">
          <a:xfrm>
            <a:off x="3429000" y="4267200"/>
            <a:ext cx="358775" cy="304800"/>
            <a:chOff x="398" y="2832"/>
            <a:chExt cx="226" cy="192"/>
          </a:xfrm>
        </p:grpSpPr>
        <p:sp>
          <p:nvSpPr>
            <p:cNvPr id="368732" name="AutoShape 92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33" name="Text Box 93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68734" name="AutoShape 94"/>
          <p:cNvCxnSpPr>
            <a:cxnSpLocks noChangeShapeType="1"/>
            <a:stCxn id="368732" idx="0"/>
            <a:endCxn id="368788" idx="3"/>
          </p:cNvCxnSpPr>
          <p:nvPr/>
        </p:nvCxnSpPr>
        <p:spPr bwMode="auto">
          <a:xfrm flipV="1">
            <a:off x="3711575" y="2971800"/>
            <a:ext cx="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35" name="Group 95"/>
          <p:cNvGrpSpPr>
            <a:grpSpLocks/>
          </p:cNvGrpSpPr>
          <p:nvPr/>
        </p:nvGrpSpPr>
        <p:grpSpPr bwMode="auto">
          <a:xfrm>
            <a:off x="5715000" y="5638800"/>
            <a:ext cx="282575" cy="533400"/>
            <a:chOff x="3600" y="3552"/>
            <a:chExt cx="178" cy="336"/>
          </a:xfrm>
        </p:grpSpPr>
        <p:sp>
          <p:nvSpPr>
            <p:cNvPr id="368736" name="AutoShape 96"/>
            <p:cNvSpPr>
              <a:spLocks noChangeArrowheads="1"/>
            </p:cNvSpPr>
            <p:nvPr/>
          </p:nvSpPr>
          <p:spPr bwMode="auto">
            <a:xfrm>
              <a:off x="364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37" name="Text Box 97"/>
            <p:cNvSpPr txBox="1">
              <a:spLocks noChangeArrowheads="1"/>
            </p:cNvSpPr>
            <p:nvPr/>
          </p:nvSpPr>
          <p:spPr bwMode="auto">
            <a:xfrm>
              <a:off x="360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68738" name="AutoShape 98"/>
          <p:cNvCxnSpPr>
            <a:cxnSpLocks noChangeShapeType="1"/>
            <a:stCxn id="368736" idx="0"/>
            <a:endCxn id="368740" idx="3"/>
          </p:cNvCxnSpPr>
          <p:nvPr/>
        </p:nvCxnSpPr>
        <p:spPr bwMode="auto">
          <a:xfrm flipV="1">
            <a:off x="5867400" y="4572000"/>
            <a:ext cx="539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39" name="Group 99"/>
          <p:cNvGrpSpPr>
            <a:grpSpLocks/>
          </p:cNvGrpSpPr>
          <p:nvPr/>
        </p:nvGrpSpPr>
        <p:grpSpPr bwMode="auto">
          <a:xfrm>
            <a:off x="5638800" y="4267200"/>
            <a:ext cx="358775" cy="304800"/>
            <a:chOff x="398" y="2832"/>
            <a:chExt cx="226" cy="192"/>
          </a:xfrm>
        </p:grpSpPr>
        <p:sp>
          <p:nvSpPr>
            <p:cNvPr id="368740" name="AutoShape 100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41" name="Text Box 101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68742" name="AutoShape 102"/>
          <p:cNvCxnSpPr>
            <a:cxnSpLocks noChangeShapeType="1"/>
            <a:stCxn id="368740" idx="0"/>
            <a:endCxn id="368792" idx="3"/>
          </p:cNvCxnSpPr>
          <p:nvPr/>
        </p:nvCxnSpPr>
        <p:spPr bwMode="auto">
          <a:xfrm flipH="1" flipV="1">
            <a:off x="5638800" y="2971800"/>
            <a:ext cx="28257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43" name="Group 103"/>
          <p:cNvGrpSpPr>
            <a:grpSpLocks/>
          </p:cNvGrpSpPr>
          <p:nvPr/>
        </p:nvGrpSpPr>
        <p:grpSpPr bwMode="auto">
          <a:xfrm>
            <a:off x="6019800" y="5638800"/>
            <a:ext cx="282575" cy="533400"/>
            <a:chOff x="3792" y="3552"/>
            <a:chExt cx="178" cy="336"/>
          </a:xfrm>
        </p:grpSpPr>
        <p:sp>
          <p:nvSpPr>
            <p:cNvPr id="368744" name="AutoShape 104"/>
            <p:cNvSpPr>
              <a:spLocks noChangeArrowheads="1"/>
            </p:cNvSpPr>
            <p:nvPr/>
          </p:nvSpPr>
          <p:spPr bwMode="auto">
            <a:xfrm>
              <a:off x="384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45" name="Text Box 105"/>
            <p:cNvSpPr txBox="1">
              <a:spLocks noChangeArrowheads="1"/>
            </p:cNvSpPr>
            <p:nvPr/>
          </p:nvSpPr>
          <p:spPr bwMode="auto">
            <a:xfrm>
              <a:off x="379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68746" name="AutoShape 106"/>
          <p:cNvCxnSpPr>
            <a:cxnSpLocks noChangeShapeType="1"/>
            <a:stCxn id="368744" idx="0"/>
            <a:endCxn id="368740" idx="3"/>
          </p:cNvCxnSpPr>
          <p:nvPr/>
        </p:nvCxnSpPr>
        <p:spPr bwMode="auto">
          <a:xfrm flipH="1" flipV="1">
            <a:off x="5921375" y="4572000"/>
            <a:ext cx="2508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47" name="Group 107"/>
          <p:cNvGrpSpPr>
            <a:grpSpLocks/>
          </p:cNvGrpSpPr>
          <p:nvPr/>
        </p:nvGrpSpPr>
        <p:grpSpPr bwMode="auto">
          <a:xfrm>
            <a:off x="6324600" y="5638800"/>
            <a:ext cx="282575" cy="533400"/>
            <a:chOff x="3984" y="3552"/>
            <a:chExt cx="178" cy="336"/>
          </a:xfrm>
        </p:grpSpPr>
        <p:sp>
          <p:nvSpPr>
            <p:cNvPr id="368748" name="AutoShape 108"/>
            <p:cNvSpPr>
              <a:spLocks noChangeArrowheads="1"/>
            </p:cNvSpPr>
            <p:nvPr/>
          </p:nvSpPr>
          <p:spPr bwMode="auto">
            <a:xfrm>
              <a:off x="403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49" name="Text Box 109"/>
            <p:cNvSpPr txBox="1">
              <a:spLocks noChangeArrowheads="1"/>
            </p:cNvSpPr>
            <p:nvPr/>
          </p:nvSpPr>
          <p:spPr bwMode="auto">
            <a:xfrm>
              <a:off x="398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68750" name="AutoShape 110"/>
          <p:cNvCxnSpPr>
            <a:cxnSpLocks noChangeShapeType="1"/>
            <a:stCxn id="368748" idx="0"/>
            <a:endCxn id="368740" idx="3"/>
          </p:cNvCxnSpPr>
          <p:nvPr/>
        </p:nvCxnSpPr>
        <p:spPr bwMode="auto">
          <a:xfrm flipH="1" flipV="1">
            <a:off x="5921375" y="4572000"/>
            <a:ext cx="5556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51" name="Group 111"/>
          <p:cNvGrpSpPr>
            <a:grpSpLocks/>
          </p:cNvGrpSpPr>
          <p:nvPr/>
        </p:nvGrpSpPr>
        <p:grpSpPr bwMode="auto">
          <a:xfrm>
            <a:off x="6773863" y="5638800"/>
            <a:ext cx="341312" cy="533400"/>
            <a:chOff x="4267" y="3552"/>
            <a:chExt cx="215" cy="336"/>
          </a:xfrm>
        </p:grpSpPr>
        <p:sp>
          <p:nvSpPr>
            <p:cNvPr id="368752" name="AutoShape 112"/>
            <p:cNvSpPr>
              <a:spLocks noChangeArrowheads="1"/>
            </p:cNvSpPr>
            <p:nvPr/>
          </p:nvSpPr>
          <p:spPr bwMode="auto">
            <a:xfrm>
              <a:off x="433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53" name="Text Box 113"/>
            <p:cNvSpPr txBox="1">
              <a:spLocks noChangeArrowheads="1"/>
            </p:cNvSpPr>
            <p:nvPr/>
          </p:nvSpPr>
          <p:spPr bwMode="auto">
            <a:xfrm>
              <a:off x="426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68754" name="AutoShape 114"/>
          <p:cNvCxnSpPr>
            <a:cxnSpLocks noChangeShapeType="1"/>
            <a:stCxn id="368752" idx="0"/>
            <a:endCxn id="368756" idx="3"/>
          </p:cNvCxnSpPr>
          <p:nvPr/>
        </p:nvCxnSpPr>
        <p:spPr bwMode="auto">
          <a:xfrm flipH="1" flipV="1">
            <a:off x="6940550" y="4572000"/>
            <a:ext cx="158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55" name="Group 115"/>
          <p:cNvGrpSpPr>
            <a:grpSpLocks/>
          </p:cNvGrpSpPr>
          <p:nvPr/>
        </p:nvGrpSpPr>
        <p:grpSpPr bwMode="auto">
          <a:xfrm>
            <a:off x="6629400" y="4267200"/>
            <a:ext cx="387350" cy="304800"/>
            <a:chOff x="380" y="2832"/>
            <a:chExt cx="244" cy="192"/>
          </a:xfrm>
        </p:grpSpPr>
        <p:sp>
          <p:nvSpPr>
            <p:cNvPr id="368756" name="AutoShape 116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57" name="Text Box 117"/>
            <p:cNvSpPr txBox="1">
              <a:spLocks noChangeArrowheads="1"/>
            </p:cNvSpPr>
            <p:nvPr/>
          </p:nvSpPr>
          <p:spPr bwMode="auto">
            <a:xfrm>
              <a:off x="380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68758" name="AutoShape 118"/>
          <p:cNvCxnSpPr>
            <a:cxnSpLocks noChangeShapeType="1"/>
            <a:stCxn id="368756" idx="0"/>
            <a:endCxn id="368796" idx="3"/>
          </p:cNvCxnSpPr>
          <p:nvPr/>
        </p:nvCxnSpPr>
        <p:spPr bwMode="auto">
          <a:xfrm flipH="1" flipV="1">
            <a:off x="6561138" y="2971800"/>
            <a:ext cx="379412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59" name="Group 119"/>
          <p:cNvGrpSpPr>
            <a:grpSpLocks/>
          </p:cNvGrpSpPr>
          <p:nvPr/>
        </p:nvGrpSpPr>
        <p:grpSpPr bwMode="auto">
          <a:xfrm>
            <a:off x="7078663" y="5638800"/>
            <a:ext cx="341312" cy="533400"/>
            <a:chOff x="4459" y="3552"/>
            <a:chExt cx="215" cy="336"/>
          </a:xfrm>
        </p:grpSpPr>
        <p:sp>
          <p:nvSpPr>
            <p:cNvPr id="368760" name="AutoShape 120"/>
            <p:cNvSpPr>
              <a:spLocks noChangeArrowheads="1"/>
            </p:cNvSpPr>
            <p:nvPr/>
          </p:nvSpPr>
          <p:spPr bwMode="auto">
            <a:xfrm>
              <a:off x="452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61" name="Text Box 121"/>
            <p:cNvSpPr txBox="1">
              <a:spLocks noChangeArrowheads="1"/>
            </p:cNvSpPr>
            <p:nvPr/>
          </p:nvSpPr>
          <p:spPr bwMode="auto">
            <a:xfrm>
              <a:off x="4459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68762" name="AutoShape 122"/>
          <p:cNvCxnSpPr>
            <a:cxnSpLocks noChangeShapeType="1"/>
            <a:stCxn id="368760" idx="0"/>
            <a:endCxn id="368756" idx="3"/>
          </p:cNvCxnSpPr>
          <p:nvPr/>
        </p:nvCxnSpPr>
        <p:spPr bwMode="auto">
          <a:xfrm flipH="1" flipV="1">
            <a:off x="6940550" y="4572000"/>
            <a:ext cx="3206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63" name="Group 123"/>
          <p:cNvGrpSpPr>
            <a:grpSpLocks/>
          </p:cNvGrpSpPr>
          <p:nvPr/>
        </p:nvGrpSpPr>
        <p:grpSpPr bwMode="auto">
          <a:xfrm>
            <a:off x="7612063" y="5638800"/>
            <a:ext cx="341312" cy="533400"/>
            <a:chOff x="4795" y="3552"/>
            <a:chExt cx="215" cy="336"/>
          </a:xfrm>
        </p:grpSpPr>
        <p:sp>
          <p:nvSpPr>
            <p:cNvPr id="368764" name="AutoShape 124"/>
            <p:cNvSpPr>
              <a:spLocks noChangeArrowheads="1"/>
            </p:cNvSpPr>
            <p:nvPr/>
          </p:nvSpPr>
          <p:spPr bwMode="auto">
            <a:xfrm>
              <a:off x="486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65" name="Text Box 125"/>
            <p:cNvSpPr txBox="1">
              <a:spLocks noChangeArrowheads="1"/>
            </p:cNvSpPr>
            <p:nvPr/>
          </p:nvSpPr>
          <p:spPr bwMode="auto">
            <a:xfrm>
              <a:off x="4795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8766" name="AutoShape 126"/>
          <p:cNvCxnSpPr>
            <a:cxnSpLocks noChangeShapeType="1"/>
            <a:stCxn id="368764" idx="0"/>
            <a:endCxn id="368768" idx="3"/>
          </p:cNvCxnSpPr>
          <p:nvPr/>
        </p:nvCxnSpPr>
        <p:spPr bwMode="auto">
          <a:xfrm flipH="1" flipV="1">
            <a:off x="7704138" y="4572000"/>
            <a:ext cx="904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67" name="Group 127"/>
          <p:cNvGrpSpPr>
            <a:grpSpLocks/>
          </p:cNvGrpSpPr>
          <p:nvPr/>
        </p:nvGrpSpPr>
        <p:grpSpPr bwMode="auto">
          <a:xfrm>
            <a:off x="7391400" y="4267200"/>
            <a:ext cx="388938" cy="304800"/>
            <a:chOff x="379" y="2832"/>
            <a:chExt cx="245" cy="192"/>
          </a:xfrm>
        </p:grpSpPr>
        <p:sp>
          <p:nvSpPr>
            <p:cNvPr id="368768" name="AutoShape 12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69" name="Text Box 129"/>
            <p:cNvSpPr txBox="1">
              <a:spLocks noChangeArrowheads="1"/>
            </p:cNvSpPr>
            <p:nvPr/>
          </p:nvSpPr>
          <p:spPr bwMode="auto">
            <a:xfrm>
              <a:off x="379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8770" name="AutoShape 130"/>
          <p:cNvCxnSpPr>
            <a:cxnSpLocks noChangeShapeType="1"/>
            <a:stCxn id="368768" idx="0"/>
            <a:endCxn id="368796" idx="3"/>
          </p:cNvCxnSpPr>
          <p:nvPr/>
        </p:nvCxnSpPr>
        <p:spPr bwMode="auto">
          <a:xfrm flipH="1" flipV="1">
            <a:off x="6561138" y="2971800"/>
            <a:ext cx="114300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71" name="Group 131"/>
          <p:cNvGrpSpPr>
            <a:grpSpLocks/>
          </p:cNvGrpSpPr>
          <p:nvPr/>
        </p:nvGrpSpPr>
        <p:grpSpPr bwMode="auto">
          <a:xfrm>
            <a:off x="7916863" y="5638800"/>
            <a:ext cx="341312" cy="533400"/>
            <a:chOff x="4987" y="3552"/>
            <a:chExt cx="215" cy="336"/>
          </a:xfrm>
        </p:grpSpPr>
        <p:sp>
          <p:nvSpPr>
            <p:cNvPr id="368772" name="AutoShape 132"/>
            <p:cNvSpPr>
              <a:spLocks noChangeArrowheads="1"/>
            </p:cNvSpPr>
            <p:nvPr/>
          </p:nvSpPr>
          <p:spPr bwMode="auto">
            <a:xfrm>
              <a:off x="505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73" name="Text Box 133"/>
            <p:cNvSpPr txBox="1">
              <a:spLocks noChangeArrowheads="1"/>
            </p:cNvSpPr>
            <p:nvPr/>
          </p:nvSpPr>
          <p:spPr bwMode="auto">
            <a:xfrm>
              <a:off x="498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8774" name="AutoShape 134"/>
          <p:cNvCxnSpPr>
            <a:cxnSpLocks noChangeShapeType="1"/>
            <a:stCxn id="368772" idx="0"/>
            <a:endCxn id="368768" idx="3"/>
          </p:cNvCxnSpPr>
          <p:nvPr/>
        </p:nvCxnSpPr>
        <p:spPr bwMode="auto">
          <a:xfrm flipH="1" flipV="1">
            <a:off x="7704138" y="4572000"/>
            <a:ext cx="3952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75" name="Group 135"/>
          <p:cNvGrpSpPr>
            <a:grpSpLocks/>
          </p:cNvGrpSpPr>
          <p:nvPr/>
        </p:nvGrpSpPr>
        <p:grpSpPr bwMode="auto">
          <a:xfrm>
            <a:off x="8374063" y="5638800"/>
            <a:ext cx="341312" cy="533400"/>
            <a:chOff x="5275" y="3552"/>
            <a:chExt cx="215" cy="336"/>
          </a:xfrm>
        </p:grpSpPr>
        <p:sp>
          <p:nvSpPr>
            <p:cNvPr id="368776" name="AutoShape 136"/>
            <p:cNvSpPr>
              <a:spLocks noChangeArrowheads="1"/>
            </p:cNvSpPr>
            <p:nvPr/>
          </p:nvSpPr>
          <p:spPr bwMode="auto">
            <a:xfrm>
              <a:off x="534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77" name="Text Box 137"/>
            <p:cNvSpPr txBox="1">
              <a:spLocks noChangeArrowheads="1"/>
            </p:cNvSpPr>
            <p:nvPr/>
          </p:nvSpPr>
          <p:spPr bwMode="auto">
            <a:xfrm>
              <a:off x="5275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8778" name="AutoShape 138"/>
          <p:cNvCxnSpPr>
            <a:cxnSpLocks noChangeShapeType="1"/>
            <a:stCxn id="368776" idx="0"/>
            <a:endCxn id="368780" idx="3"/>
          </p:cNvCxnSpPr>
          <p:nvPr/>
        </p:nvCxnSpPr>
        <p:spPr bwMode="auto">
          <a:xfrm flipH="1" flipV="1">
            <a:off x="8542338" y="4572000"/>
            <a:ext cx="142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79" name="Group 139"/>
          <p:cNvGrpSpPr>
            <a:grpSpLocks/>
          </p:cNvGrpSpPr>
          <p:nvPr/>
        </p:nvGrpSpPr>
        <p:grpSpPr bwMode="auto">
          <a:xfrm>
            <a:off x="8229600" y="4267200"/>
            <a:ext cx="388938" cy="304800"/>
            <a:chOff x="379" y="2832"/>
            <a:chExt cx="245" cy="192"/>
          </a:xfrm>
        </p:grpSpPr>
        <p:sp>
          <p:nvSpPr>
            <p:cNvPr id="368780" name="AutoShape 140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81" name="Text Box 141"/>
            <p:cNvSpPr txBox="1">
              <a:spLocks noChangeArrowheads="1"/>
            </p:cNvSpPr>
            <p:nvPr/>
          </p:nvSpPr>
          <p:spPr bwMode="auto">
            <a:xfrm>
              <a:off x="379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8782" name="AutoShape 142"/>
          <p:cNvCxnSpPr>
            <a:cxnSpLocks noChangeShapeType="1"/>
            <a:stCxn id="368780" idx="0"/>
            <a:endCxn id="368800" idx="3"/>
          </p:cNvCxnSpPr>
          <p:nvPr/>
        </p:nvCxnSpPr>
        <p:spPr bwMode="auto">
          <a:xfrm flipH="1" flipV="1">
            <a:off x="7399338" y="2971800"/>
            <a:ext cx="114300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83" name="Group 143"/>
          <p:cNvGrpSpPr>
            <a:grpSpLocks/>
          </p:cNvGrpSpPr>
          <p:nvPr/>
        </p:nvGrpSpPr>
        <p:grpSpPr bwMode="auto">
          <a:xfrm>
            <a:off x="8678863" y="5638800"/>
            <a:ext cx="341312" cy="533400"/>
            <a:chOff x="5467" y="3552"/>
            <a:chExt cx="215" cy="336"/>
          </a:xfrm>
        </p:grpSpPr>
        <p:sp>
          <p:nvSpPr>
            <p:cNvPr id="368784" name="AutoShape 144"/>
            <p:cNvSpPr>
              <a:spLocks noChangeArrowheads="1"/>
            </p:cNvSpPr>
            <p:nvPr/>
          </p:nvSpPr>
          <p:spPr bwMode="auto">
            <a:xfrm>
              <a:off x="553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85" name="Text Box 145"/>
            <p:cNvSpPr txBox="1">
              <a:spLocks noChangeArrowheads="1"/>
            </p:cNvSpPr>
            <p:nvPr/>
          </p:nvSpPr>
          <p:spPr bwMode="auto">
            <a:xfrm>
              <a:off x="546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8786" name="AutoShape 146"/>
          <p:cNvCxnSpPr>
            <a:cxnSpLocks noChangeShapeType="1"/>
            <a:stCxn id="368784" idx="0"/>
            <a:endCxn id="368780" idx="3"/>
          </p:cNvCxnSpPr>
          <p:nvPr/>
        </p:nvCxnSpPr>
        <p:spPr bwMode="auto">
          <a:xfrm flipH="1" flipV="1">
            <a:off x="8542338" y="4572000"/>
            <a:ext cx="3190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87" name="Group 147"/>
          <p:cNvGrpSpPr>
            <a:grpSpLocks/>
          </p:cNvGrpSpPr>
          <p:nvPr/>
        </p:nvGrpSpPr>
        <p:grpSpPr bwMode="auto">
          <a:xfrm>
            <a:off x="3429000" y="2667000"/>
            <a:ext cx="358775" cy="304800"/>
            <a:chOff x="1296" y="2160"/>
            <a:chExt cx="226" cy="192"/>
          </a:xfrm>
        </p:grpSpPr>
        <p:sp>
          <p:nvSpPr>
            <p:cNvPr id="368788" name="AutoShape 148"/>
            <p:cNvSpPr>
              <a:spLocks noChangeArrowheads="1"/>
            </p:cNvSpPr>
            <p:nvPr/>
          </p:nvSpPr>
          <p:spPr bwMode="auto">
            <a:xfrm>
              <a:off x="1426" y="2208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89" name="Text Box 149"/>
            <p:cNvSpPr txBox="1">
              <a:spLocks noChangeArrowheads="1"/>
            </p:cNvSpPr>
            <p:nvPr/>
          </p:nvSpPr>
          <p:spPr bwMode="auto">
            <a:xfrm>
              <a:off x="1296" y="216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68790" name="AutoShape 150"/>
          <p:cNvCxnSpPr>
            <a:cxnSpLocks noChangeShapeType="1"/>
            <a:stCxn id="368788" idx="0"/>
            <a:endCxn id="368804" idx="3"/>
          </p:cNvCxnSpPr>
          <p:nvPr/>
        </p:nvCxnSpPr>
        <p:spPr bwMode="auto">
          <a:xfrm flipV="1">
            <a:off x="3711575" y="1371600"/>
            <a:ext cx="1676400" cy="13716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91" name="Group 151"/>
          <p:cNvGrpSpPr>
            <a:grpSpLocks/>
          </p:cNvGrpSpPr>
          <p:nvPr/>
        </p:nvGrpSpPr>
        <p:grpSpPr bwMode="auto">
          <a:xfrm>
            <a:off x="5356225" y="2667000"/>
            <a:ext cx="358775" cy="304800"/>
            <a:chOff x="1296" y="2160"/>
            <a:chExt cx="226" cy="192"/>
          </a:xfrm>
        </p:grpSpPr>
        <p:sp>
          <p:nvSpPr>
            <p:cNvPr id="368792" name="AutoShape 152"/>
            <p:cNvSpPr>
              <a:spLocks noChangeArrowheads="1"/>
            </p:cNvSpPr>
            <p:nvPr/>
          </p:nvSpPr>
          <p:spPr bwMode="auto">
            <a:xfrm>
              <a:off x="1426" y="2208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93" name="Text Box 153"/>
            <p:cNvSpPr txBox="1">
              <a:spLocks noChangeArrowheads="1"/>
            </p:cNvSpPr>
            <p:nvPr/>
          </p:nvSpPr>
          <p:spPr bwMode="auto">
            <a:xfrm>
              <a:off x="1296" y="216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68794" name="AutoShape 154"/>
          <p:cNvCxnSpPr>
            <a:cxnSpLocks noChangeShapeType="1"/>
            <a:stCxn id="368792" idx="0"/>
            <a:endCxn id="368804" idx="3"/>
          </p:cNvCxnSpPr>
          <p:nvPr/>
        </p:nvCxnSpPr>
        <p:spPr bwMode="auto">
          <a:xfrm flipH="1" flipV="1">
            <a:off x="5387975" y="1371600"/>
            <a:ext cx="250825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95" name="Group 155"/>
          <p:cNvGrpSpPr>
            <a:grpSpLocks/>
          </p:cNvGrpSpPr>
          <p:nvPr/>
        </p:nvGrpSpPr>
        <p:grpSpPr bwMode="auto">
          <a:xfrm>
            <a:off x="6248400" y="2667000"/>
            <a:ext cx="388938" cy="304800"/>
            <a:chOff x="1277" y="2160"/>
            <a:chExt cx="245" cy="192"/>
          </a:xfrm>
        </p:grpSpPr>
        <p:sp>
          <p:nvSpPr>
            <p:cNvPr id="368796" name="AutoShape 156"/>
            <p:cNvSpPr>
              <a:spLocks noChangeArrowheads="1"/>
            </p:cNvSpPr>
            <p:nvPr/>
          </p:nvSpPr>
          <p:spPr bwMode="auto">
            <a:xfrm>
              <a:off x="1426" y="2208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97" name="Text Box 157"/>
            <p:cNvSpPr txBox="1">
              <a:spLocks noChangeArrowheads="1"/>
            </p:cNvSpPr>
            <p:nvPr/>
          </p:nvSpPr>
          <p:spPr bwMode="auto">
            <a:xfrm>
              <a:off x="1277" y="2160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  <a:endPara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68798" name="AutoShape 158"/>
          <p:cNvCxnSpPr>
            <a:cxnSpLocks noChangeShapeType="1"/>
            <a:stCxn id="368796" idx="0"/>
            <a:endCxn id="368804" idx="3"/>
          </p:cNvCxnSpPr>
          <p:nvPr/>
        </p:nvCxnSpPr>
        <p:spPr bwMode="auto">
          <a:xfrm flipH="1" flipV="1">
            <a:off x="5387975" y="1371600"/>
            <a:ext cx="1173163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99" name="Group 159"/>
          <p:cNvGrpSpPr>
            <a:grpSpLocks/>
          </p:cNvGrpSpPr>
          <p:nvPr/>
        </p:nvGrpSpPr>
        <p:grpSpPr bwMode="auto">
          <a:xfrm>
            <a:off x="7086600" y="2667000"/>
            <a:ext cx="388938" cy="304800"/>
            <a:chOff x="1277" y="2160"/>
            <a:chExt cx="245" cy="192"/>
          </a:xfrm>
        </p:grpSpPr>
        <p:sp>
          <p:nvSpPr>
            <p:cNvPr id="368800" name="AutoShape 160"/>
            <p:cNvSpPr>
              <a:spLocks noChangeArrowheads="1"/>
            </p:cNvSpPr>
            <p:nvPr/>
          </p:nvSpPr>
          <p:spPr bwMode="auto">
            <a:xfrm>
              <a:off x="1426" y="2208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01" name="Text Box 161"/>
            <p:cNvSpPr txBox="1">
              <a:spLocks noChangeArrowheads="1"/>
            </p:cNvSpPr>
            <p:nvPr/>
          </p:nvSpPr>
          <p:spPr bwMode="auto">
            <a:xfrm>
              <a:off x="1277" y="2160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  <a:endPara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68802" name="AutoShape 162"/>
          <p:cNvCxnSpPr>
            <a:cxnSpLocks noChangeShapeType="1"/>
            <a:stCxn id="368800" idx="0"/>
            <a:endCxn id="368804" idx="3"/>
          </p:cNvCxnSpPr>
          <p:nvPr/>
        </p:nvCxnSpPr>
        <p:spPr bwMode="auto">
          <a:xfrm flipH="1" flipV="1">
            <a:off x="5387975" y="1371600"/>
            <a:ext cx="2011363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803" name="Group 163"/>
          <p:cNvGrpSpPr>
            <a:grpSpLocks/>
          </p:cNvGrpSpPr>
          <p:nvPr/>
        </p:nvGrpSpPr>
        <p:grpSpPr bwMode="auto">
          <a:xfrm>
            <a:off x="5105400" y="1066800"/>
            <a:ext cx="358775" cy="304800"/>
            <a:chOff x="398" y="2832"/>
            <a:chExt cx="226" cy="192"/>
          </a:xfrm>
        </p:grpSpPr>
        <p:sp>
          <p:nvSpPr>
            <p:cNvPr id="368804" name="AutoShape 164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05" name="Text Box 165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368806" name="Rectangle 166"/>
          <p:cNvSpPr>
            <a:spLocks noChangeArrowheads="1"/>
          </p:cNvSpPr>
          <p:nvPr/>
        </p:nvSpPr>
        <p:spPr bwMode="auto">
          <a:xfrm rot="-2305367">
            <a:off x="4114800" y="1752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8807" name="Rectangle 167"/>
          <p:cNvSpPr>
            <a:spLocks noChangeArrowheads="1"/>
          </p:cNvSpPr>
          <p:nvPr/>
        </p:nvSpPr>
        <p:spPr bwMode="auto">
          <a:xfrm rot="4829089">
            <a:off x="4914900" y="19431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68808" name="Rectangle 168"/>
          <p:cNvSpPr>
            <a:spLocks noChangeArrowheads="1"/>
          </p:cNvSpPr>
          <p:nvPr/>
        </p:nvSpPr>
        <p:spPr bwMode="auto">
          <a:xfrm rot="3154599">
            <a:off x="5448300" y="2019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26</a:t>
            </a:r>
          </a:p>
        </p:txBody>
      </p:sp>
      <p:sp>
        <p:nvSpPr>
          <p:cNvPr id="368809" name="Rectangle 169"/>
          <p:cNvSpPr>
            <a:spLocks noChangeArrowheads="1"/>
          </p:cNvSpPr>
          <p:nvPr/>
        </p:nvSpPr>
        <p:spPr bwMode="auto">
          <a:xfrm rot="2062070">
            <a:off x="5867400" y="1676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26</a:t>
            </a:r>
          </a:p>
        </p:txBody>
      </p:sp>
      <p:sp>
        <p:nvSpPr>
          <p:cNvPr id="368810" name="Rectangle 170"/>
          <p:cNvSpPr>
            <a:spLocks noChangeArrowheads="1"/>
          </p:cNvSpPr>
          <p:nvPr/>
        </p:nvSpPr>
        <p:spPr bwMode="auto">
          <a:xfrm rot="-1808986">
            <a:off x="9906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17</a:t>
            </a:r>
          </a:p>
        </p:txBody>
      </p:sp>
      <p:sp>
        <p:nvSpPr>
          <p:cNvPr id="368811" name="Rectangle 171"/>
          <p:cNvSpPr>
            <a:spLocks noChangeArrowheads="1"/>
          </p:cNvSpPr>
          <p:nvPr/>
        </p:nvSpPr>
        <p:spPr bwMode="auto">
          <a:xfrm rot="-2290550">
            <a:off x="15240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18</a:t>
            </a:r>
          </a:p>
        </p:txBody>
      </p:sp>
      <p:sp>
        <p:nvSpPr>
          <p:cNvPr id="368812" name="Rectangle 172"/>
          <p:cNvSpPr>
            <a:spLocks noChangeArrowheads="1"/>
          </p:cNvSpPr>
          <p:nvPr/>
        </p:nvSpPr>
        <p:spPr bwMode="auto">
          <a:xfrm rot="-3372272">
            <a:off x="21336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25</a:t>
            </a:r>
          </a:p>
        </p:txBody>
      </p:sp>
      <p:sp>
        <p:nvSpPr>
          <p:cNvPr id="368813" name="Rectangle 173"/>
          <p:cNvSpPr>
            <a:spLocks noChangeArrowheads="1"/>
          </p:cNvSpPr>
          <p:nvPr/>
        </p:nvSpPr>
        <p:spPr bwMode="auto">
          <a:xfrm rot="-5144998">
            <a:off x="2819400" y="3810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26</a:t>
            </a:r>
          </a:p>
        </p:txBody>
      </p:sp>
      <p:sp>
        <p:nvSpPr>
          <p:cNvPr id="368814" name="Rectangle 174"/>
          <p:cNvSpPr>
            <a:spLocks noChangeArrowheads="1"/>
          </p:cNvSpPr>
          <p:nvPr/>
        </p:nvSpPr>
        <p:spPr bwMode="auto">
          <a:xfrm rot="4133730" flipH="1">
            <a:off x="34290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26</a:t>
            </a:r>
          </a:p>
        </p:txBody>
      </p:sp>
      <p:sp>
        <p:nvSpPr>
          <p:cNvPr id="368815" name="Rectangle 175"/>
          <p:cNvSpPr>
            <a:spLocks noChangeArrowheads="1"/>
          </p:cNvSpPr>
          <p:nvPr/>
        </p:nvSpPr>
        <p:spPr bwMode="auto">
          <a:xfrm rot="2991118" flipH="1">
            <a:off x="39624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27</a:t>
            </a:r>
          </a:p>
        </p:txBody>
      </p:sp>
      <p:sp>
        <p:nvSpPr>
          <p:cNvPr id="368816" name="Rectangle 176"/>
          <p:cNvSpPr>
            <a:spLocks noChangeArrowheads="1"/>
          </p:cNvSpPr>
          <p:nvPr/>
        </p:nvSpPr>
        <p:spPr bwMode="auto">
          <a:xfrm rot="-2398539">
            <a:off x="76200" y="5105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14</a:t>
            </a:r>
          </a:p>
        </p:txBody>
      </p:sp>
      <p:sp>
        <p:nvSpPr>
          <p:cNvPr id="368817" name="Rectangle 177"/>
          <p:cNvSpPr>
            <a:spLocks noChangeArrowheads="1"/>
          </p:cNvSpPr>
          <p:nvPr/>
        </p:nvSpPr>
        <p:spPr bwMode="auto">
          <a:xfrm rot="-2025547">
            <a:off x="457200" y="5181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68818" name="Rectangle 178"/>
          <p:cNvSpPr>
            <a:spLocks noChangeArrowheads="1"/>
          </p:cNvSpPr>
          <p:nvPr/>
        </p:nvSpPr>
        <p:spPr bwMode="auto">
          <a:xfrm rot="-4286749">
            <a:off x="1560513" y="51419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8819" name="Rectangle 179"/>
          <p:cNvSpPr>
            <a:spLocks noChangeArrowheads="1"/>
          </p:cNvSpPr>
          <p:nvPr/>
        </p:nvSpPr>
        <p:spPr bwMode="auto">
          <a:xfrm rot="-3353839">
            <a:off x="1943100" y="4987925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68820" name="Rectangle 180"/>
          <p:cNvSpPr>
            <a:spLocks noChangeArrowheads="1"/>
          </p:cNvSpPr>
          <p:nvPr/>
        </p:nvSpPr>
        <p:spPr bwMode="auto">
          <a:xfrm rot="4022106">
            <a:off x="27813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8821" name="Rectangle 181"/>
          <p:cNvSpPr>
            <a:spLocks noChangeArrowheads="1"/>
          </p:cNvSpPr>
          <p:nvPr/>
        </p:nvSpPr>
        <p:spPr bwMode="auto">
          <a:xfrm rot="-5518517">
            <a:off x="3236913" y="49895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22</a:t>
            </a:r>
          </a:p>
        </p:txBody>
      </p:sp>
      <p:sp>
        <p:nvSpPr>
          <p:cNvPr id="368822" name="Rectangle 182"/>
          <p:cNvSpPr>
            <a:spLocks noChangeArrowheads="1"/>
          </p:cNvSpPr>
          <p:nvPr/>
        </p:nvSpPr>
        <p:spPr bwMode="auto">
          <a:xfrm rot="-5139955">
            <a:off x="3619500" y="49768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68823" name="Rectangle 183"/>
          <p:cNvSpPr>
            <a:spLocks noChangeArrowheads="1"/>
          </p:cNvSpPr>
          <p:nvPr/>
        </p:nvSpPr>
        <p:spPr bwMode="auto">
          <a:xfrm rot="3116456">
            <a:off x="43815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8824" name="Rectangle 184"/>
          <p:cNvSpPr>
            <a:spLocks noChangeArrowheads="1"/>
          </p:cNvSpPr>
          <p:nvPr/>
        </p:nvSpPr>
        <p:spPr bwMode="auto">
          <a:xfrm rot="3916218">
            <a:off x="49149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24</a:t>
            </a:r>
          </a:p>
        </p:txBody>
      </p:sp>
      <p:sp>
        <p:nvSpPr>
          <p:cNvPr id="368825" name="Rectangle 185"/>
          <p:cNvSpPr>
            <a:spLocks noChangeArrowheads="1"/>
          </p:cNvSpPr>
          <p:nvPr/>
        </p:nvSpPr>
        <p:spPr bwMode="auto">
          <a:xfrm rot="4541051" flipH="1">
            <a:off x="5181600" y="37338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18</a:t>
            </a:r>
          </a:p>
        </p:txBody>
      </p:sp>
      <p:sp>
        <p:nvSpPr>
          <p:cNvPr id="368826" name="Rectangle 186"/>
          <p:cNvSpPr>
            <a:spLocks noChangeArrowheads="1"/>
          </p:cNvSpPr>
          <p:nvPr/>
        </p:nvSpPr>
        <p:spPr bwMode="auto">
          <a:xfrm rot="4541051" flipH="1">
            <a:off x="5867400" y="36576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31</a:t>
            </a:r>
          </a:p>
        </p:txBody>
      </p:sp>
      <p:sp>
        <p:nvSpPr>
          <p:cNvPr id="368827" name="Rectangle 187"/>
          <p:cNvSpPr>
            <a:spLocks noChangeArrowheads="1"/>
          </p:cNvSpPr>
          <p:nvPr/>
        </p:nvSpPr>
        <p:spPr bwMode="auto">
          <a:xfrm rot="2916346" flipH="1">
            <a:off x="6448425" y="3505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30</a:t>
            </a:r>
          </a:p>
        </p:txBody>
      </p:sp>
      <p:sp>
        <p:nvSpPr>
          <p:cNvPr id="368828" name="Rectangle 188"/>
          <p:cNvSpPr>
            <a:spLocks noChangeArrowheads="1"/>
          </p:cNvSpPr>
          <p:nvPr/>
        </p:nvSpPr>
        <p:spPr bwMode="auto">
          <a:xfrm rot="3051468" flipH="1">
            <a:off x="7280275" y="3429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32</a:t>
            </a:r>
          </a:p>
        </p:txBody>
      </p:sp>
      <p:sp>
        <p:nvSpPr>
          <p:cNvPr id="368829" name="Rectangle 189"/>
          <p:cNvSpPr>
            <a:spLocks noChangeArrowheads="1"/>
          </p:cNvSpPr>
          <p:nvPr/>
        </p:nvSpPr>
        <p:spPr bwMode="auto">
          <a:xfrm rot="16622489" flipH="1">
            <a:off x="5372100" y="51419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8830" name="Rectangle 190"/>
          <p:cNvSpPr>
            <a:spLocks noChangeArrowheads="1"/>
          </p:cNvSpPr>
          <p:nvPr/>
        </p:nvSpPr>
        <p:spPr bwMode="auto">
          <a:xfrm rot="3611954">
            <a:off x="5981700" y="51435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8831" name="Rectangle 191"/>
          <p:cNvSpPr>
            <a:spLocks noChangeArrowheads="1"/>
          </p:cNvSpPr>
          <p:nvPr/>
        </p:nvSpPr>
        <p:spPr bwMode="auto">
          <a:xfrm rot="4617816">
            <a:off x="5751513" y="52943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26</a:t>
            </a:r>
          </a:p>
        </p:txBody>
      </p:sp>
      <p:sp>
        <p:nvSpPr>
          <p:cNvPr id="368832" name="Rectangle 192"/>
          <p:cNvSpPr>
            <a:spLocks noChangeArrowheads="1"/>
          </p:cNvSpPr>
          <p:nvPr/>
        </p:nvSpPr>
        <p:spPr bwMode="auto">
          <a:xfrm rot="4319672">
            <a:off x="6818313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68833" name="Rectangle 193"/>
          <p:cNvSpPr>
            <a:spLocks noChangeArrowheads="1"/>
          </p:cNvSpPr>
          <p:nvPr/>
        </p:nvSpPr>
        <p:spPr bwMode="auto">
          <a:xfrm rot="16209775" flipH="1">
            <a:off x="64389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8834" name="Rectangle 194"/>
          <p:cNvSpPr>
            <a:spLocks noChangeArrowheads="1"/>
          </p:cNvSpPr>
          <p:nvPr/>
        </p:nvSpPr>
        <p:spPr bwMode="auto">
          <a:xfrm rot="4319672">
            <a:off x="76581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68835" name="Rectangle 195"/>
          <p:cNvSpPr>
            <a:spLocks noChangeArrowheads="1"/>
          </p:cNvSpPr>
          <p:nvPr/>
        </p:nvSpPr>
        <p:spPr bwMode="auto">
          <a:xfrm rot="5131655">
            <a:off x="72009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8836" name="Rectangle 196"/>
          <p:cNvSpPr>
            <a:spLocks noChangeArrowheads="1"/>
          </p:cNvSpPr>
          <p:nvPr/>
        </p:nvSpPr>
        <p:spPr bwMode="auto">
          <a:xfrm rot="5527092">
            <a:off x="80391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8837" name="Rectangle 197"/>
          <p:cNvSpPr>
            <a:spLocks noChangeArrowheads="1"/>
          </p:cNvSpPr>
          <p:nvPr/>
        </p:nvSpPr>
        <p:spPr bwMode="auto">
          <a:xfrm rot="4517423">
            <a:off x="8420100" y="51435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68838" name="Rectangle 198"/>
          <p:cNvSpPr>
            <a:spLocks noChangeArrowheads="1"/>
          </p:cNvSpPr>
          <p:nvPr/>
        </p:nvSpPr>
        <p:spPr bwMode="auto">
          <a:xfrm flipH="1">
            <a:off x="826770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368839" name="Rectangle 199"/>
          <p:cNvSpPr>
            <a:spLocks noChangeArrowheads="1"/>
          </p:cNvSpPr>
          <p:nvPr/>
        </p:nvSpPr>
        <p:spPr bwMode="auto">
          <a:xfrm>
            <a:off x="739140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0" name="Rectangle 200"/>
          <p:cNvSpPr>
            <a:spLocks noChangeArrowheads="1"/>
          </p:cNvSpPr>
          <p:nvPr/>
        </p:nvSpPr>
        <p:spPr bwMode="auto">
          <a:xfrm>
            <a:off x="761047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68841" name="Rectangle 201"/>
          <p:cNvSpPr>
            <a:spLocks noChangeArrowheads="1"/>
          </p:cNvSpPr>
          <p:nvPr/>
        </p:nvSpPr>
        <p:spPr bwMode="auto">
          <a:xfrm>
            <a:off x="782955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2" name="Rectangle 202"/>
          <p:cNvSpPr>
            <a:spLocks noChangeArrowheads="1"/>
          </p:cNvSpPr>
          <p:nvPr/>
        </p:nvSpPr>
        <p:spPr bwMode="auto">
          <a:xfrm>
            <a:off x="804862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68843" name="Rectangle 203"/>
          <p:cNvSpPr>
            <a:spLocks noChangeArrowheads="1"/>
          </p:cNvSpPr>
          <p:nvPr/>
        </p:nvSpPr>
        <p:spPr bwMode="auto">
          <a:xfrm>
            <a:off x="848677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68844" name="Rectangle 204"/>
          <p:cNvSpPr>
            <a:spLocks noChangeArrowheads="1"/>
          </p:cNvSpPr>
          <p:nvPr/>
        </p:nvSpPr>
        <p:spPr bwMode="auto">
          <a:xfrm>
            <a:off x="870585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5" name="Rectangle 205"/>
          <p:cNvSpPr>
            <a:spLocks noChangeArrowheads="1"/>
          </p:cNvSpPr>
          <p:nvPr/>
        </p:nvSpPr>
        <p:spPr bwMode="auto">
          <a:xfrm>
            <a:off x="892492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68846" name="Rectangle 206"/>
          <p:cNvSpPr>
            <a:spLocks noChangeArrowheads="1"/>
          </p:cNvSpPr>
          <p:nvPr/>
        </p:nvSpPr>
        <p:spPr bwMode="auto">
          <a:xfrm flipH="1">
            <a:off x="892492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68847" name="Rectangle 207"/>
          <p:cNvSpPr>
            <a:spLocks noChangeArrowheads="1"/>
          </p:cNvSpPr>
          <p:nvPr/>
        </p:nvSpPr>
        <p:spPr bwMode="auto">
          <a:xfrm flipH="1">
            <a:off x="870585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68848" name="Rectangle 208"/>
          <p:cNvSpPr>
            <a:spLocks noChangeArrowheads="1"/>
          </p:cNvSpPr>
          <p:nvPr/>
        </p:nvSpPr>
        <p:spPr bwMode="auto">
          <a:xfrm flipH="1">
            <a:off x="848677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9" name="Rectangle 209"/>
          <p:cNvSpPr>
            <a:spLocks noChangeArrowheads="1"/>
          </p:cNvSpPr>
          <p:nvPr/>
        </p:nvSpPr>
        <p:spPr bwMode="auto">
          <a:xfrm flipH="1">
            <a:off x="804862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50" name="Rectangle 210"/>
          <p:cNvSpPr>
            <a:spLocks noChangeArrowheads="1"/>
          </p:cNvSpPr>
          <p:nvPr/>
        </p:nvSpPr>
        <p:spPr bwMode="auto">
          <a:xfrm flipH="1">
            <a:off x="782955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68851" name="Rectangle 211"/>
          <p:cNvSpPr>
            <a:spLocks noChangeArrowheads="1"/>
          </p:cNvSpPr>
          <p:nvPr/>
        </p:nvSpPr>
        <p:spPr bwMode="auto">
          <a:xfrm flipH="1">
            <a:off x="761047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52" name="Rectangle 212"/>
          <p:cNvSpPr>
            <a:spLocks noChangeArrowheads="1"/>
          </p:cNvSpPr>
          <p:nvPr/>
        </p:nvSpPr>
        <p:spPr bwMode="auto">
          <a:xfrm flipH="1">
            <a:off x="739140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68853" name="Rectangle 213"/>
          <p:cNvSpPr>
            <a:spLocks noChangeArrowheads="1"/>
          </p:cNvSpPr>
          <p:nvPr/>
        </p:nvSpPr>
        <p:spPr bwMode="auto">
          <a:xfrm>
            <a:off x="739140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54" name="Rectangle 214"/>
          <p:cNvSpPr>
            <a:spLocks noChangeArrowheads="1"/>
          </p:cNvSpPr>
          <p:nvPr/>
        </p:nvSpPr>
        <p:spPr bwMode="auto">
          <a:xfrm>
            <a:off x="761047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68855" name="Rectangle 215"/>
          <p:cNvSpPr>
            <a:spLocks noChangeArrowheads="1"/>
          </p:cNvSpPr>
          <p:nvPr/>
        </p:nvSpPr>
        <p:spPr bwMode="auto">
          <a:xfrm>
            <a:off x="782955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56" name="Rectangle 216"/>
          <p:cNvSpPr>
            <a:spLocks noChangeArrowheads="1"/>
          </p:cNvSpPr>
          <p:nvPr/>
        </p:nvSpPr>
        <p:spPr bwMode="auto">
          <a:xfrm>
            <a:off x="804862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68857" name="Rectangle 217"/>
          <p:cNvSpPr>
            <a:spLocks noChangeArrowheads="1"/>
          </p:cNvSpPr>
          <p:nvPr/>
        </p:nvSpPr>
        <p:spPr bwMode="auto">
          <a:xfrm>
            <a:off x="848677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368858" name="Rectangle 218"/>
          <p:cNvSpPr>
            <a:spLocks noChangeArrowheads="1"/>
          </p:cNvSpPr>
          <p:nvPr/>
        </p:nvSpPr>
        <p:spPr bwMode="auto">
          <a:xfrm>
            <a:off x="870585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59" name="Rectangle 219"/>
          <p:cNvSpPr>
            <a:spLocks noChangeArrowheads="1"/>
          </p:cNvSpPr>
          <p:nvPr/>
        </p:nvSpPr>
        <p:spPr bwMode="auto">
          <a:xfrm>
            <a:off x="892492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368860" name="Rectangle 220"/>
          <p:cNvSpPr>
            <a:spLocks noChangeArrowheads="1"/>
          </p:cNvSpPr>
          <p:nvPr/>
        </p:nvSpPr>
        <p:spPr bwMode="auto">
          <a:xfrm flipH="1">
            <a:off x="892492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68861" name="Rectangle 221"/>
          <p:cNvSpPr>
            <a:spLocks noChangeArrowheads="1"/>
          </p:cNvSpPr>
          <p:nvPr/>
        </p:nvSpPr>
        <p:spPr bwMode="auto">
          <a:xfrm flipH="1">
            <a:off x="870585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368862" name="Rectangle 222"/>
          <p:cNvSpPr>
            <a:spLocks noChangeArrowheads="1"/>
          </p:cNvSpPr>
          <p:nvPr/>
        </p:nvSpPr>
        <p:spPr bwMode="auto">
          <a:xfrm flipH="1">
            <a:off x="848677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63" name="Rectangle 223"/>
          <p:cNvSpPr>
            <a:spLocks noChangeArrowheads="1"/>
          </p:cNvSpPr>
          <p:nvPr/>
        </p:nvSpPr>
        <p:spPr bwMode="auto">
          <a:xfrm flipH="1">
            <a:off x="804862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64" name="Rectangle 224"/>
          <p:cNvSpPr>
            <a:spLocks noChangeArrowheads="1"/>
          </p:cNvSpPr>
          <p:nvPr/>
        </p:nvSpPr>
        <p:spPr bwMode="auto">
          <a:xfrm flipH="1">
            <a:off x="782955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368865" name="Rectangle 225"/>
          <p:cNvSpPr>
            <a:spLocks noChangeArrowheads="1"/>
          </p:cNvSpPr>
          <p:nvPr/>
        </p:nvSpPr>
        <p:spPr bwMode="auto">
          <a:xfrm flipH="1">
            <a:off x="761047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66" name="Rectangle 226"/>
          <p:cNvSpPr>
            <a:spLocks noChangeArrowheads="1"/>
          </p:cNvSpPr>
          <p:nvPr/>
        </p:nvSpPr>
        <p:spPr bwMode="auto">
          <a:xfrm flipH="1">
            <a:off x="739140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368867" name="Rectangle 227"/>
          <p:cNvSpPr>
            <a:spLocks noChangeArrowheads="1"/>
          </p:cNvSpPr>
          <p:nvPr/>
        </p:nvSpPr>
        <p:spPr bwMode="auto">
          <a:xfrm>
            <a:off x="739140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68" name="Rectangle 228"/>
          <p:cNvSpPr>
            <a:spLocks noChangeArrowheads="1"/>
          </p:cNvSpPr>
          <p:nvPr/>
        </p:nvSpPr>
        <p:spPr bwMode="auto">
          <a:xfrm>
            <a:off x="761047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368869" name="Rectangle 229"/>
          <p:cNvSpPr>
            <a:spLocks noChangeArrowheads="1"/>
          </p:cNvSpPr>
          <p:nvPr/>
        </p:nvSpPr>
        <p:spPr bwMode="auto">
          <a:xfrm>
            <a:off x="782955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70" name="Rectangle 230"/>
          <p:cNvSpPr>
            <a:spLocks noChangeArrowheads="1"/>
          </p:cNvSpPr>
          <p:nvPr/>
        </p:nvSpPr>
        <p:spPr bwMode="auto">
          <a:xfrm>
            <a:off x="804862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368871" name="Rectangle 231"/>
          <p:cNvSpPr>
            <a:spLocks noChangeArrowheads="1"/>
          </p:cNvSpPr>
          <p:nvPr/>
        </p:nvSpPr>
        <p:spPr bwMode="auto">
          <a:xfrm>
            <a:off x="848677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368872" name="Rectangle 232"/>
          <p:cNvSpPr>
            <a:spLocks noChangeArrowheads="1"/>
          </p:cNvSpPr>
          <p:nvPr/>
        </p:nvSpPr>
        <p:spPr bwMode="auto">
          <a:xfrm>
            <a:off x="870585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73" name="Rectangle 233"/>
          <p:cNvSpPr>
            <a:spLocks noChangeArrowheads="1"/>
          </p:cNvSpPr>
          <p:nvPr/>
        </p:nvSpPr>
        <p:spPr bwMode="auto">
          <a:xfrm>
            <a:off x="892492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368874" name="Rectangle 234"/>
          <p:cNvSpPr>
            <a:spLocks noChangeArrowheads="1"/>
          </p:cNvSpPr>
          <p:nvPr/>
        </p:nvSpPr>
        <p:spPr bwMode="auto">
          <a:xfrm flipH="1">
            <a:off x="892492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68875" name="Rectangle 235"/>
          <p:cNvSpPr>
            <a:spLocks noChangeArrowheads="1"/>
          </p:cNvSpPr>
          <p:nvPr/>
        </p:nvSpPr>
        <p:spPr bwMode="auto">
          <a:xfrm flipH="1">
            <a:off x="870585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368876" name="Rectangle 236"/>
          <p:cNvSpPr>
            <a:spLocks noChangeArrowheads="1"/>
          </p:cNvSpPr>
          <p:nvPr/>
        </p:nvSpPr>
        <p:spPr bwMode="auto">
          <a:xfrm flipH="1">
            <a:off x="848677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77" name="Rectangle 237"/>
          <p:cNvSpPr>
            <a:spLocks noChangeArrowheads="1"/>
          </p:cNvSpPr>
          <p:nvPr/>
        </p:nvSpPr>
        <p:spPr bwMode="auto">
          <a:xfrm flipH="1">
            <a:off x="804862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78" name="Rectangle 238"/>
          <p:cNvSpPr>
            <a:spLocks noChangeArrowheads="1"/>
          </p:cNvSpPr>
          <p:nvPr/>
        </p:nvSpPr>
        <p:spPr bwMode="auto">
          <a:xfrm flipH="1">
            <a:off x="782955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368879" name="Rectangle 239"/>
          <p:cNvSpPr>
            <a:spLocks noChangeArrowheads="1"/>
          </p:cNvSpPr>
          <p:nvPr/>
        </p:nvSpPr>
        <p:spPr bwMode="auto">
          <a:xfrm flipH="1">
            <a:off x="761047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80" name="Rectangle 240"/>
          <p:cNvSpPr>
            <a:spLocks noChangeArrowheads="1"/>
          </p:cNvSpPr>
          <p:nvPr/>
        </p:nvSpPr>
        <p:spPr bwMode="auto">
          <a:xfrm flipH="1">
            <a:off x="739140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368881" name="Rectangle 241"/>
          <p:cNvSpPr>
            <a:spLocks noChangeArrowheads="1"/>
          </p:cNvSpPr>
          <p:nvPr/>
        </p:nvSpPr>
        <p:spPr bwMode="auto">
          <a:xfrm>
            <a:off x="739140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82" name="Rectangle 242"/>
          <p:cNvSpPr>
            <a:spLocks noChangeArrowheads="1"/>
          </p:cNvSpPr>
          <p:nvPr/>
        </p:nvSpPr>
        <p:spPr bwMode="auto">
          <a:xfrm>
            <a:off x="761047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368883" name="Rectangle 243"/>
          <p:cNvSpPr>
            <a:spLocks noChangeArrowheads="1"/>
          </p:cNvSpPr>
          <p:nvPr/>
        </p:nvSpPr>
        <p:spPr bwMode="auto">
          <a:xfrm>
            <a:off x="782955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84" name="Rectangle 244"/>
          <p:cNvSpPr>
            <a:spLocks noChangeArrowheads="1"/>
          </p:cNvSpPr>
          <p:nvPr/>
        </p:nvSpPr>
        <p:spPr bwMode="auto">
          <a:xfrm>
            <a:off x="804862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368885" name="Rectangle 245"/>
          <p:cNvSpPr>
            <a:spLocks noChangeArrowheads="1"/>
          </p:cNvSpPr>
          <p:nvPr/>
        </p:nvSpPr>
        <p:spPr bwMode="auto">
          <a:xfrm>
            <a:off x="848677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368886" name="Rectangle 246"/>
          <p:cNvSpPr>
            <a:spLocks noChangeArrowheads="1"/>
          </p:cNvSpPr>
          <p:nvPr/>
        </p:nvSpPr>
        <p:spPr bwMode="auto">
          <a:xfrm>
            <a:off x="870585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87" name="Rectangle 247"/>
          <p:cNvSpPr>
            <a:spLocks noChangeArrowheads="1"/>
          </p:cNvSpPr>
          <p:nvPr/>
        </p:nvSpPr>
        <p:spPr bwMode="auto">
          <a:xfrm>
            <a:off x="892492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368888" name="Rectangle 248"/>
          <p:cNvSpPr>
            <a:spLocks noChangeArrowheads="1"/>
          </p:cNvSpPr>
          <p:nvPr/>
        </p:nvSpPr>
        <p:spPr bwMode="auto">
          <a:xfrm flipH="1">
            <a:off x="892492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89" name="Rectangle 249"/>
          <p:cNvSpPr>
            <a:spLocks noChangeArrowheads="1"/>
          </p:cNvSpPr>
          <p:nvPr/>
        </p:nvSpPr>
        <p:spPr bwMode="auto">
          <a:xfrm flipH="1">
            <a:off x="870585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68890" name="Rectangle 250"/>
          <p:cNvSpPr>
            <a:spLocks noChangeArrowheads="1"/>
          </p:cNvSpPr>
          <p:nvPr/>
        </p:nvSpPr>
        <p:spPr bwMode="auto">
          <a:xfrm flipH="1">
            <a:off x="848677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91" name="Rectangle 251"/>
          <p:cNvSpPr>
            <a:spLocks noChangeArrowheads="1"/>
          </p:cNvSpPr>
          <p:nvPr/>
        </p:nvSpPr>
        <p:spPr bwMode="auto">
          <a:xfrm flipH="1">
            <a:off x="804862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92" name="Rectangle 252"/>
          <p:cNvSpPr>
            <a:spLocks noChangeArrowheads="1"/>
          </p:cNvSpPr>
          <p:nvPr/>
        </p:nvSpPr>
        <p:spPr bwMode="auto">
          <a:xfrm flipH="1">
            <a:off x="782955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368893" name="Rectangle 253"/>
          <p:cNvSpPr>
            <a:spLocks noChangeArrowheads="1"/>
          </p:cNvSpPr>
          <p:nvPr/>
        </p:nvSpPr>
        <p:spPr bwMode="auto">
          <a:xfrm flipH="1">
            <a:off x="761047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94" name="Rectangle 254"/>
          <p:cNvSpPr>
            <a:spLocks noChangeArrowheads="1"/>
          </p:cNvSpPr>
          <p:nvPr/>
        </p:nvSpPr>
        <p:spPr bwMode="auto">
          <a:xfrm flipH="1">
            <a:off x="739140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368895" name="AutoShape 255"/>
          <p:cNvSpPr>
            <a:spLocks noChangeArrowheads="1"/>
          </p:cNvSpPr>
          <p:nvPr/>
        </p:nvSpPr>
        <p:spPr bwMode="auto">
          <a:xfrm>
            <a:off x="7829550" y="2057400"/>
            <a:ext cx="219075" cy="2286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68896" name="AutoShape 256"/>
          <p:cNvSpPr>
            <a:spLocks noChangeArrowheads="1"/>
          </p:cNvSpPr>
          <p:nvPr/>
        </p:nvSpPr>
        <p:spPr bwMode="auto">
          <a:xfrm>
            <a:off x="8267700" y="2514600"/>
            <a:ext cx="219075" cy="228600"/>
          </a:xfrm>
          <a:prstGeom prst="sun">
            <a:avLst>
              <a:gd name="adj" fmla="val 25000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68897" name="Rectangle 257"/>
          <p:cNvSpPr>
            <a:spLocks noChangeArrowheads="1"/>
          </p:cNvSpPr>
          <p:nvPr/>
        </p:nvSpPr>
        <p:spPr bwMode="auto">
          <a:xfrm>
            <a:off x="826770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98" name="Rectangle 258"/>
          <p:cNvSpPr>
            <a:spLocks noChangeArrowheads="1"/>
          </p:cNvSpPr>
          <p:nvPr/>
        </p:nvSpPr>
        <p:spPr bwMode="auto">
          <a:xfrm flipH="1">
            <a:off x="826770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68899" name="Rectangle 259"/>
          <p:cNvSpPr>
            <a:spLocks noChangeArrowheads="1"/>
          </p:cNvSpPr>
          <p:nvPr/>
        </p:nvSpPr>
        <p:spPr bwMode="auto">
          <a:xfrm>
            <a:off x="826770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00" name="Rectangle 260"/>
          <p:cNvSpPr>
            <a:spLocks noChangeArrowheads="1"/>
          </p:cNvSpPr>
          <p:nvPr/>
        </p:nvSpPr>
        <p:spPr bwMode="auto">
          <a:xfrm flipH="1">
            <a:off x="826770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368901" name="Rectangle 261"/>
          <p:cNvSpPr>
            <a:spLocks noChangeArrowheads="1"/>
          </p:cNvSpPr>
          <p:nvPr/>
        </p:nvSpPr>
        <p:spPr bwMode="auto">
          <a:xfrm>
            <a:off x="826770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02" name="Rectangle 262"/>
          <p:cNvSpPr>
            <a:spLocks noChangeArrowheads="1"/>
          </p:cNvSpPr>
          <p:nvPr/>
        </p:nvSpPr>
        <p:spPr bwMode="auto">
          <a:xfrm flipH="1">
            <a:off x="826770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368903" name="Rectangle 263"/>
          <p:cNvSpPr>
            <a:spLocks noChangeArrowheads="1"/>
          </p:cNvSpPr>
          <p:nvPr/>
        </p:nvSpPr>
        <p:spPr bwMode="auto">
          <a:xfrm>
            <a:off x="826770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04" name="Oval 264"/>
          <p:cNvSpPr>
            <a:spLocks noChangeArrowheads="1"/>
          </p:cNvSpPr>
          <p:nvPr/>
        </p:nvSpPr>
        <p:spPr bwMode="auto">
          <a:xfrm>
            <a:off x="7435850" y="2103438"/>
            <a:ext cx="130175" cy="13652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68905" name="Oval 265"/>
          <p:cNvSpPr>
            <a:spLocks noChangeArrowheads="1"/>
          </p:cNvSpPr>
          <p:nvPr/>
        </p:nvSpPr>
        <p:spPr bwMode="auto">
          <a:xfrm>
            <a:off x="8312150" y="2103438"/>
            <a:ext cx="130175" cy="136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68906" name="Oval 266"/>
          <p:cNvSpPr>
            <a:spLocks noChangeArrowheads="1"/>
          </p:cNvSpPr>
          <p:nvPr/>
        </p:nvSpPr>
        <p:spPr bwMode="auto">
          <a:xfrm>
            <a:off x="8969375" y="1874838"/>
            <a:ext cx="130175" cy="13652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68907" name="Line 267"/>
          <p:cNvSpPr>
            <a:spLocks noChangeShapeType="1"/>
          </p:cNvSpPr>
          <p:nvPr/>
        </p:nvSpPr>
        <p:spPr bwMode="auto">
          <a:xfrm flipV="1">
            <a:off x="7543800" y="1981200"/>
            <a:ext cx="152400" cy="152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08" name="Line 268"/>
          <p:cNvSpPr>
            <a:spLocks noChangeShapeType="1"/>
          </p:cNvSpPr>
          <p:nvPr/>
        </p:nvSpPr>
        <p:spPr bwMode="auto">
          <a:xfrm flipH="1" flipV="1">
            <a:off x="8837613" y="1736725"/>
            <a:ext cx="17462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09" name="Line 269"/>
          <p:cNvSpPr>
            <a:spLocks noChangeShapeType="1"/>
          </p:cNvSpPr>
          <p:nvPr/>
        </p:nvSpPr>
        <p:spPr bwMode="auto">
          <a:xfrm rot="10800000" flipV="1">
            <a:off x="7750175" y="2209800"/>
            <a:ext cx="174625" cy="1841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10" name="Rectangle 270"/>
          <p:cNvSpPr>
            <a:spLocks noChangeArrowheads="1"/>
          </p:cNvSpPr>
          <p:nvPr/>
        </p:nvSpPr>
        <p:spPr bwMode="auto">
          <a:xfrm>
            <a:off x="228600" y="1143000"/>
            <a:ext cx="1450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b="0">
                <a:solidFill>
                  <a:schemeClr val="bg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000" b="0">
                <a:solidFill>
                  <a:schemeClr val="bg2"/>
                </a:solidFill>
                <a:ea typeface="宋体" panose="02010600030101010101" pitchFamily="2" charset="-122"/>
              </a:rPr>
              <a:t> 	 </a:t>
            </a:r>
            <a:r>
              <a:rPr lang="en-US" altLang="zh-CN" b="0">
                <a:solidFill>
                  <a:schemeClr val="bg2"/>
                </a:solidFill>
                <a:ea typeface="宋体" panose="02010600030101010101" pitchFamily="2" charset="-122"/>
              </a:rPr>
              <a:t>-</a:t>
            </a:r>
            <a:r>
              <a:rPr lang="en-US" altLang="zh-CN" b="0">
                <a:solidFill>
                  <a:schemeClr val="bg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sz="2000" b="0">
                <a:solidFill>
                  <a:schemeClr val="bg2"/>
                </a:solidFill>
                <a:ea typeface="宋体" panose="02010600030101010101" pitchFamily="2" charset="-122"/>
              </a:rPr>
              <a:t> </a:t>
            </a:r>
            <a:endParaRPr lang="en-US" altLang="zh-CN" sz="2000" b="0">
              <a:ea typeface="宋体" panose="0201060003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0">
                <a:solidFill>
                  <a:schemeClr val="accent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sz="2000" b="0">
                <a:solidFill>
                  <a:schemeClr val="accent1"/>
                </a:solidFill>
                <a:ea typeface="宋体" panose="02010600030101010101" pitchFamily="2" charset="-122"/>
              </a:rPr>
              <a:t> 	1</a:t>
            </a:r>
          </a:p>
        </p:txBody>
      </p:sp>
      <p:sp>
        <p:nvSpPr>
          <p:cNvPr id="368911" name="Line 271"/>
          <p:cNvSpPr>
            <a:spLocks noChangeShapeType="1"/>
          </p:cNvSpPr>
          <p:nvPr/>
        </p:nvSpPr>
        <p:spPr bwMode="auto">
          <a:xfrm flipH="1" flipV="1">
            <a:off x="8610600" y="1524000"/>
            <a:ext cx="17462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12" name="Line 272"/>
          <p:cNvSpPr>
            <a:spLocks noChangeShapeType="1"/>
          </p:cNvSpPr>
          <p:nvPr/>
        </p:nvSpPr>
        <p:spPr bwMode="auto">
          <a:xfrm flipV="1">
            <a:off x="8816975" y="1524000"/>
            <a:ext cx="17462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13" name="Line 273"/>
          <p:cNvSpPr>
            <a:spLocks noChangeShapeType="1"/>
          </p:cNvSpPr>
          <p:nvPr/>
        </p:nvSpPr>
        <p:spPr bwMode="auto">
          <a:xfrm flipV="1">
            <a:off x="8458200" y="2438400"/>
            <a:ext cx="152400" cy="152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14" name="Line 274"/>
          <p:cNvSpPr>
            <a:spLocks noChangeShapeType="1"/>
          </p:cNvSpPr>
          <p:nvPr/>
        </p:nvSpPr>
        <p:spPr bwMode="auto">
          <a:xfrm flipH="1" flipV="1">
            <a:off x="8153400" y="2438400"/>
            <a:ext cx="17462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15" name="Rectangle 275"/>
          <p:cNvSpPr>
            <a:spLocks noChangeArrowheads="1"/>
          </p:cNvSpPr>
          <p:nvPr/>
        </p:nvSpPr>
        <p:spPr bwMode="auto">
          <a:xfrm>
            <a:off x="228600" y="1905000"/>
            <a:ext cx="3060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solidFill>
                  <a:schemeClr val="accent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b- </a:t>
            </a:r>
            <a:r>
              <a:rPr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cutoff</a:t>
            </a:r>
            <a:r>
              <a:rPr lang="en-US" altLang="zh-CN" sz="2000" b="0">
                <a:solidFill>
                  <a:schemeClr val="accent1"/>
                </a:solidFill>
                <a:ea typeface="宋体" panose="02010600030101010101" pitchFamily="2" charset="-122"/>
              </a:rPr>
              <a:t>: no need to</a:t>
            </a:r>
          </a:p>
          <a:p>
            <a:pPr algn="l">
              <a:spcBef>
                <a:spcPct val="0"/>
              </a:spcBef>
            </a:pPr>
            <a:r>
              <a:rPr lang="en-US" altLang="zh-CN" sz="2000" b="0">
                <a:solidFill>
                  <a:schemeClr val="accent1"/>
                </a:solidFill>
                <a:ea typeface="宋体" panose="02010600030101010101" pitchFamily="2" charset="-122"/>
              </a:rPr>
              <a:t>examine further branches</a:t>
            </a:r>
            <a:endParaRPr lang="en-US" altLang="zh-CN" sz="20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368916" name="AutoShape 276"/>
          <p:cNvSpPr>
            <a:spLocks noChangeArrowheads="1"/>
          </p:cNvSpPr>
          <p:nvPr/>
        </p:nvSpPr>
        <p:spPr bwMode="auto">
          <a:xfrm>
            <a:off x="22860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17" name="AutoShape 277"/>
          <p:cNvSpPr>
            <a:spLocks noChangeArrowheads="1"/>
          </p:cNvSpPr>
          <p:nvPr/>
        </p:nvSpPr>
        <p:spPr bwMode="auto">
          <a:xfrm>
            <a:off x="25654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18" name="AutoShape 278"/>
          <p:cNvSpPr>
            <a:spLocks noChangeArrowheads="1"/>
          </p:cNvSpPr>
          <p:nvPr/>
        </p:nvSpPr>
        <p:spPr bwMode="auto">
          <a:xfrm>
            <a:off x="28448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19" name="AutoShape 279"/>
          <p:cNvSpPr>
            <a:spLocks noChangeArrowheads="1"/>
          </p:cNvSpPr>
          <p:nvPr/>
        </p:nvSpPr>
        <p:spPr bwMode="auto">
          <a:xfrm>
            <a:off x="31242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20" name="AutoShape 280"/>
          <p:cNvSpPr>
            <a:spLocks noChangeArrowheads="1"/>
          </p:cNvSpPr>
          <p:nvPr/>
        </p:nvSpPr>
        <p:spPr bwMode="auto">
          <a:xfrm>
            <a:off x="0" y="1981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21" name="Text Box 281"/>
          <p:cNvSpPr txBox="1">
            <a:spLocks noChangeArrowheads="1"/>
          </p:cNvSpPr>
          <p:nvPr/>
        </p:nvSpPr>
        <p:spPr bwMode="auto">
          <a:xfrm>
            <a:off x="3581400" y="16764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68922" name="Text Box 282"/>
          <p:cNvSpPr txBox="1">
            <a:spLocks noChangeArrowheads="1"/>
          </p:cNvSpPr>
          <p:nvPr/>
        </p:nvSpPr>
        <p:spPr bwMode="auto">
          <a:xfrm>
            <a:off x="0" y="4419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68923" name="Text Box 283"/>
          <p:cNvSpPr txBox="1">
            <a:spLocks noChangeArrowheads="1"/>
          </p:cNvSpPr>
          <p:nvPr/>
        </p:nvSpPr>
        <p:spPr bwMode="auto">
          <a:xfrm>
            <a:off x="1828800" y="32004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914300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80486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Checkers Alpha-Beta Example</a:t>
            </a:r>
          </a:p>
        </p:txBody>
      </p:sp>
      <p:grpSp>
        <p:nvGrpSpPr>
          <p:cNvPr id="369667" name="Group 3"/>
          <p:cNvGrpSpPr>
            <a:grpSpLocks/>
          </p:cNvGrpSpPr>
          <p:nvPr/>
        </p:nvGrpSpPr>
        <p:grpSpPr bwMode="auto">
          <a:xfrm>
            <a:off x="3962400" y="5638800"/>
            <a:ext cx="282575" cy="533400"/>
            <a:chOff x="-34" y="3552"/>
            <a:chExt cx="178" cy="336"/>
          </a:xfrm>
        </p:grpSpPr>
        <p:sp>
          <p:nvSpPr>
            <p:cNvPr id="369668" name="AutoShape 4"/>
            <p:cNvSpPr>
              <a:spLocks noChangeArrowheads="1"/>
            </p:cNvSpPr>
            <p:nvPr/>
          </p:nvSpPr>
          <p:spPr bwMode="auto">
            <a:xfrm>
              <a:off x="1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669" name="Text Box 5"/>
            <p:cNvSpPr txBox="1">
              <a:spLocks noChangeArrowheads="1"/>
            </p:cNvSpPr>
            <p:nvPr/>
          </p:nvSpPr>
          <p:spPr bwMode="auto">
            <a:xfrm>
              <a:off x="-3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9670" name="AutoShape 6"/>
          <p:cNvCxnSpPr>
            <a:cxnSpLocks noChangeShapeType="1"/>
            <a:stCxn id="369668" idx="0"/>
            <a:endCxn id="369672" idx="3"/>
          </p:cNvCxnSpPr>
          <p:nvPr/>
        </p:nvCxnSpPr>
        <p:spPr bwMode="auto">
          <a:xfrm flipV="1">
            <a:off x="4114800" y="4572000"/>
            <a:ext cx="76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671" name="Group 7"/>
          <p:cNvGrpSpPr>
            <a:grpSpLocks/>
          </p:cNvGrpSpPr>
          <p:nvPr/>
        </p:nvGrpSpPr>
        <p:grpSpPr bwMode="auto">
          <a:xfrm>
            <a:off x="3908425" y="4267200"/>
            <a:ext cx="358775" cy="304800"/>
            <a:chOff x="398" y="2832"/>
            <a:chExt cx="226" cy="192"/>
          </a:xfrm>
        </p:grpSpPr>
        <p:sp>
          <p:nvSpPr>
            <p:cNvPr id="369672" name="AutoShape 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673" name="Text Box 9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9674" name="AutoShape 10"/>
          <p:cNvCxnSpPr>
            <a:cxnSpLocks noChangeShapeType="1"/>
            <a:stCxn id="369672" idx="0"/>
            <a:endCxn id="369811" idx="3"/>
          </p:cNvCxnSpPr>
          <p:nvPr/>
        </p:nvCxnSpPr>
        <p:spPr bwMode="auto">
          <a:xfrm flipH="1" flipV="1">
            <a:off x="3711575" y="2971800"/>
            <a:ext cx="47942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675" name="Group 11"/>
          <p:cNvGrpSpPr>
            <a:grpSpLocks/>
          </p:cNvGrpSpPr>
          <p:nvPr/>
        </p:nvGrpSpPr>
        <p:grpSpPr bwMode="auto">
          <a:xfrm>
            <a:off x="4267200" y="5638800"/>
            <a:ext cx="282575" cy="533400"/>
            <a:chOff x="158" y="3552"/>
            <a:chExt cx="178" cy="336"/>
          </a:xfrm>
        </p:grpSpPr>
        <p:sp>
          <p:nvSpPr>
            <p:cNvPr id="369676" name="AutoShape 12"/>
            <p:cNvSpPr>
              <a:spLocks noChangeArrowheads="1"/>
            </p:cNvSpPr>
            <p:nvPr/>
          </p:nvSpPr>
          <p:spPr bwMode="auto">
            <a:xfrm>
              <a:off x="20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677" name="Text Box 13"/>
            <p:cNvSpPr txBox="1">
              <a:spLocks noChangeArrowheads="1"/>
            </p:cNvSpPr>
            <p:nvPr/>
          </p:nvSpPr>
          <p:spPr bwMode="auto">
            <a:xfrm>
              <a:off x="158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9678" name="AutoShape 14"/>
          <p:cNvCxnSpPr>
            <a:cxnSpLocks noChangeShapeType="1"/>
            <a:stCxn id="369676" idx="0"/>
            <a:endCxn id="369672" idx="3"/>
          </p:cNvCxnSpPr>
          <p:nvPr/>
        </p:nvCxnSpPr>
        <p:spPr bwMode="auto">
          <a:xfrm flipH="1" flipV="1">
            <a:off x="4191000" y="4572000"/>
            <a:ext cx="2286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679" name="Group 15"/>
          <p:cNvGrpSpPr>
            <a:grpSpLocks/>
          </p:cNvGrpSpPr>
          <p:nvPr/>
        </p:nvGrpSpPr>
        <p:grpSpPr bwMode="auto">
          <a:xfrm>
            <a:off x="4572000" y="5638800"/>
            <a:ext cx="282575" cy="533400"/>
            <a:chOff x="350" y="3552"/>
            <a:chExt cx="178" cy="336"/>
          </a:xfrm>
        </p:grpSpPr>
        <p:sp>
          <p:nvSpPr>
            <p:cNvPr id="369680" name="AutoShape 16"/>
            <p:cNvSpPr>
              <a:spLocks noChangeArrowheads="1"/>
            </p:cNvSpPr>
            <p:nvPr/>
          </p:nvSpPr>
          <p:spPr bwMode="auto">
            <a:xfrm>
              <a:off x="39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681" name="Text Box 17"/>
            <p:cNvSpPr txBox="1">
              <a:spLocks noChangeArrowheads="1"/>
            </p:cNvSpPr>
            <p:nvPr/>
          </p:nvSpPr>
          <p:spPr bwMode="auto">
            <a:xfrm>
              <a:off x="35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9682" name="AutoShape 18"/>
          <p:cNvCxnSpPr>
            <a:cxnSpLocks noChangeShapeType="1"/>
            <a:stCxn id="369680" idx="0"/>
            <a:endCxn id="369672" idx="3"/>
          </p:cNvCxnSpPr>
          <p:nvPr/>
        </p:nvCxnSpPr>
        <p:spPr bwMode="auto">
          <a:xfrm flipH="1" flipV="1">
            <a:off x="4191000" y="4572000"/>
            <a:ext cx="533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683" name="Group 19"/>
          <p:cNvGrpSpPr>
            <a:grpSpLocks/>
          </p:cNvGrpSpPr>
          <p:nvPr/>
        </p:nvGrpSpPr>
        <p:grpSpPr bwMode="auto">
          <a:xfrm>
            <a:off x="4876800" y="5638800"/>
            <a:ext cx="282575" cy="533400"/>
            <a:chOff x="542" y="3552"/>
            <a:chExt cx="178" cy="336"/>
          </a:xfrm>
        </p:grpSpPr>
        <p:sp>
          <p:nvSpPr>
            <p:cNvPr id="369684" name="AutoShape 20"/>
            <p:cNvSpPr>
              <a:spLocks noChangeArrowheads="1"/>
            </p:cNvSpPr>
            <p:nvPr/>
          </p:nvSpPr>
          <p:spPr bwMode="auto">
            <a:xfrm>
              <a:off x="59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685" name="Text Box 21"/>
            <p:cNvSpPr txBox="1">
              <a:spLocks noChangeArrowheads="1"/>
            </p:cNvSpPr>
            <p:nvPr/>
          </p:nvSpPr>
          <p:spPr bwMode="auto">
            <a:xfrm>
              <a:off x="54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9686" name="AutoShape 22"/>
          <p:cNvCxnSpPr>
            <a:cxnSpLocks noChangeShapeType="1"/>
            <a:stCxn id="369684" idx="0"/>
            <a:endCxn id="369672" idx="3"/>
          </p:cNvCxnSpPr>
          <p:nvPr/>
        </p:nvCxnSpPr>
        <p:spPr bwMode="auto">
          <a:xfrm flipH="1" flipV="1">
            <a:off x="4191000" y="4572000"/>
            <a:ext cx="838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687" name="Group 23"/>
          <p:cNvGrpSpPr>
            <a:grpSpLocks/>
          </p:cNvGrpSpPr>
          <p:nvPr/>
        </p:nvGrpSpPr>
        <p:grpSpPr bwMode="auto">
          <a:xfrm>
            <a:off x="5289550" y="5638800"/>
            <a:ext cx="282575" cy="533400"/>
            <a:chOff x="802" y="3552"/>
            <a:chExt cx="178" cy="336"/>
          </a:xfrm>
        </p:grpSpPr>
        <p:sp>
          <p:nvSpPr>
            <p:cNvPr id="369688" name="AutoShape 24"/>
            <p:cNvSpPr>
              <a:spLocks noChangeArrowheads="1"/>
            </p:cNvSpPr>
            <p:nvPr/>
          </p:nvSpPr>
          <p:spPr bwMode="auto">
            <a:xfrm>
              <a:off x="85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689" name="Text Box 25"/>
            <p:cNvSpPr txBox="1">
              <a:spLocks noChangeArrowheads="1"/>
            </p:cNvSpPr>
            <p:nvPr/>
          </p:nvSpPr>
          <p:spPr bwMode="auto">
            <a:xfrm>
              <a:off x="80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cxnSp>
        <p:nvCxnSpPr>
          <p:cNvPr id="369690" name="AutoShape 26"/>
          <p:cNvCxnSpPr>
            <a:cxnSpLocks noChangeShapeType="1"/>
            <a:stCxn id="369688" idx="0"/>
            <a:endCxn id="369692" idx="3"/>
          </p:cNvCxnSpPr>
          <p:nvPr/>
        </p:nvCxnSpPr>
        <p:spPr bwMode="auto">
          <a:xfrm flipH="1" flipV="1">
            <a:off x="4876800" y="4572000"/>
            <a:ext cx="56515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691" name="Group 27"/>
          <p:cNvGrpSpPr>
            <a:grpSpLocks/>
          </p:cNvGrpSpPr>
          <p:nvPr/>
        </p:nvGrpSpPr>
        <p:grpSpPr bwMode="auto">
          <a:xfrm>
            <a:off x="4594225" y="4267200"/>
            <a:ext cx="358775" cy="304800"/>
            <a:chOff x="398" y="2832"/>
            <a:chExt cx="226" cy="192"/>
          </a:xfrm>
        </p:grpSpPr>
        <p:sp>
          <p:nvSpPr>
            <p:cNvPr id="369692" name="AutoShape 2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693" name="Text Box 29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cxnSp>
        <p:nvCxnSpPr>
          <p:cNvPr id="369694" name="AutoShape 30"/>
          <p:cNvCxnSpPr>
            <a:cxnSpLocks noChangeShapeType="1"/>
            <a:stCxn id="369692" idx="0"/>
            <a:endCxn id="369811" idx="3"/>
          </p:cNvCxnSpPr>
          <p:nvPr/>
        </p:nvCxnSpPr>
        <p:spPr bwMode="auto">
          <a:xfrm flipH="1" flipV="1">
            <a:off x="3711575" y="2971800"/>
            <a:ext cx="116522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695" name="Group 31"/>
          <p:cNvGrpSpPr>
            <a:grpSpLocks/>
          </p:cNvGrpSpPr>
          <p:nvPr/>
        </p:nvGrpSpPr>
        <p:grpSpPr bwMode="auto">
          <a:xfrm>
            <a:off x="0" y="5638800"/>
            <a:ext cx="282575" cy="533400"/>
            <a:chOff x="1056" y="3552"/>
            <a:chExt cx="178" cy="336"/>
          </a:xfrm>
        </p:grpSpPr>
        <p:sp>
          <p:nvSpPr>
            <p:cNvPr id="369696" name="AutoShape 32"/>
            <p:cNvSpPr>
              <a:spLocks noChangeArrowheads="1"/>
            </p:cNvSpPr>
            <p:nvPr/>
          </p:nvSpPr>
          <p:spPr bwMode="auto">
            <a:xfrm>
              <a:off x="110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697" name="Text Box 33"/>
            <p:cNvSpPr txBox="1">
              <a:spLocks noChangeArrowheads="1"/>
            </p:cNvSpPr>
            <p:nvPr/>
          </p:nvSpPr>
          <p:spPr bwMode="auto">
            <a:xfrm>
              <a:off x="105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69698" name="AutoShape 34"/>
          <p:cNvCxnSpPr>
            <a:cxnSpLocks noChangeShapeType="1"/>
            <a:stCxn id="369696" idx="0"/>
            <a:endCxn id="369700" idx="3"/>
          </p:cNvCxnSpPr>
          <p:nvPr/>
        </p:nvCxnSpPr>
        <p:spPr bwMode="auto">
          <a:xfrm flipV="1">
            <a:off x="152400" y="4572000"/>
            <a:ext cx="12414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699" name="Group 35"/>
          <p:cNvGrpSpPr>
            <a:grpSpLocks/>
          </p:cNvGrpSpPr>
          <p:nvPr/>
        </p:nvGrpSpPr>
        <p:grpSpPr bwMode="auto">
          <a:xfrm>
            <a:off x="1111250" y="4267200"/>
            <a:ext cx="358775" cy="304800"/>
            <a:chOff x="398" y="2832"/>
            <a:chExt cx="226" cy="192"/>
          </a:xfrm>
        </p:grpSpPr>
        <p:sp>
          <p:nvSpPr>
            <p:cNvPr id="369700" name="AutoShape 36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01" name="Text Box 37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69702" name="AutoShape 38"/>
          <p:cNvCxnSpPr>
            <a:cxnSpLocks noChangeShapeType="1"/>
            <a:stCxn id="369700" idx="0"/>
            <a:endCxn id="369811" idx="3"/>
          </p:cNvCxnSpPr>
          <p:nvPr/>
        </p:nvCxnSpPr>
        <p:spPr bwMode="auto">
          <a:xfrm flipV="1">
            <a:off x="1393825" y="2971800"/>
            <a:ext cx="23177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03" name="Group 39"/>
          <p:cNvGrpSpPr>
            <a:grpSpLocks/>
          </p:cNvGrpSpPr>
          <p:nvPr/>
        </p:nvGrpSpPr>
        <p:grpSpPr bwMode="auto">
          <a:xfrm>
            <a:off x="381000" y="5638800"/>
            <a:ext cx="282575" cy="533400"/>
            <a:chOff x="1296" y="3552"/>
            <a:chExt cx="178" cy="336"/>
          </a:xfrm>
        </p:grpSpPr>
        <p:sp>
          <p:nvSpPr>
            <p:cNvPr id="369704" name="AutoShape 40"/>
            <p:cNvSpPr>
              <a:spLocks noChangeArrowheads="1"/>
            </p:cNvSpPr>
            <p:nvPr/>
          </p:nvSpPr>
          <p:spPr bwMode="auto">
            <a:xfrm>
              <a:off x="134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05" name="Text Box 41"/>
            <p:cNvSpPr txBox="1">
              <a:spLocks noChangeArrowheads="1"/>
            </p:cNvSpPr>
            <p:nvPr/>
          </p:nvSpPr>
          <p:spPr bwMode="auto">
            <a:xfrm>
              <a:off x="129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9706" name="AutoShape 42"/>
          <p:cNvCxnSpPr>
            <a:cxnSpLocks noChangeShapeType="1"/>
            <a:stCxn id="369704" idx="0"/>
            <a:endCxn id="369708" idx="3"/>
          </p:cNvCxnSpPr>
          <p:nvPr/>
        </p:nvCxnSpPr>
        <p:spPr bwMode="auto">
          <a:xfrm flipV="1">
            <a:off x="533400" y="4572000"/>
            <a:ext cx="15462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07" name="Group 43"/>
          <p:cNvGrpSpPr>
            <a:grpSpLocks/>
          </p:cNvGrpSpPr>
          <p:nvPr/>
        </p:nvGrpSpPr>
        <p:grpSpPr bwMode="auto">
          <a:xfrm>
            <a:off x="1797050" y="4267200"/>
            <a:ext cx="358775" cy="304800"/>
            <a:chOff x="398" y="2832"/>
            <a:chExt cx="226" cy="192"/>
          </a:xfrm>
        </p:grpSpPr>
        <p:sp>
          <p:nvSpPr>
            <p:cNvPr id="369708" name="AutoShape 44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09" name="Text Box 45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9710" name="AutoShape 46"/>
          <p:cNvCxnSpPr>
            <a:cxnSpLocks noChangeShapeType="1"/>
            <a:stCxn id="369708" idx="0"/>
            <a:endCxn id="369811" idx="3"/>
          </p:cNvCxnSpPr>
          <p:nvPr/>
        </p:nvCxnSpPr>
        <p:spPr bwMode="auto">
          <a:xfrm flipV="1">
            <a:off x="2079625" y="2971800"/>
            <a:ext cx="16319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11" name="Group 47"/>
          <p:cNvGrpSpPr>
            <a:grpSpLocks/>
          </p:cNvGrpSpPr>
          <p:nvPr/>
        </p:nvGrpSpPr>
        <p:grpSpPr bwMode="auto">
          <a:xfrm>
            <a:off x="654050" y="5638800"/>
            <a:ext cx="282575" cy="533400"/>
            <a:chOff x="1468" y="3552"/>
            <a:chExt cx="178" cy="336"/>
          </a:xfrm>
        </p:grpSpPr>
        <p:sp>
          <p:nvSpPr>
            <p:cNvPr id="369712" name="AutoShape 48"/>
            <p:cNvSpPr>
              <a:spLocks noChangeArrowheads="1"/>
            </p:cNvSpPr>
            <p:nvPr/>
          </p:nvSpPr>
          <p:spPr bwMode="auto">
            <a:xfrm>
              <a:off x="151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13" name="Text Box 49"/>
            <p:cNvSpPr txBox="1">
              <a:spLocks noChangeArrowheads="1"/>
            </p:cNvSpPr>
            <p:nvPr/>
          </p:nvSpPr>
          <p:spPr bwMode="auto">
            <a:xfrm>
              <a:off x="1468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9714" name="AutoShape 50"/>
          <p:cNvCxnSpPr>
            <a:cxnSpLocks noChangeShapeType="1"/>
            <a:stCxn id="369712" idx="0"/>
            <a:endCxn id="369708" idx="3"/>
          </p:cNvCxnSpPr>
          <p:nvPr/>
        </p:nvCxnSpPr>
        <p:spPr bwMode="auto">
          <a:xfrm flipV="1">
            <a:off x="806450" y="4572000"/>
            <a:ext cx="12731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15" name="Group 51"/>
          <p:cNvGrpSpPr>
            <a:grpSpLocks/>
          </p:cNvGrpSpPr>
          <p:nvPr/>
        </p:nvGrpSpPr>
        <p:grpSpPr bwMode="auto">
          <a:xfrm>
            <a:off x="958850" y="5638800"/>
            <a:ext cx="282575" cy="533400"/>
            <a:chOff x="1660" y="3552"/>
            <a:chExt cx="178" cy="336"/>
          </a:xfrm>
        </p:grpSpPr>
        <p:sp>
          <p:nvSpPr>
            <p:cNvPr id="369716" name="AutoShape 52"/>
            <p:cNvSpPr>
              <a:spLocks noChangeArrowheads="1"/>
            </p:cNvSpPr>
            <p:nvPr/>
          </p:nvSpPr>
          <p:spPr bwMode="auto">
            <a:xfrm>
              <a:off x="170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17" name="Text Box 53"/>
            <p:cNvSpPr txBox="1">
              <a:spLocks noChangeArrowheads="1"/>
            </p:cNvSpPr>
            <p:nvPr/>
          </p:nvSpPr>
          <p:spPr bwMode="auto">
            <a:xfrm>
              <a:off x="166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9718" name="AutoShape 54"/>
          <p:cNvCxnSpPr>
            <a:cxnSpLocks noChangeShapeType="1"/>
            <a:stCxn id="369716" idx="0"/>
            <a:endCxn id="369708" idx="3"/>
          </p:cNvCxnSpPr>
          <p:nvPr/>
        </p:nvCxnSpPr>
        <p:spPr bwMode="auto">
          <a:xfrm flipV="1">
            <a:off x="1111250" y="4572000"/>
            <a:ext cx="9683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19" name="Group 55"/>
          <p:cNvGrpSpPr>
            <a:grpSpLocks/>
          </p:cNvGrpSpPr>
          <p:nvPr/>
        </p:nvGrpSpPr>
        <p:grpSpPr bwMode="auto">
          <a:xfrm>
            <a:off x="1263650" y="5638800"/>
            <a:ext cx="282575" cy="533400"/>
            <a:chOff x="1852" y="3552"/>
            <a:chExt cx="178" cy="336"/>
          </a:xfrm>
        </p:grpSpPr>
        <p:sp>
          <p:nvSpPr>
            <p:cNvPr id="369720" name="AutoShape 56"/>
            <p:cNvSpPr>
              <a:spLocks noChangeArrowheads="1"/>
            </p:cNvSpPr>
            <p:nvPr/>
          </p:nvSpPr>
          <p:spPr bwMode="auto">
            <a:xfrm>
              <a:off x="190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21" name="Text Box 57"/>
            <p:cNvSpPr txBox="1">
              <a:spLocks noChangeArrowheads="1"/>
            </p:cNvSpPr>
            <p:nvPr/>
          </p:nvSpPr>
          <p:spPr bwMode="auto">
            <a:xfrm>
              <a:off x="185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9722" name="AutoShape 58"/>
          <p:cNvCxnSpPr>
            <a:cxnSpLocks noChangeShapeType="1"/>
            <a:stCxn id="369720" idx="0"/>
            <a:endCxn id="369708" idx="3"/>
          </p:cNvCxnSpPr>
          <p:nvPr/>
        </p:nvCxnSpPr>
        <p:spPr bwMode="auto">
          <a:xfrm flipV="1">
            <a:off x="1416050" y="4572000"/>
            <a:ext cx="6635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23" name="Group 59"/>
          <p:cNvGrpSpPr>
            <a:grpSpLocks/>
          </p:cNvGrpSpPr>
          <p:nvPr/>
        </p:nvGrpSpPr>
        <p:grpSpPr bwMode="auto">
          <a:xfrm>
            <a:off x="1546225" y="5638800"/>
            <a:ext cx="282575" cy="533400"/>
            <a:chOff x="2030" y="3552"/>
            <a:chExt cx="178" cy="336"/>
          </a:xfrm>
        </p:grpSpPr>
        <p:sp>
          <p:nvSpPr>
            <p:cNvPr id="369724" name="AutoShape 60"/>
            <p:cNvSpPr>
              <a:spLocks noChangeArrowheads="1"/>
            </p:cNvSpPr>
            <p:nvPr/>
          </p:nvSpPr>
          <p:spPr bwMode="auto">
            <a:xfrm>
              <a:off x="207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25" name="Text Box 61"/>
            <p:cNvSpPr txBox="1">
              <a:spLocks noChangeArrowheads="1"/>
            </p:cNvSpPr>
            <p:nvPr/>
          </p:nvSpPr>
          <p:spPr bwMode="auto">
            <a:xfrm>
              <a:off x="203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9726" name="AutoShape 62"/>
          <p:cNvCxnSpPr>
            <a:cxnSpLocks noChangeShapeType="1"/>
            <a:stCxn id="369724" idx="0"/>
            <a:endCxn id="369708" idx="3"/>
          </p:cNvCxnSpPr>
          <p:nvPr/>
        </p:nvCxnSpPr>
        <p:spPr bwMode="auto">
          <a:xfrm flipV="1">
            <a:off x="1698625" y="4572000"/>
            <a:ext cx="3810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27" name="Group 63"/>
          <p:cNvGrpSpPr>
            <a:grpSpLocks/>
          </p:cNvGrpSpPr>
          <p:nvPr/>
        </p:nvGrpSpPr>
        <p:grpSpPr bwMode="auto">
          <a:xfrm>
            <a:off x="1981200" y="5638800"/>
            <a:ext cx="282575" cy="533400"/>
            <a:chOff x="2304" y="3552"/>
            <a:chExt cx="178" cy="336"/>
          </a:xfrm>
        </p:grpSpPr>
        <p:sp>
          <p:nvSpPr>
            <p:cNvPr id="369728" name="AutoShape 64"/>
            <p:cNvSpPr>
              <a:spLocks noChangeArrowheads="1"/>
            </p:cNvSpPr>
            <p:nvPr/>
          </p:nvSpPr>
          <p:spPr bwMode="auto">
            <a:xfrm>
              <a:off x="235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29" name="Text Box 65"/>
            <p:cNvSpPr txBox="1">
              <a:spLocks noChangeArrowheads="1"/>
            </p:cNvSpPr>
            <p:nvPr/>
          </p:nvSpPr>
          <p:spPr bwMode="auto">
            <a:xfrm>
              <a:off x="230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9730" name="AutoShape 66"/>
          <p:cNvCxnSpPr>
            <a:cxnSpLocks noChangeShapeType="1"/>
            <a:stCxn id="369728" idx="0"/>
            <a:endCxn id="369732" idx="3"/>
          </p:cNvCxnSpPr>
          <p:nvPr/>
        </p:nvCxnSpPr>
        <p:spPr bwMode="auto">
          <a:xfrm flipV="1">
            <a:off x="2133600" y="4572000"/>
            <a:ext cx="7080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31" name="Group 67"/>
          <p:cNvGrpSpPr>
            <a:grpSpLocks/>
          </p:cNvGrpSpPr>
          <p:nvPr/>
        </p:nvGrpSpPr>
        <p:grpSpPr bwMode="auto">
          <a:xfrm>
            <a:off x="2559050" y="4267200"/>
            <a:ext cx="358775" cy="304800"/>
            <a:chOff x="398" y="2832"/>
            <a:chExt cx="226" cy="192"/>
          </a:xfrm>
        </p:grpSpPr>
        <p:sp>
          <p:nvSpPr>
            <p:cNvPr id="369732" name="AutoShape 6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33" name="Text Box 69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9734" name="AutoShape 70"/>
          <p:cNvCxnSpPr>
            <a:cxnSpLocks noChangeShapeType="1"/>
            <a:stCxn id="369732" idx="0"/>
            <a:endCxn id="369811" idx="3"/>
          </p:cNvCxnSpPr>
          <p:nvPr/>
        </p:nvCxnSpPr>
        <p:spPr bwMode="auto">
          <a:xfrm flipV="1">
            <a:off x="2841625" y="2971800"/>
            <a:ext cx="8699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35" name="Group 71"/>
          <p:cNvGrpSpPr>
            <a:grpSpLocks/>
          </p:cNvGrpSpPr>
          <p:nvPr/>
        </p:nvGrpSpPr>
        <p:grpSpPr bwMode="auto">
          <a:xfrm>
            <a:off x="2232025" y="5638800"/>
            <a:ext cx="282575" cy="533400"/>
            <a:chOff x="2462" y="3552"/>
            <a:chExt cx="178" cy="336"/>
          </a:xfrm>
        </p:grpSpPr>
        <p:sp>
          <p:nvSpPr>
            <p:cNvPr id="369736" name="AutoShape 72"/>
            <p:cNvSpPr>
              <a:spLocks noChangeArrowheads="1"/>
            </p:cNvSpPr>
            <p:nvPr/>
          </p:nvSpPr>
          <p:spPr bwMode="auto">
            <a:xfrm>
              <a:off x="251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37" name="Text Box 73"/>
            <p:cNvSpPr txBox="1">
              <a:spLocks noChangeArrowheads="1"/>
            </p:cNvSpPr>
            <p:nvPr/>
          </p:nvSpPr>
          <p:spPr bwMode="auto">
            <a:xfrm>
              <a:off x="246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9738" name="AutoShape 74"/>
          <p:cNvCxnSpPr>
            <a:cxnSpLocks noChangeShapeType="1"/>
            <a:stCxn id="369736" idx="0"/>
            <a:endCxn id="369732" idx="3"/>
          </p:cNvCxnSpPr>
          <p:nvPr/>
        </p:nvCxnSpPr>
        <p:spPr bwMode="auto">
          <a:xfrm flipV="1">
            <a:off x="2384425" y="4572000"/>
            <a:ext cx="457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39" name="Group 75"/>
          <p:cNvGrpSpPr>
            <a:grpSpLocks/>
          </p:cNvGrpSpPr>
          <p:nvPr/>
        </p:nvGrpSpPr>
        <p:grpSpPr bwMode="auto">
          <a:xfrm>
            <a:off x="2536825" y="5638800"/>
            <a:ext cx="282575" cy="533400"/>
            <a:chOff x="2654" y="3552"/>
            <a:chExt cx="178" cy="336"/>
          </a:xfrm>
        </p:grpSpPr>
        <p:sp>
          <p:nvSpPr>
            <p:cNvPr id="369740" name="AutoShape 76"/>
            <p:cNvSpPr>
              <a:spLocks noChangeArrowheads="1"/>
            </p:cNvSpPr>
            <p:nvPr/>
          </p:nvSpPr>
          <p:spPr bwMode="auto">
            <a:xfrm>
              <a:off x="270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41" name="Text Box 77"/>
            <p:cNvSpPr txBox="1">
              <a:spLocks noChangeArrowheads="1"/>
            </p:cNvSpPr>
            <p:nvPr/>
          </p:nvSpPr>
          <p:spPr bwMode="auto">
            <a:xfrm>
              <a:off x="265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9742" name="AutoShape 78"/>
          <p:cNvCxnSpPr>
            <a:cxnSpLocks noChangeShapeType="1"/>
            <a:stCxn id="369740" idx="0"/>
            <a:endCxn id="369732" idx="3"/>
          </p:cNvCxnSpPr>
          <p:nvPr/>
        </p:nvCxnSpPr>
        <p:spPr bwMode="auto">
          <a:xfrm flipV="1">
            <a:off x="2689225" y="4572000"/>
            <a:ext cx="152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43" name="Group 79"/>
          <p:cNvGrpSpPr>
            <a:grpSpLocks/>
          </p:cNvGrpSpPr>
          <p:nvPr/>
        </p:nvGrpSpPr>
        <p:grpSpPr bwMode="auto">
          <a:xfrm>
            <a:off x="2841625" y="5638800"/>
            <a:ext cx="282575" cy="533400"/>
            <a:chOff x="2846" y="3552"/>
            <a:chExt cx="178" cy="336"/>
          </a:xfrm>
        </p:grpSpPr>
        <p:sp>
          <p:nvSpPr>
            <p:cNvPr id="369744" name="AutoShape 80"/>
            <p:cNvSpPr>
              <a:spLocks noChangeArrowheads="1"/>
            </p:cNvSpPr>
            <p:nvPr/>
          </p:nvSpPr>
          <p:spPr bwMode="auto">
            <a:xfrm>
              <a:off x="289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45" name="Text Box 81"/>
            <p:cNvSpPr txBox="1">
              <a:spLocks noChangeArrowheads="1"/>
            </p:cNvSpPr>
            <p:nvPr/>
          </p:nvSpPr>
          <p:spPr bwMode="auto">
            <a:xfrm>
              <a:off x="284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9746" name="AutoShape 82"/>
          <p:cNvCxnSpPr>
            <a:cxnSpLocks noChangeShapeType="1"/>
            <a:stCxn id="369744" idx="0"/>
            <a:endCxn id="369732" idx="3"/>
          </p:cNvCxnSpPr>
          <p:nvPr/>
        </p:nvCxnSpPr>
        <p:spPr bwMode="auto">
          <a:xfrm flipH="1" flipV="1">
            <a:off x="2841625" y="4572000"/>
            <a:ext cx="152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47" name="Group 83"/>
          <p:cNvGrpSpPr>
            <a:grpSpLocks/>
          </p:cNvGrpSpPr>
          <p:nvPr/>
        </p:nvGrpSpPr>
        <p:grpSpPr bwMode="auto">
          <a:xfrm>
            <a:off x="3124200" y="5638800"/>
            <a:ext cx="282575" cy="533400"/>
            <a:chOff x="3024" y="3552"/>
            <a:chExt cx="178" cy="336"/>
          </a:xfrm>
        </p:grpSpPr>
        <p:sp>
          <p:nvSpPr>
            <p:cNvPr id="369748" name="AutoShape 84"/>
            <p:cNvSpPr>
              <a:spLocks noChangeArrowheads="1"/>
            </p:cNvSpPr>
            <p:nvPr/>
          </p:nvSpPr>
          <p:spPr bwMode="auto">
            <a:xfrm>
              <a:off x="307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49" name="Text Box 85"/>
            <p:cNvSpPr txBox="1">
              <a:spLocks noChangeArrowheads="1"/>
            </p:cNvSpPr>
            <p:nvPr/>
          </p:nvSpPr>
          <p:spPr bwMode="auto">
            <a:xfrm>
              <a:off x="302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9750" name="AutoShape 86"/>
          <p:cNvCxnSpPr>
            <a:cxnSpLocks noChangeShapeType="1"/>
            <a:stCxn id="369748" idx="0"/>
            <a:endCxn id="369732" idx="3"/>
          </p:cNvCxnSpPr>
          <p:nvPr/>
        </p:nvCxnSpPr>
        <p:spPr bwMode="auto">
          <a:xfrm flipH="1" flipV="1">
            <a:off x="2841625" y="4572000"/>
            <a:ext cx="4349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51" name="Group 87"/>
          <p:cNvGrpSpPr>
            <a:grpSpLocks/>
          </p:cNvGrpSpPr>
          <p:nvPr/>
        </p:nvGrpSpPr>
        <p:grpSpPr bwMode="auto">
          <a:xfrm>
            <a:off x="3603625" y="5638800"/>
            <a:ext cx="282575" cy="533400"/>
            <a:chOff x="3346" y="3552"/>
            <a:chExt cx="178" cy="336"/>
          </a:xfrm>
        </p:grpSpPr>
        <p:sp>
          <p:nvSpPr>
            <p:cNvPr id="369752" name="AutoShape 88"/>
            <p:cNvSpPr>
              <a:spLocks noChangeArrowheads="1"/>
            </p:cNvSpPr>
            <p:nvPr/>
          </p:nvSpPr>
          <p:spPr bwMode="auto">
            <a:xfrm>
              <a:off x="339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53" name="Text Box 89"/>
            <p:cNvSpPr txBox="1">
              <a:spLocks noChangeArrowheads="1"/>
            </p:cNvSpPr>
            <p:nvPr/>
          </p:nvSpPr>
          <p:spPr bwMode="auto">
            <a:xfrm>
              <a:off x="334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69754" name="AutoShape 90"/>
          <p:cNvCxnSpPr>
            <a:cxnSpLocks noChangeShapeType="1"/>
            <a:stCxn id="369752" idx="0"/>
            <a:endCxn id="369756" idx="3"/>
          </p:cNvCxnSpPr>
          <p:nvPr/>
        </p:nvCxnSpPr>
        <p:spPr bwMode="auto">
          <a:xfrm flipH="1" flipV="1">
            <a:off x="3711575" y="4572000"/>
            <a:ext cx="44450" cy="10668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55" name="Group 91"/>
          <p:cNvGrpSpPr>
            <a:grpSpLocks/>
          </p:cNvGrpSpPr>
          <p:nvPr/>
        </p:nvGrpSpPr>
        <p:grpSpPr bwMode="auto">
          <a:xfrm>
            <a:off x="3429000" y="4267200"/>
            <a:ext cx="358775" cy="304800"/>
            <a:chOff x="398" y="2832"/>
            <a:chExt cx="226" cy="192"/>
          </a:xfrm>
        </p:grpSpPr>
        <p:sp>
          <p:nvSpPr>
            <p:cNvPr id="369756" name="AutoShape 92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57" name="Text Box 93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69758" name="AutoShape 94"/>
          <p:cNvCxnSpPr>
            <a:cxnSpLocks noChangeShapeType="1"/>
            <a:stCxn id="369756" idx="0"/>
            <a:endCxn id="369811" idx="3"/>
          </p:cNvCxnSpPr>
          <p:nvPr/>
        </p:nvCxnSpPr>
        <p:spPr bwMode="auto">
          <a:xfrm flipV="1">
            <a:off x="3711575" y="2971800"/>
            <a:ext cx="0" cy="1371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59" name="Group 95"/>
          <p:cNvGrpSpPr>
            <a:grpSpLocks/>
          </p:cNvGrpSpPr>
          <p:nvPr/>
        </p:nvGrpSpPr>
        <p:grpSpPr bwMode="auto">
          <a:xfrm>
            <a:off x="5715000" y="5638800"/>
            <a:ext cx="282575" cy="533400"/>
            <a:chOff x="3600" y="3552"/>
            <a:chExt cx="178" cy="336"/>
          </a:xfrm>
        </p:grpSpPr>
        <p:sp>
          <p:nvSpPr>
            <p:cNvPr id="369760" name="AutoShape 96"/>
            <p:cNvSpPr>
              <a:spLocks noChangeArrowheads="1"/>
            </p:cNvSpPr>
            <p:nvPr/>
          </p:nvSpPr>
          <p:spPr bwMode="auto">
            <a:xfrm>
              <a:off x="364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61" name="Text Box 97"/>
            <p:cNvSpPr txBox="1">
              <a:spLocks noChangeArrowheads="1"/>
            </p:cNvSpPr>
            <p:nvPr/>
          </p:nvSpPr>
          <p:spPr bwMode="auto">
            <a:xfrm>
              <a:off x="360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69762" name="AutoShape 98"/>
          <p:cNvCxnSpPr>
            <a:cxnSpLocks noChangeShapeType="1"/>
            <a:stCxn id="369760" idx="0"/>
            <a:endCxn id="369764" idx="3"/>
          </p:cNvCxnSpPr>
          <p:nvPr/>
        </p:nvCxnSpPr>
        <p:spPr bwMode="auto">
          <a:xfrm flipV="1">
            <a:off x="5867400" y="4572000"/>
            <a:ext cx="539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63" name="Group 99"/>
          <p:cNvGrpSpPr>
            <a:grpSpLocks/>
          </p:cNvGrpSpPr>
          <p:nvPr/>
        </p:nvGrpSpPr>
        <p:grpSpPr bwMode="auto">
          <a:xfrm>
            <a:off x="5638800" y="4267200"/>
            <a:ext cx="358775" cy="304800"/>
            <a:chOff x="398" y="2832"/>
            <a:chExt cx="226" cy="192"/>
          </a:xfrm>
        </p:grpSpPr>
        <p:sp>
          <p:nvSpPr>
            <p:cNvPr id="369764" name="AutoShape 100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65" name="Text Box 101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69766" name="AutoShape 102"/>
          <p:cNvCxnSpPr>
            <a:cxnSpLocks noChangeShapeType="1"/>
            <a:stCxn id="369764" idx="0"/>
            <a:endCxn id="369814" idx="3"/>
          </p:cNvCxnSpPr>
          <p:nvPr/>
        </p:nvCxnSpPr>
        <p:spPr bwMode="auto">
          <a:xfrm flipH="1" flipV="1">
            <a:off x="5638800" y="2971800"/>
            <a:ext cx="28257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67" name="Group 103"/>
          <p:cNvGrpSpPr>
            <a:grpSpLocks/>
          </p:cNvGrpSpPr>
          <p:nvPr/>
        </p:nvGrpSpPr>
        <p:grpSpPr bwMode="auto">
          <a:xfrm>
            <a:off x="6019800" y="5638800"/>
            <a:ext cx="282575" cy="533400"/>
            <a:chOff x="3792" y="3552"/>
            <a:chExt cx="178" cy="336"/>
          </a:xfrm>
        </p:grpSpPr>
        <p:sp>
          <p:nvSpPr>
            <p:cNvPr id="369768" name="AutoShape 104"/>
            <p:cNvSpPr>
              <a:spLocks noChangeArrowheads="1"/>
            </p:cNvSpPr>
            <p:nvPr/>
          </p:nvSpPr>
          <p:spPr bwMode="auto">
            <a:xfrm>
              <a:off x="384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69" name="Text Box 105"/>
            <p:cNvSpPr txBox="1">
              <a:spLocks noChangeArrowheads="1"/>
            </p:cNvSpPr>
            <p:nvPr/>
          </p:nvSpPr>
          <p:spPr bwMode="auto">
            <a:xfrm>
              <a:off x="379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69770" name="AutoShape 106"/>
          <p:cNvCxnSpPr>
            <a:cxnSpLocks noChangeShapeType="1"/>
            <a:stCxn id="369768" idx="0"/>
            <a:endCxn id="369764" idx="3"/>
          </p:cNvCxnSpPr>
          <p:nvPr/>
        </p:nvCxnSpPr>
        <p:spPr bwMode="auto">
          <a:xfrm flipH="1" flipV="1">
            <a:off x="5921375" y="4572000"/>
            <a:ext cx="2508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71" name="Group 107"/>
          <p:cNvGrpSpPr>
            <a:grpSpLocks/>
          </p:cNvGrpSpPr>
          <p:nvPr/>
        </p:nvGrpSpPr>
        <p:grpSpPr bwMode="auto">
          <a:xfrm>
            <a:off x="6324600" y="5638800"/>
            <a:ext cx="282575" cy="533400"/>
            <a:chOff x="3984" y="3552"/>
            <a:chExt cx="178" cy="336"/>
          </a:xfrm>
        </p:grpSpPr>
        <p:sp>
          <p:nvSpPr>
            <p:cNvPr id="369772" name="AutoShape 108"/>
            <p:cNvSpPr>
              <a:spLocks noChangeArrowheads="1"/>
            </p:cNvSpPr>
            <p:nvPr/>
          </p:nvSpPr>
          <p:spPr bwMode="auto">
            <a:xfrm>
              <a:off x="403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73" name="Text Box 109"/>
            <p:cNvSpPr txBox="1">
              <a:spLocks noChangeArrowheads="1"/>
            </p:cNvSpPr>
            <p:nvPr/>
          </p:nvSpPr>
          <p:spPr bwMode="auto">
            <a:xfrm>
              <a:off x="398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69774" name="AutoShape 110"/>
          <p:cNvCxnSpPr>
            <a:cxnSpLocks noChangeShapeType="1"/>
            <a:stCxn id="369772" idx="0"/>
            <a:endCxn id="369764" idx="3"/>
          </p:cNvCxnSpPr>
          <p:nvPr/>
        </p:nvCxnSpPr>
        <p:spPr bwMode="auto">
          <a:xfrm flipH="1" flipV="1">
            <a:off x="5921375" y="4572000"/>
            <a:ext cx="5556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75" name="Group 111"/>
          <p:cNvGrpSpPr>
            <a:grpSpLocks/>
          </p:cNvGrpSpPr>
          <p:nvPr/>
        </p:nvGrpSpPr>
        <p:grpSpPr bwMode="auto">
          <a:xfrm>
            <a:off x="6773863" y="5638800"/>
            <a:ext cx="341312" cy="533400"/>
            <a:chOff x="4267" y="3552"/>
            <a:chExt cx="215" cy="336"/>
          </a:xfrm>
        </p:grpSpPr>
        <p:sp>
          <p:nvSpPr>
            <p:cNvPr id="369776" name="AutoShape 112"/>
            <p:cNvSpPr>
              <a:spLocks noChangeArrowheads="1"/>
            </p:cNvSpPr>
            <p:nvPr/>
          </p:nvSpPr>
          <p:spPr bwMode="auto">
            <a:xfrm>
              <a:off x="433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77" name="Text Box 113"/>
            <p:cNvSpPr txBox="1">
              <a:spLocks noChangeArrowheads="1"/>
            </p:cNvSpPr>
            <p:nvPr/>
          </p:nvSpPr>
          <p:spPr bwMode="auto">
            <a:xfrm>
              <a:off x="426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69778" name="AutoShape 114"/>
          <p:cNvCxnSpPr>
            <a:cxnSpLocks noChangeShapeType="1"/>
            <a:stCxn id="369776" idx="0"/>
            <a:endCxn id="369780" idx="3"/>
          </p:cNvCxnSpPr>
          <p:nvPr/>
        </p:nvCxnSpPr>
        <p:spPr bwMode="auto">
          <a:xfrm flipH="1" flipV="1">
            <a:off x="6940550" y="4572000"/>
            <a:ext cx="158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79" name="Group 115"/>
          <p:cNvGrpSpPr>
            <a:grpSpLocks/>
          </p:cNvGrpSpPr>
          <p:nvPr/>
        </p:nvGrpSpPr>
        <p:grpSpPr bwMode="auto">
          <a:xfrm>
            <a:off x="6629400" y="4267200"/>
            <a:ext cx="387350" cy="304800"/>
            <a:chOff x="380" y="2832"/>
            <a:chExt cx="244" cy="192"/>
          </a:xfrm>
        </p:grpSpPr>
        <p:sp>
          <p:nvSpPr>
            <p:cNvPr id="369780" name="AutoShape 116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81" name="Text Box 117"/>
            <p:cNvSpPr txBox="1">
              <a:spLocks noChangeArrowheads="1"/>
            </p:cNvSpPr>
            <p:nvPr/>
          </p:nvSpPr>
          <p:spPr bwMode="auto">
            <a:xfrm>
              <a:off x="380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69782" name="AutoShape 118"/>
          <p:cNvCxnSpPr>
            <a:cxnSpLocks noChangeShapeType="1"/>
            <a:stCxn id="369780" idx="0"/>
            <a:endCxn id="369817" idx="3"/>
          </p:cNvCxnSpPr>
          <p:nvPr/>
        </p:nvCxnSpPr>
        <p:spPr bwMode="auto">
          <a:xfrm flipH="1" flipV="1">
            <a:off x="6561138" y="2971800"/>
            <a:ext cx="379412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83" name="Group 119"/>
          <p:cNvGrpSpPr>
            <a:grpSpLocks/>
          </p:cNvGrpSpPr>
          <p:nvPr/>
        </p:nvGrpSpPr>
        <p:grpSpPr bwMode="auto">
          <a:xfrm>
            <a:off x="7078663" y="5638800"/>
            <a:ext cx="341312" cy="533400"/>
            <a:chOff x="4459" y="3552"/>
            <a:chExt cx="215" cy="336"/>
          </a:xfrm>
        </p:grpSpPr>
        <p:sp>
          <p:nvSpPr>
            <p:cNvPr id="369784" name="AutoShape 120"/>
            <p:cNvSpPr>
              <a:spLocks noChangeArrowheads="1"/>
            </p:cNvSpPr>
            <p:nvPr/>
          </p:nvSpPr>
          <p:spPr bwMode="auto">
            <a:xfrm>
              <a:off x="452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85" name="Text Box 121"/>
            <p:cNvSpPr txBox="1">
              <a:spLocks noChangeArrowheads="1"/>
            </p:cNvSpPr>
            <p:nvPr/>
          </p:nvSpPr>
          <p:spPr bwMode="auto">
            <a:xfrm>
              <a:off x="4459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69786" name="AutoShape 122"/>
          <p:cNvCxnSpPr>
            <a:cxnSpLocks noChangeShapeType="1"/>
            <a:stCxn id="369784" idx="0"/>
            <a:endCxn id="369780" idx="3"/>
          </p:cNvCxnSpPr>
          <p:nvPr/>
        </p:nvCxnSpPr>
        <p:spPr bwMode="auto">
          <a:xfrm flipH="1" flipV="1">
            <a:off x="6940550" y="4572000"/>
            <a:ext cx="3206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87" name="Group 123"/>
          <p:cNvGrpSpPr>
            <a:grpSpLocks/>
          </p:cNvGrpSpPr>
          <p:nvPr/>
        </p:nvGrpSpPr>
        <p:grpSpPr bwMode="auto">
          <a:xfrm>
            <a:off x="7612063" y="5638800"/>
            <a:ext cx="341312" cy="533400"/>
            <a:chOff x="4795" y="3552"/>
            <a:chExt cx="215" cy="336"/>
          </a:xfrm>
        </p:grpSpPr>
        <p:sp>
          <p:nvSpPr>
            <p:cNvPr id="369788" name="AutoShape 124"/>
            <p:cNvSpPr>
              <a:spLocks noChangeArrowheads="1"/>
            </p:cNvSpPr>
            <p:nvPr/>
          </p:nvSpPr>
          <p:spPr bwMode="auto">
            <a:xfrm>
              <a:off x="486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89" name="Text Box 125"/>
            <p:cNvSpPr txBox="1">
              <a:spLocks noChangeArrowheads="1"/>
            </p:cNvSpPr>
            <p:nvPr/>
          </p:nvSpPr>
          <p:spPr bwMode="auto">
            <a:xfrm>
              <a:off x="4795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9790" name="AutoShape 126"/>
          <p:cNvCxnSpPr>
            <a:cxnSpLocks noChangeShapeType="1"/>
            <a:stCxn id="369788" idx="0"/>
            <a:endCxn id="369792" idx="3"/>
          </p:cNvCxnSpPr>
          <p:nvPr/>
        </p:nvCxnSpPr>
        <p:spPr bwMode="auto">
          <a:xfrm flipH="1" flipV="1">
            <a:off x="7704138" y="4572000"/>
            <a:ext cx="904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91" name="Group 127"/>
          <p:cNvGrpSpPr>
            <a:grpSpLocks/>
          </p:cNvGrpSpPr>
          <p:nvPr/>
        </p:nvGrpSpPr>
        <p:grpSpPr bwMode="auto">
          <a:xfrm>
            <a:off x="7391400" y="4267200"/>
            <a:ext cx="388938" cy="304800"/>
            <a:chOff x="379" y="2832"/>
            <a:chExt cx="245" cy="192"/>
          </a:xfrm>
        </p:grpSpPr>
        <p:sp>
          <p:nvSpPr>
            <p:cNvPr id="369792" name="AutoShape 12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93" name="Text Box 129"/>
            <p:cNvSpPr txBox="1">
              <a:spLocks noChangeArrowheads="1"/>
            </p:cNvSpPr>
            <p:nvPr/>
          </p:nvSpPr>
          <p:spPr bwMode="auto">
            <a:xfrm>
              <a:off x="379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9794" name="AutoShape 130"/>
          <p:cNvCxnSpPr>
            <a:cxnSpLocks noChangeShapeType="1"/>
            <a:stCxn id="369792" idx="0"/>
            <a:endCxn id="369817" idx="3"/>
          </p:cNvCxnSpPr>
          <p:nvPr/>
        </p:nvCxnSpPr>
        <p:spPr bwMode="auto">
          <a:xfrm flipH="1" flipV="1">
            <a:off x="6561138" y="2971800"/>
            <a:ext cx="114300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95" name="Group 131"/>
          <p:cNvGrpSpPr>
            <a:grpSpLocks/>
          </p:cNvGrpSpPr>
          <p:nvPr/>
        </p:nvGrpSpPr>
        <p:grpSpPr bwMode="auto">
          <a:xfrm>
            <a:off x="7916863" y="5638800"/>
            <a:ext cx="341312" cy="533400"/>
            <a:chOff x="4987" y="3552"/>
            <a:chExt cx="215" cy="336"/>
          </a:xfrm>
        </p:grpSpPr>
        <p:sp>
          <p:nvSpPr>
            <p:cNvPr id="369796" name="AutoShape 132"/>
            <p:cNvSpPr>
              <a:spLocks noChangeArrowheads="1"/>
            </p:cNvSpPr>
            <p:nvPr/>
          </p:nvSpPr>
          <p:spPr bwMode="auto">
            <a:xfrm>
              <a:off x="505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97" name="Text Box 133"/>
            <p:cNvSpPr txBox="1">
              <a:spLocks noChangeArrowheads="1"/>
            </p:cNvSpPr>
            <p:nvPr/>
          </p:nvSpPr>
          <p:spPr bwMode="auto">
            <a:xfrm>
              <a:off x="498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9798" name="AutoShape 134"/>
          <p:cNvCxnSpPr>
            <a:cxnSpLocks noChangeShapeType="1"/>
            <a:stCxn id="369796" idx="0"/>
            <a:endCxn id="369792" idx="3"/>
          </p:cNvCxnSpPr>
          <p:nvPr/>
        </p:nvCxnSpPr>
        <p:spPr bwMode="auto">
          <a:xfrm flipH="1" flipV="1">
            <a:off x="7704138" y="4572000"/>
            <a:ext cx="3952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799" name="Group 135"/>
          <p:cNvGrpSpPr>
            <a:grpSpLocks/>
          </p:cNvGrpSpPr>
          <p:nvPr/>
        </p:nvGrpSpPr>
        <p:grpSpPr bwMode="auto">
          <a:xfrm>
            <a:off x="8374063" y="5638800"/>
            <a:ext cx="341312" cy="533400"/>
            <a:chOff x="5275" y="3552"/>
            <a:chExt cx="215" cy="336"/>
          </a:xfrm>
        </p:grpSpPr>
        <p:sp>
          <p:nvSpPr>
            <p:cNvPr id="369800" name="AutoShape 136"/>
            <p:cNvSpPr>
              <a:spLocks noChangeArrowheads="1"/>
            </p:cNvSpPr>
            <p:nvPr/>
          </p:nvSpPr>
          <p:spPr bwMode="auto">
            <a:xfrm>
              <a:off x="534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801" name="Text Box 137"/>
            <p:cNvSpPr txBox="1">
              <a:spLocks noChangeArrowheads="1"/>
            </p:cNvSpPr>
            <p:nvPr/>
          </p:nvSpPr>
          <p:spPr bwMode="auto">
            <a:xfrm>
              <a:off x="5275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9802" name="AutoShape 138"/>
          <p:cNvCxnSpPr>
            <a:cxnSpLocks noChangeShapeType="1"/>
            <a:stCxn id="369800" idx="0"/>
            <a:endCxn id="369804" idx="3"/>
          </p:cNvCxnSpPr>
          <p:nvPr/>
        </p:nvCxnSpPr>
        <p:spPr bwMode="auto">
          <a:xfrm flipH="1" flipV="1">
            <a:off x="8542338" y="4572000"/>
            <a:ext cx="142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803" name="Group 139"/>
          <p:cNvGrpSpPr>
            <a:grpSpLocks/>
          </p:cNvGrpSpPr>
          <p:nvPr/>
        </p:nvGrpSpPr>
        <p:grpSpPr bwMode="auto">
          <a:xfrm>
            <a:off x="8229600" y="4267200"/>
            <a:ext cx="388938" cy="304800"/>
            <a:chOff x="379" y="2832"/>
            <a:chExt cx="245" cy="192"/>
          </a:xfrm>
        </p:grpSpPr>
        <p:sp>
          <p:nvSpPr>
            <p:cNvPr id="369804" name="AutoShape 140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805" name="Text Box 141"/>
            <p:cNvSpPr txBox="1">
              <a:spLocks noChangeArrowheads="1"/>
            </p:cNvSpPr>
            <p:nvPr/>
          </p:nvSpPr>
          <p:spPr bwMode="auto">
            <a:xfrm>
              <a:off x="379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9806" name="AutoShape 142"/>
          <p:cNvCxnSpPr>
            <a:cxnSpLocks noChangeShapeType="1"/>
            <a:stCxn id="369804" idx="0"/>
            <a:endCxn id="369820" idx="3"/>
          </p:cNvCxnSpPr>
          <p:nvPr/>
        </p:nvCxnSpPr>
        <p:spPr bwMode="auto">
          <a:xfrm flipH="1" flipV="1">
            <a:off x="7399338" y="2971800"/>
            <a:ext cx="114300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807" name="Group 143"/>
          <p:cNvGrpSpPr>
            <a:grpSpLocks/>
          </p:cNvGrpSpPr>
          <p:nvPr/>
        </p:nvGrpSpPr>
        <p:grpSpPr bwMode="auto">
          <a:xfrm>
            <a:off x="8678863" y="5638800"/>
            <a:ext cx="341312" cy="533400"/>
            <a:chOff x="5467" y="3552"/>
            <a:chExt cx="215" cy="336"/>
          </a:xfrm>
        </p:grpSpPr>
        <p:sp>
          <p:nvSpPr>
            <p:cNvPr id="369808" name="AutoShape 144"/>
            <p:cNvSpPr>
              <a:spLocks noChangeArrowheads="1"/>
            </p:cNvSpPr>
            <p:nvPr/>
          </p:nvSpPr>
          <p:spPr bwMode="auto">
            <a:xfrm>
              <a:off x="553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809" name="Text Box 145"/>
            <p:cNvSpPr txBox="1">
              <a:spLocks noChangeArrowheads="1"/>
            </p:cNvSpPr>
            <p:nvPr/>
          </p:nvSpPr>
          <p:spPr bwMode="auto">
            <a:xfrm>
              <a:off x="546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9810" name="AutoShape 146"/>
          <p:cNvCxnSpPr>
            <a:cxnSpLocks noChangeShapeType="1"/>
            <a:stCxn id="369808" idx="0"/>
            <a:endCxn id="369804" idx="3"/>
          </p:cNvCxnSpPr>
          <p:nvPr/>
        </p:nvCxnSpPr>
        <p:spPr bwMode="auto">
          <a:xfrm flipH="1" flipV="1">
            <a:off x="8542338" y="4572000"/>
            <a:ext cx="3190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811" name="AutoShape 147"/>
          <p:cNvSpPr>
            <a:spLocks noChangeArrowheads="1"/>
          </p:cNvSpPr>
          <p:nvPr/>
        </p:nvSpPr>
        <p:spPr bwMode="auto">
          <a:xfrm>
            <a:off x="3635375" y="27432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9812" name="Text Box 148"/>
          <p:cNvSpPr txBox="1">
            <a:spLocks noChangeArrowheads="1"/>
          </p:cNvSpPr>
          <p:nvPr/>
        </p:nvSpPr>
        <p:spPr bwMode="auto">
          <a:xfrm>
            <a:off x="3429000" y="26670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9813" name="AutoShape 149"/>
          <p:cNvCxnSpPr>
            <a:cxnSpLocks noChangeShapeType="1"/>
            <a:stCxn id="369811" idx="0"/>
            <a:endCxn id="369824" idx="3"/>
          </p:cNvCxnSpPr>
          <p:nvPr/>
        </p:nvCxnSpPr>
        <p:spPr bwMode="auto">
          <a:xfrm flipV="1">
            <a:off x="3711575" y="1371600"/>
            <a:ext cx="1676400" cy="13716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814" name="AutoShape 150"/>
          <p:cNvSpPr>
            <a:spLocks noChangeArrowheads="1"/>
          </p:cNvSpPr>
          <p:nvPr/>
        </p:nvSpPr>
        <p:spPr bwMode="auto">
          <a:xfrm>
            <a:off x="5562600" y="27432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9815" name="Text Box 151"/>
          <p:cNvSpPr txBox="1">
            <a:spLocks noChangeArrowheads="1"/>
          </p:cNvSpPr>
          <p:nvPr/>
        </p:nvSpPr>
        <p:spPr bwMode="auto">
          <a:xfrm>
            <a:off x="5356225" y="26670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9816" name="AutoShape 152"/>
          <p:cNvCxnSpPr>
            <a:cxnSpLocks noChangeShapeType="1"/>
            <a:stCxn id="369814" idx="0"/>
            <a:endCxn id="369824" idx="3"/>
          </p:cNvCxnSpPr>
          <p:nvPr/>
        </p:nvCxnSpPr>
        <p:spPr bwMode="auto">
          <a:xfrm flipH="1" flipV="1">
            <a:off x="5387975" y="1371600"/>
            <a:ext cx="250825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817" name="AutoShape 153"/>
          <p:cNvSpPr>
            <a:spLocks noChangeArrowheads="1"/>
          </p:cNvSpPr>
          <p:nvPr/>
        </p:nvSpPr>
        <p:spPr bwMode="auto">
          <a:xfrm>
            <a:off x="6484938" y="27432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9818" name="Text Box 154"/>
          <p:cNvSpPr txBox="1">
            <a:spLocks noChangeArrowheads="1"/>
          </p:cNvSpPr>
          <p:nvPr/>
        </p:nvSpPr>
        <p:spPr bwMode="auto">
          <a:xfrm>
            <a:off x="6248400" y="2667000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-4</a:t>
            </a:r>
            <a:endParaRPr lang="en-US" altLang="zh-CN" sz="1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9819" name="AutoShape 155"/>
          <p:cNvCxnSpPr>
            <a:cxnSpLocks noChangeShapeType="1"/>
            <a:stCxn id="369817" idx="0"/>
            <a:endCxn id="369824" idx="3"/>
          </p:cNvCxnSpPr>
          <p:nvPr/>
        </p:nvCxnSpPr>
        <p:spPr bwMode="auto">
          <a:xfrm flipH="1" flipV="1">
            <a:off x="5387975" y="1371600"/>
            <a:ext cx="1173163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820" name="AutoShape 156"/>
          <p:cNvSpPr>
            <a:spLocks noChangeArrowheads="1"/>
          </p:cNvSpPr>
          <p:nvPr/>
        </p:nvSpPr>
        <p:spPr bwMode="auto">
          <a:xfrm>
            <a:off x="7323138" y="27432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9821" name="Text Box 157"/>
          <p:cNvSpPr txBox="1">
            <a:spLocks noChangeArrowheads="1"/>
          </p:cNvSpPr>
          <p:nvPr/>
        </p:nvSpPr>
        <p:spPr bwMode="auto">
          <a:xfrm>
            <a:off x="7086600" y="2667000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-8</a:t>
            </a:r>
            <a:endParaRPr lang="en-US" altLang="zh-CN" sz="1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9822" name="AutoShape 158"/>
          <p:cNvCxnSpPr>
            <a:cxnSpLocks noChangeShapeType="1"/>
            <a:stCxn id="369820" idx="0"/>
            <a:endCxn id="369824" idx="3"/>
          </p:cNvCxnSpPr>
          <p:nvPr/>
        </p:nvCxnSpPr>
        <p:spPr bwMode="auto">
          <a:xfrm flipH="1" flipV="1">
            <a:off x="5387975" y="1371600"/>
            <a:ext cx="2011363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9823" name="Group 159"/>
          <p:cNvGrpSpPr>
            <a:grpSpLocks/>
          </p:cNvGrpSpPr>
          <p:nvPr/>
        </p:nvGrpSpPr>
        <p:grpSpPr bwMode="auto">
          <a:xfrm>
            <a:off x="5105400" y="1066800"/>
            <a:ext cx="358775" cy="304800"/>
            <a:chOff x="398" y="2832"/>
            <a:chExt cx="226" cy="192"/>
          </a:xfrm>
        </p:grpSpPr>
        <p:sp>
          <p:nvSpPr>
            <p:cNvPr id="369824" name="AutoShape 160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825" name="Text Box 161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369826" name="Rectangle 162"/>
          <p:cNvSpPr>
            <a:spLocks noChangeArrowheads="1"/>
          </p:cNvSpPr>
          <p:nvPr/>
        </p:nvSpPr>
        <p:spPr bwMode="auto">
          <a:xfrm rot="-2305367">
            <a:off x="4114800" y="1752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9827" name="Rectangle 163"/>
          <p:cNvSpPr>
            <a:spLocks noChangeArrowheads="1"/>
          </p:cNvSpPr>
          <p:nvPr/>
        </p:nvSpPr>
        <p:spPr bwMode="auto">
          <a:xfrm rot="4829089">
            <a:off x="4914900" y="19431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69828" name="Rectangle 164"/>
          <p:cNvSpPr>
            <a:spLocks noChangeArrowheads="1"/>
          </p:cNvSpPr>
          <p:nvPr/>
        </p:nvSpPr>
        <p:spPr bwMode="auto">
          <a:xfrm rot="3154599">
            <a:off x="5448300" y="2019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26</a:t>
            </a:r>
          </a:p>
        </p:txBody>
      </p:sp>
      <p:sp>
        <p:nvSpPr>
          <p:cNvPr id="369829" name="Rectangle 165"/>
          <p:cNvSpPr>
            <a:spLocks noChangeArrowheads="1"/>
          </p:cNvSpPr>
          <p:nvPr/>
        </p:nvSpPr>
        <p:spPr bwMode="auto">
          <a:xfrm rot="2062070">
            <a:off x="5867400" y="1676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9830" name="Rectangle 166"/>
          <p:cNvSpPr>
            <a:spLocks noChangeArrowheads="1"/>
          </p:cNvSpPr>
          <p:nvPr/>
        </p:nvSpPr>
        <p:spPr bwMode="auto">
          <a:xfrm rot="-1808986">
            <a:off x="9906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17</a:t>
            </a:r>
          </a:p>
        </p:txBody>
      </p:sp>
      <p:sp>
        <p:nvSpPr>
          <p:cNvPr id="369831" name="Rectangle 167"/>
          <p:cNvSpPr>
            <a:spLocks noChangeArrowheads="1"/>
          </p:cNvSpPr>
          <p:nvPr/>
        </p:nvSpPr>
        <p:spPr bwMode="auto">
          <a:xfrm rot="-2290550">
            <a:off x="15240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18</a:t>
            </a:r>
          </a:p>
        </p:txBody>
      </p:sp>
      <p:sp>
        <p:nvSpPr>
          <p:cNvPr id="369832" name="Rectangle 168"/>
          <p:cNvSpPr>
            <a:spLocks noChangeArrowheads="1"/>
          </p:cNvSpPr>
          <p:nvPr/>
        </p:nvSpPr>
        <p:spPr bwMode="auto">
          <a:xfrm rot="-3372272">
            <a:off x="21336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25</a:t>
            </a:r>
          </a:p>
        </p:txBody>
      </p:sp>
      <p:sp>
        <p:nvSpPr>
          <p:cNvPr id="369833" name="Rectangle 169"/>
          <p:cNvSpPr>
            <a:spLocks noChangeArrowheads="1"/>
          </p:cNvSpPr>
          <p:nvPr/>
        </p:nvSpPr>
        <p:spPr bwMode="auto">
          <a:xfrm rot="-5144998">
            <a:off x="2819400" y="3810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26</a:t>
            </a:r>
          </a:p>
        </p:txBody>
      </p:sp>
      <p:sp>
        <p:nvSpPr>
          <p:cNvPr id="369834" name="Rectangle 170"/>
          <p:cNvSpPr>
            <a:spLocks noChangeArrowheads="1"/>
          </p:cNvSpPr>
          <p:nvPr/>
        </p:nvSpPr>
        <p:spPr bwMode="auto">
          <a:xfrm rot="4133730" flipH="1">
            <a:off x="34290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26</a:t>
            </a:r>
          </a:p>
        </p:txBody>
      </p:sp>
      <p:sp>
        <p:nvSpPr>
          <p:cNvPr id="369835" name="Rectangle 171"/>
          <p:cNvSpPr>
            <a:spLocks noChangeArrowheads="1"/>
          </p:cNvSpPr>
          <p:nvPr/>
        </p:nvSpPr>
        <p:spPr bwMode="auto">
          <a:xfrm rot="2991118" flipH="1">
            <a:off x="39624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27</a:t>
            </a:r>
          </a:p>
        </p:txBody>
      </p:sp>
      <p:sp>
        <p:nvSpPr>
          <p:cNvPr id="369836" name="Rectangle 172"/>
          <p:cNvSpPr>
            <a:spLocks noChangeArrowheads="1"/>
          </p:cNvSpPr>
          <p:nvPr/>
        </p:nvSpPr>
        <p:spPr bwMode="auto">
          <a:xfrm rot="-2398539">
            <a:off x="76200" y="5105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14</a:t>
            </a:r>
          </a:p>
        </p:txBody>
      </p:sp>
      <p:sp>
        <p:nvSpPr>
          <p:cNvPr id="369837" name="Rectangle 173"/>
          <p:cNvSpPr>
            <a:spLocks noChangeArrowheads="1"/>
          </p:cNvSpPr>
          <p:nvPr/>
        </p:nvSpPr>
        <p:spPr bwMode="auto">
          <a:xfrm rot="-2025547">
            <a:off x="457200" y="5181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69838" name="Rectangle 174"/>
          <p:cNvSpPr>
            <a:spLocks noChangeArrowheads="1"/>
          </p:cNvSpPr>
          <p:nvPr/>
        </p:nvSpPr>
        <p:spPr bwMode="auto">
          <a:xfrm rot="-4286749">
            <a:off x="1560513" y="51419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9839" name="Rectangle 175"/>
          <p:cNvSpPr>
            <a:spLocks noChangeArrowheads="1"/>
          </p:cNvSpPr>
          <p:nvPr/>
        </p:nvSpPr>
        <p:spPr bwMode="auto">
          <a:xfrm rot="-3353839">
            <a:off x="1943100" y="4987925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69840" name="Rectangle 176"/>
          <p:cNvSpPr>
            <a:spLocks noChangeArrowheads="1"/>
          </p:cNvSpPr>
          <p:nvPr/>
        </p:nvSpPr>
        <p:spPr bwMode="auto">
          <a:xfrm rot="4022106">
            <a:off x="27813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9841" name="Rectangle 177"/>
          <p:cNvSpPr>
            <a:spLocks noChangeArrowheads="1"/>
          </p:cNvSpPr>
          <p:nvPr/>
        </p:nvSpPr>
        <p:spPr bwMode="auto">
          <a:xfrm rot="-5518517">
            <a:off x="3236913" y="49895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22</a:t>
            </a:r>
          </a:p>
        </p:txBody>
      </p:sp>
      <p:sp>
        <p:nvSpPr>
          <p:cNvPr id="369842" name="Rectangle 178"/>
          <p:cNvSpPr>
            <a:spLocks noChangeArrowheads="1"/>
          </p:cNvSpPr>
          <p:nvPr/>
        </p:nvSpPr>
        <p:spPr bwMode="auto">
          <a:xfrm rot="-5139955">
            <a:off x="3619500" y="49768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69843" name="Rectangle 179"/>
          <p:cNvSpPr>
            <a:spLocks noChangeArrowheads="1"/>
          </p:cNvSpPr>
          <p:nvPr/>
        </p:nvSpPr>
        <p:spPr bwMode="auto">
          <a:xfrm rot="3116456">
            <a:off x="43815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9844" name="Rectangle 180"/>
          <p:cNvSpPr>
            <a:spLocks noChangeArrowheads="1"/>
          </p:cNvSpPr>
          <p:nvPr/>
        </p:nvSpPr>
        <p:spPr bwMode="auto">
          <a:xfrm rot="3916218">
            <a:off x="49149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24</a:t>
            </a:r>
          </a:p>
        </p:txBody>
      </p:sp>
      <p:sp>
        <p:nvSpPr>
          <p:cNvPr id="369845" name="Rectangle 181"/>
          <p:cNvSpPr>
            <a:spLocks noChangeArrowheads="1"/>
          </p:cNvSpPr>
          <p:nvPr/>
        </p:nvSpPr>
        <p:spPr bwMode="auto">
          <a:xfrm rot="4541051" flipH="1">
            <a:off x="5181600" y="37338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18</a:t>
            </a:r>
          </a:p>
        </p:txBody>
      </p:sp>
      <p:sp>
        <p:nvSpPr>
          <p:cNvPr id="369846" name="Rectangle 182"/>
          <p:cNvSpPr>
            <a:spLocks noChangeArrowheads="1"/>
          </p:cNvSpPr>
          <p:nvPr/>
        </p:nvSpPr>
        <p:spPr bwMode="auto">
          <a:xfrm rot="4541051" flipH="1">
            <a:off x="5867400" y="36576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31</a:t>
            </a:r>
          </a:p>
        </p:txBody>
      </p:sp>
      <p:sp>
        <p:nvSpPr>
          <p:cNvPr id="369847" name="Rectangle 183"/>
          <p:cNvSpPr>
            <a:spLocks noChangeArrowheads="1"/>
          </p:cNvSpPr>
          <p:nvPr/>
        </p:nvSpPr>
        <p:spPr bwMode="auto">
          <a:xfrm rot="2916346" flipH="1">
            <a:off x="6448425" y="3505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30</a:t>
            </a:r>
          </a:p>
        </p:txBody>
      </p:sp>
      <p:sp>
        <p:nvSpPr>
          <p:cNvPr id="369848" name="Rectangle 184"/>
          <p:cNvSpPr>
            <a:spLocks noChangeArrowheads="1"/>
          </p:cNvSpPr>
          <p:nvPr/>
        </p:nvSpPr>
        <p:spPr bwMode="auto">
          <a:xfrm rot="3051468" flipH="1">
            <a:off x="7280275" y="3429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32</a:t>
            </a:r>
          </a:p>
        </p:txBody>
      </p:sp>
      <p:sp>
        <p:nvSpPr>
          <p:cNvPr id="369849" name="Rectangle 185"/>
          <p:cNvSpPr>
            <a:spLocks noChangeArrowheads="1"/>
          </p:cNvSpPr>
          <p:nvPr/>
        </p:nvSpPr>
        <p:spPr bwMode="auto">
          <a:xfrm rot="16622489" flipH="1">
            <a:off x="5372100" y="51419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9850" name="Rectangle 186"/>
          <p:cNvSpPr>
            <a:spLocks noChangeArrowheads="1"/>
          </p:cNvSpPr>
          <p:nvPr/>
        </p:nvSpPr>
        <p:spPr bwMode="auto">
          <a:xfrm rot="3611954">
            <a:off x="5981700" y="51435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9851" name="Rectangle 187"/>
          <p:cNvSpPr>
            <a:spLocks noChangeArrowheads="1"/>
          </p:cNvSpPr>
          <p:nvPr/>
        </p:nvSpPr>
        <p:spPr bwMode="auto">
          <a:xfrm rot="4617816">
            <a:off x="5751513" y="52943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26</a:t>
            </a:r>
          </a:p>
        </p:txBody>
      </p:sp>
      <p:sp>
        <p:nvSpPr>
          <p:cNvPr id="369852" name="Rectangle 188"/>
          <p:cNvSpPr>
            <a:spLocks noChangeArrowheads="1"/>
          </p:cNvSpPr>
          <p:nvPr/>
        </p:nvSpPr>
        <p:spPr bwMode="auto">
          <a:xfrm rot="4319672">
            <a:off x="6818313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69853" name="Rectangle 189"/>
          <p:cNvSpPr>
            <a:spLocks noChangeArrowheads="1"/>
          </p:cNvSpPr>
          <p:nvPr/>
        </p:nvSpPr>
        <p:spPr bwMode="auto">
          <a:xfrm rot="16209775" flipH="1">
            <a:off x="64389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9854" name="Rectangle 190"/>
          <p:cNvSpPr>
            <a:spLocks noChangeArrowheads="1"/>
          </p:cNvSpPr>
          <p:nvPr/>
        </p:nvSpPr>
        <p:spPr bwMode="auto">
          <a:xfrm rot="4319672">
            <a:off x="76581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69855" name="Rectangle 191"/>
          <p:cNvSpPr>
            <a:spLocks noChangeArrowheads="1"/>
          </p:cNvSpPr>
          <p:nvPr/>
        </p:nvSpPr>
        <p:spPr bwMode="auto">
          <a:xfrm rot="5131655">
            <a:off x="72009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9856" name="Rectangle 192"/>
          <p:cNvSpPr>
            <a:spLocks noChangeArrowheads="1"/>
          </p:cNvSpPr>
          <p:nvPr/>
        </p:nvSpPr>
        <p:spPr bwMode="auto">
          <a:xfrm rot="5527092">
            <a:off x="80391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9857" name="Rectangle 193"/>
          <p:cNvSpPr>
            <a:spLocks noChangeArrowheads="1"/>
          </p:cNvSpPr>
          <p:nvPr/>
        </p:nvSpPr>
        <p:spPr bwMode="auto">
          <a:xfrm rot="4517423">
            <a:off x="8420100" y="51435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69858" name="Rectangle 194"/>
          <p:cNvSpPr>
            <a:spLocks noChangeArrowheads="1"/>
          </p:cNvSpPr>
          <p:nvPr/>
        </p:nvSpPr>
        <p:spPr bwMode="auto">
          <a:xfrm flipH="1">
            <a:off x="826770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369859" name="Rectangle 195"/>
          <p:cNvSpPr>
            <a:spLocks noChangeArrowheads="1"/>
          </p:cNvSpPr>
          <p:nvPr/>
        </p:nvSpPr>
        <p:spPr bwMode="auto">
          <a:xfrm>
            <a:off x="739140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860" name="Rectangle 196"/>
          <p:cNvSpPr>
            <a:spLocks noChangeArrowheads="1"/>
          </p:cNvSpPr>
          <p:nvPr/>
        </p:nvSpPr>
        <p:spPr bwMode="auto">
          <a:xfrm>
            <a:off x="761047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69861" name="Rectangle 197"/>
          <p:cNvSpPr>
            <a:spLocks noChangeArrowheads="1"/>
          </p:cNvSpPr>
          <p:nvPr/>
        </p:nvSpPr>
        <p:spPr bwMode="auto">
          <a:xfrm>
            <a:off x="782955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862" name="Rectangle 198"/>
          <p:cNvSpPr>
            <a:spLocks noChangeArrowheads="1"/>
          </p:cNvSpPr>
          <p:nvPr/>
        </p:nvSpPr>
        <p:spPr bwMode="auto">
          <a:xfrm>
            <a:off x="804862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69863" name="Rectangle 199"/>
          <p:cNvSpPr>
            <a:spLocks noChangeArrowheads="1"/>
          </p:cNvSpPr>
          <p:nvPr/>
        </p:nvSpPr>
        <p:spPr bwMode="auto">
          <a:xfrm>
            <a:off x="848677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69864" name="Rectangle 200"/>
          <p:cNvSpPr>
            <a:spLocks noChangeArrowheads="1"/>
          </p:cNvSpPr>
          <p:nvPr/>
        </p:nvSpPr>
        <p:spPr bwMode="auto">
          <a:xfrm>
            <a:off x="870585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865" name="Rectangle 201"/>
          <p:cNvSpPr>
            <a:spLocks noChangeArrowheads="1"/>
          </p:cNvSpPr>
          <p:nvPr/>
        </p:nvSpPr>
        <p:spPr bwMode="auto">
          <a:xfrm>
            <a:off x="892492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69866" name="Rectangle 202"/>
          <p:cNvSpPr>
            <a:spLocks noChangeArrowheads="1"/>
          </p:cNvSpPr>
          <p:nvPr/>
        </p:nvSpPr>
        <p:spPr bwMode="auto">
          <a:xfrm flipH="1">
            <a:off x="892492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69867" name="Rectangle 203"/>
          <p:cNvSpPr>
            <a:spLocks noChangeArrowheads="1"/>
          </p:cNvSpPr>
          <p:nvPr/>
        </p:nvSpPr>
        <p:spPr bwMode="auto">
          <a:xfrm flipH="1">
            <a:off x="870585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69868" name="Rectangle 204"/>
          <p:cNvSpPr>
            <a:spLocks noChangeArrowheads="1"/>
          </p:cNvSpPr>
          <p:nvPr/>
        </p:nvSpPr>
        <p:spPr bwMode="auto">
          <a:xfrm flipH="1">
            <a:off x="848677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869" name="Rectangle 205"/>
          <p:cNvSpPr>
            <a:spLocks noChangeArrowheads="1"/>
          </p:cNvSpPr>
          <p:nvPr/>
        </p:nvSpPr>
        <p:spPr bwMode="auto">
          <a:xfrm flipH="1">
            <a:off x="804862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870" name="Rectangle 206"/>
          <p:cNvSpPr>
            <a:spLocks noChangeArrowheads="1"/>
          </p:cNvSpPr>
          <p:nvPr/>
        </p:nvSpPr>
        <p:spPr bwMode="auto">
          <a:xfrm flipH="1">
            <a:off x="782955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69871" name="Rectangle 207"/>
          <p:cNvSpPr>
            <a:spLocks noChangeArrowheads="1"/>
          </p:cNvSpPr>
          <p:nvPr/>
        </p:nvSpPr>
        <p:spPr bwMode="auto">
          <a:xfrm flipH="1">
            <a:off x="761047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872" name="Rectangle 208"/>
          <p:cNvSpPr>
            <a:spLocks noChangeArrowheads="1"/>
          </p:cNvSpPr>
          <p:nvPr/>
        </p:nvSpPr>
        <p:spPr bwMode="auto">
          <a:xfrm flipH="1">
            <a:off x="739140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69873" name="Rectangle 209"/>
          <p:cNvSpPr>
            <a:spLocks noChangeArrowheads="1"/>
          </p:cNvSpPr>
          <p:nvPr/>
        </p:nvSpPr>
        <p:spPr bwMode="auto">
          <a:xfrm>
            <a:off x="739140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874" name="Rectangle 210"/>
          <p:cNvSpPr>
            <a:spLocks noChangeArrowheads="1"/>
          </p:cNvSpPr>
          <p:nvPr/>
        </p:nvSpPr>
        <p:spPr bwMode="auto">
          <a:xfrm>
            <a:off x="761047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69875" name="Rectangle 211"/>
          <p:cNvSpPr>
            <a:spLocks noChangeArrowheads="1"/>
          </p:cNvSpPr>
          <p:nvPr/>
        </p:nvSpPr>
        <p:spPr bwMode="auto">
          <a:xfrm>
            <a:off x="782955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876" name="Rectangle 212"/>
          <p:cNvSpPr>
            <a:spLocks noChangeArrowheads="1"/>
          </p:cNvSpPr>
          <p:nvPr/>
        </p:nvSpPr>
        <p:spPr bwMode="auto">
          <a:xfrm>
            <a:off x="804862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69877" name="Rectangle 213"/>
          <p:cNvSpPr>
            <a:spLocks noChangeArrowheads="1"/>
          </p:cNvSpPr>
          <p:nvPr/>
        </p:nvSpPr>
        <p:spPr bwMode="auto">
          <a:xfrm>
            <a:off x="848677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369878" name="Rectangle 214"/>
          <p:cNvSpPr>
            <a:spLocks noChangeArrowheads="1"/>
          </p:cNvSpPr>
          <p:nvPr/>
        </p:nvSpPr>
        <p:spPr bwMode="auto">
          <a:xfrm>
            <a:off x="870585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879" name="Rectangle 215"/>
          <p:cNvSpPr>
            <a:spLocks noChangeArrowheads="1"/>
          </p:cNvSpPr>
          <p:nvPr/>
        </p:nvSpPr>
        <p:spPr bwMode="auto">
          <a:xfrm>
            <a:off x="892492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369880" name="Rectangle 216"/>
          <p:cNvSpPr>
            <a:spLocks noChangeArrowheads="1"/>
          </p:cNvSpPr>
          <p:nvPr/>
        </p:nvSpPr>
        <p:spPr bwMode="auto">
          <a:xfrm flipH="1">
            <a:off x="892492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69881" name="Rectangle 217"/>
          <p:cNvSpPr>
            <a:spLocks noChangeArrowheads="1"/>
          </p:cNvSpPr>
          <p:nvPr/>
        </p:nvSpPr>
        <p:spPr bwMode="auto">
          <a:xfrm flipH="1">
            <a:off x="870585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369882" name="Rectangle 218"/>
          <p:cNvSpPr>
            <a:spLocks noChangeArrowheads="1"/>
          </p:cNvSpPr>
          <p:nvPr/>
        </p:nvSpPr>
        <p:spPr bwMode="auto">
          <a:xfrm flipH="1">
            <a:off x="848677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883" name="Rectangle 219"/>
          <p:cNvSpPr>
            <a:spLocks noChangeArrowheads="1"/>
          </p:cNvSpPr>
          <p:nvPr/>
        </p:nvSpPr>
        <p:spPr bwMode="auto">
          <a:xfrm flipH="1">
            <a:off x="804862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884" name="Rectangle 220"/>
          <p:cNvSpPr>
            <a:spLocks noChangeArrowheads="1"/>
          </p:cNvSpPr>
          <p:nvPr/>
        </p:nvSpPr>
        <p:spPr bwMode="auto">
          <a:xfrm flipH="1">
            <a:off x="782955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369885" name="Rectangle 221"/>
          <p:cNvSpPr>
            <a:spLocks noChangeArrowheads="1"/>
          </p:cNvSpPr>
          <p:nvPr/>
        </p:nvSpPr>
        <p:spPr bwMode="auto">
          <a:xfrm flipH="1">
            <a:off x="761047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886" name="Rectangle 222"/>
          <p:cNvSpPr>
            <a:spLocks noChangeArrowheads="1"/>
          </p:cNvSpPr>
          <p:nvPr/>
        </p:nvSpPr>
        <p:spPr bwMode="auto">
          <a:xfrm flipH="1">
            <a:off x="739140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369887" name="Rectangle 223"/>
          <p:cNvSpPr>
            <a:spLocks noChangeArrowheads="1"/>
          </p:cNvSpPr>
          <p:nvPr/>
        </p:nvSpPr>
        <p:spPr bwMode="auto">
          <a:xfrm>
            <a:off x="739140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888" name="Rectangle 224"/>
          <p:cNvSpPr>
            <a:spLocks noChangeArrowheads="1"/>
          </p:cNvSpPr>
          <p:nvPr/>
        </p:nvSpPr>
        <p:spPr bwMode="auto">
          <a:xfrm>
            <a:off x="761047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369889" name="Rectangle 225"/>
          <p:cNvSpPr>
            <a:spLocks noChangeArrowheads="1"/>
          </p:cNvSpPr>
          <p:nvPr/>
        </p:nvSpPr>
        <p:spPr bwMode="auto">
          <a:xfrm>
            <a:off x="782955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890" name="Rectangle 226"/>
          <p:cNvSpPr>
            <a:spLocks noChangeArrowheads="1"/>
          </p:cNvSpPr>
          <p:nvPr/>
        </p:nvSpPr>
        <p:spPr bwMode="auto">
          <a:xfrm>
            <a:off x="804862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369891" name="Rectangle 227"/>
          <p:cNvSpPr>
            <a:spLocks noChangeArrowheads="1"/>
          </p:cNvSpPr>
          <p:nvPr/>
        </p:nvSpPr>
        <p:spPr bwMode="auto">
          <a:xfrm>
            <a:off x="848677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369892" name="Rectangle 228"/>
          <p:cNvSpPr>
            <a:spLocks noChangeArrowheads="1"/>
          </p:cNvSpPr>
          <p:nvPr/>
        </p:nvSpPr>
        <p:spPr bwMode="auto">
          <a:xfrm>
            <a:off x="870585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893" name="Rectangle 229"/>
          <p:cNvSpPr>
            <a:spLocks noChangeArrowheads="1"/>
          </p:cNvSpPr>
          <p:nvPr/>
        </p:nvSpPr>
        <p:spPr bwMode="auto">
          <a:xfrm>
            <a:off x="892492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369894" name="Rectangle 230"/>
          <p:cNvSpPr>
            <a:spLocks noChangeArrowheads="1"/>
          </p:cNvSpPr>
          <p:nvPr/>
        </p:nvSpPr>
        <p:spPr bwMode="auto">
          <a:xfrm flipH="1">
            <a:off x="892492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69895" name="Rectangle 231"/>
          <p:cNvSpPr>
            <a:spLocks noChangeArrowheads="1"/>
          </p:cNvSpPr>
          <p:nvPr/>
        </p:nvSpPr>
        <p:spPr bwMode="auto">
          <a:xfrm flipH="1">
            <a:off x="870585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369896" name="Rectangle 232"/>
          <p:cNvSpPr>
            <a:spLocks noChangeArrowheads="1"/>
          </p:cNvSpPr>
          <p:nvPr/>
        </p:nvSpPr>
        <p:spPr bwMode="auto">
          <a:xfrm flipH="1">
            <a:off x="848677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897" name="Rectangle 233"/>
          <p:cNvSpPr>
            <a:spLocks noChangeArrowheads="1"/>
          </p:cNvSpPr>
          <p:nvPr/>
        </p:nvSpPr>
        <p:spPr bwMode="auto">
          <a:xfrm flipH="1">
            <a:off x="804862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898" name="Rectangle 234"/>
          <p:cNvSpPr>
            <a:spLocks noChangeArrowheads="1"/>
          </p:cNvSpPr>
          <p:nvPr/>
        </p:nvSpPr>
        <p:spPr bwMode="auto">
          <a:xfrm flipH="1">
            <a:off x="782955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369899" name="Rectangle 235"/>
          <p:cNvSpPr>
            <a:spLocks noChangeArrowheads="1"/>
          </p:cNvSpPr>
          <p:nvPr/>
        </p:nvSpPr>
        <p:spPr bwMode="auto">
          <a:xfrm flipH="1">
            <a:off x="761047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900" name="Rectangle 236"/>
          <p:cNvSpPr>
            <a:spLocks noChangeArrowheads="1"/>
          </p:cNvSpPr>
          <p:nvPr/>
        </p:nvSpPr>
        <p:spPr bwMode="auto">
          <a:xfrm flipH="1">
            <a:off x="739140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369901" name="Rectangle 237"/>
          <p:cNvSpPr>
            <a:spLocks noChangeArrowheads="1"/>
          </p:cNvSpPr>
          <p:nvPr/>
        </p:nvSpPr>
        <p:spPr bwMode="auto">
          <a:xfrm>
            <a:off x="739140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902" name="Rectangle 238"/>
          <p:cNvSpPr>
            <a:spLocks noChangeArrowheads="1"/>
          </p:cNvSpPr>
          <p:nvPr/>
        </p:nvSpPr>
        <p:spPr bwMode="auto">
          <a:xfrm>
            <a:off x="761047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369903" name="Rectangle 239"/>
          <p:cNvSpPr>
            <a:spLocks noChangeArrowheads="1"/>
          </p:cNvSpPr>
          <p:nvPr/>
        </p:nvSpPr>
        <p:spPr bwMode="auto">
          <a:xfrm>
            <a:off x="782955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904" name="Rectangle 240"/>
          <p:cNvSpPr>
            <a:spLocks noChangeArrowheads="1"/>
          </p:cNvSpPr>
          <p:nvPr/>
        </p:nvSpPr>
        <p:spPr bwMode="auto">
          <a:xfrm>
            <a:off x="804862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369905" name="Rectangle 241"/>
          <p:cNvSpPr>
            <a:spLocks noChangeArrowheads="1"/>
          </p:cNvSpPr>
          <p:nvPr/>
        </p:nvSpPr>
        <p:spPr bwMode="auto">
          <a:xfrm>
            <a:off x="848677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369906" name="Rectangle 242"/>
          <p:cNvSpPr>
            <a:spLocks noChangeArrowheads="1"/>
          </p:cNvSpPr>
          <p:nvPr/>
        </p:nvSpPr>
        <p:spPr bwMode="auto">
          <a:xfrm>
            <a:off x="870585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907" name="Rectangle 243"/>
          <p:cNvSpPr>
            <a:spLocks noChangeArrowheads="1"/>
          </p:cNvSpPr>
          <p:nvPr/>
        </p:nvSpPr>
        <p:spPr bwMode="auto">
          <a:xfrm>
            <a:off x="892492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369908" name="Rectangle 244"/>
          <p:cNvSpPr>
            <a:spLocks noChangeArrowheads="1"/>
          </p:cNvSpPr>
          <p:nvPr/>
        </p:nvSpPr>
        <p:spPr bwMode="auto">
          <a:xfrm flipH="1">
            <a:off x="892492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909" name="Rectangle 245"/>
          <p:cNvSpPr>
            <a:spLocks noChangeArrowheads="1"/>
          </p:cNvSpPr>
          <p:nvPr/>
        </p:nvSpPr>
        <p:spPr bwMode="auto">
          <a:xfrm flipH="1">
            <a:off x="870585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69910" name="Rectangle 246"/>
          <p:cNvSpPr>
            <a:spLocks noChangeArrowheads="1"/>
          </p:cNvSpPr>
          <p:nvPr/>
        </p:nvSpPr>
        <p:spPr bwMode="auto">
          <a:xfrm flipH="1">
            <a:off x="848677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911" name="Rectangle 247"/>
          <p:cNvSpPr>
            <a:spLocks noChangeArrowheads="1"/>
          </p:cNvSpPr>
          <p:nvPr/>
        </p:nvSpPr>
        <p:spPr bwMode="auto">
          <a:xfrm flipH="1">
            <a:off x="804862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912" name="Rectangle 248"/>
          <p:cNvSpPr>
            <a:spLocks noChangeArrowheads="1"/>
          </p:cNvSpPr>
          <p:nvPr/>
        </p:nvSpPr>
        <p:spPr bwMode="auto">
          <a:xfrm flipH="1">
            <a:off x="782955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369913" name="Rectangle 249"/>
          <p:cNvSpPr>
            <a:spLocks noChangeArrowheads="1"/>
          </p:cNvSpPr>
          <p:nvPr/>
        </p:nvSpPr>
        <p:spPr bwMode="auto">
          <a:xfrm flipH="1">
            <a:off x="761047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914" name="Rectangle 250"/>
          <p:cNvSpPr>
            <a:spLocks noChangeArrowheads="1"/>
          </p:cNvSpPr>
          <p:nvPr/>
        </p:nvSpPr>
        <p:spPr bwMode="auto">
          <a:xfrm flipH="1">
            <a:off x="739140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369915" name="AutoShape 251"/>
          <p:cNvSpPr>
            <a:spLocks noChangeArrowheads="1"/>
          </p:cNvSpPr>
          <p:nvPr/>
        </p:nvSpPr>
        <p:spPr bwMode="auto">
          <a:xfrm>
            <a:off x="7829550" y="2057400"/>
            <a:ext cx="219075" cy="2286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69916" name="AutoShape 252"/>
          <p:cNvSpPr>
            <a:spLocks noChangeArrowheads="1"/>
          </p:cNvSpPr>
          <p:nvPr/>
        </p:nvSpPr>
        <p:spPr bwMode="auto">
          <a:xfrm>
            <a:off x="8267700" y="2514600"/>
            <a:ext cx="219075" cy="228600"/>
          </a:xfrm>
          <a:prstGeom prst="sun">
            <a:avLst>
              <a:gd name="adj" fmla="val 25000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69917" name="Rectangle 253"/>
          <p:cNvSpPr>
            <a:spLocks noChangeArrowheads="1"/>
          </p:cNvSpPr>
          <p:nvPr/>
        </p:nvSpPr>
        <p:spPr bwMode="auto">
          <a:xfrm>
            <a:off x="826770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918" name="Rectangle 254"/>
          <p:cNvSpPr>
            <a:spLocks noChangeArrowheads="1"/>
          </p:cNvSpPr>
          <p:nvPr/>
        </p:nvSpPr>
        <p:spPr bwMode="auto">
          <a:xfrm flipH="1">
            <a:off x="826770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69919" name="Rectangle 255"/>
          <p:cNvSpPr>
            <a:spLocks noChangeArrowheads="1"/>
          </p:cNvSpPr>
          <p:nvPr/>
        </p:nvSpPr>
        <p:spPr bwMode="auto">
          <a:xfrm>
            <a:off x="826770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920" name="Rectangle 256"/>
          <p:cNvSpPr>
            <a:spLocks noChangeArrowheads="1"/>
          </p:cNvSpPr>
          <p:nvPr/>
        </p:nvSpPr>
        <p:spPr bwMode="auto">
          <a:xfrm flipH="1">
            <a:off x="826770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369921" name="Rectangle 257"/>
          <p:cNvSpPr>
            <a:spLocks noChangeArrowheads="1"/>
          </p:cNvSpPr>
          <p:nvPr/>
        </p:nvSpPr>
        <p:spPr bwMode="auto">
          <a:xfrm>
            <a:off x="826770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922" name="Rectangle 258"/>
          <p:cNvSpPr>
            <a:spLocks noChangeArrowheads="1"/>
          </p:cNvSpPr>
          <p:nvPr/>
        </p:nvSpPr>
        <p:spPr bwMode="auto">
          <a:xfrm flipH="1">
            <a:off x="826770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369923" name="Rectangle 259"/>
          <p:cNvSpPr>
            <a:spLocks noChangeArrowheads="1"/>
          </p:cNvSpPr>
          <p:nvPr/>
        </p:nvSpPr>
        <p:spPr bwMode="auto">
          <a:xfrm>
            <a:off x="826770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924" name="Oval 260"/>
          <p:cNvSpPr>
            <a:spLocks noChangeArrowheads="1"/>
          </p:cNvSpPr>
          <p:nvPr/>
        </p:nvSpPr>
        <p:spPr bwMode="auto">
          <a:xfrm>
            <a:off x="7435850" y="2103438"/>
            <a:ext cx="130175" cy="13652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69925" name="Oval 261"/>
          <p:cNvSpPr>
            <a:spLocks noChangeArrowheads="1"/>
          </p:cNvSpPr>
          <p:nvPr/>
        </p:nvSpPr>
        <p:spPr bwMode="auto">
          <a:xfrm>
            <a:off x="8312150" y="2103438"/>
            <a:ext cx="130175" cy="136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69926" name="Oval 262"/>
          <p:cNvSpPr>
            <a:spLocks noChangeArrowheads="1"/>
          </p:cNvSpPr>
          <p:nvPr/>
        </p:nvSpPr>
        <p:spPr bwMode="auto">
          <a:xfrm>
            <a:off x="8969375" y="1874838"/>
            <a:ext cx="130175" cy="13652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69927" name="Line 263"/>
          <p:cNvSpPr>
            <a:spLocks noChangeShapeType="1"/>
          </p:cNvSpPr>
          <p:nvPr/>
        </p:nvSpPr>
        <p:spPr bwMode="auto">
          <a:xfrm rot="5400000" flipV="1">
            <a:off x="7974012" y="2209801"/>
            <a:ext cx="174625" cy="1841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928" name="Rectangle 264"/>
          <p:cNvSpPr>
            <a:spLocks noChangeArrowheads="1"/>
          </p:cNvSpPr>
          <p:nvPr/>
        </p:nvSpPr>
        <p:spPr bwMode="auto">
          <a:xfrm>
            <a:off x="228600" y="1143000"/>
            <a:ext cx="1450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b="0">
                <a:solidFill>
                  <a:schemeClr val="bg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000" b="0">
                <a:solidFill>
                  <a:schemeClr val="bg2"/>
                </a:solidFill>
                <a:ea typeface="宋体" panose="02010600030101010101" pitchFamily="2" charset="-122"/>
              </a:rPr>
              <a:t> 	 </a:t>
            </a:r>
            <a:r>
              <a:rPr lang="en-US" altLang="zh-CN" b="0">
                <a:solidFill>
                  <a:schemeClr val="bg2"/>
                </a:solidFill>
                <a:ea typeface="宋体" panose="02010600030101010101" pitchFamily="2" charset="-122"/>
              </a:rPr>
              <a:t>-</a:t>
            </a:r>
            <a:r>
              <a:rPr lang="en-US" altLang="zh-CN" b="0">
                <a:solidFill>
                  <a:schemeClr val="bg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sz="2000" b="0">
                <a:solidFill>
                  <a:schemeClr val="bg2"/>
                </a:solidFill>
                <a:ea typeface="宋体" panose="02010600030101010101" pitchFamily="2" charset="-122"/>
              </a:rPr>
              <a:t> </a:t>
            </a:r>
            <a:endParaRPr lang="en-US" altLang="zh-CN" sz="2000" b="0">
              <a:ea typeface="宋体" panose="0201060003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0">
                <a:solidFill>
                  <a:schemeClr val="accent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sz="2000" b="0">
                <a:solidFill>
                  <a:schemeClr val="accent1"/>
                </a:solidFill>
                <a:ea typeface="宋体" panose="02010600030101010101" pitchFamily="2" charset="-122"/>
              </a:rPr>
              <a:t> 	1</a:t>
            </a:r>
          </a:p>
        </p:txBody>
      </p:sp>
      <p:sp>
        <p:nvSpPr>
          <p:cNvPr id="369929" name="Line 265"/>
          <p:cNvSpPr>
            <a:spLocks noChangeShapeType="1"/>
          </p:cNvSpPr>
          <p:nvPr/>
        </p:nvSpPr>
        <p:spPr bwMode="auto">
          <a:xfrm flipH="1" flipV="1">
            <a:off x="7924800" y="2209800"/>
            <a:ext cx="403225" cy="4127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930" name="AutoShape 266"/>
          <p:cNvSpPr>
            <a:spLocks noChangeArrowheads="1"/>
          </p:cNvSpPr>
          <p:nvPr/>
        </p:nvSpPr>
        <p:spPr bwMode="auto">
          <a:xfrm>
            <a:off x="22860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931" name="AutoShape 267"/>
          <p:cNvSpPr>
            <a:spLocks noChangeArrowheads="1"/>
          </p:cNvSpPr>
          <p:nvPr/>
        </p:nvSpPr>
        <p:spPr bwMode="auto">
          <a:xfrm>
            <a:off x="25654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932" name="AutoShape 268"/>
          <p:cNvSpPr>
            <a:spLocks noChangeArrowheads="1"/>
          </p:cNvSpPr>
          <p:nvPr/>
        </p:nvSpPr>
        <p:spPr bwMode="auto">
          <a:xfrm>
            <a:off x="28448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933" name="AutoShape 269"/>
          <p:cNvSpPr>
            <a:spLocks noChangeArrowheads="1"/>
          </p:cNvSpPr>
          <p:nvPr/>
        </p:nvSpPr>
        <p:spPr bwMode="auto">
          <a:xfrm>
            <a:off x="31242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934" name="Line 270"/>
          <p:cNvSpPr>
            <a:spLocks noChangeShapeType="1"/>
          </p:cNvSpPr>
          <p:nvPr/>
        </p:nvSpPr>
        <p:spPr bwMode="auto">
          <a:xfrm flipH="1" flipV="1">
            <a:off x="8837613" y="1736725"/>
            <a:ext cx="17462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935" name="Text Box 271"/>
          <p:cNvSpPr txBox="1">
            <a:spLocks noChangeArrowheads="1"/>
          </p:cNvSpPr>
          <p:nvPr/>
        </p:nvSpPr>
        <p:spPr bwMode="auto">
          <a:xfrm>
            <a:off x="3581400" y="16764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69936" name="Text Box 272"/>
          <p:cNvSpPr txBox="1">
            <a:spLocks noChangeArrowheads="1"/>
          </p:cNvSpPr>
          <p:nvPr/>
        </p:nvSpPr>
        <p:spPr bwMode="auto">
          <a:xfrm>
            <a:off x="0" y="4419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69937" name="Text Box 273"/>
          <p:cNvSpPr txBox="1">
            <a:spLocks noChangeArrowheads="1"/>
          </p:cNvSpPr>
          <p:nvPr/>
        </p:nvSpPr>
        <p:spPr bwMode="auto">
          <a:xfrm>
            <a:off x="1828800" y="32004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2345018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80486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Checkers Alpha-Beta Example</a:t>
            </a:r>
          </a:p>
        </p:txBody>
      </p:sp>
      <p:grpSp>
        <p:nvGrpSpPr>
          <p:cNvPr id="370691" name="Group 3"/>
          <p:cNvGrpSpPr>
            <a:grpSpLocks/>
          </p:cNvGrpSpPr>
          <p:nvPr/>
        </p:nvGrpSpPr>
        <p:grpSpPr bwMode="auto">
          <a:xfrm>
            <a:off x="3962400" y="5638800"/>
            <a:ext cx="282575" cy="533400"/>
            <a:chOff x="-34" y="3552"/>
            <a:chExt cx="178" cy="336"/>
          </a:xfrm>
        </p:grpSpPr>
        <p:sp>
          <p:nvSpPr>
            <p:cNvPr id="370692" name="AutoShape 4"/>
            <p:cNvSpPr>
              <a:spLocks noChangeArrowheads="1"/>
            </p:cNvSpPr>
            <p:nvPr/>
          </p:nvSpPr>
          <p:spPr bwMode="auto">
            <a:xfrm>
              <a:off x="1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693" name="Text Box 5"/>
            <p:cNvSpPr txBox="1">
              <a:spLocks noChangeArrowheads="1"/>
            </p:cNvSpPr>
            <p:nvPr/>
          </p:nvSpPr>
          <p:spPr bwMode="auto">
            <a:xfrm>
              <a:off x="-3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0694" name="AutoShape 6"/>
          <p:cNvCxnSpPr>
            <a:cxnSpLocks noChangeShapeType="1"/>
            <a:stCxn id="370692" idx="0"/>
            <a:endCxn id="370696" idx="3"/>
          </p:cNvCxnSpPr>
          <p:nvPr/>
        </p:nvCxnSpPr>
        <p:spPr bwMode="auto">
          <a:xfrm flipV="1">
            <a:off x="4114800" y="4572000"/>
            <a:ext cx="76200" cy="10668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695" name="Group 7"/>
          <p:cNvGrpSpPr>
            <a:grpSpLocks/>
          </p:cNvGrpSpPr>
          <p:nvPr/>
        </p:nvGrpSpPr>
        <p:grpSpPr bwMode="auto">
          <a:xfrm>
            <a:off x="3908425" y="4267200"/>
            <a:ext cx="358775" cy="304800"/>
            <a:chOff x="398" y="2832"/>
            <a:chExt cx="226" cy="192"/>
          </a:xfrm>
        </p:grpSpPr>
        <p:sp>
          <p:nvSpPr>
            <p:cNvPr id="370696" name="AutoShape 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697" name="Text Box 9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0698" name="AutoShape 10"/>
          <p:cNvCxnSpPr>
            <a:cxnSpLocks noChangeShapeType="1"/>
            <a:stCxn id="370696" idx="0"/>
            <a:endCxn id="370835" idx="3"/>
          </p:cNvCxnSpPr>
          <p:nvPr/>
        </p:nvCxnSpPr>
        <p:spPr bwMode="auto">
          <a:xfrm flipH="1" flipV="1">
            <a:off x="3711575" y="2971800"/>
            <a:ext cx="479425" cy="1371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699" name="Group 11"/>
          <p:cNvGrpSpPr>
            <a:grpSpLocks/>
          </p:cNvGrpSpPr>
          <p:nvPr/>
        </p:nvGrpSpPr>
        <p:grpSpPr bwMode="auto">
          <a:xfrm>
            <a:off x="4267200" y="5638800"/>
            <a:ext cx="282575" cy="533400"/>
            <a:chOff x="158" y="3552"/>
            <a:chExt cx="178" cy="336"/>
          </a:xfrm>
        </p:grpSpPr>
        <p:sp>
          <p:nvSpPr>
            <p:cNvPr id="370700" name="AutoShape 12"/>
            <p:cNvSpPr>
              <a:spLocks noChangeArrowheads="1"/>
            </p:cNvSpPr>
            <p:nvPr/>
          </p:nvSpPr>
          <p:spPr bwMode="auto">
            <a:xfrm>
              <a:off x="20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01" name="Text Box 13"/>
            <p:cNvSpPr txBox="1">
              <a:spLocks noChangeArrowheads="1"/>
            </p:cNvSpPr>
            <p:nvPr/>
          </p:nvSpPr>
          <p:spPr bwMode="auto">
            <a:xfrm>
              <a:off x="158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0702" name="AutoShape 14"/>
          <p:cNvCxnSpPr>
            <a:cxnSpLocks noChangeShapeType="1"/>
            <a:stCxn id="370700" idx="0"/>
            <a:endCxn id="370696" idx="3"/>
          </p:cNvCxnSpPr>
          <p:nvPr/>
        </p:nvCxnSpPr>
        <p:spPr bwMode="auto">
          <a:xfrm flipH="1" flipV="1">
            <a:off x="4191000" y="4572000"/>
            <a:ext cx="2286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03" name="Group 15"/>
          <p:cNvGrpSpPr>
            <a:grpSpLocks/>
          </p:cNvGrpSpPr>
          <p:nvPr/>
        </p:nvGrpSpPr>
        <p:grpSpPr bwMode="auto">
          <a:xfrm>
            <a:off x="4572000" y="5638800"/>
            <a:ext cx="282575" cy="533400"/>
            <a:chOff x="350" y="3552"/>
            <a:chExt cx="178" cy="336"/>
          </a:xfrm>
        </p:grpSpPr>
        <p:sp>
          <p:nvSpPr>
            <p:cNvPr id="370704" name="AutoShape 16"/>
            <p:cNvSpPr>
              <a:spLocks noChangeArrowheads="1"/>
            </p:cNvSpPr>
            <p:nvPr/>
          </p:nvSpPr>
          <p:spPr bwMode="auto">
            <a:xfrm>
              <a:off x="39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05" name="Text Box 17"/>
            <p:cNvSpPr txBox="1">
              <a:spLocks noChangeArrowheads="1"/>
            </p:cNvSpPr>
            <p:nvPr/>
          </p:nvSpPr>
          <p:spPr bwMode="auto">
            <a:xfrm>
              <a:off x="35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0706" name="AutoShape 18"/>
          <p:cNvCxnSpPr>
            <a:cxnSpLocks noChangeShapeType="1"/>
            <a:stCxn id="370704" idx="0"/>
            <a:endCxn id="370696" idx="3"/>
          </p:cNvCxnSpPr>
          <p:nvPr/>
        </p:nvCxnSpPr>
        <p:spPr bwMode="auto">
          <a:xfrm flipH="1" flipV="1">
            <a:off x="4191000" y="4572000"/>
            <a:ext cx="533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07" name="Group 19"/>
          <p:cNvGrpSpPr>
            <a:grpSpLocks/>
          </p:cNvGrpSpPr>
          <p:nvPr/>
        </p:nvGrpSpPr>
        <p:grpSpPr bwMode="auto">
          <a:xfrm>
            <a:off x="4876800" y="5638800"/>
            <a:ext cx="282575" cy="533400"/>
            <a:chOff x="542" y="3552"/>
            <a:chExt cx="178" cy="336"/>
          </a:xfrm>
        </p:grpSpPr>
        <p:sp>
          <p:nvSpPr>
            <p:cNvPr id="370708" name="AutoShape 20"/>
            <p:cNvSpPr>
              <a:spLocks noChangeArrowheads="1"/>
            </p:cNvSpPr>
            <p:nvPr/>
          </p:nvSpPr>
          <p:spPr bwMode="auto">
            <a:xfrm>
              <a:off x="59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09" name="Text Box 21"/>
            <p:cNvSpPr txBox="1">
              <a:spLocks noChangeArrowheads="1"/>
            </p:cNvSpPr>
            <p:nvPr/>
          </p:nvSpPr>
          <p:spPr bwMode="auto">
            <a:xfrm>
              <a:off x="54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0710" name="AutoShape 22"/>
          <p:cNvCxnSpPr>
            <a:cxnSpLocks noChangeShapeType="1"/>
            <a:stCxn id="370708" idx="0"/>
            <a:endCxn id="370696" idx="3"/>
          </p:cNvCxnSpPr>
          <p:nvPr/>
        </p:nvCxnSpPr>
        <p:spPr bwMode="auto">
          <a:xfrm flipH="1" flipV="1">
            <a:off x="4191000" y="4572000"/>
            <a:ext cx="838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11" name="Group 23"/>
          <p:cNvGrpSpPr>
            <a:grpSpLocks/>
          </p:cNvGrpSpPr>
          <p:nvPr/>
        </p:nvGrpSpPr>
        <p:grpSpPr bwMode="auto">
          <a:xfrm>
            <a:off x="5289550" y="5638800"/>
            <a:ext cx="282575" cy="533400"/>
            <a:chOff x="802" y="3552"/>
            <a:chExt cx="178" cy="336"/>
          </a:xfrm>
        </p:grpSpPr>
        <p:sp>
          <p:nvSpPr>
            <p:cNvPr id="370712" name="AutoShape 24"/>
            <p:cNvSpPr>
              <a:spLocks noChangeArrowheads="1"/>
            </p:cNvSpPr>
            <p:nvPr/>
          </p:nvSpPr>
          <p:spPr bwMode="auto">
            <a:xfrm>
              <a:off x="85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13" name="Text Box 25"/>
            <p:cNvSpPr txBox="1">
              <a:spLocks noChangeArrowheads="1"/>
            </p:cNvSpPr>
            <p:nvPr/>
          </p:nvSpPr>
          <p:spPr bwMode="auto">
            <a:xfrm>
              <a:off x="80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cxnSp>
        <p:nvCxnSpPr>
          <p:cNvPr id="370714" name="AutoShape 26"/>
          <p:cNvCxnSpPr>
            <a:cxnSpLocks noChangeShapeType="1"/>
            <a:stCxn id="370712" idx="0"/>
            <a:endCxn id="370716" idx="3"/>
          </p:cNvCxnSpPr>
          <p:nvPr/>
        </p:nvCxnSpPr>
        <p:spPr bwMode="auto">
          <a:xfrm flipH="1" flipV="1">
            <a:off x="4876800" y="4572000"/>
            <a:ext cx="56515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15" name="Group 27"/>
          <p:cNvGrpSpPr>
            <a:grpSpLocks/>
          </p:cNvGrpSpPr>
          <p:nvPr/>
        </p:nvGrpSpPr>
        <p:grpSpPr bwMode="auto">
          <a:xfrm>
            <a:off x="4594225" y="4267200"/>
            <a:ext cx="358775" cy="304800"/>
            <a:chOff x="398" y="2832"/>
            <a:chExt cx="226" cy="192"/>
          </a:xfrm>
        </p:grpSpPr>
        <p:sp>
          <p:nvSpPr>
            <p:cNvPr id="370716" name="AutoShape 2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17" name="Text Box 29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cxnSp>
        <p:nvCxnSpPr>
          <p:cNvPr id="370718" name="AutoShape 30"/>
          <p:cNvCxnSpPr>
            <a:cxnSpLocks noChangeShapeType="1"/>
            <a:stCxn id="370716" idx="0"/>
            <a:endCxn id="370835" idx="3"/>
          </p:cNvCxnSpPr>
          <p:nvPr/>
        </p:nvCxnSpPr>
        <p:spPr bwMode="auto">
          <a:xfrm flipH="1" flipV="1">
            <a:off x="3711575" y="2971800"/>
            <a:ext cx="116522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19" name="Group 31"/>
          <p:cNvGrpSpPr>
            <a:grpSpLocks/>
          </p:cNvGrpSpPr>
          <p:nvPr/>
        </p:nvGrpSpPr>
        <p:grpSpPr bwMode="auto">
          <a:xfrm>
            <a:off x="0" y="5638800"/>
            <a:ext cx="282575" cy="533400"/>
            <a:chOff x="1056" y="3552"/>
            <a:chExt cx="178" cy="336"/>
          </a:xfrm>
        </p:grpSpPr>
        <p:sp>
          <p:nvSpPr>
            <p:cNvPr id="370720" name="AutoShape 32"/>
            <p:cNvSpPr>
              <a:spLocks noChangeArrowheads="1"/>
            </p:cNvSpPr>
            <p:nvPr/>
          </p:nvSpPr>
          <p:spPr bwMode="auto">
            <a:xfrm>
              <a:off x="110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21" name="Text Box 33"/>
            <p:cNvSpPr txBox="1">
              <a:spLocks noChangeArrowheads="1"/>
            </p:cNvSpPr>
            <p:nvPr/>
          </p:nvSpPr>
          <p:spPr bwMode="auto">
            <a:xfrm>
              <a:off x="105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70722" name="AutoShape 34"/>
          <p:cNvCxnSpPr>
            <a:cxnSpLocks noChangeShapeType="1"/>
            <a:stCxn id="370720" idx="0"/>
            <a:endCxn id="370724" idx="3"/>
          </p:cNvCxnSpPr>
          <p:nvPr/>
        </p:nvCxnSpPr>
        <p:spPr bwMode="auto">
          <a:xfrm flipV="1">
            <a:off x="152400" y="4572000"/>
            <a:ext cx="12414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23" name="Group 35"/>
          <p:cNvGrpSpPr>
            <a:grpSpLocks/>
          </p:cNvGrpSpPr>
          <p:nvPr/>
        </p:nvGrpSpPr>
        <p:grpSpPr bwMode="auto">
          <a:xfrm>
            <a:off x="1111250" y="4267200"/>
            <a:ext cx="358775" cy="304800"/>
            <a:chOff x="398" y="2832"/>
            <a:chExt cx="226" cy="192"/>
          </a:xfrm>
        </p:grpSpPr>
        <p:sp>
          <p:nvSpPr>
            <p:cNvPr id="370724" name="AutoShape 36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25" name="Text Box 37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70726" name="AutoShape 38"/>
          <p:cNvCxnSpPr>
            <a:cxnSpLocks noChangeShapeType="1"/>
            <a:stCxn id="370724" idx="0"/>
            <a:endCxn id="370835" idx="3"/>
          </p:cNvCxnSpPr>
          <p:nvPr/>
        </p:nvCxnSpPr>
        <p:spPr bwMode="auto">
          <a:xfrm flipV="1">
            <a:off x="1393825" y="2971800"/>
            <a:ext cx="23177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27" name="Group 39"/>
          <p:cNvGrpSpPr>
            <a:grpSpLocks/>
          </p:cNvGrpSpPr>
          <p:nvPr/>
        </p:nvGrpSpPr>
        <p:grpSpPr bwMode="auto">
          <a:xfrm>
            <a:off x="381000" y="5638800"/>
            <a:ext cx="282575" cy="533400"/>
            <a:chOff x="1296" y="3552"/>
            <a:chExt cx="178" cy="336"/>
          </a:xfrm>
        </p:grpSpPr>
        <p:sp>
          <p:nvSpPr>
            <p:cNvPr id="370728" name="AutoShape 40"/>
            <p:cNvSpPr>
              <a:spLocks noChangeArrowheads="1"/>
            </p:cNvSpPr>
            <p:nvPr/>
          </p:nvSpPr>
          <p:spPr bwMode="auto">
            <a:xfrm>
              <a:off x="134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29" name="Text Box 41"/>
            <p:cNvSpPr txBox="1">
              <a:spLocks noChangeArrowheads="1"/>
            </p:cNvSpPr>
            <p:nvPr/>
          </p:nvSpPr>
          <p:spPr bwMode="auto">
            <a:xfrm>
              <a:off x="129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0730" name="AutoShape 42"/>
          <p:cNvCxnSpPr>
            <a:cxnSpLocks noChangeShapeType="1"/>
            <a:stCxn id="370728" idx="0"/>
            <a:endCxn id="370732" idx="3"/>
          </p:cNvCxnSpPr>
          <p:nvPr/>
        </p:nvCxnSpPr>
        <p:spPr bwMode="auto">
          <a:xfrm flipV="1">
            <a:off x="533400" y="4572000"/>
            <a:ext cx="15462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31" name="Group 43"/>
          <p:cNvGrpSpPr>
            <a:grpSpLocks/>
          </p:cNvGrpSpPr>
          <p:nvPr/>
        </p:nvGrpSpPr>
        <p:grpSpPr bwMode="auto">
          <a:xfrm>
            <a:off x="1797050" y="4267200"/>
            <a:ext cx="358775" cy="304800"/>
            <a:chOff x="398" y="2832"/>
            <a:chExt cx="226" cy="192"/>
          </a:xfrm>
        </p:grpSpPr>
        <p:sp>
          <p:nvSpPr>
            <p:cNvPr id="370732" name="AutoShape 44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33" name="Text Box 45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0734" name="AutoShape 46"/>
          <p:cNvCxnSpPr>
            <a:cxnSpLocks noChangeShapeType="1"/>
            <a:stCxn id="370732" idx="0"/>
            <a:endCxn id="370835" idx="3"/>
          </p:cNvCxnSpPr>
          <p:nvPr/>
        </p:nvCxnSpPr>
        <p:spPr bwMode="auto">
          <a:xfrm flipV="1">
            <a:off x="2079625" y="2971800"/>
            <a:ext cx="16319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35" name="Group 47"/>
          <p:cNvGrpSpPr>
            <a:grpSpLocks/>
          </p:cNvGrpSpPr>
          <p:nvPr/>
        </p:nvGrpSpPr>
        <p:grpSpPr bwMode="auto">
          <a:xfrm>
            <a:off x="654050" y="5638800"/>
            <a:ext cx="282575" cy="533400"/>
            <a:chOff x="1468" y="3552"/>
            <a:chExt cx="178" cy="336"/>
          </a:xfrm>
        </p:grpSpPr>
        <p:sp>
          <p:nvSpPr>
            <p:cNvPr id="370736" name="AutoShape 48"/>
            <p:cNvSpPr>
              <a:spLocks noChangeArrowheads="1"/>
            </p:cNvSpPr>
            <p:nvPr/>
          </p:nvSpPr>
          <p:spPr bwMode="auto">
            <a:xfrm>
              <a:off x="151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37" name="Text Box 49"/>
            <p:cNvSpPr txBox="1">
              <a:spLocks noChangeArrowheads="1"/>
            </p:cNvSpPr>
            <p:nvPr/>
          </p:nvSpPr>
          <p:spPr bwMode="auto">
            <a:xfrm>
              <a:off x="1468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0738" name="AutoShape 50"/>
          <p:cNvCxnSpPr>
            <a:cxnSpLocks noChangeShapeType="1"/>
            <a:stCxn id="370736" idx="0"/>
            <a:endCxn id="370732" idx="3"/>
          </p:cNvCxnSpPr>
          <p:nvPr/>
        </p:nvCxnSpPr>
        <p:spPr bwMode="auto">
          <a:xfrm flipV="1">
            <a:off x="806450" y="4572000"/>
            <a:ext cx="12731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39" name="Group 51"/>
          <p:cNvGrpSpPr>
            <a:grpSpLocks/>
          </p:cNvGrpSpPr>
          <p:nvPr/>
        </p:nvGrpSpPr>
        <p:grpSpPr bwMode="auto">
          <a:xfrm>
            <a:off x="958850" y="5638800"/>
            <a:ext cx="282575" cy="533400"/>
            <a:chOff x="1660" y="3552"/>
            <a:chExt cx="178" cy="336"/>
          </a:xfrm>
        </p:grpSpPr>
        <p:sp>
          <p:nvSpPr>
            <p:cNvPr id="370740" name="AutoShape 52"/>
            <p:cNvSpPr>
              <a:spLocks noChangeArrowheads="1"/>
            </p:cNvSpPr>
            <p:nvPr/>
          </p:nvSpPr>
          <p:spPr bwMode="auto">
            <a:xfrm>
              <a:off x="170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41" name="Text Box 53"/>
            <p:cNvSpPr txBox="1">
              <a:spLocks noChangeArrowheads="1"/>
            </p:cNvSpPr>
            <p:nvPr/>
          </p:nvSpPr>
          <p:spPr bwMode="auto">
            <a:xfrm>
              <a:off x="166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0742" name="AutoShape 54"/>
          <p:cNvCxnSpPr>
            <a:cxnSpLocks noChangeShapeType="1"/>
            <a:stCxn id="370740" idx="0"/>
            <a:endCxn id="370732" idx="3"/>
          </p:cNvCxnSpPr>
          <p:nvPr/>
        </p:nvCxnSpPr>
        <p:spPr bwMode="auto">
          <a:xfrm flipV="1">
            <a:off x="1111250" y="4572000"/>
            <a:ext cx="9683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43" name="Group 55"/>
          <p:cNvGrpSpPr>
            <a:grpSpLocks/>
          </p:cNvGrpSpPr>
          <p:nvPr/>
        </p:nvGrpSpPr>
        <p:grpSpPr bwMode="auto">
          <a:xfrm>
            <a:off x="1263650" y="5638800"/>
            <a:ext cx="282575" cy="533400"/>
            <a:chOff x="1852" y="3552"/>
            <a:chExt cx="178" cy="336"/>
          </a:xfrm>
        </p:grpSpPr>
        <p:sp>
          <p:nvSpPr>
            <p:cNvPr id="370744" name="AutoShape 56"/>
            <p:cNvSpPr>
              <a:spLocks noChangeArrowheads="1"/>
            </p:cNvSpPr>
            <p:nvPr/>
          </p:nvSpPr>
          <p:spPr bwMode="auto">
            <a:xfrm>
              <a:off x="190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45" name="Text Box 57"/>
            <p:cNvSpPr txBox="1">
              <a:spLocks noChangeArrowheads="1"/>
            </p:cNvSpPr>
            <p:nvPr/>
          </p:nvSpPr>
          <p:spPr bwMode="auto">
            <a:xfrm>
              <a:off x="185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0746" name="AutoShape 58"/>
          <p:cNvCxnSpPr>
            <a:cxnSpLocks noChangeShapeType="1"/>
            <a:stCxn id="370744" idx="0"/>
            <a:endCxn id="370732" idx="3"/>
          </p:cNvCxnSpPr>
          <p:nvPr/>
        </p:nvCxnSpPr>
        <p:spPr bwMode="auto">
          <a:xfrm flipV="1">
            <a:off x="1416050" y="4572000"/>
            <a:ext cx="6635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47" name="Group 59"/>
          <p:cNvGrpSpPr>
            <a:grpSpLocks/>
          </p:cNvGrpSpPr>
          <p:nvPr/>
        </p:nvGrpSpPr>
        <p:grpSpPr bwMode="auto">
          <a:xfrm>
            <a:off x="1546225" y="5638800"/>
            <a:ext cx="282575" cy="533400"/>
            <a:chOff x="2030" y="3552"/>
            <a:chExt cx="178" cy="336"/>
          </a:xfrm>
        </p:grpSpPr>
        <p:sp>
          <p:nvSpPr>
            <p:cNvPr id="370748" name="AutoShape 60"/>
            <p:cNvSpPr>
              <a:spLocks noChangeArrowheads="1"/>
            </p:cNvSpPr>
            <p:nvPr/>
          </p:nvSpPr>
          <p:spPr bwMode="auto">
            <a:xfrm>
              <a:off x="207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49" name="Text Box 61"/>
            <p:cNvSpPr txBox="1">
              <a:spLocks noChangeArrowheads="1"/>
            </p:cNvSpPr>
            <p:nvPr/>
          </p:nvSpPr>
          <p:spPr bwMode="auto">
            <a:xfrm>
              <a:off x="203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0750" name="AutoShape 62"/>
          <p:cNvCxnSpPr>
            <a:cxnSpLocks noChangeShapeType="1"/>
            <a:stCxn id="370748" idx="0"/>
            <a:endCxn id="370732" idx="3"/>
          </p:cNvCxnSpPr>
          <p:nvPr/>
        </p:nvCxnSpPr>
        <p:spPr bwMode="auto">
          <a:xfrm flipV="1">
            <a:off x="1698625" y="4572000"/>
            <a:ext cx="3810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51" name="Group 63"/>
          <p:cNvGrpSpPr>
            <a:grpSpLocks/>
          </p:cNvGrpSpPr>
          <p:nvPr/>
        </p:nvGrpSpPr>
        <p:grpSpPr bwMode="auto">
          <a:xfrm>
            <a:off x="1981200" y="5638800"/>
            <a:ext cx="282575" cy="533400"/>
            <a:chOff x="2304" y="3552"/>
            <a:chExt cx="178" cy="336"/>
          </a:xfrm>
        </p:grpSpPr>
        <p:sp>
          <p:nvSpPr>
            <p:cNvPr id="370752" name="AutoShape 64"/>
            <p:cNvSpPr>
              <a:spLocks noChangeArrowheads="1"/>
            </p:cNvSpPr>
            <p:nvPr/>
          </p:nvSpPr>
          <p:spPr bwMode="auto">
            <a:xfrm>
              <a:off x="235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53" name="Text Box 65"/>
            <p:cNvSpPr txBox="1">
              <a:spLocks noChangeArrowheads="1"/>
            </p:cNvSpPr>
            <p:nvPr/>
          </p:nvSpPr>
          <p:spPr bwMode="auto">
            <a:xfrm>
              <a:off x="230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0754" name="AutoShape 66"/>
          <p:cNvCxnSpPr>
            <a:cxnSpLocks noChangeShapeType="1"/>
            <a:stCxn id="370752" idx="0"/>
            <a:endCxn id="370756" idx="3"/>
          </p:cNvCxnSpPr>
          <p:nvPr/>
        </p:nvCxnSpPr>
        <p:spPr bwMode="auto">
          <a:xfrm flipV="1">
            <a:off x="2133600" y="4572000"/>
            <a:ext cx="7080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55" name="Group 67"/>
          <p:cNvGrpSpPr>
            <a:grpSpLocks/>
          </p:cNvGrpSpPr>
          <p:nvPr/>
        </p:nvGrpSpPr>
        <p:grpSpPr bwMode="auto">
          <a:xfrm>
            <a:off x="2559050" y="4267200"/>
            <a:ext cx="358775" cy="304800"/>
            <a:chOff x="398" y="2832"/>
            <a:chExt cx="226" cy="192"/>
          </a:xfrm>
        </p:grpSpPr>
        <p:sp>
          <p:nvSpPr>
            <p:cNvPr id="370756" name="AutoShape 6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57" name="Text Box 69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0758" name="AutoShape 70"/>
          <p:cNvCxnSpPr>
            <a:cxnSpLocks noChangeShapeType="1"/>
            <a:stCxn id="370756" idx="0"/>
            <a:endCxn id="370835" idx="3"/>
          </p:cNvCxnSpPr>
          <p:nvPr/>
        </p:nvCxnSpPr>
        <p:spPr bwMode="auto">
          <a:xfrm flipV="1">
            <a:off x="2841625" y="2971800"/>
            <a:ext cx="8699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59" name="Group 71"/>
          <p:cNvGrpSpPr>
            <a:grpSpLocks/>
          </p:cNvGrpSpPr>
          <p:nvPr/>
        </p:nvGrpSpPr>
        <p:grpSpPr bwMode="auto">
          <a:xfrm>
            <a:off x="2232025" y="5638800"/>
            <a:ext cx="282575" cy="533400"/>
            <a:chOff x="2462" y="3552"/>
            <a:chExt cx="178" cy="336"/>
          </a:xfrm>
        </p:grpSpPr>
        <p:sp>
          <p:nvSpPr>
            <p:cNvPr id="370760" name="AutoShape 72"/>
            <p:cNvSpPr>
              <a:spLocks noChangeArrowheads="1"/>
            </p:cNvSpPr>
            <p:nvPr/>
          </p:nvSpPr>
          <p:spPr bwMode="auto">
            <a:xfrm>
              <a:off x="251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61" name="Text Box 73"/>
            <p:cNvSpPr txBox="1">
              <a:spLocks noChangeArrowheads="1"/>
            </p:cNvSpPr>
            <p:nvPr/>
          </p:nvSpPr>
          <p:spPr bwMode="auto">
            <a:xfrm>
              <a:off x="246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0762" name="AutoShape 74"/>
          <p:cNvCxnSpPr>
            <a:cxnSpLocks noChangeShapeType="1"/>
            <a:stCxn id="370760" idx="0"/>
            <a:endCxn id="370756" idx="3"/>
          </p:cNvCxnSpPr>
          <p:nvPr/>
        </p:nvCxnSpPr>
        <p:spPr bwMode="auto">
          <a:xfrm flipV="1">
            <a:off x="2384425" y="4572000"/>
            <a:ext cx="457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63" name="Group 75"/>
          <p:cNvGrpSpPr>
            <a:grpSpLocks/>
          </p:cNvGrpSpPr>
          <p:nvPr/>
        </p:nvGrpSpPr>
        <p:grpSpPr bwMode="auto">
          <a:xfrm>
            <a:off x="2536825" y="5638800"/>
            <a:ext cx="282575" cy="533400"/>
            <a:chOff x="2654" y="3552"/>
            <a:chExt cx="178" cy="336"/>
          </a:xfrm>
        </p:grpSpPr>
        <p:sp>
          <p:nvSpPr>
            <p:cNvPr id="370764" name="AutoShape 76"/>
            <p:cNvSpPr>
              <a:spLocks noChangeArrowheads="1"/>
            </p:cNvSpPr>
            <p:nvPr/>
          </p:nvSpPr>
          <p:spPr bwMode="auto">
            <a:xfrm>
              <a:off x="270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65" name="Text Box 77"/>
            <p:cNvSpPr txBox="1">
              <a:spLocks noChangeArrowheads="1"/>
            </p:cNvSpPr>
            <p:nvPr/>
          </p:nvSpPr>
          <p:spPr bwMode="auto">
            <a:xfrm>
              <a:off x="265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0766" name="AutoShape 78"/>
          <p:cNvCxnSpPr>
            <a:cxnSpLocks noChangeShapeType="1"/>
            <a:stCxn id="370764" idx="0"/>
            <a:endCxn id="370756" idx="3"/>
          </p:cNvCxnSpPr>
          <p:nvPr/>
        </p:nvCxnSpPr>
        <p:spPr bwMode="auto">
          <a:xfrm flipV="1">
            <a:off x="2689225" y="4572000"/>
            <a:ext cx="152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67" name="Group 79"/>
          <p:cNvGrpSpPr>
            <a:grpSpLocks/>
          </p:cNvGrpSpPr>
          <p:nvPr/>
        </p:nvGrpSpPr>
        <p:grpSpPr bwMode="auto">
          <a:xfrm>
            <a:off x="2841625" y="5638800"/>
            <a:ext cx="282575" cy="533400"/>
            <a:chOff x="2846" y="3552"/>
            <a:chExt cx="178" cy="336"/>
          </a:xfrm>
        </p:grpSpPr>
        <p:sp>
          <p:nvSpPr>
            <p:cNvPr id="370768" name="AutoShape 80"/>
            <p:cNvSpPr>
              <a:spLocks noChangeArrowheads="1"/>
            </p:cNvSpPr>
            <p:nvPr/>
          </p:nvSpPr>
          <p:spPr bwMode="auto">
            <a:xfrm>
              <a:off x="289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69" name="Text Box 81"/>
            <p:cNvSpPr txBox="1">
              <a:spLocks noChangeArrowheads="1"/>
            </p:cNvSpPr>
            <p:nvPr/>
          </p:nvSpPr>
          <p:spPr bwMode="auto">
            <a:xfrm>
              <a:off x="284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0770" name="AutoShape 82"/>
          <p:cNvCxnSpPr>
            <a:cxnSpLocks noChangeShapeType="1"/>
            <a:stCxn id="370768" idx="0"/>
            <a:endCxn id="370756" idx="3"/>
          </p:cNvCxnSpPr>
          <p:nvPr/>
        </p:nvCxnSpPr>
        <p:spPr bwMode="auto">
          <a:xfrm flipH="1" flipV="1">
            <a:off x="2841625" y="4572000"/>
            <a:ext cx="152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71" name="Group 83"/>
          <p:cNvGrpSpPr>
            <a:grpSpLocks/>
          </p:cNvGrpSpPr>
          <p:nvPr/>
        </p:nvGrpSpPr>
        <p:grpSpPr bwMode="auto">
          <a:xfrm>
            <a:off x="3124200" y="5638800"/>
            <a:ext cx="282575" cy="533400"/>
            <a:chOff x="3024" y="3552"/>
            <a:chExt cx="178" cy="336"/>
          </a:xfrm>
        </p:grpSpPr>
        <p:sp>
          <p:nvSpPr>
            <p:cNvPr id="370772" name="AutoShape 84"/>
            <p:cNvSpPr>
              <a:spLocks noChangeArrowheads="1"/>
            </p:cNvSpPr>
            <p:nvPr/>
          </p:nvSpPr>
          <p:spPr bwMode="auto">
            <a:xfrm>
              <a:off x="307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73" name="Text Box 85"/>
            <p:cNvSpPr txBox="1">
              <a:spLocks noChangeArrowheads="1"/>
            </p:cNvSpPr>
            <p:nvPr/>
          </p:nvSpPr>
          <p:spPr bwMode="auto">
            <a:xfrm>
              <a:off x="302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0774" name="AutoShape 86"/>
          <p:cNvCxnSpPr>
            <a:cxnSpLocks noChangeShapeType="1"/>
            <a:stCxn id="370772" idx="0"/>
            <a:endCxn id="370756" idx="3"/>
          </p:cNvCxnSpPr>
          <p:nvPr/>
        </p:nvCxnSpPr>
        <p:spPr bwMode="auto">
          <a:xfrm flipH="1" flipV="1">
            <a:off x="2841625" y="4572000"/>
            <a:ext cx="4349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75" name="Group 87"/>
          <p:cNvGrpSpPr>
            <a:grpSpLocks/>
          </p:cNvGrpSpPr>
          <p:nvPr/>
        </p:nvGrpSpPr>
        <p:grpSpPr bwMode="auto">
          <a:xfrm>
            <a:off x="3603625" y="5638800"/>
            <a:ext cx="282575" cy="533400"/>
            <a:chOff x="3346" y="3552"/>
            <a:chExt cx="178" cy="336"/>
          </a:xfrm>
        </p:grpSpPr>
        <p:sp>
          <p:nvSpPr>
            <p:cNvPr id="370776" name="AutoShape 88"/>
            <p:cNvSpPr>
              <a:spLocks noChangeArrowheads="1"/>
            </p:cNvSpPr>
            <p:nvPr/>
          </p:nvSpPr>
          <p:spPr bwMode="auto">
            <a:xfrm>
              <a:off x="339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77" name="Text Box 89"/>
            <p:cNvSpPr txBox="1">
              <a:spLocks noChangeArrowheads="1"/>
            </p:cNvSpPr>
            <p:nvPr/>
          </p:nvSpPr>
          <p:spPr bwMode="auto">
            <a:xfrm>
              <a:off x="334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70778" name="AutoShape 90"/>
          <p:cNvCxnSpPr>
            <a:cxnSpLocks noChangeShapeType="1"/>
            <a:stCxn id="370776" idx="0"/>
            <a:endCxn id="370780" idx="3"/>
          </p:cNvCxnSpPr>
          <p:nvPr/>
        </p:nvCxnSpPr>
        <p:spPr bwMode="auto">
          <a:xfrm flipH="1" flipV="1">
            <a:off x="3711575" y="4572000"/>
            <a:ext cx="4445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79" name="Group 91"/>
          <p:cNvGrpSpPr>
            <a:grpSpLocks/>
          </p:cNvGrpSpPr>
          <p:nvPr/>
        </p:nvGrpSpPr>
        <p:grpSpPr bwMode="auto">
          <a:xfrm>
            <a:off x="3429000" y="4267200"/>
            <a:ext cx="358775" cy="304800"/>
            <a:chOff x="398" y="2832"/>
            <a:chExt cx="226" cy="192"/>
          </a:xfrm>
        </p:grpSpPr>
        <p:sp>
          <p:nvSpPr>
            <p:cNvPr id="370780" name="AutoShape 92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81" name="Text Box 93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70782" name="AutoShape 94"/>
          <p:cNvCxnSpPr>
            <a:cxnSpLocks noChangeShapeType="1"/>
            <a:stCxn id="370780" idx="0"/>
            <a:endCxn id="370835" idx="3"/>
          </p:cNvCxnSpPr>
          <p:nvPr/>
        </p:nvCxnSpPr>
        <p:spPr bwMode="auto">
          <a:xfrm flipV="1">
            <a:off x="3711575" y="2971800"/>
            <a:ext cx="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83" name="Group 95"/>
          <p:cNvGrpSpPr>
            <a:grpSpLocks/>
          </p:cNvGrpSpPr>
          <p:nvPr/>
        </p:nvGrpSpPr>
        <p:grpSpPr bwMode="auto">
          <a:xfrm>
            <a:off x="5715000" y="5638800"/>
            <a:ext cx="282575" cy="533400"/>
            <a:chOff x="3600" y="3552"/>
            <a:chExt cx="178" cy="336"/>
          </a:xfrm>
        </p:grpSpPr>
        <p:sp>
          <p:nvSpPr>
            <p:cNvPr id="370784" name="AutoShape 96"/>
            <p:cNvSpPr>
              <a:spLocks noChangeArrowheads="1"/>
            </p:cNvSpPr>
            <p:nvPr/>
          </p:nvSpPr>
          <p:spPr bwMode="auto">
            <a:xfrm>
              <a:off x="364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85" name="Text Box 97"/>
            <p:cNvSpPr txBox="1">
              <a:spLocks noChangeArrowheads="1"/>
            </p:cNvSpPr>
            <p:nvPr/>
          </p:nvSpPr>
          <p:spPr bwMode="auto">
            <a:xfrm>
              <a:off x="360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70786" name="AutoShape 98"/>
          <p:cNvCxnSpPr>
            <a:cxnSpLocks noChangeShapeType="1"/>
            <a:stCxn id="370784" idx="0"/>
            <a:endCxn id="370788" idx="3"/>
          </p:cNvCxnSpPr>
          <p:nvPr/>
        </p:nvCxnSpPr>
        <p:spPr bwMode="auto">
          <a:xfrm flipV="1">
            <a:off x="5867400" y="4572000"/>
            <a:ext cx="539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87" name="Group 99"/>
          <p:cNvGrpSpPr>
            <a:grpSpLocks/>
          </p:cNvGrpSpPr>
          <p:nvPr/>
        </p:nvGrpSpPr>
        <p:grpSpPr bwMode="auto">
          <a:xfrm>
            <a:off x="5638800" y="4267200"/>
            <a:ext cx="358775" cy="304800"/>
            <a:chOff x="398" y="2832"/>
            <a:chExt cx="226" cy="192"/>
          </a:xfrm>
        </p:grpSpPr>
        <p:sp>
          <p:nvSpPr>
            <p:cNvPr id="370788" name="AutoShape 100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89" name="Text Box 101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70790" name="AutoShape 102"/>
          <p:cNvCxnSpPr>
            <a:cxnSpLocks noChangeShapeType="1"/>
            <a:stCxn id="370788" idx="0"/>
            <a:endCxn id="370838" idx="3"/>
          </p:cNvCxnSpPr>
          <p:nvPr/>
        </p:nvCxnSpPr>
        <p:spPr bwMode="auto">
          <a:xfrm flipH="1" flipV="1">
            <a:off x="5638800" y="2971800"/>
            <a:ext cx="28257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91" name="Group 103"/>
          <p:cNvGrpSpPr>
            <a:grpSpLocks/>
          </p:cNvGrpSpPr>
          <p:nvPr/>
        </p:nvGrpSpPr>
        <p:grpSpPr bwMode="auto">
          <a:xfrm>
            <a:off x="6019800" y="5638800"/>
            <a:ext cx="282575" cy="533400"/>
            <a:chOff x="3792" y="3552"/>
            <a:chExt cx="178" cy="336"/>
          </a:xfrm>
        </p:grpSpPr>
        <p:sp>
          <p:nvSpPr>
            <p:cNvPr id="370792" name="AutoShape 104"/>
            <p:cNvSpPr>
              <a:spLocks noChangeArrowheads="1"/>
            </p:cNvSpPr>
            <p:nvPr/>
          </p:nvSpPr>
          <p:spPr bwMode="auto">
            <a:xfrm>
              <a:off x="384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93" name="Text Box 105"/>
            <p:cNvSpPr txBox="1">
              <a:spLocks noChangeArrowheads="1"/>
            </p:cNvSpPr>
            <p:nvPr/>
          </p:nvSpPr>
          <p:spPr bwMode="auto">
            <a:xfrm>
              <a:off x="379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70794" name="AutoShape 106"/>
          <p:cNvCxnSpPr>
            <a:cxnSpLocks noChangeShapeType="1"/>
            <a:stCxn id="370792" idx="0"/>
            <a:endCxn id="370788" idx="3"/>
          </p:cNvCxnSpPr>
          <p:nvPr/>
        </p:nvCxnSpPr>
        <p:spPr bwMode="auto">
          <a:xfrm flipH="1" flipV="1">
            <a:off x="5921375" y="4572000"/>
            <a:ext cx="2508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95" name="Group 107"/>
          <p:cNvGrpSpPr>
            <a:grpSpLocks/>
          </p:cNvGrpSpPr>
          <p:nvPr/>
        </p:nvGrpSpPr>
        <p:grpSpPr bwMode="auto">
          <a:xfrm>
            <a:off x="6324600" y="5638800"/>
            <a:ext cx="282575" cy="533400"/>
            <a:chOff x="3984" y="3552"/>
            <a:chExt cx="178" cy="336"/>
          </a:xfrm>
        </p:grpSpPr>
        <p:sp>
          <p:nvSpPr>
            <p:cNvPr id="370796" name="AutoShape 108"/>
            <p:cNvSpPr>
              <a:spLocks noChangeArrowheads="1"/>
            </p:cNvSpPr>
            <p:nvPr/>
          </p:nvSpPr>
          <p:spPr bwMode="auto">
            <a:xfrm>
              <a:off x="403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797" name="Text Box 109"/>
            <p:cNvSpPr txBox="1">
              <a:spLocks noChangeArrowheads="1"/>
            </p:cNvSpPr>
            <p:nvPr/>
          </p:nvSpPr>
          <p:spPr bwMode="auto">
            <a:xfrm>
              <a:off x="398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70798" name="AutoShape 110"/>
          <p:cNvCxnSpPr>
            <a:cxnSpLocks noChangeShapeType="1"/>
            <a:stCxn id="370796" idx="0"/>
            <a:endCxn id="370788" idx="3"/>
          </p:cNvCxnSpPr>
          <p:nvPr/>
        </p:nvCxnSpPr>
        <p:spPr bwMode="auto">
          <a:xfrm flipH="1" flipV="1">
            <a:off x="5921375" y="4572000"/>
            <a:ext cx="5556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799" name="Group 111"/>
          <p:cNvGrpSpPr>
            <a:grpSpLocks/>
          </p:cNvGrpSpPr>
          <p:nvPr/>
        </p:nvGrpSpPr>
        <p:grpSpPr bwMode="auto">
          <a:xfrm>
            <a:off x="6773863" y="5638800"/>
            <a:ext cx="341312" cy="533400"/>
            <a:chOff x="4267" y="3552"/>
            <a:chExt cx="215" cy="336"/>
          </a:xfrm>
        </p:grpSpPr>
        <p:sp>
          <p:nvSpPr>
            <p:cNvPr id="370800" name="AutoShape 112"/>
            <p:cNvSpPr>
              <a:spLocks noChangeArrowheads="1"/>
            </p:cNvSpPr>
            <p:nvPr/>
          </p:nvSpPr>
          <p:spPr bwMode="auto">
            <a:xfrm>
              <a:off x="433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801" name="Text Box 113"/>
            <p:cNvSpPr txBox="1">
              <a:spLocks noChangeArrowheads="1"/>
            </p:cNvSpPr>
            <p:nvPr/>
          </p:nvSpPr>
          <p:spPr bwMode="auto">
            <a:xfrm>
              <a:off x="426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70802" name="AutoShape 114"/>
          <p:cNvCxnSpPr>
            <a:cxnSpLocks noChangeShapeType="1"/>
            <a:stCxn id="370800" idx="0"/>
            <a:endCxn id="370804" idx="3"/>
          </p:cNvCxnSpPr>
          <p:nvPr/>
        </p:nvCxnSpPr>
        <p:spPr bwMode="auto">
          <a:xfrm flipH="1" flipV="1">
            <a:off x="6940550" y="4572000"/>
            <a:ext cx="158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803" name="Group 115"/>
          <p:cNvGrpSpPr>
            <a:grpSpLocks/>
          </p:cNvGrpSpPr>
          <p:nvPr/>
        </p:nvGrpSpPr>
        <p:grpSpPr bwMode="auto">
          <a:xfrm>
            <a:off x="6629400" y="4267200"/>
            <a:ext cx="387350" cy="304800"/>
            <a:chOff x="380" y="2832"/>
            <a:chExt cx="244" cy="192"/>
          </a:xfrm>
        </p:grpSpPr>
        <p:sp>
          <p:nvSpPr>
            <p:cNvPr id="370804" name="AutoShape 116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805" name="Text Box 117"/>
            <p:cNvSpPr txBox="1">
              <a:spLocks noChangeArrowheads="1"/>
            </p:cNvSpPr>
            <p:nvPr/>
          </p:nvSpPr>
          <p:spPr bwMode="auto">
            <a:xfrm>
              <a:off x="380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70806" name="AutoShape 118"/>
          <p:cNvCxnSpPr>
            <a:cxnSpLocks noChangeShapeType="1"/>
            <a:stCxn id="370804" idx="0"/>
            <a:endCxn id="370841" idx="3"/>
          </p:cNvCxnSpPr>
          <p:nvPr/>
        </p:nvCxnSpPr>
        <p:spPr bwMode="auto">
          <a:xfrm flipH="1" flipV="1">
            <a:off x="6561138" y="2971800"/>
            <a:ext cx="379412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807" name="Group 119"/>
          <p:cNvGrpSpPr>
            <a:grpSpLocks/>
          </p:cNvGrpSpPr>
          <p:nvPr/>
        </p:nvGrpSpPr>
        <p:grpSpPr bwMode="auto">
          <a:xfrm>
            <a:off x="7078663" y="5638800"/>
            <a:ext cx="341312" cy="533400"/>
            <a:chOff x="4459" y="3552"/>
            <a:chExt cx="215" cy="336"/>
          </a:xfrm>
        </p:grpSpPr>
        <p:sp>
          <p:nvSpPr>
            <p:cNvPr id="370808" name="AutoShape 120"/>
            <p:cNvSpPr>
              <a:spLocks noChangeArrowheads="1"/>
            </p:cNvSpPr>
            <p:nvPr/>
          </p:nvSpPr>
          <p:spPr bwMode="auto">
            <a:xfrm>
              <a:off x="452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809" name="Text Box 121"/>
            <p:cNvSpPr txBox="1">
              <a:spLocks noChangeArrowheads="1"/>
            </p:cNvSpPr>
            <p:nvPr/>
          </p:nvSpPr>
          <p:spPr bwMode="auto">
            <a:xfrm>
              <a:off x="4459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70810" name="AutoShape 122"/>
          <p:cNvCxnSpPr>
            <a:cxnSpLocks noChangeShapeType="1"/>
            <a:stCxn id="370808" idx="0"/>
            <a:endCxn id="370804" idx="3"/>
          </p:cNvCxnSpPr>
          <p:nvPr/>
        </p:nvCxnSpPr>
        <p:spPr bwMode="auto">
          <a:xfrm flipH="1" flipV="1">
            <a:off x="6940550" y="4572000"/>
            <a:ext cx="3206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811" name="Group 123"/>
          <p:cNvGrpSpPr>
            <a:grpSpLocks/>
          </p:cNvGrpSpPr>
          <p:nvPr/>
        </p:nvGrpSpPr>
        <p:grpSpPr bwMode="auto">
          <a:xfrm>
            <a:off x="7612063" y="5638800"/>
            <a:ext cx="341312" cy="533400"/>
            <a:chOff x="4795" y="3552"/>
            <a:chExt cx="215" cy="336"/>
          </a:xfrm>
        </p:grpSpPr>
        <p:sp>
          <p:nvSpPr>
            <p:cNvPr id="370812" name="AutoShape 124"/>
            <p:cNvSpPr>
              <a:spLocks noChangeArrowheads="1"/>
            </p:cNvSpPr>
            <p:nvPr/>
          </p:nvSpPr>
          <p:spPr bwMode="auto">
            <a:xfrm>
              <a:off x="486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813" name="Text Box 125"/>
            <p:cNvSpPr txBox="1">
              <a:spLocks noChangeArrowheads="1"/>
            </p:cNvSpPr>
            <p:nvPr/>
          </p:nvSpPr>
          <p:spPr bwMode="auto">
            <a:xfrm>
              <a:off x="4795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0814" name="AutoShape 126"/>
          <p:cNvCxnSpPr>
            <a:cxnSpLocks noChangeShapeType="1"/>
            <a:stCxn id="370812" idx="0"/>
            <a:endCxn id="370816" idx="3"/>
          </p:cNvCxnSpPr>
          <p:nvPr/>
        </p:nvCxnSpPr>
        <p:spPr bwMode="auto">
          <a:xfrm flipH="1" flipV="1">
            <a:off x="7704138" y="4572000"/>
            <a:ext cx="904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815" name="Group 127"/>
          <p:cNvGrpSpPr>
            <a:grpSpLocks/>
          </p:cNvGrpSpPr>
          <p:nvPr/>
        </p:nvGrpSpPr>
        <p:grpSpPr bwMode="auto">
          <a:xfrm>
            <a:off x="7391400" y="4267200"/>
            <a:ext cx="388938" cy="304800"/>
            <a:chOff x="379" y="2832"/>
            <a:chExt cx="245" cy="192"/>
          </a:xfrm>
        </p:grpSpPr>
        <p:sp>
          <p:nvSpPr>
            <p:cNvPr id="370816" name="AutoShape 12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817" name="Text Box 129"/>
            <p:cNvSpPr txBox="1">
              <a:spLocks noChangeArrowheads="1"/>
            </p:cNvSpPr>
            <p:nvPr/>
          </p:nvSpPr>
          <p:spPr bwMode="auto">
            <a:xfrm>
              <a:off x="379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0818" name="AutoShape 130"/>
          <p:cNvCxnSpPr>
            <a:cxnSpLocks noChangeShapeType="1"/>
            <a:stCxn id="370816" idx="0"/>
            <a:endCxn id="370841" idx="3"/>
          </p:cNvCxnSpPr>
          <p:nvPr/>
        </p:nvCxnSpPr>
        <p:spPr bwMode="auto">
          <a:xfrm flipH="1" flipV="1">
            <a:off x="6561138" y="2971800"/>
            <a:ext cx="114300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819" name="Group 131"/>
          <p:cNvGrpSpPr>
            <a:grpSpLocks/>
          </p:cNvGrpSpPr>
          <p:nvPr/>
        </p:nvGrpSpPr>
        <p:grpSpPr bwMode="auto">
          <a:xfrm>
            <a:off x="7916863" y="5638800"/>
            <a:ext cx="341312" cy="533400"/>
            <a:chOff x="4987" y="3552"/>
            <a:chExt cx="215" cy="336"/>
          </a:xfrm>
        </p:grpSpPr>
        <p:sp>
          <p:nvSpPr>
            <p:cNvPr id="370820" name="AutoShape 132"/>
            <p:cNvSpPr>
              <a:spLocks noChangeArrowheads="1"/>
            </p:cNvSpPr>
            <p:nvPr/>
          </p:nvSpPr>
          <p:spPr bwMode="auto">
            <a:xfrm>
              <a:off x="505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821" name="Text Box 133"/>
            <p:cNvSpPr txBox="1">
              <a:spLocks noChangeArrowheads="1"/>
            </p:cNvSpPr>
            <p:nvPr/>
          </p:nvSpPr>
          <p:spPr bwMode="auto">
            <a:xfrm>
              <a:off x="498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0822" name="AutoShape 134"/>
          <p:cNvCxnSpPr>
            <a:cxnSpLocks noChangeShapeType="1"/>
            <a:stCxn id="370820" idx="0"/>
            <a:endCxn id="370816" idx="3"/>
          </p:cNvCxnSpPr>
          <p:nvPr/>
        </p:nvCxnSpPr>
        <p:spPr bwMode="auto">
          <a:xfrm flipH="1" flipV="1">
            <a:off x="7704138" y="4572000"/>
            <a:ext cx="3952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823" name="Group 135"/>
          <p:cNvGrpSpPr>
            <a:grpSpLocks/>
          </p:cNvGrpSpPr>
          <p:nvPr/>
        </p:nvGrpSpPr>
        <p:grpSpPr bwMode="auto">
          <a:xfrm>
            <a:off x="8374063" y="5638800"/>
            <a:ext cx="341312" cy="533400"/>
            <a:chOff x="5275" y="3552"/>
            <a:chExt cx="215" cy="336"/>
          </a:xfrm>
        </p:grpSpPr>
        <p:sp>
          <p:nvSpPr>
            <p:cNvPr id="370824" name="AutoShape 136"/>
            <p:cNvSpPr>
              <a:spLocks noChangeArrowheads="1"/>
            </p:cNvSpPr>
            <p:nvPr/>
          </p:nvSpPr>
          <p:spPr bwMode="auto">
            <a:xfrm>
              <a:off x="534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825" name="Text Box 137"/>
            <p:cNvSpPr txBox="1">
              <a:spLocks noChangeArrowheads="1"/>
            </p:cNvSpPr>
            <p:nvPr/>
          </p:nvSpPr>
          <p:spPr bwMode="auto">
            <a:xfrm>
              <a:off x="5275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0826" name="AutoShape 138"/>
          <p:cNvCxnSpPr>
            <a:cxnSpLocks noChangeShapeType="1"/>
            <a:stCxn id="370824" idx="0"/>
            <a:endCxn id="370828" idx="3"/>
          </p:cNvCxnSpPr>
          <p:nvPr/>
        </p:nvCxnSpPr>
        <p:spPr bwMode="auto">
          <a:xfrm flipH="1" flipV="1">
            <a:off x="8542338" y="4572000"/>
            <a:ext cx="142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827" name="Group 139"/>
          <p:cNvGrpSpPr>
            <a:grpSpLocks/>
          </p:cNvGrpSpPr>
          <p:nvPr/>
        </p:nvGrpSpPr>
        <p:grpSpPr bwMode="auto">
          <a:xfrm>
            <a:off x="8229600" y="4267200"/>
            <a:ext cx="388938" cy="304800"/>
            <a:chOff x="379" y="2832"/>
            <a:chExt cx="245" cy="192"/>
          </a:xfrm>
        </p:grpSpPr>
        <p:sp>
          <p:nvSpPr>
            <p:cNvPr id="370828" name="AutoShape 140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829" name="Text Box 141"/>
            <p:cNvSpPr txBox="1">
              <a:spLocks noChangeArrowheads="1"/>
            </p:cNvSpPr>
            <p:nvPr/>
          </p:nvSpPr>
          <p:spPr bwMode="auto">
            <a:xfrm>
              <a:off x="379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0830" name="AutoShape 142"/>
          <p:cNvCxnSpPr>
            <a:cxnSpLocks noChangeShapeType="1"/>
            <a:stCxn id="370828" idx="0"/>
            <a:endCxn id="370844" idx="3"/>
          </p:cNvCxnSpPr>
          <p:nvPr/>
        </p:nvCxnSpPr>
        <p:spPr bwMode="auto">
          <a:xfrm flipH="1" flipV="1">
            <a:off x="7399338" y="2971800"/>
            <a:ext cx="114300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831" name="Group 143"/>
          <p:cNvGrpSpPr>
            <a:grpSpLocks/>
          </p:cNvGrpSpPr>
          <p:nvPr/>
        </p:nvGrpSpPr>
        <p:grpSpPr bwMode="auto">
          <a:xfrm>
            <a:off x="8678863" y="5638800"/>
            <a:ext cx="341312" cy="533400"/>
            <a:chOff x="5467" y="3552"/>
            <a:chExt cx="215" cy="336"/>
          </a:xfrm>
        </p:grpSpPr>
        <p:sp>
          <p:nvSpPr>
            <p:cNvPr id="370832" name="AutoShape 144"/>
            <p:cNvSpPr>
              <a:spLocks noChangeArrowheads="1"/>
            </p:cNvSpPr>
            <p:nvPr/>
          </p:nvSpPr>
          <p:spPr bwMode="auto">
            <a:xfrm>
              <a:off x="553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833" name="Text Box 145"/>
            <p:cNvSpPr txBox="1">
              <a:spLocks noChangeArrowheads="1"/>
            </p:cNvSpPr>
            <p:nvPr/>
          </p:nvSpPr>
          <p:spPr bwMode="auto">
            <a:xfrm>
              <a:off x="546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0834" name="AutoShape 146"/>
          <p:cNvCxnSpPr>
            <a:cxnSpLocks noChangeShapeType="1"/>
            <a:stCxn id="370832" idx="0"/>
            <a:endCxn id="370828" idx="3"/>
          </p:cNvCxnSpPr>
          <p:nvPr/>
        </p:nvCxnSpPr>
        <p:spPr bwMode="auto">
          <a:xfrm flipH="1" flipV="1">
            <a:off x="8542338" y="4572000"/>
            <a:ext cx="3190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0835" name="AutoShape 147"/>
          <p:cNvSpPr>
            <a:spLocks noChangeArrowheads="1"/>
          </p:cNvSpPr>
          <p:nvPr/>
        </p:nvSpPr>
        <p:spPr bwMode="auto">
          <a:xfrm>
            <a:off x="3635375" y="27432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0836" name="Text Box 148"/>
          <p:cNvSpPr txBox="1">
            <a:spLocks noChangeArrowheads="1"/>
          </p:cNvSpPr>
          <p:nvPr/>
        </p:nvSpPr>
        <p:spPr bwMode="auto">
          <a:xfrm>
            <a:off x="3429000" y="26670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0837" name="AutoShape 149"/>
          <p:cNvCxnSpPr>
            <a:cxnSpLocks noChangeShapeType="1"/>
            <a:stCxn id="370835" idx="0"/>
            <a:endCxn id="370848" idx="3"/>
          </p:cNvCxnSpPr>
          <p:nvPr/>
        </p:nvCxnSpPr>
        <p:spPr bwMode="auto">
          <a:xfrm flipV="1">
            <a:off x="3711575" y="1371600"/>
            <a:ext cx="1676400" cy="13716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0838" name="AutoShape 150"/>
          <p:cNvSpPr>
            <a:spLocks noChangeArrowheads="1"/>
          </p:cNvSpPr>
          <p:nvPr/>
        </p:nvSpPr>
        <p:spPr bwMode="auto">
          <a:xfrm>
            <a:off x="5562600" y="27432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0839" name="Text Box 151"/>
          <p:cNvSpPr txBox="1">
            <a:spLocks noChangeArrowheads="1"/>
          </p:cNvSpPr>
          <p:nvPr/>
        </p:nvSpPr>
        <p:spPr bwMode="auto">
          <a:xfrm>
            <a:off x="5356225" y="26670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0840" name="AutoShape 152"/>
          <p:cNvCxnSpPr>
            <a:cxnSpLocks noChangeShapeType="1"/>
            <a:stCxn id="370838" idx="0"/>
            <a:endCxn id="370848" idx="3"/>
          </p:cNvCxnSpPr>
          <p:nvPr/>
        </p:nvCxnSpPr>
        <p:spPr bwMode="auto">
          <a:xfrm flipH="1" flipV="1">
            <a:off x="5387975" y="1371600"/>
            <a:ext cx="250825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0841" name="AutoShape 153"/>
          <p:cNvSpPr>
            <a:spLocks noChangeArrowheads="1"/>
          </p:cNvSpPr>
          <p:nvPr/>
        </p:nvSpPr>
        <p:spPr bwMode="auto">
          <a:xfrm>
            <a:off x="6484938" y="27432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0842" name="Text Box 154"/>
          <p:cNvSpPr txBox="1">
            <a:spLocks noChangeArrowheads="1"/>
          </p:cNvSpPr>
          <p:nvPr/>
        </p:nvSpPr>
        <p:spPr bwMode="auto">
          <a:xfrm>
            <a:off x="6248400" y="2667000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-4</a:t>
            </a:r>
            <a:endParaRPr lang="en-US" altLang="zh-CN" sz="1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0843" name="AutoShape 155"/>
          <p:cNvCxnSpPr>
            <a:cxnSpLocks noChangeShapeType="1"/>
            <a:stCxn id="370841" idx="0"/>
            <a:endCxn id="370848" idx="3"/>
          </p:cNvCxnSpPr>
          <p:nvPr/>
        </p:nvCxnSpPr>
        <p:spPr bwMode="auto">
          <a:xfrm flipH="1" flipV="1">
            <a:off x="5387975" y="1371600"/>
            <a:ext cx="1173163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0844" name="AutoShape 156"/>
          <p:cNvSpPr>
            <a:spLocks noChangeArrowheads="1"/>
          </p:cNvSpPr>
          <p:nvPr/>
        </p:nvSpPr>
        <p:spPr bwMode="auto">
          <a:xfrm>
            <a:off x="7323138" y="27432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0845" name="Text Box 157"/>
          <p:cNvSpPr txBox="1">
            <a:spLocks noChangeArrowheads="1"/>
          </p:cNvSpPr>
          <p:nvPr/>
        </p:nvSpPr>
        <p:spPr bwMode="auto">
          <a:xfrm>
            <a:off x="7086600" y="2667000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-8</a:t>
            </a:r>
            <a:endParaRPr lang="en-US" altLang="zh-CN" sz="1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0846" name="AutoShape 158"/>
          <p:cNvCxnSpPr>
            <a:cxnSpLocks noChangeShapeType="1"/>
            <a:stCxn id="370844" idx="0"/>
            <a:endCxn id="370848" idx="3"/>
          </p:cNvCxnSpPr>
          <p:nvPr/>
        </p:nvCxnSpPr>
        <p:spPr bwMode="auto">
          <a:xfrm flipH="1" flipV="1">
            <a:off x="5387975" y="1371600"/>
            <a:ext cx="2011363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0847" name="Group 159"/>
          <p:cNvGrpSpPr>
            <a:grpSpLocks/>
          </p:cNvGrpSpPr>
          <p:nvPr/>
        </p:nvGrpSpPr>
        <p:grpSpPr bwMode="auto">
          <a:xfrm>
            <a:off x="5105400" y="1066800"/>
            <a:ext cx="358775" cy="304800"/>
            <a:chOff x="398" y="2832"/>
            <a:chExt cx="226" cy="192"/>
          </a:xfrm>
        </p:grpSpPr>
        <p:sp>
          <p:nvSpPr>
            <p:cNvPr id="370848" name="AutoShape 160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849" name="Text Box 161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370850" name="Rectangle 162"/>
          <p:cNvSpPr>
            <a:spLocks noChangeArrowheads="1"/>
          </p:cNvSpPr>
          <p:nvPr/>
        </p:nvSpPr>
        <p:spPr bwMode="auto">
          <a:xfrm rot="-2305367">
            <a:off x="4114800" y="1752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0851" name="Rectangle 163"/>
          <p:cNvSpPr>
            <a:spLocks noChangeArrowheads="1"/>
          </p:cNvSpPr>
          <p:nvPr/>
        </p:nvSpPr>
        <p:spPr bwMode="auto">
          <a:xfrm rot="4829089">
            <a:off x="4914900" y="19431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70852" name="Rectangle 164"/>
          <p:cNvSpPr>
            <a:spLocks noChangeArrowheads="1"/>
          </p:cNvSpPr>
          <p:nvPr/>
        </p:nvSpPr>
        <p:spPr bwMode="auto">
          <a:xfrm rot="3154599">
            <a:off x="5448300" y="2019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26</a:t>
            </a:r>
          </a:p>
        </p:txBody>
      </p:sp>
      <p:sp>
        <p:nvSpPr>
          <p:cNvPr id="370853" name="Rectangle 165"/>
          <p:cNvSpPr>
            <a:spLocks noChangeArrowheads="1"/>
          </p:cNvSpPr>
          <p:nvPr/>
        </p:nvSpPr>
        <p:spPr bwMode="auto">
          <a:xfrm rot="2062070">
            <a:off x="5867400" y="1676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0854" name="Rectangle 166"/>
          <p:cNvSpPr>
            <a:spLocks noChangeArrowheads="1"/>
          </p:cNvSpPr>
          <p:nvPr/>
        </p:nvSpPr>
        <p:spPr bwMode="auto">
          <a:xfrm rot="-1808986">
            <a:off x="9906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17</a:t>
            </a:r>
          </a:p>
        </p:txBody>
      </p:sp>
      <p:sp>
        <p:nvSpPr>
          <p:cNvPr id="370855" name="Rectangle 167"/>
          <p:cNvSpPr>
            <a:spLocks noChangeArrowheads="1"/>
          </p:cNvSpPr>
          <p:nvPr/>
        </p:nvSpPr>
        <p:spPr bwMode="auto">
          <a:xfrm rot="-2290550">
            <a:off x="15240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18</a:t>
            </a:r>
          </a:p>
        </p:txBody>
      </p:sp>
      <p:sp>
        <p:nvSpPr>
          <p:cNvPr id="370856" name="Rectangle 168"/>
          <p:cNvSpPr>
            <a:spLocks noChangeArrowheads="1"/>
          </p:cNvSpPr>
          <p:nvPr/>
        </p:nvSpPr>
        <p:spPr bwMode="auto">
          <a:xfrm rot="-3372272">
            <a:off x="21336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25</a:t>
            </a:r>
          </a:p>
        </p:txBody>
      </p:sp>
      <p:sp>
        <p:nvSpPr>
          <p:cNvPr id="370857" name="Rectangle 169"/>
          <p:cNvSpPr>
            <a:spLocks noChangeArrowheads="1"/>
          </p:cNvSpPr>
          <p:nvPr/>
        </p:nvSpPr>
        <p:spPr bwMode="auto">
          <a:xfrm rot="-5144998">
            <a:off x="2819400" y="3810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26</a:t>
            </a:r>
          </a:p>
        </p:txBody>
      </p:sp>
      <p:sp>
        <p:nvSpPr>
          <p:cNvPr id="370858" name="Rectangle 170"/>
          <p:cNvSpPr>
            <a:spLocks noChangeArrowheads="1"/>
          </p:cNvSpPr>
          <p:nvPr/>
        </p:nvSpPr>
        <p:spPr bwMode="auto">
          <a:xfrm rot="4133730" flipH="1">
            <a:off x="34290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26</a:t>
            </a:r>
          </a:p>
        </p:txBody>
      </p:sp>
      <p:sp>
        <p:nvSpPr>
          <p:cNvPr id="370859" name="Rectangle 171"/>
          <p:cNvSpPr>
            <a:spLocks noChangeArrowheads="1"/>
          </p:cNvSpPr>
          <p:nvPr/>
        </p:nvSpPr>
        <p:spPr bwMode="auto">
          <a:xfrm rot="2991118" flipH="1">
            <a:off x="39624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27</a:t>
            </a:r>
          </a:p>
        </p:txBody>
      </p:sp>
      <p:sp>
        <p:nvSpPr>
          <p:cNvPr id="370860" name="Rectangle 172"/>
          <p:cNvSpPr>
            <a:spLocks noChangeArrowheads="1"/>
          </p:cNvSpPr>
          <p:nvPr/>
        </p:nvSpPr>
        <p:spPr bwMode="auto">
          <a:xfrm rot="-2398539">
            <a:off x="76200" y="5105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14</a:t>
            </a:r>
          </a:p>
        </p:txBody>
      </p:sp>
      <p:sp>
        <p:nvSpPr>
          <p:cNvPr id="370861" name="Rectangle 173"/>
          <p:cNvSpPr>
            <a:spLocks noChangeArrowheads="1"/>
          </p:cNvSpPr>
          <p:nvPr/>
        </p:nvSpPr>
        <p:spPr bwMode="auto">
          <a:xfrm rot="-2025547">
            <a:off x="457200" y="5181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70862" name="Rectangle 174"/>
          <p:cNvSpPr>
            <a:spLocks noChangeArrowheads="1"/>
          </p:cNvSpPr>
          <p:nvPr/>
        </p:nvSpPr>
        <p:spPr bwMode="auto">
          <a:xfrm rot="-4286749">
            <a:off x="1560513" y="51419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0863" name="Rectangle 175"/>
          <p:cNvSpPr>
            <a:spLocks noChangeArrowheads="1"/>
          </p:cNvSpPr>
          <p:nvPr/>
        </p:nvSpPr>
        <p:spPr bwMode="auto">
          <a:xfrm rot="-3353839">
            <a:off x="1943100" y="4987925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70864" name="Rectangle 176"/>
          <p:cNvSpPr>
            <a:spLocks noChangeArrowheads="1"/>
          </p:cNvSpPr>
          <p:nvPr/>
        </p:nvSpPr>
        <p:spPr bwMode="auto">
          <a:xfrm rot="4022106">
            <a:off x="27813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0865" name="Rectangle 177"/>
          <p:cNvSpPr>
            <a:spLocks noChangeArrowheads="1"/>
          </p:cNvSpPr>
          <p:nvPr/>
        </p:nvSpPr>
        <p:spPr bwMode="auto">
          <a:xfrm rot="-5518517">
            <a:off x="3236913" y="49895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22</a:t>
            </a:r>
          </a:p>
        </p:txBody>
      </p:sp>
      <p:sp>
        <p:nvSpPr>
          <p:cNvPr id="370866" name="Rectangle 178"/>
          <p:cNvSpPr>
            <a:spLocks noChangeArrowheads="1"/>
          </p:cNvSpPr>
          <p:nvPr/>
        </p:nvSpPr>
        <p:spPr bwMode="auto">
          <a:xfrm rot="-5139955">
            <a:off x="3619500" y="4981575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70867" name="Rectangle 179"/>
          <p:cNvSpPr>
            <a:spLocks noChangeArrowheads="1"/>
          </p:cNvSpPr>
          <p:nvPr/>
        </p:nvSpPr>
        <p:spPr bwMode="auto">
          <a:xfrm rot="3116456">
            <a:off x="43815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0868" name="Rectangle 180"/>
          <p:cNvSpPr>
            <a:spLocks noChangeArrowheads="1"/>
          </p:cNvSpPr>
          <p:nvPr/>
        </p:nvSpPr>
        <p:spPr bwMode="auto">
          <a:xfrm rot="3916218">
            <a:off x="49149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24</a:t>
            </a:r>
          </a:p>
        </p:txBody>
      </p:sp>
      <p:sp>
        <p:nvSpPr>
          <p:cNvPr id="370869" name="Rectangle 181"/>
          <p:cNvSpPr>
            <a:spLocks noChangeArrowheads="1"/>
          </p:cNvSpPr>
          <p:nvPr/>
        </p:nvSpPr>
        <p:spPr bwMode="auto">
          <a:xfrm rot="4541051" flipH="1">
            <a:off x="5181600" y="37338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18</a:t>
            </a:r>
          </a:p>
        </p:txBody>
      </p:sp>
      <p:sp>
        <p:nvSpPr>
          <p:cNvPr id="370870" name="Rectangle 182"/>
          <p:cNvSpPr>
            <a:spLocks noChangeArrowheads="1"/>
          </p:cNvSpPr>
          <p:nvPr/>
        </p:nvSpPr>
        <p:spPr bwMode="auto">
          <a:xfrm rot="4541051" flipH="1">
            <a:off x="5867400" y="36576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31</a:t>
            </a:r>
          </a:p>
        </p:txBody>
      </p:sp>
      <p:sp>
        <p:nvSpPr>
          <p:cNvPr id="370871" name="Rectangle 183"/>
          <p:cNvSpPr>
            <a:spLocks noChangeArrowheads="1"/>
          </p:cNvSpPr>
          <p:nvPr/>
        </p:nvSpPr>
        <p:spPr bwMode="auto">
          <a:xfrm rot="2916346" flipH="1">
            <a:off x="6457950" y="3505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30</a:t>
            </a:r>
          </a:p>
        </p:txBody>
      </p:sp>
      <p:sp>
        <p:nvSpPr>
          <p:cNvPr id="370872" name="Rectangle 184"/>
          <p:cNvSpPr>
            <a:spLocks noChangeArrowheads="1"/>
          </p:cNvSpPr>
          <p:nvPr/>
        </p:nvSpPr>
        <p:spPr bwMode="auto">
          <a:xfrm rot="3051468" flipH="1">
            <a:off x="7289800" y="3429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32</a:t>
            </a:r>
          </a:p>
        </p:txBody>
      </p:sp>
      <p:sp>
        <p:nvSpPr>
          <p:cNvPr id="370873" name="Rectangle 185"/>
          <p:cNvSpPr>
            <a:spLocks noChangeArrowheads="1"/>
          </p:cNvSpPr>
          <p:nvPr/>
        </p:nvSpPr>
        <p:spPr bwMode="auto">
          <a:xfrm rot="16622489" flipH="1">
            <a:off x="5372100" y="51419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0874" name="Rectangle 186"/>
          <p:cNvSpPr>
            <a:spLocks noChangeArrowheads="1"/>
          </p:cNvSpPr>
          <p:nvPr/>
        </p:nvSpPr>
        <p:spPr bwMode="auto">
          <a:xfrm rot="3611954">
            <a:off x="5981700" y="51435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0875" name="Rectangle 187"/>
          <p:cNvSpPr>
            <a:spLocks noChangeArrowheads="1"/>
          </p:cNvSpPr>
          <p:nvPr/>
        </p:nvSpPr>
        <p:spPr bwMode="auto">
          <a:xfrm rot="4617816">
            <a:off x="5751513" y="52943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26</a:t>
            </a:r>
          </a:p>
        </p:txBody>
      </p:sp>
      <p:sp>
        <p:nvSpPr>
          <p:cNvPr id="370876" name="Rectangle 188"/>
          <p:cNvSpPr>
            <a:spLocks noChangeArrowheads="1"/>
          </p:cNvSpPr>
          <p:nvPr/>
        </p:nvSpPr>
        <p:spPr bwMode="auto">
          <a:xfrm rot="4319672">
            <a:off x="6818313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70877" name="Rectangle 189"/>
          <p:cNvSpPr>
            <a:spLocks noChangeArrowheads="1"/>
          </p:cNvSpPr>
          <p:nvPr/>
        </p:nvSpPr>
        <p:spPr bwMode="auto">
          <a:xfrm rot="16209775" flipH="1">
            <a:off x="64389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0878" name="Rectangle 190"/>
          <p:cNvSpPr>
            <a:spLocks noChangeArrowheads="1"/>
          </p:cNvSpPr>
          <p:nvPr/>
        </p:nvSpPr>
        <p:spPr bwMode="auto">
          <a:xfrm rot="4319672">
            <a:off x="76581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70879" name="Rectangle 191"/>
          <p:cNvSpPr>
            <a:spLocks noChangeArrowheads="1"/>
          </p:cNvSpPr>
          <p:nvPr/>
        </p:nvSpPr>
        <p:spPr bwMode="auto">
          <a:xfrm rot="5131655">
            <a:off x="72009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0880" name="Rectangle 192"/>
          <p:cNvSpPr>
            <a:spLocks noChangeArrowheads="1"/>
          </p:cNvSpPr>
          <p:nvPr/>
        </p:nvSpPr>
        <p:spPr bwMode="auto">
          <a:xfrm rot="5527092">
            <a:off x="80391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0881" name="Rectangle 193"/>
          <p:cNvSpPr>
            <a:spLocks noChangeArrowheads="1"/>
          </p:cNvSpPr>
          <p:nvPr/>
        </p:nvSpPr>
        <p:spPr bwMode="auto">
          <a:xfrm rot="4517423">
            <a:off x="8420100" y="51435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70882" name="Rectangle 194"/>
          <p:cNvSpPr>
            <a:spLocks noChangeArrowheads="1"/>
          </p:cNvSpPr>
          <p:nvPr/>
        </p:nvSpPr>
        <p:spPr bwMode="auto">
          <a:xfrm flipH="1">
            <a:off x="826770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370883" name="Rectangle 195"/>
          <p:cNvSpPr>
            <a:spLocks noChangeArrowheads="1"/>
          </p:cNvSpPr>
          <p:nvPr/>
        </p:nvSpPr>
        <p:spPr bwMode="auto">
          <a:xfrm>
            <a:off x="739140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884" name="Rectangle 196"/>
          <p:cNvSpPr>
            <a:spLocks noChangeArrowheads="1"/>
          </p:cNvSpPr>
          <p:nvPr/>
        </p:nvSpPr>
        <p:spPr bwMode="auto">
          <a:xfrm>
            <a:off x="761047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0885" name="Rectangle 197"/>
          <p:cNvSpPr>
            <a:spLocks noChangeArrowheads="1"/>
          </p:cNvSpPr>
          <p:nvPr/>
        </p:nvSpPr>
        <p:spPr bwMode="auto">
          <a:xfrm>
            <a:off x="782955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886" name="Rectangle 198"/>
          <p:cNvSpPr>
            <a:spLocks noChangeArrowheads="1"/>
          </p:cNvSpPr>
          <p:nvPr/>
        </p:nvSpPr>
        <p:spPr bwMode="auto">
          <a:xfrm>
            <a:off x="804862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70887" name="Rectangle 199"/>
          <p:cNvSpPr>
            <a:spLocks noChangeArrowheads="1"/>
          </p:cNvSpPr>
          <p:nvPr/>
        </p:nvSpPr>
        <p:spPr bwMode="auto">
          <a:xfrm>
            <a:off x="848677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70888" name="Rectangle 200"/>
          <p:cNvSpPr>
            <a:spLocks noChangeArrowheads="1"/>
          </p:cNvSpPr>
          <p:nvPr/>
        </p:nvSpPr>
        <p:spPr bwMode="auto">
          <a:xfrm>
            <a:off x="870585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889" name="Rectangle 201"/>
          <p:cNvSpPr>
            <a:spLocks noChangeArrowheads="1"/>
          </p:cNvSpPr>
          <p:nvPr/>
        </p:nvSpPr>
        <p:spPr bwMode="auto">
          <a:xfrm>
            <a:off x="892492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70890" name="Rectangle 202"/>
          <p:cNvSpPr>
            <a:spLocks noChangeArrowheads="1"/>
          </p:cNvSpPr>
          <p:nvPr/>
        </p:nvSpPr>
        <p:spPr bwMode="auto">
          <a:xfrm flipH="1">
            <a:off x="892492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70891" name="Rectangle 203"/>
          <p:cNvSpPr>
            <a:spLocks noChangeArrowheads="1"/>
          </p:cNvSpPr>
          <p:nvPr/>
        </p:nvSpPr>
        <p:spPr bwMode="auto">
          <a:xfrm flipH="1">
            <a:off x="870585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70892" name="Rectangle 204"/>
          <p:cNvSpPr>
            <a:spLocks noChangeArrowheads="1"/>
          </p:cNvSpPr>
          <p:nvPr/>
        </p:nvSpPr>
        <p:spPr bwMode="auto">
          <a:xfrm flipH="1">
            <a:off x="848677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893" name="Rectangle 205"/>
          <p:cNvSpPr>
            <a:spLocks noChangeArrowheads="1"/>
          </p:cNvSpPr>
          <p:nvPr/>
        </p:nvSpPr>
        <p:spPr bwMode="auto">
          <a:xfrm flipH="1">
            <a:off x="804862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894" name="Rectangle 206"/>
          <p:cNvSpPr>
            <a:spLocks noChangeArrowheads="1"/>
          </p:cNvSpPr>
          <p:nvPr/>
        </p:nvSpPr>
        <p:spPr bwMode="auto">
          <a:xfrm flipH="1">
            <a:off x="782955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70895" name="Rectangle 207"/>
          <p:cNvSpPr>
            <a:spLocks noChangeArrowheads="1"/>
          </p:cNvSpPr>
          <p:nvPr/>
        </p:nvSpPr>
        <p:spPr bwMode="auto">
          <a:xfrm flipH="1">
            <a:off x="761047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896" name="Rectangle 208"/>
          <p:cNvSpPr>
            <a:spLocks noChangeArrowheads="1"/>
          </p:cNvSpPr>
          <p:nvPr/>
        </p:nvSpPr>
        <p:spPr bwMode="auto">
          <a:xfrm flipH="1">
            <a:off x="739140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70897" name="Rectangle 209"/>
          <p:cNvSpPr>
            <a:spLocks noChangeArrowheads="1"/>
          </p:cNvSpPr>
          <p:nvPr/>
        </p:nvSpPr>
        <p:spPr bwMode="auto">
          <a:xfrm>
            <a:off x="739140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898" name="Rectangle 210"/>
          <p:cNvSpPr>
            <a:spLocks noChangeArrowheads="1"/>
          </p:cNvSpPr>
          <p:nvPr/>
        </p:nvSpPr>
        <p:spPr bwMode="auto">
          <a:xfrm>
            <a:off x="761047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70899" name="Rectangle 211"/>
          <p:cNvSpPr>
            <a:spLocks noChangeArrowheads="1"/>
          </p:cNvSpPr>
          <p:nvPr/>
        </p:nvSpPr>
        <p:spPr bwMode="auto">
          <a:xfrm>
            <a:off x="782955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00" name="Rectangle 212"/>
          <p:cNvSpPr>
            <a:spLocks noChangeArrowheads="1"/>
          </p:cNvSpPr>
          <p:nvPr/>
        </p:nvSpPr>
        <p:spPr bwMode="auto">
          <a:xfrm>
            <a:off x="804862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70901" name="Rectangle 213"/>
          <p:cNvSpPr>
            <a:spLocks noChangeArrowheads="1"/>
          </p:cNvSpPr>
          <p:nvPr/>
        </p:nvSpPr>
        <p:spPr bwMode="auto">
          <a:xfrm>
            <a:off x="848677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370902" name="Rectangle 214"/>
          <p:cNvSpPr>
            <a:spLocks noChangeArrowheads="1"/>
          </p:cNvSpPr>
          <p:nvPr/>
        </p:nvSpPr>
        <p:spPr bwMode="auto">
          <a:xfrm>
            <a:off x="870585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03" name="Rectangle 215"/>
          <p:cNvSpPr>
            <a:spLocks noChangeArrowheads="1"/>
          </p:cNvSpPr>
          <p:nvPr/>
        </p:nvSpPr>
        <p:spPr bwMode="auto">
          <a:xfrm>
            <a:off x="892492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370904" name="Rectangle 216"/>
          <p:cNvSpPr>
            <a:spLocks noChangeArrowheads="1"/>
          </p:cNvSpPr>
          <p:nvPr/>
        </p:nvSpPr>
        <p:spPr bwMode="auto">
          <a:xfrm flipH="1">
            <a:off x="892492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70905" name="Rectangle 217"/>
          <p:cNvSpPr>
            <a:spLocks noChangeArrowheads="1"/>
          </p:cNvSpPr>
          <p:nvPr/>
        </p:nvSpPr>
        <p:spPr bwMode="auto">
          <a:xfrm flipH="1">
            <a:off x="870585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370906" name="Rectangle 218"/>
          <p:cNvSpPr>
            <a:spLocks noChangeArrowheads="1"/>
          </p:cNvSpPr>
          <p:nvPr/>
        </p:nvSpPr>
        <p:spPr bwMode="auto">
          <a:xfrm flipH="1">
            <a:off x="848677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07" name="Rectangle 219"/>
          <p:cNvSpPr>
            <a:spLocks noChangeArrowheads="1"/>
          </p:cNvSpPr>
          <p:nvPr/>
        </p:nvSpPr>
        <p:spPr bwMode="auto">
          <a:xfrm flipH="1">
            <a:off x="804862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08" name="Rectangle 220"/>
          <p:cNvSpPr>
            <a:spLocks noChangeArrowheads="1"/>
          </p:cNvSpPr>
          <p:nvPr/>
        </p:nvSpPr>
        <p:spPr bwMode="auto">
          <a:xfrm flipH="1">
            <a:off x="782955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370909" name="Rectangle 221"/>
          <p:cNvSpPr>
            <a:spLocks noChangeArrowheads="1"/>
          </p:cNvSpPr>
          <p:nvPr/>
        </p:nvSpPr>
        <p:spPr bwMode="auto">
          <a:xfrm flipH="1">
            <a:off x="761047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10" name="Rectangle 222"/>
          <p:cNvSpPr>
            <a:spLocks noChangeArrowheads="1"/>
          </p:cNvSpPr>
          <p:nvPr/>
        </p:nvSpPr>
        <p:spPr bwMode="auto">
          <a:xfrm flipH="1">
            <a:off x="739140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370911" name="Rectangle 223"/>
          <p:cNvSpPr>
            <a:spLocks noChangeArrowheads="1"/>
          </p:cNvSpPr>
          <p:nvPr/>
        </p:nvSpPr>
        <p:spPr bwMode="auto">
          <a:xfrm>
            <a:off x="739140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12" name="Rectangle 224"/>
          <p:cNvSpPr>
            <a:spLocks noChangeArrowheads="1"/>
          </p:cNvSpPr>
          <p:nvPr/>
        </p:nvSpPr>
        <p:spPr bwMode="auto">
          <a:xfrm>
            <a:off x="761047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370913" name="Rectangle 225"/>
          <p:cNvSpPr>
            <a:spLocks noChangeArrowheads="1"/>
          </p:cNvSpPr>
          <p:nvPr/>
        </p:nvSpPr>
        <p:spPr bwMode="auto">
          <a:xfrm>
            <a:off x="782955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14" name="Rectangle 226"/>
          <p:cNvSpPr>
            <a:spLocks noChangeArrowheads="1"/>
          </p:cNvSpPr>
          <p:nvPr/>
        </p:nvSpPr>
        <p:spPr bwMode="auto">
          <a:xfrm>
            <a:off x="804862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370915" name="Rectangle 227"/>
          <p:cNvSpPr>
            <a:spLocks noChangeArrowheads="1"/>
          </p:cNvSpPr>
          <p:nvPr/>
        </p:nvSpPr>
        <p:spPr bwMode="auto">
          <a:xfrm>
            <a:off x="848677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370916" name="Rectangle 228"/>
          <p:cNvSpPr>
            <a:spLocks noChangeArrowheads="1"/>
          </p:cNvSpPr>
          <p:nvPr/>
        </p:nvSpPr>
        <p:spPr bwMode="auto">
          <a:xfrm>
            <a:off x="870585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17" name="Rectangle 229"/>
          <p:cNvSpPr>
            <a:spLocks noChangeArrowheads="1"/>
          </p:cNvSpPr>
          <p:nvPr/>
        </p:nvSpPr>
        <p:spPr bwMode="auto">
          <a:xfrm>
            <a:off x="892492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370918" name="Rectangle 230"/>
          <p:cNvSpPr>
            <a:spLocks noChangeArrowheads="1"/>
          </p:cNvSpPr>
          <p:nvPr/>
        </p:nvSpPr>
        <p:spPr bwMode="auto">
          <a:xfrm flipH="1">
            <a:off x="892492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70919" name="Rectangle 231"/>
          <p:cNvSpPr>
            <a:spLocks noChangeArrowheads="1"/>
          </p:cNvSpPr>
          <p:nvPr/>
        </p:nvSpPr>
        <p:spPr bwMode="auto">
          <a:xfrm flipH="1">
            <a:off x="870585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370920" name="Rectangle 232"/>
          <p:cNvSpPr>
            <a:spLocks noChangeArrowheads="1"/>
          </p:cNvSpPr>
          <p:nvPr/>
        </p:nvSpPr>
        <p:spPr bwMode="auto">
          <a:xfrm flipH="1">
            <a:off x="848677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21" name="Rectangle 233"/>
          <p:cNvSpPr>
            <a:spLocks noChangeArrowheads="1"/>
          </p:cNvSpPr>
          <p:nvPr/>
        </p:nvSpPr>
        <p:spPr bwMode="auto">
          <a:xfrm flipH="1">
            <a:off x="804862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22" name="Rectangle 234"/>
          <p:cNvSpPr>
            <a:spLocks noChangeArrowheads="1"/>
          </p:cNvSpPr>
          <p:nvPr/>
        </p:nvSpPr>
        <p:spPr bwMode="auto">
          <a:xfrm flipH="1">
            <a:off x="782955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370923" name="Rectangle 235"/>
          <p:cNvSpPr>
            <a:spLocks noChangeArrowheads="1"/>
          </p:cNvSpPr>
          <p:nvPr/>
        </p:nvSpPr>
        <p:spPr bwMode="auto">
          <a:xfrm flipH="1">
            <a:off x="761047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24" name="Rectangle 236"/>
          <p:cNvSpPr>
            <a:spLocks noChangeArrowheads="1"/>
          </p:cNvSpPr>
          <p:nvPr/>
        </p:nvSpPr>
        <p:spPr bwMode="auto">
          <a:xfrm flipH="1">
            <a:off x="739140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370925" name="Rectangle 237"/>
          <p:cNvSpPr>
            <a:spLocks noChangeArrowheads="1"/>
          </p:cNvSpPr>
          <p:nvPr/>
        </p:nvSpPr>
        <p:spPr bwMode="auto">
          <a:xfrm>
            <a:off x="739140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26" name="Rectangle 238"/>
          <p:cNvSpPr>
            <a:spLocks noChangeArrowheads="1"/>
          </p:cNvSpPr>
          <p:nvPr/>
        </p:nvSpPr>
        <p:spPr bwMode="auto">
          <a:xfrm>
            <a:off x="761047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370927" name="Rectangle 239"/>
          <p:cNvSpPr>
            <a:spLocks noChangeArrowheads="1"/>
          </p:cNvSpPr>
          <p:nvPr/>
        </p:nvSpPr>
        <p:spPr bwMode="auto">
          <a:xfrm>
            <a:off x="782955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28" name="Rectangle 240"/>
          <p:cNvSpPr>
            <a:spLocks noChangeArrowheads="1"/>
          </p:cNvSpPr>
          <p:nvPr/>
        </p:nvSpPr>
        <p:spPr bwMode="auto">
          <a:xfrm>
            <a:off x="804862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370929" name="Rectangle 241"/>
          <p:cNvSpPr>
            <a:spLocks noChangeArrowheads="1"/>
          </p:cNvSpPr>
          <p:nvPr/>
        </p:nvSpPr>
        <p:spPr bwMode="auto">
          <a:xfrm>
            <a:off x="848677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370930" name="Rectangle 242"/>
          <p:cNvSpPr>
            <a:spLocks noChangeArrowheads="1"/>
          </p:cNvSpPr>
          <p:nvPr/>
        </p:nvSpPr>
        <p:spPr bwMode="auto">
          <a:xfrm>
            <a:off x="870585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31" name="Rectangle 243"/>
          <p:cNvSpPr>
            <a:spLocks noChangeArrowheads="1"/>
          </p:cNvSpPr>
          <p:nvPr/>
        </p:nvSpPr>
        <p:spPr bwMode="auto">
          <a:xfrm>
            <a:off x="892492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370932" name="Rectangle 244"/>
          <p:cNvSpPr>
            <a:spLocks noChangeArrowheads="1"/>
          </p:cNvSpPr>
          <p:nvPr/>
        </p:nvSpPr>
        <p:spPr bwMode="auto">
          <a:xfrm flipH="1">
            <a:off x="892492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33" name="Rectangle 245"/>
          <p:cNvSpPr>
            <a:spLocks noChangeArrowheads="1"/>
          </p:cNvSpPr>
          <p:nvPr/>
        </p:nvSpPr>
        <p:spPr bwMode="auto">
          <a:xfrm flipH="1">
            <a:off x="870585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70934" name="Rectangle 246"/>
          <p:cNvSpPr>
            <a:spLocks noChangeArrowheads="1"/>
          </p:cNvSpPr>
          <p:nvPr/>
        </p:nvSpPr>
        <p:spPr bwMode="auto">
          <a:xfrm flipH="1">
            <a:off x="848677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35" name="Rectangle 247"/>
          <p:cNvSpPr>
            <a:spLocks noChangeArrowheads="1"/>
          </p:cNvSpPr>
          <p:nvPr/>
        </p:nvSpPr>
        <p:spPr bwMode="auto">
          <a:xfrm flipH="1">
            <a:off x="804862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36" name="Rectangle 248"/>
          <p:cNvSpPr>
            <a:spLocks noChangeArrowheads="1"/>
          </p:cNvSpPr>
          <p:nvPr/>
        </p:nvSpPr>
        <p:spPr bwMode="auto">
          <a:xfrm flipH="1">
            <a:off x="782955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370937" name="Rectangle 249"/>
          <p:cNvSpPr>
            <a:spLocks noChangeArrowheads="1"/>
          </p:cNvSpPr>
          <p:nvPr/>
        </p:nvSpPr>
        <p:spPr bwMode="auto">
          <a:xfrm flipH="1">
            <a:off x="761047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38" name="Rectangle 250"/>
          <p:cNvSpPr>
            <a:spLocks noChangeArrowheads="1"/>
          </p:cNvSpPr>
          <p:nvPr/>
        </p:nvSpPr>
        <p:spPr bwMode="auto">
          <a:xfrm flipH="1">
            <a:off x="739140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370939" name="AutoShape 251"/>
          <p:cNvSpPr>
            <a:spLocks noChangeArrowheads="1"/>
          </p:cNvSpPr>
          <p:nvPr/>
        </p:nvSpPr>
        <p:spPr bwMode="auto">
          <a:xfrm>
            <a:off x="7829550" y="2057400"/>
            <a:ext cx="219075" cy="2286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70940" name="AutoShape 252"/>
          <p:cNvSpPr>
            <a:spLocks noChangeArrowheads="1"/>
          </p:cNvSpPr>
          <p:nvPr/>
        </p:nvSpPr>
        <p:spPr bwMode="auto">
          <a:xfrm>
            <a:off x="8267700" y="2514600"/>
            <a:ext cx="219075" cy="228600"/>
          </a:xfrm>
          <a:prstGeom prst="sun">
            <a:avLst>
              <a:gd name="adj" fmla="val 25000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70941" name="Rectangle 253"/>
          <p:cNvSpPr>
            <a:spLocks noChangeArrowheads="1"/>
          </p:cNvSpPr>
          <p:nvPr/>
        </p:nvSpPr>
        <p:spPr bwMode="auto">
          <a:xfrm>
            <a:off x="826770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42" name="Rectangle 254"/>
          <p:cNvSpPr>
            <a:spLocks noChangeArrowheads="1"/>
          </p:cNvSpPr>
          <p:nvPr/>
        </p:nvSpPr>
        <p:spPr bwMode="auto">
          <a:xfrm flipH="1">
            <a:off x="826770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70943" name="Rectangle 255"/>
          <p:cNvSpPr>
            <a:spLocks noChangeArrowheads="1"/>
          </p:cNvSpPr>
          <p:nvPr/>
        </p:nvSpPr>
        <p:spPr bwMode="auto">
          <a:xfrm>
            <a:off x="826770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44" name="Rectangle 256"/>
          <p:cNvSpPr>
            <a:spLocks noChangeArrowheads="1"/>
          </p:cNvSpPr>
          <p:nvPr/>
        </p:nvSpPr>
        <p:spPr bwMode="auto">
          <a:xfrm flipH="1">
            <a:off x="826770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370945" name="Rectangle 257"/>
          <p:cNvSpPr>
            <a:spLocks noChangeArrowheads="1"/>
          </p:cNvSpPr>
          <p:nvPr/>
        </p:nvSpPr>
        <p:spPr bwMode="auto">
          <a:xfrm>
            <a:off x="826770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46" name="Rectangle 258"/>
          <p:cNvSpPr>
            <a:spLocks noChangeArrowheads="1"/>
          </p:cNvSpPr>
          <p:nvPr/>
        </p:nvSpPr>
        <p:spPr bwMode="auto">
          <a:xfrm flipH="1">
            <a:off x="826770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370947" name="Rectangle 259"/>
          <p:cNvSpPr>
            <a:spLocks noChangeArrowheads="1"/>
          </p:cNvSpPr>
          <p:nvPr/>
        </p:nvSpPr>
        <p:spPr bwMode="auto">
          <a:xfrm>
            <a:off x="826770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48" name="Oval 260"/>
          <p:cNvSpPr>
            <a:spLocks noChangeArrowheads="1"/>
          </p:cNvSpPr>
          <p:nvPr/>
        </p:nvSpPr>
        <p:spPr bwMode="auto">
          <a:xfrm>
            <a:off x="7435850" y="2103438"/>
            <a:ext cx="130175" cy="13652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70949" name="Oval 261"/>
          <p:cNvSpPr>
            <a:spLocks noChangeArrowheads="1"/>
          </p:cNvSpPr>
          <p:nvPr/>
        </p:nvSpPr>
        <p:spPr bwMode="auto">
          <a:xfrm>
            <a:off x="8312150" y="2103438"/>
            <a:ext cx="130175" cy="136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70950" name="Oval 262"/>
          <p:cNvSpPr>
            <a:spLocks noChangeArrowheads="1"/>
          </p:cNvSpPr>
          <p:nvPr/>
        </p:nvSpPr>
        <p:spPr bwMode="auto">
          <a:xfrm>
            <a:off x="8969375" y="1874838"/>
            <a:ext cx="130175" cy="13652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70951" name="Line 263"/>
          <p:cNvSpPr>
            <a:spLocks noChangeShapeType="1"/>
          </p:cNvSpPr>
          <p:nvPr/>
        </p:nvSpPr>
        <p:spPr bwMode="auto">
          <a:xfrm rot="-5400000" flipH="1" flipV="1">
            <a:off x="8153400" y="2209800"/>
            <a:ext cx="228600" cy="228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52" name="Rectangle 264"/>
          <p:cNvSpPr>
            <a:spLocks noChangeArrowheads="1"/>
          </p:cNvSpPr>
          <p:nvPr/>
        </p:nvSpPr>
        <p:spPr bwMode="auto">
          <a:xfrm>
            <a:off x="228600" y="1143000"/>
            <a:ext cx="1450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b="0">
                <a:solidFill>
                  <a:schemeClr val="bg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000" b="0">
                <a:solidFill>
                  <a:schemeClr val="bg2"/>
                </a:solidFill>
                <a:ea typeface="宋体" panose="02010600030101010101" pitchFamily="2" charset="-122"/>
              </a:rPr>
              <a:t> 	 </a:t>
            </a:r>
            <a:r>
              <a:rPr lang="en-US" altLang="zh-CN" b="0">
                <a:solidFill>
                  <a:schemeClr val="bg2"/>
                </a:solidFill>
                <a:ea typeface="宋体" panose="02010600030101010101" pitchFamily="2" charset="-122"/>
              </a:rPr>
              <a:t>-</a:t>
            </a:r>
            <a:r>
              <a:rPr lang="en-US" altLang="zh-CN" b="0">
                <a:solidFill>
                  <a:schemeClr val="bg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sz="2000" b="0">
                <a:solidFill>
                  <a:schemeClr val="bg2"/>
                </a:solidFill>
                <a:ea typeface="宋体" panose="02010600030101010101" pitchFamily="2" charset="-122"/>
              </a:rPr>
              <a:t> </a:t>
            </a:r>
            <a:endParaRPr lang="en-US" altLang="zh-CN" sz="2000" b="0">
              <a:ea typeface="宋体" panose="0201060003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0">
                <a:solidFill>
                  <a:schemeClr val="accent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sz="2000" b="0">
                <a:solidFill>
                  <a:schemeClr val="accent1"/>
                </a:solidFill>
                <a:ea typeface="宋体" panose="02010600030101010101" pitchFamily="2" charset="-122"/>
              </a:rPr>
              <a:t> 	1</a:t>
            </a:r>
          </a:p>
        </p:txBody>
      </p:sp>
      <p:sp>
        <p:nvSpPr>
          <p:cNvPr id="370953" name="Line 265"/>
          <p:cNvSpPr>
            <a:spLocks noChangeShapeType="1"/>
          </p:cNvSpPr>
          <p:nvPr/>
        </p:nvSpPr>
        <p:spPr bwMode="auto">
          <a:xfrm flipH="1" flipV="1">
            <a:off x="7924800" y="2209800"/>
            <a:ext cx="403225" cy="4127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54" name="Rectangle 266"/>
          <p:cNvSpPr>
            <a:spLocks noChangeArrowheads="1"/>
          </p:cNvSpPr>
          <p:nvPr/>
        </p:nvSpPr>
        <p:spPr bwMode="auto">
          <a:xfrm>
            <a:off x="228600" y="1905000"/>
            <a:ext cx="3060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solidFill>
                  <a:schemeClr val="accent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b- </a:t>
            </a:r>
            <a:r>
              <a:rPr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cutoff</a:t>
            </a:r>
            <a:r>
              <a:rPr lang="en-US" altLang="zh-CN" sz="2000" b="0">
                <a:solidFill>
                  <a:schemeClr val="accent1"/>
                </a:solidFill>
                <a:ea typeface="宋体" panose="02010600030101010101" pitchFamily="2" charset="-122"/>
              </a:rPr>
              <a:t>: no need to</a:t>
            </a:r>
          </a:p>
          <a:p>
            <a:pPr algn="l">
              <a:spcBef>
                <a:spcPct val="0"/>
              </a:spcBef>
            </a:pPr>
            <a:r>
              <a:rPr lang="en-US" altLang="zh-CN" sz="2000" b="0">
                <a:solidFill>
                  <a:schemeClr val="accent1"/>
                </a:solidFill>
                <a:ea typeface="宋体" panose="02010600030101010101" pitchFamily="2" charset="-122"/>
              </a:rPr>
              <a:t>examine further branches</a:t>
            </a:r>
            <a:endParaRPr lang="en-US" altLang="zh-CN" sz="20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370955" name="AutoShape 267"/>
          <p:cNvSpPr>
            <a:spLocks noChangeArrowheads="1"/>
          </p:cNvSpPr>
          <p:nvPr/>
        </p:nvSpPr>
        <p:spPr bwMode="auto">
          <a:xfrm>
            <a:off x="22860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56" name="AutoShape 268"/>
          <p:cNvSpPr>
            <a:spLocks noChangeArrowheads="1"/>
          </p:cNvSpPr>
          <p:nvPr/>
        </p:nvSpPr>
        <p:spPr bwMode="auto">
          <a:xfrm>
            <a:off x="25654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57" name="AutoShape 269"/>
          <p:cNvSpPr>
            <a:spLocks noChangeArrowheads="1"/>
          </p:cNvSpPr>
          <p:nvPr/>
        </p:nvSpPr>
        <p:spPr bwMode="auto">
          <a:xfrm>
            <a:off x="28448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58" name="AutoShape 270"/>
          <p:cNvSpPr>
            <a:spLocks noChangeArrowheads="1"/>
          </p:cNvSpPr>
          <p:nvPr/>
        </p:nvSpPr>
        <p:spPr bwMode="auto">
          <a:xfrm>
            <a:off x="31242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59" name="AutoShape 271"/>
          <p:cNvSpPr>
            <a:spLocks noChangeArrowheads="1"/>
          </p:cNvSpPr>
          <p:nvPr/>
        </p:nvSpPr>
        <p:spPr bwMode="auto">
          <a:xfrm>
            <a:off x="0" y="1981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60" name="AutoShape 272"/>
          <p:cNvSpPr>
            <a:spLocks noChangeArrowheads="1"/>
          </p:cNvSpPr>
          <p:nvPr/>
        </p:nvSpPr>
        <p:spPr bwMode="auto">
          <a:xfrm>
            <a:off x="42672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61" name="AutoShape 273"/>
          <p:cNvSpPr>
            <a:spLocks noChangeArrowheads="1"/>
          </p:cNvSpPr>
          <p:nvPr/>
        </p:nvSpPr>
        <p:spPr bwMode="auto">
          <a:xfrm>
            <a:off x="45720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62" name="AutoShape 274"/>
          <p:cNvSpPr>
            <a:spLocks noChangeArrowheads="1"/>
          </p:cNvSpPr>
          <p:nvPr/>
        </p:nvSpPr>
        <p:spPr bwMode="auto">
          <a:xfrm>
            <a:off x="48768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63" name="Line 275"/>
          <p:cNvSpPr>
            <a:spLocks noChangeShapeType="1"/>
          </p:cNvSpPr>
          <p:nvPr/>
        </p:nvSpPr>
        <p:spPr bwMode="auto">
          <a:xfrm flipH="1" flipV="1">
            <a:off x="8837613" y="1736725"/>
            <a:ext cx="17462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64" name="Line 276"/>
          <p:cNvSpPr>
            <a:spLocks noChangeShapeType="1"/>
          </p:cNvSpPr>
          <p:nvPr/>
        </p:nvSpPr>
        <p:spPr bwMode="auto">
          <a:xfrm flipH="1" flipV="1">
            <a:off x="8610600" y="1524000"/>
            <a:ext cx="17462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65" name="Line 277"/>
          <p:cNvSpPr>
            <a:spLocks noChangeShapeType="1"/>
          </p:cNvSpPr>
          <p:nvPr/>
        </p:nvSpPr>
        <p:spPr bwMode="auto">
          <a:xfrm flipV="1">
            <a:off x="8861425" y="1524000"/>
            <a:ext cx="13017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66" name="Line 278"/>
          <p:cNvSpPr>
            <a:spLocks noChangeShapeType="1"/>
          </p:cNvSpPr>
          <p:nvPr/>
        </p:nvSpPr>
        <p:spPr bwMode="auto">
          <a:xfrm flipV="1">
            <a:off x="7543800" y="1981200"/>
            <a:ext cx="13017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67" name="Line 279"/>
          <p:cNvSpPr>
            <a:spLocks noChangeShapeType="1"/>
          </p:cNvSpPr>
          <p:nvPr/>
        </p:nvSpPr>
        <p:spPr bwMode="auto">
          <a:xfrm flipV="1">
            <a:off x="8382000" y="2438400"/>
            <a:ext cx="228600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968" name="Text Box 280"/>
          <p:cNvSpPr txBox="1">
            <a:spLocks noChangeArrowheads="1"/>
          </p:cNvSpPr>
          <p:nvPr/>
        </p:nvSpPr>
        <p:spPr bwMode="auto">
          <a:xfrm>
            <a:off x="3581400" y="16764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70969" name="Text Box 281"/>
          <p:cNvSpPr txBox="1">
            <a:spLocks noChangeArrowheads="1"/>
          </p:cNvSpPr>
          <p:nvPr/>
        </p:nvSpPr>
        <p:spPr bwMode="auto">
          <a:xfrm>
            <a:off x="0" y="4419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70970" name="Text Box 282"/>
          <p:cNvSpPr txBox="1">
            <a:spLocks noChangeArrowheads="1"/>
          </p:cNvSpPr>
          <p:nvPr/>
        </p:nvSpPr>
        <p:spPr bwMode="auto">
          <a:xfrm>
            <a:off x="1828800" y="32004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449221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80486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Checkers Alpha-Beta Example</a:t>
            </a:r>
          </a:p>
        </p:txBody>
      </p:sp>
      <p:grpSp>
        <p:nvGrpSpPr>
          <p:cNvPr id="371715" name="Group 3"/>
          <p:cNvGrpSpPr>
            <a:grpSpLocks/>
          </p:cNvGrpSpPr>
          <p:nvPr/>
        </p:nvGrpSpPr>
        <p:grpSpPr bwMode="auto">
          <a:xfrm>
            <a:off x="3962400" y="5638800"/>
            <a:ext cx="282575" cy="533400"/>
            <a:chOff x="-34" y="3552"/>
            <a:chExt cx="178" cy="336"/>
          </a:xfrm>
        </p:grpSpPr>
        <p:sp>
          <p:nvSpPr>
            <p:cNvPr id="371716" name="AutoShape 4"/>
            <p:cNvSpPr>
              <a:spLocks noChangeArrowheads="1"/>
            </p:cNvSpPr>
            <p:nvPr/>
          </p:nvSpPr>
          <p:spPr bwMode="auto">
            <a:xfrm>
              <a:off x="1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717" name="Text Box 5"/>
            <p:cNvSpPr txBox="1">
              <a:spLocks noChangeArrowheads="1"/>
            </p:cNvSpPr>
            <p:nvPr/>
          </p:nvSpPr>
          <p:spPr bwMode="auto">
            <a:xfrm>
              <a:off x="-3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1718" name="AutoShape 6"/>
          <p:cNvCxnSpPr>
            <a:cxnSpLocks noChangeShapeType="1"/>
            <a:stCxn id="371716" idx="0"/>
            <a:endCxn id="371720" idx="3"/>
          </p:cNvCxnSpPr>
          <p:nvPr/>
        </p:nvCxnSpPr>
        <p:spPr bwMode="auto">
          <a:xfrm flipV="1">
            <a:off x="4114800" y="4572000"/>
            <a:ext cx="76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719" name="Group 7"/>
          <p:cNvGrpSpPr>
            <a:grpSpLocks/>
          </p:cNvGrpSpPr>
          <p:nvPr/>
        </p:nvGrpSpPr>
        <p:grpSpPr bwMode="auto">
          <a:xfrm>
            <a:off x="3908425" y="4267200"/>
            <a:ext cx="358775" cy="304800"/>
            <a:chOff x="398" y="2832"/>
            <a:chExt cx="226" cy="192"/>
          </a:xfrm>
        </p:grpSpPr>
        <p:sp>
          <p:nvSpPr>
            <p:cNvPr id="371720" name="AutoShape 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721" name="Text Box 9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1722" name="AutoShape 10"/>
          <p:cNvCxnSpPr>
            <a:cxnSpLocks noChangeShapeType="1"/>
            <a:stCxn id="371720" idx="0"/>
            <a:endCxn id="371859" idx="3"/>
          </p:cNvCxnSpPr>
          <p:nvPr/>
        </p:nvCxnSpPr>
        <p:spPr bwMode="auto">
          <a:xfrm flipH="1" flipV="1">
            <a:off x="3711575" y="2971800"/>
            <a:ext cx="47942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723" name="Group 11"/>
          <p:cNvGrpSpPr>
            <a:grpSpLocks/>
          </p:cNvGrpSpPr>
          <p:nvPr/>
        </p:nvGrpSpPr>
        <p:grpSpPr bwMode="auto">
          <a:xfrm>
            <a:off x="4267200" y="5638800"/>
            <a:ext cx="282575" cy="533400"/>
            <a:chOff x="158" y="3552"/>
            <a:chExt cx="178" cy="336"/>
          </a:xfrm>
        </p:grpSpPr>
        <p:sp>
          <p:nvSpPr>
            <p:cNvPr id="371724" name="AutoShape 12"/>
            <p:cNvSpPr>
              <a:spLocks noChangeArrowheads="1"/>
            </p:cNvSpPr>
            <p:nvPr/>
          </p:nvSpPr>
          <p:spPr bwMode="auto">
            <a:xfrm>
              <a:off x="20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725" name="Text Box 13"/>
            <p:cNvSpPr txBox="1">
              <a:spLocks noChangeArrowheads="1"/>
            </p:cNvSpPr>
            <p:nvPr/>
          </p:nvSpPr>
          <p:spPr bwMode="auto">
            <a:xfrm>
              <a:off x="158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1726" name="AutoShape 14"/>
          <p:cNvCxnSpPr>
            <a:cxnSpLocks noChangeShapeType="1"/>
            <a:stCxn id="371724" idx="0"/>
            <a:endCxn id="371720" idx="3"/>
          </p:cNvCxnSpPr>
          <p:nvPr/>
        </p:nvCxnSpPr>
        <p:spPr bwMode="auto">
          <a:xfrm flipH="1" flipV="1">
            <a:off x="4191000" y="4572000"/>
            <a:ext cx="2286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727" name="Group 15"/>
          <p:cNvGrpSpPr>
            <a:grpSpLocks/>
          </p:cNvGrpSpPr>
          <p:nvPr/>
        </p:nvGrpSpPr>
        <p:grpSpPr bwMode="auto">
          <a:xfrm>
            <a:off x="4572000" y="5638800"/>
            <a:ext cx="282575" cy="533400"/>
            <a:chOff x="350" y="3552"/>
            <a:chExt cx="178" cy="336"/>
          </a:xfrm>
        </p:grpSpPr>
        <p:sp>
          <p:nvSpPr>
            <p:cNvPr id="371728" name="AutoShape 16"/>
            <p:cNvSpPr>
              <a:spLocks noChangeArrowheads="1"/>
            </p:cNvSpPr>
            <p:nvPr/>
          </p:nvSpPr>
          <p:spPr bwMode="auto">
            <a:xfrm>
              <a:off x="39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729" name="Text Box 17"/>
            <p:cNvSpPr txBox="1">
              <a:spLocks noChangeArrowheads="1"/>
            </p:cNvSpPr>
            <p:nvPr/>
          </p:nvSpPr>
          <p:spPr bwMode="auto">
            <a:xfrm>
              <a:off x="35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1730" name="AutoShape 18"/>
          <p:cNvCxnSpPr>
            <a:cxnSpLocks noChangeShapeType="1"/>
            <a:stCxn id="371728" idx="0"/>
            <a:endCxn id="371720" idx="3"/>
          </p:cNvCxnSpPr>
          <p:nvPr/>
        </p:nvCxnSpPr>
        <p:spPr bwMode="auto">
          <a:xfrm flipH="1" flipV="1">
            <a:off x="4191000" y="4572000"/>
            <a:ext cx="533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731" name="Group 19"/>
          <p:cNvGrpSpPr>
            <a:grpSpLocks/>
          </p:cNvGrpSpPr>
          <p:nvPr/>
        </p:nvGrpSpPr>
        <p:grpSpPr bwMode="auto">
          <a:xfrm>
            <a:off x="4876800" y="5638800"/>
            <a:ext cx="282575" cy="533400"/>
            <a:chOff x="542" y="3552"/>
            <a:chExt cx="178" cy="336"/>
          </a:xfrm>
        </p:grpSpPr>
        <p:sp>
          <p:nvSpPr>
            <p:cNvPr id="371732" name="AutoShape 20"/>
            <p:cNvSpPr>
              <a:spLocks noChangeArrowheads="1"/>
            </p:cNvSpPr>
            <p:nvPr/>
          </p:nvSpPr>
          <p:spPr bwMode="auto">
            <a:xfrm>
              <a:off x="59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733" name="Text Box 21"/>
            <p:cNvSpPr txBox="1">
              <a:spLocks noChangeArrowheads="1"/>
            </p:cNvSpPr>
            <p:nvPr/>
          </p:nvSpPr>
          <p:spPr bwMode="auto">
            <a:xfrm>
              <a:off x="54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1734" name="AutoShape 22"/>
          <p:cNvCxnSpPr>
            <a:cxnSpLocks noChangeShapeType="1"/>
            <a:stCxn id="371732" idx="0"/>
            <a:endCxn id="371720" idx="3"/>
          </p:cNvCxnSpPr>
          <p:nvPr/>
        </p:nvCxnSpPr>
        <p:spPr bwMode="auto">
          <a:xfrm flipH="1" flipV="1">
            <a:off x="4191000" y="4572000"/>
            <a:ext cx="838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735" name="Group 23"/>
          <p:cNvGrpSpPr>
            <a:grpSpLocks/>
          </p:cNvGrpSpPr>
          <p:nvPr/>
        </p:nvGrpSpPr>
        <p:grpSpPr bwMode="auto">
          <a:xfrm>
            <a:off x="5289550" y="5638800"/>
            <a:ext cx="282575" cy="533400"/>
            <a:chOff x="802" y="3552"/>
            <a:chExt cx="178" cy="336"/>
          </a:xfrm>
        </p:grpSpPr>
        <p:sp>
          <p:nvSpPr>
            <p:cNvPr id="371736" name="AutoShape 24"/>
            <p:cNvSpPr>
              <a:spLocks noChangeArrowheads="1"/>
            </p:cNvSpPr>
            <p:nvPr/>
          </p:nvSpPr>
          <p:spPr bwMode="auto">
            <a:xfrm>
              <a:off x="85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737" name="Text Box 25"/>
            <p:cNvSpPr txBox="1">
              <a:spLocks noChangeArrowheads="1"/>
            </p:cNvSpPr>
            <p:nvPr/>
          </p:nvSpPr>
          <p:spPr bwMode="auto">
            <a:xfrm>
              <a:off x="80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cxnSp>
        <p:nvCxnSpPr>
          <p:cNvPr id="371738" name="AutoShape 26"/>
          <p:cNvCxnSpPr>
            <a:cxnSpLocks noChangeShapeType="1"/>
            <a:stCxn id="371736" idx="0"/>
            <a:endCxn id="371740" idx="3"/>
          </p:cNvCxnSpPr>
          <p:nvPr/>
        </p:nvCxnSpPr>
        <p:spPr bwMode="auto">
          <a:xfrm flipH="1" flipV="1">
            <a:off x="4876800" y="4572000"/>
            <a:ext cx="565150" cy="10668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739" name="Group 27"/>
          <p:cNvGrpSpPr>
            <a:grpSpLocks/>
          </p:cNvGrpSpPr>
          <p:nvPr/>
        </p:nvGrpSpPr>
        <p:grpSpPr bwMode="auto">
          <a:xfrm>
            <a:off x="4594225" y="4267200"/>
            <a:ext cx="358775" cy="304800"/>
            <a:chOff x="398" y="2832"/>
            <a:chExt cx="226" cy="192"/>
          </a:xfrm>
        </p:grpSpPr>
        <p:sp>
          <p:nvSpPr>
            <p:cNvPr id="371740" name="AutoShape 2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741" name="Text Box 29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cxnSp>
        <p:nvCxnSpPr>
          <p:cNvPr id="371742" name="AutoShape 30"/>
          <p:cNvCxnSpPr>
            <a:cxnSpLocks noChangeShapeType="1"/>
            <a:stCxn id="371740" idx="0"/>
            <a:endCxn id="371859" idx="3"/>
          </p:cNvCxnSpPr>
          <p:nvPr/>
        </p:nvCxnSpPr>
        <p:spPr bwMode="auto">
          <a:xfrm flipH="1" flipV="1">
            <a:off x="3711575" y="2971800"/>
            <a:ext cx="1165225" cy="1371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743" name="Group 31"/>
          <p:cNvGrpSpPr>
            <a:grpSpLocks/>
          </p:cNvGrpSpPr>
          <p:nvPr/>
        </p:nvGrpSpPr>
        <p:grpSpPr bwMode="auto">
          <a:xfrm>
            <a:off x="0" y="5638800"/>
            <a:ext cx="282575" cy="533400"/>
            <a:chOff x="1056" y="3552"/>
            <a:chExt cx="178" cy="336"/>
          </a:xfrm>
        </p:grpSpPr>
        <p:sp>
          <p:nvSpPr>
            <p:cNvPr id="371744" name="AutoShape 32"/>
            <p:cNvSpPr>
              <a:spLocks noChangeArrowheads="1"/>
            </p:cNvSpPr>
            <p:nvPr/>
          </p:nvSpPr>
          <p:spPr bwMode="auto">
            <a:xfrm>
              <a:off x="110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745" name="Text Box 33"/>
            <p:cNvSpPr txBox="1">
              <a:spLocks noChangeArrowheads="1"/>
            </p:cNvSpPr>
            <p:nvPr/>
          </p:nvSpPr>
          <p:spPr bwMode="auto">
            <a:xfrm>
              <a:off x="105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71746" name="AutoShape 34"/>
          <p:cNvCxnSpPr>
            <a:cxnSpLocks noChangeShapeType="1"/>
            <a:stCxn id="371744" idx="0"/>
            <a:endCxn id="371748" idx="3"/>
          </p:cNvCxnSpPr>
          <p:nvPr/>
        </p:nvCxnSpPr>
        <p:spPr bwMode="auto">
          <a:xfrm flipV="1">
            <a:off x="152400" y="4572000"/>
            <a:ext cx="12414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747" name="Group 35"/>
          <p:cNvGrpSpPr>
            <a:grpSpLocks/>
          </p:cNvGrpSpPr>
          <p:nvPr/>
        </p:nvGrpSpPr>
        <p:grpSpPr bwMode="auto">
          <a:xfrm>
            <a:off x="1111250" y="4267200"/>
            <a:ext cx="358775" cy="304800"/>
            <a:chOff x="398" y="2832"/>
            <a:chExt cx="226" cy="192"/>
          </a:xfrm>
        </p:grpSpPr>
        <p:sp>
          <p:nvSpPr>
            <p:cNvPr id="371748" name="AutoShape 36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749" name="Text Box 37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71750" name="AutoShape 38"/>
          <p:cNvCxnSpPr>
            <a:cxnSpLocks noChangeShapeType="1"/>
            <a:stCxn id="371748" idx="0"/>
            <a:endCxn id="371859" idx="3"/>
          </p:cNvCxnSpPr>
          <p:nvPr/>
        </p:nvCxnSpPr>
        <p:spPr bwMode="auto">
          <a:xfrm flipV="1">
            <a:off x="1393825" y="2971800"/>
            <a:ext cx="23177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751" name="Group 39"/>
          <p:cNvGrpSpPr>
            <a:grpSpLocks/>
          </p:cNvGrpSpPr>
          <p:nvPr/>
        </p:nvGrpSpPr>
        <p:grpSpPr bwMode="auto">
          <a:xfrm>
            <a:off x="381000" y="5638800"/>
            <a:ext cx="282575" cy="533400"/>
            <a:chOff x="1296" y="3552"/>
            <a:chExt cx="178" cy="336"/>
          </a:xfrm>
        </p:grpSpPr>
        <p:sp>
          <p:nvSpPr>
            <p:cNvPr id="371752" name="AutoShape 40"/>
            <p:cNvSpPr>
              <a:spLocks noChangeArrowheads="1"/>
            </p:cNvSpPr>
            <p:nvPr/>
          </p:nvSpPr>
          <p:spPr bwMode="auto">
            <a:xfrm>
              <a:off x="134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753" name="Text Box 41"/>
            <p:cNvSpPr txBox="1">
              <a:spLocks noChangeArrowheads="1"/>
            </p:cNvSpPr>
            <p:nvPr/>
          </p:nvSpPr>
          <p:spPr bwMode="auto">
            <a:xfrm>
              <a:off x="129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1754" name="AutoShape 42"/>
          <p:cNvCxnSpPr>
            <a:cxnSpLocks noChangeShapeType="1"/>
            <a:stCxn id="371752" idx="0"/>
            <a:endCxn id="371756" idx="3"/>
          </p:cNvCxnSpPr>
          <p:nvPr/>
        </p:nvCxnSpPr>
        <p:spPr bwMode="auto">
          <a:xfrm flipV="1">
            <a:off x="533400" y="4572000"/>
            <a:ext cx="15462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755" name="Group 43"/>
          <p:cNvGrpSpPr>
            <a:grpSpLocks/>
          </p:cNvGrpSpPr>
          <p:nvPr/>
        </p:nvGrpSpPr>
        <p:grpSpPr bwMode="auto">
          <a:xfrm>
            <a:off x="1797050" y="4267200"/>
            <a:ext cx="358775" cy="304800"/>
            <a:chOff x="398" y="2832"/>
            <a:chExt cx="226" cy="192"/>
          </a:xfrm>
        </p:grpSpPr>
        <p:sp>
          <p:nvSpPr>
            <p:cNvPr id="371756" name="AutoShape 44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757" name="Text Box 45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1758" name="AutoShape 46"/>
          <p:cNvCxnSpPr>
            <a:cxnSpLocks noChangeShapeType="1"/>
            <a:stCxn id="371756" idx="0"/>
            <a:endCxn id="371859" idx="3"/>
          </p:cNvCxnSpPr>
          <p:nvPr/>
        </p:nvCxnSpPr>
        <p:spPr bwMode="auto">
          <a:xfrm flipV="1">
            <a:off x="2079625" y="2971800"/>
            <a:ext cx="16319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759" name="Group 47"/>
          <p:cNvGrpSpPr>
            <a:grpSpLocks/>
          </p:cNvGrpSpPr>
          <p:nvPr/>
        </p:nvGrpSpPr>
        <p:grpSpPr bwMode="auto">
          <a:xfrm>
            <a:off x="654050" y="5638800"/>
            <a:ext cx="282575" cy="533400"/>
            <a:chOff x="1468" y="3552"/>
            <a:chExt cx="178" cy="336"/>
          </a:xfrm>
        </p:grpSpPr>
        <p:sp>
          <p:nvSpPr>
            <p:cNvPr id="371760" name="AutoShape 48"/>
            <p:cNvSpPr>
              <a:spLocks noChangeArrowheads="1"/>
            </p:cNvSpPr>
            <p:nvPr/>
          </p:nvSpPr>
          <p:spPr bwMode="auto">
            <a:xfrm>
              <a:off x="151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761" name="Text Box 49"/>
            <p:cNvSpPr txBox="1">
              <a:spLocks noChangeArrowheads="1"/>
            </p:cNvSpPr>
            <p:nvPr/>
          </p:nvSpPr>
          <p:spPr bwMode="auto">
            <a:xfrm>
              <a:off x="1468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1762" name="AutoShape 50"/>
          <p:cNvCxnSpPr>
            <a:cxnSpLocks noChangeShapeType="1"/>
            <a:stCxn id="371760" idx="0"/>
            <a:endCxn id="371756" idx="3"/>
          </p:cNvCxnSpPr>
          <p:nvPr/>
        </p:nvCxnSpPr>
        <p:spPr bwMode="auto">
          <a:xfrm flipV="1">
            <a:off x="806450" y="4572000"/>
            <a:ext cx="12731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763" name="Group 51"/>
          <p:cNvGrpSpPr>
            <a:grpSpLocks/>
          </p:cNvGrpSpPr>
          <p:nvPr/>
        </p:nvGrpSpPr>
        <p:grpSpPr bwMode="auto">
          <a:xfrm>
            <a:off x="958850" y="5638800"/>
            <a:ext cx="282575" cy="533400"/>
            <a:chOff x="1660" y="3552"/>
            <a:chExt cx="178" cy="336"/>
          </a:xfrm>
        </p:grpSpPr>
        <p:sp>
          <p:nvSpPr>
            <p:cNvPr id="371764" name="AutoShape 52"/>
            <p:cNvSpPr>
              <a:spLocks noChangeArrowheads="1"/>
            </p:cNvSpPr>
            <p:nvPr/>
          </p:nvSpPr>
          <p:spPr bwMode="auto">
            <a:xfrm>
              <a:off x="170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765" name="Text Box 53"/>
            <p:cNvSpPr txBox="1">
              <a:spLocks noChangeArrowheads="1"/>
            </p:cNvSpPr>
            <p:nvPr/>
          </p:nvSpPr>
          <p:spPr bwMode="auto">
            <a:xfrm>
              <a:off x="166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1766" name="AutoShape 54"/>
          <p:cNvCxnSpPr>
            <a:cxnSpLocks noChangeShapeType="1"/>
            <a:stCxn id="371764" idx="0"/>
            <a:endCxn id="371756" idx="3"/>
          </p:cNvCxnSpPr>
          <p:nvPr/>
        </p:nvCxnSpPr>
        <p:spPr bwMode="auto">
          <a:xfrm flipV="1">
            <a:off x="1111250" y="4572000"/>
            <a:ext cx="9683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767" name="Group 55"/>
          <p:cNvGrpSpPr>
            <a:grpSpLocks/>
          </p:cNvGrpSpPr>
          <p:nvPr/>
        </p:nvGrpSpPr>
        <p:grpSpPr bwMode="auto">
          <a:xfrm>
            <a:off x="1263650" y="5638800"/>
            <a:ext cx="282575" cy="533400"/>
            <a:chOff x="1852" y="3552"/>
            <a:chExt cx="178" cy="336"/>
          </a:xfrm>
        </p:grpSpPr>
        <p:sp>
          <p:nvSpPr>
            <p:cNvPr id="371768" name="AutoShape 56"/>
            <p:cNvSpPr>
              <a:spLocks noChangeArrowheads="1"/>
            </p:cNvSpPr>
            <p:nvPr/>
          </p:nvSpPr>
          <p:spPr bwMode="auto">
            <a:xfrm>
              <a:off x="190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769" name="Text Box 57"/>
            <p:cNvSpPr txBox="1">
              <a:spLocks noChangeArrowheads="1"/>
            </p:cNvSpPr>
            <p:nvPr/>
          </p:nvSpPr>
          <p:spPr bwMode="auto">
            <a:xfrm>
              <a:off x="185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1770" name="AutoShape 58"/>
          <p:cNvCxnSpPr>
            <a:cxnSpLocks noChangeShapeType="1"/>
            <a:stCxn id="371768" idx="0"/>
            <a:endCxn id="371756" idx="3"/>
          </p:cNvCxnSpPr>
          <p:nvPr/>
        </p:nvCxnSpPr>
        <p:spPr bwMode="auto">
          <a:xfrm flipV="1">
            <a:off x="1416050" y="4572000"/>
            <a:ext cx="6635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771" name="Group 59"/>
          <p:cNvGrpSpPr>
            <a:grpSpLocks/>
          </p:cNvGrpSpPr>
          <p:nvPr/>
        </p:nvGrpSpPr>
        <p:grpSpPr bwMode="auto">
          <a:xfrm>
            <a:off x="1546225" y="5638800"/>
            <a:ext cx="282575" cy="533400"/>
            <a:chOff x="2030" y="3552"/>
            <a:chExt cx="178" cy="336"/>
          </a:xfrm>
        </p:grpSpPr>
        <p:sp>
          <p:nvSpPr>
            <p:cNvPr id="371772" name="AutoShape 60"/>
            <p:cNvSpPr>
              <a:spLocks noChangeArrowheads="1"/>
            </p:cNvSpPr>
            <p:nvPr/>
          </p:nvSpPr>
          <p:spPr bwMode="auto">
            <a:xfrm>
              <a:off x="207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773" name="Text Box 61"/>
            <p:cNvSpPr txBox="1">
              <a:spLocks noChangeArrowheads="1"/>
            </p:cNvSpPr>
            <p:nvPr/>
          </p:nvSpPr>
          <p:spPr bwMode="auto">
            <a:xfrm>
              <a:off x="203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1774" name="AutoShape 62"/>
          <p:cNvCxnSpPr>
            <a:cxnSpLocks noChangeShapeType="1"/>
            <a:stCxn id="371772" idx="0"/>
            <a:endCxn id="371756" idx="3"/>
          </p:cNvCxnSpPr>
          <p:nvPr/>
        </p:nvCxnSpPr>
        <p:spPr bwMode="auto">
          <a:xfrm flipV="1">
            <a:off x="1698625" y="4572000"/>
            <a:ext cx="3810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775" name="Group 63"/>
          <p:cNvGrpSpPr>
            <a:grpSpLocks/>
          </p:cNvGrpSpPr>
          <p:nvPr/>
        </p:nvGrpSpPr>
        <p:grpSpPr bwMode="auto">
          <a:xfrm>
            <a:off x="1981200" y="5638800"/>
            <a:ext cx="282575" cy="533400"/>
            <a:chOff x="2304" y="3552"/>
            <a:chExt cx="178" cy="336"/>
          </a:xfrm>
        </p:grpSpPr>
        <p:sp>
          <p:nvSpPr>
            <p:cNvPr id="371776" name="AutoShape 64"/>
            <p:cNvSpPr>
              <a:spLocks noChangeArrowheads="1"/>
            </p:cNvSpPr>
            <p:nvPr/>
          </p:nvSpPr>
          <p:spPr bwMode="auto">
            <a:xfrm>
              <a:off x="235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777" name="Text Box 65"/>
            <p:cNvSpPr txBox="1">
              <a:spLocks noChangeArrowheads="1"/>
            </p:cNvSpPr>
            <p:nvPr/>
          </p:nvSpPr>
          <p:spPr bwMode="auto">
            <a:xfrm>
              <a:off x="230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1778" name="AutoShape 66"/>
          <p:cNvCxnSpPr>
            <a:cxnSpLocks noChangeShapeType="1"/>
            <a:stCxn id="371776" idx="0"/>
            <a:endCxn id="371780" idx="3"/>
          </p:cNvCxnSpPr>
          <p:nvPr/>
        </p:nvCxnSpPr>
        <p:spPr bwMode="auto">
          <a:xfrm flipV="1">
            <a:off x="2133600" y="4572000"/>
            <a:ext cx="7080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779" name="Group 67"/>
          <p:cNvGrpSpPr>
            <a:grpSpLocks/>
          </p:cNvGrpSpPr>
          <p:nvPr/>
        </p:nvGrpSpPr>
        <p:grpSpPr bwMode="auto">
          <a:xfrm>
            <a:off x="2559050" y="4267200"/>
            <a:ext cx="358775" cy="304800"/>
            <a:chOff x="398" y="2832"/>
            <a:chExt cx="226" cy="192"/>
          </a:xfrm>
        </p:grpSpPr>
        <p:sp>
          <p:nvSpPr>
            <p:cNvPr id="371780" name="AutoShape 6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781" name="Text Box 69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1782" name="AutoShape 70"/>
          <p:cNvCxnSpPr>
            <a:cxnSpLocks noChangeShapeType="1"/>
            <a:stCxn id="371780" idx="0"/>
            <a:endCxn id="371859" idx="3"/>
          </p:cNvCxnSpPr>
          <p:nvPr/>
        </p:nvCxnSpPr>
        <p:spPr bwMode="auto">
          <a:xfrm flipV="1">
            <a:off x="2841625" y="2971800"/>
            <a:ext cx="8699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783" name="Group 71"/>
          <p:cNvGrpSpPr>
            <a:grpSpLocks/>
          </p:cNvGrpSpPr>
          <p:nvPr/>
        </p:nvGrpSpPr>
        <p:grpSpPr bwMode="auto">
          <a:xfrm>
            <a:off x="2232025" y="5638800"/>
            <a:ext cx="282575" cy="533400"/>
            <a:chOff x="2462" y="3552"/>
            <a:chExt cx="178" cy="336"/>
          </a:xfrm>
        </p:grpSpPr>
        <p:sp>
          <p:nvSpPr>
            <p:cNvPr id="371784" name="AutoShape 72"/>
            <p:cNvSpPr>
              <a:spLocks noChangeArrowheads="1"/>
            </p:cNvSpPr>
            <p:nvPr/>
          </p:nvSpPr>
          <p:spPr bwMode="auto">
            <a:xfrm>
              <a:off x="251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785" name="Text Box 73"/>
            <p:cNvSpPr txBox="1">
              <a:spLocks noChangeArrowheads="1"/>
            </p:cNvSpPr>
            <p:nvPr/>
          </p:nvSpPr>
          <p:spPr bwMode="auto">
            <a:xfrm>
              <a:off x="246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1786" name="AutoShape 74"/>
          <p:cNvCxnSpPr>
            <a:cxnSpLocks noChangeShapeType="1"/>
            <a:stCxn id="371784" idx="0"/>
            <a:endCxn id="371780" idx="3"/>
          </p:cNvCxnSpPr>
          <p:nvPr/>
        </p:nvCxnSpPr>
        <p:spPr bwMode="auto">
          <a:xfrm flipV="1">
            <a:off x="2384425" y="4572000"/>
            <a:ext cx="457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787" name="Group 75"/>
          <p:cNvGrpSpPr>
            <a:grpSpLocks/>
          </p:cNvGrpSpPr>
          <p:nvPr/>
        </p:nvGrpSpPr>
        <p:grpSpPr bwMode="auto">
          <a:xfrm>
            <a:off x="2536825" y="5638800"/>
            <a:ext cx="282575" cy="533400"/>
            <a:chOff x="2654" y="3552"/>
            <a:chExt cx="178" cy="336"/>
          </a:xfrm>
        </p:grpSpPr>
        <p:sp>
          <p:nvSpPr>
            <p:cNvPr id="371788" name="AutoShape 76"/>
            <p:cNvSpPr>
              <a:spLocks noChangeArrowheads="1"/>
            </p:cNvSpPr>
            <p:nvPr/>
          </p:nvSpPr>
          <p:spPr bwMode="auto">
            <a:xfrm>
              <a:off x="270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789" name="Text Box 77"/>
            <p:cNvSpPr txBox="1">
              <a:spLocks noChangeArrowheads="1"/>
            </p:cNvSpPr>
            <p:nvPr/>
          </p:nvSpPr>
          <p:spPr bwMode="auto">
            <a:xfrm>
              <a:off x="265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1790" name="AutoShape 78"/>
          <p:cNvCxnSpPr>
            <a:cxnSpLocks noChangeShapeType="1"/>
            <a:stCxn id="371788" idx="0"/>
            <a:endCxn id="371780" idx="3"/>
          </p:cNvCxnSpPr>
          <p:nvPr/>
        </p:nvCxnSpPr>
        <p:spPr bwMode="auto">
          <a:xfrm flipV="1">
            <a:off x="2689225" y="4572000"/>
            <a:ext cx="152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791" name="Group 79"/>
          <p:cNvGrpSpPr>
            <a:grpSpLocks/>
          </p:cNvGrpSpPr>
          <p:nvPr/>
        </p:nvGrpSpPr>
        <p:grpSpPr bwMode="auto">
          <a:xfrm>
            <a:off x="2841625" y="5638800"/>
            <a:ext cx="282575" cy="533400"/>
            <a:chOff x="2846" y="3552"/>
            <a:chExt cx="178" cy="336"/>
          </a:xfrm>
        </p:grpSpPr>
        <p:sp>
          <p:nvSpPr>
            <p:cNvPr id="371792" name="AutoShape 80"/>
            <p:cNvSpPr>
              <a:spLocks noChangeArrowheads="1"/>
            </p:cNvSpPr>
            <p:nvPr/>
          </p:nvSpPr>
          <p:spPr bwMode="auto">
            <a:xfrm>
              <a:off x="289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793" name="Text Box 81"/>
            <p:cNvSpPr txBox="1">
              <a:spLocks noChangeArrowheads="1"/>
            </p:cNvSpPr>
            <p:nvPr/>
          </p:nvSpPr>
          <p:spPr bwMode="auto">
            <a:xfrm>
              <a:off x="284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1794" name="AutoShape 82"/>
          <p:cNvCxnSpPr>
            <a:cxnSpLocks noChangeShapeType="1"/>
            <a:stCxn id="371792" idx="0"/>
            <a:endCxn id="371780" idx="3"/>
          </p:cNvCxnSpPr>
          <p:nvPr/>
        </p:nvCxnSpPr>
        <p:spPr bwMode="auto">
          <a:xfrm flipH="1" flipV="1">
            <a:off x="2841625" y="4572000"/>
            <a:ext cx="152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795" name="Group 83"/>
          <p:cNvGrpSpPr>
            <a:grpSpLocks/>
          </p:cNvGrpSpPr>
          <p:nvPr/>
        </p:nvGrpSpPr>
        <p:grpSpPr bwMode="auto">
          <a:xfrm>
            <a:off x="3124200" y="5638800"/>
            <a:ext cx="282575" cy="533400"/>
            <a:chOff x="3024" y="3552"/>
            <a:chExt cx="178" cy="336"/>
          </a:xfrm>
        </p:grpSpPr>
        <p:sp>
          <p:nvSpPr>
            <p:cNvPr id="371796" name="AutoShape 84"/>
            <p:cNvSpPr>
              <a:spLocks noChangeArrowheads="1"/>
            </p:cNvSpPr>
            <p:nvPr/>
          </p:nvSpPr>
          <p:spPr bwMode="auto">
            <a:xfrm>
              <a:off x="307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797" name="Text Box 85"/>
            <p:cNvSpPr txBox="1">
              <a:spLocks noChangeArrowheads="1"/>
            </p:cNvSpPr>
            <p:nvPr/>
          </p:nvSpPr>
          <p:spPr bwMode="auto">
            <a:xfrm>
              <a:off x="302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1798" name="AutoShape 86"/>
          <p:cNvCxnSpPr>
            <a:cxnSpLocks noChangeShapeType="1"/>
            <a:stCxn id="371796" idx="0"/>
            <a:endCxn id="371780" idx="3"/>
          </p:cNvCxnSpPr>
          <p:nvPr/>
        </p:nvCxnSpPr>
        <p:spPr bwMode="auto">
          <a:xfrm flipH="1" flipV="1">
            <a:off x="2841625" y="4572000"/>
            <a:ext cx="4349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799" name="Group 87"/>
          <p:cNvGrpSpPr>
            <a:grpSpLocks/>
          </p:cNvGrpSpPr>
          <p:nvPr/>
        </p:nvGrpSpPr>
        <p:grpSpPr bwMode="auto">
          <a:xfrm>
            <a:off x="3603625" y="5638800"/>
            <a:ext cx="282575" cy="533400"/>
            <a:chOff x="3346" y="3552"/>
            <a:chExt cx="178" cy="336"/>
          </a:xfrm>
        </p:grpSpPr>
        <p:sp>
          <p:nvSpPr>
            <p:cNvPr id="371800" name="AutoShape 88"/>
            <p:cNvSpPr>
              <a:spLocks noChangeArrowheads="1"/>
            </p:cNvSpPr>
            <p:nvPr/>
          </p:nvSpPr>
          <p:spPr bwMode="auto">
            <a:xfrm>
              <a:off x="339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801" name="Text Box 89"/>
            <p:cNvSpPr txBox="1">
              <a:spLocks noChangeArrowheads="1"/>
            </p:cNvSpPr>
            <p:nvPr/>
          </p:nvSpPr>
          <p:spPr bwMode="auto">
            <a:xfrm>
              <a:off x="334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71802" name="AutoShape 90"/>
          <p:cNvCxnSpPr>
            <a:cxnSpLocks noChangeShapeType="1"/>
            <a:stCxn id="371800" idx="0"/>
            <a:endCxn id="371804" idx="3"/>
          </p:cNvCxnSpPr>
          <p:nvPr/>
        </p:nvCxnSpPr>
        <p:spPr bwMode="auto">
          <a:xfrm flipH="1" flipV="1">
            <a:off x="3711575" y="4572000"/>
            <a:ext cx="4445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803" name="Group 91"/>
          <p:cNvGrpSpPr>
            <a:grpSpLocks/>
          </p:cNvGrpSpPr>
          <p:nvPr/>
        </p:nvGrpSpPr>
        <p:grpSpPr bwMode="auto">
          <a:xfrm>
            <a:off x="3429000" y="4267200"/>
            <a:ext cx="358775" cy="304800"/>
            <a:chOff x="398" y="2832"/>
            <a:chExt cx="226" cy="192"/>
          </a:xfrm>
        </p:grpSpPr>
        <p:sp>
          <p:nvSpPr>
            <p:cNvPr id="371804" name="AutoShape 92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805" name="Text Box 93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71806" name="AutoShape 94"/>
          <p:cNvCxnSpPr>
            <a:cxnSpLocks noChangeShapeType="1"/>
            <a:stCxn id="371804" idx="0"/>
            <a:endCxn id="371859" idx="3"/>
          </p:cNvCxnSpPr>
          <p:nvPr/>
        </p:nvCxnSpPr>
        <p:spPr bwMode="auto">
          <a:xfrm flipV="1">
            <a:off x="3711575" y="2971800"/>
            <a:ext cx="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807" name="Group 95"/>
          <p:cNvGrpSpPr>
            <a:grpSpLocks/>
          </p:cNvGrpSpPr>
          <p:nvPr/>
        </p:nvGrpSpPr>
        <p:grpSpPr bwMode="auto">
          <a:xfrm>
            <a:off x="5715000" y="5638800"/>
            <a:ext cx="282575" cy="533400"/>
            <a:chOff x="3600" y="3552"/>
            <a:chExt cx="178" cy="336"/>
          </a:xfrm>
        </p:grpSpPr>
        <p:sp>
          <p:nvSpPr>
            <p:cNvPr id="371808" name="AutoShape 96"/>
            <p:cNvSpPr>
              <a:spLocks noChangeArrowheads="1"/>
            </p:cNvSpPr>
            <p:nvPr/>
          </p:nvSpPr>
          <p:spPr bwMode="auto">
            <a:xfrm>
              <a:off x="364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809" name="Text Box 97"/>
            <p:cNvSpPr txBox="1">
              <a:spLocks noChangeArrowheads="1"/>
            </p:cNvSpPr>
            <p:nvPr/>
          </p:nvSpPr>
          <p:spPr bwMode="auto">
            <a:xfrm>
              <a:off x="360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71810" name="AutoShape 98"/>
          <p:cNvCxnSpPr>
            <a:cxnSpLocks noChangeShapeType="1"/>
            <a:stCxn id="371808" idx="0"/>
            <a:endCxn id="371812" idx="3"/>
          </p:cNvCxnSpPr>
          <p:nvPr/>
        </p:nvCxnSpPr>
        <p:spPr bwMode="auto">
          <a:xfrm flipV="1">
            <a:off x="5867400" y="4572000"/>
            <a:ext cx="539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811" name="Group 99"/>
          <p:cNvGrpSpPr>
            <a:grpSpLocks/>
          </p:cNvGrpSpPr>
          <p:nvPr/>
        </p:nvGrpSpPr>
        <p:grpSpPr bwMode="auto">
          <a:xfrm>
            <a:off x="5638800" y="4267200"/>
            <a:ext cx="358775" cy="304800"/>
            <a:chOff x="398" y="2832"/>
            <a:chExt cx="226" cy="192"/>
          </a:xfrm>
        </p:grpSpPr>
        <p:sp>
          <p:nvSpPr>
            <p:cNvPr id="371812" name="AutoShape 100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813" name="Text Box 101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71814" name="AutoShape 102"/>
          <p:cNvCxnSpPr>
            <a:cxnSpLocks noChangeShapeType="1"/>
            <a:stCxn id="371812" idx="0"/>
            <a:endCxn id="371862" idx="3"/>
          </p:cNvCxnSpPr>
          <p:nvPr/>
        </p:nvCxnSpPr>
        <p:spPr bwMode="auto">
          <a:xfrm flipH="1" flipV="1">
            <a:off x="5638800" y="2971800"/>
            <a:ext cx="28257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815" name="Group 103"/>
          <p:cNvGrpSpPr>
            <a:grpSpLocks/>
          </p:cNvGrpSpPr>
          <p:nvPr/>
        </p:nvGrpSpPr>
        <p:grpSpPr bwMode="auto">
          <a:xfrm>
            <a:off x="6019800" y="5638800"/>
            <a:ext cx="282575" cy="533400"/>
            <a:chOff x="3792" y="3552"/>
            <a:chExt cx="178" cy="336"/>
          </a:xfrm>
        </p:grpSpPr>
        <p:sp>
          <p:nvSpPr>
            <p:cNvPr id="371816" name="AutoShape 104"/>
            <p:cNvSpPr>
              <a:spLocks noChangeArrowheads="1"/>
            </p:cNvSpPr>
            <p:nvPr/>
          </p:nvSpPr>
          <p:spPr bwMode="auto">
            <a:xfrm>
              <a:off x="384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817" name="Text Box 105"/>
            <p:cNvSpPr txBox="1">
              <a:spLocks noChangeArrowheads="1"/>
            </p:cNvSpPr>
            <p:nvPr/>
          </p:nvSpPr>
          <p:spPr bwMode="auto">
            <a:xfrm>
              <a:off x="379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71818" name="AutoShape 106"/>
          <p:cNvCxnSpPr>
            <a:cxnSpLocks noChangeShapeType="1"/>
            <a:stCxn id="371816" idx="0"/>
            <a:endCxn id="371812" idx="3"/>
          </p:cNvCxnSpPr>
          <p:nvPr/>
        </p:nvCxnSpPr>
        <p:spPr bwMode="auto">
          <a:xfrm flipH="1" flipV="1">
            <a:off x="5921375" y="4572000"/>
            <a:ext cx="2508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819" name="Group 107"/>
          <p:cNvGrpSpPr>
            <a:grpSpLocks/>
          </p:cNvGrpSpPr>
          <p:nvPr/>
        </p:nvGrpSpPr>
        <p:grpSpPr bwMode="auto">
          <a:xfrm>
            <a:off x="6324600" y="5638800"/>
            <a:ext cx="282575" cy="533400"/>
            <a:chOff x="3984" y="3552"/>
            <a:chExt cx="178" cy="336"/>
          </a:xfrm>
        </p:grpSpPr>
        <p:sp>
          <p:nvSpPr>
            <p:cNvPr id="371820" name="AutoShape 108"/>
            <p:cNvSpPr>
              <a:spLocks noChangeArrowheads="1"/>
            </p:cNvSpPr>
            <p:nvPr/>
          </p:nvSpPr>
          <p:spPr bwMode="auto">
            <a:xfrm>
              <a:off x="403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821" name="Text Box 109"/>
            <p:cNvSpPr txBox="1">
              <a:spLocks noChangeArrowheads="1"/>
            </p:cNvSpPr>
            <p:nvPr/>
          </p:nvSpPr>
          <p:spPr bwMode="auto">
            <a:xfrm>
              <a:off x="398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71822" name="AutoShape 110"/>
          <p:cNvCxnSpPr>
            <a:cxnSpLocks noChangeShapeType="1"/>
            <a:stCxn id="371820" idx="0"/>
            <a:endCxn id="371812" idx="3"/>
          </p:cNvCxnSpPr>
          <p:nvPr/>
        </p:nvCxnSpPr>
        <p:spPr bwMode="auto">
          <a:xfrm flipH="1" flipV="1">
            <a:off x="5921375" y="4572000"/>
            <a:ext cx="5556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823" name="Group 111"/>
          <p:cNvGrpSpPr>
            <a:grpSpLocks/>
          </p:cNvGrpSpPr>
          <p:nvPr/>
        </p:nvGrpSpPr>
        <p:grpSpPr bwMode="auto">
          <a:xfrm>
            <a:off x="6773863" y="5638800"/>
            <a:ext cx="341312" cy="533400"/>
            <a:chOff x="4267" y="3552"/>
            <a:chExt cx="215" cy="336"/>
          </a:xfrm>
        </p:grpSpPr>
        <p:sp>
          <p:nvSpPr>
            <p:cNvPr id="371824" name="AutoShape 112"/>
            <p:cNvSpPr>
              <a:spLocks noChangeArrowheads="1"/>
            </p:cNvSpPr>
            <p:nvPr/>
          </p:nvSpPr>
          <p:spPr bwMode="auto">
            <a:xfrm>
              <a:off x="433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825" name="Text Box 113"/>
            <p:cNvSpPr txBox="1">
              <a:spLocks noChangeArrowheads="1"/>
            </p:cNvSpPr>
            <p:nvPr/>
          </p:nvSpPr>
          <p:spPr bwMode="auto">
            <a:xfrm>
              <a:off x="426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71826" name="AutoShape 114"/>
          <p:cNvCxnSpPr>
            <a:cxnSpLocks noChangeShapeType="1"/>
            <a:stCxn id="371824" idx="0"/>
            <a:endCxn id="371828" idx="3"/>
          </p:cNvCxnSpPr>
          <p:nvPr/>
        </p:nvCxnSpPr>
        <p:spPr bwMode="auto">
          <a:xfrm flipH="1" flipV="1">
            <a:off x="6940550" y="4572000"/>
            <a:ext cx="158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827" name="Group 115"/>
          <p:cNvGrpSpPr>
            <a:grpSpLocks/>
          </p:cNvGrpSpPr>
          <p:nvPr/>
        </p:nvGrpSpPr>
        <p:grpSpPr bwMode="auto">
          <a:xfrm>
            <a:off x="6629400" y="4267200"/>
            <a:ext cx="387350" cy="304800"/>
            <a:chOff x="380" y="2832"/>
            <a:chExt cx="244" cy="192"/>
          </a:xfrm>
        </p:grpSpPr>
        <p:sp>
          <p:nvSpPr>
            <p:cNvPr id="371828" name="AutoShape 116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829" name="Text Box 117"/>
            <p:cNvSpPr txBox="1">
              <a:spLocks noChangeArrowheads="1"/>
            </p:cNvSpPr>
            <p:nvPr/>
          </p:nvSpPr>
          <p:spPr bwMode="auto">
            <a:xfrm>
              <a:off x="380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71830" name="AutoShape 118"/>
          <p:cNvCxnSpPr>
            <a:cxnSpLocks noChangeShapeType="1"/>
            <a:stCxn id="371828" idx="0"/>
            <a:endCxn id="371865" idx="3"/>
          </p:cNvCxnSpPr>
          <p:nvPr/>
        </p:nvCxnSpPr>
        <p:spPr bwMode="auto">
          <a:xfrm flipH="1" flipV="1">
            <a:off x="6561138" y="2971800"/>
            <a:ext cx="379412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831" name="Group 119"/>
          <p:cNvGrpSpPr>
            <a:grpSpLocks/>
          </p:cNvGrpSpPr>
          <p:nvPr/>
        </p:nvGrpSpPr>
        <p:grpSpPr bwMode="auto">
          <a:xfrm>
            <a:off x="7078663" y="5638800"/>
            <a:ext cx="341312" cy="533400"/>
            <a:chOff x="4459" y="3552"/>
            <a:chExt cx="215" cy="336"/>
          </a:xfrm>
        </p:grpSpPr>
        <p:sp>
          <p:nvSpPr>
            <p:cNvPr id="371832" name="AutoShape 120"/>
            <p:cNvSpPr>
              <a:spLocks noChangeArrowheads="1"/>
            </p:cNvSpPr>
            <p:nvPr/>
          </p:nvSpPr>
          <p:spPr bwMode="auto">
            <a:xfrm>
              <a:off x="452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833" name="Text Box 121"/>
            <p:cNvSpPr txBox="1">
              <a:spLocks noChangeArrowheads="1"/>
            </p:cNvSpPr>
            <p:nvPr/>
          </p:nvSpPr>
          <p:spPr bwMode="auto">
            <a:xfrm>
              <a:off x="4459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71834" name="AutoShape 122"/>
          <p:cNvCxnSpPr>
            <a:cxnSpLocks noChangeShapeType="1"/>
            <a:stCxn id="371832" idx="0"/>
            <a:endCxn id="371828" idx="3"/>
          </p:cNvCxnSpPr>
          <p:nvPr/>
        </p:nvCxnSpPr>
        <p:spPr bwMode="auto">
          <a:xfrm flipH="1" flipV="1">
            <a:off x="6940550" y="4572000"/>
            <a:ext cx="3206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835" name="Group 123"/>
          <p:cNvGrpSpPr>
            <a:grpSpLocks/>
          </p:cNvGrpSpPr>
          <p:nvPr/>
        </p:nvGrpSpPr>
        <p:grpSpPr bwMode="auto">
          <a:xfrm>
            <a:off x="7612063" y="5638800"/>
            <a:ext cx="341312" cy="533400"/>
            <a:chOff x="4795" y="3552"/>
            <a:chExt cx="215" cy="336"/>
          </a:xfrm>
        </p:grpSpPr>
        <p:sp>
          <p:nvSpPr>
            <p:cNvPr id="371836" name="AutoShape 124"/>
            <p:cNvSpPr>
              <a:spLocks noChangeArrowheads="1"/>
            </p:cNvSpPr>
            <p:nvPr/>
          </p:nvSpPr>
          <p:spPr bwMode="auto">
            <a:xfrm>
              <a:off x="486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837" name="Text Box 125"/>
            <p:cNvSpPr txBox="1">
              <a:spLocks noChangeArrowheads="1"/>
            </p:cNvSpPr>
            <p:nvPr/>
          </p:nvSpPr>
          <p:spPr bwMode="auto">
            <a:xfrm>
              <a:off x="4795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1838" name="AutoShape 126"/>
          <p:cNvCxnSpPr>
            <a:cxnSpLocks noChangeShapeType="1"/>
            <a:stCxn id="371836" idx="0"/>
            <a:endCxn id="371840" idx="3"/>
          </p:cNvCxnSpPr>
          <p:nvPr/>
        </p:nvCxnSpPr>
        <p:spPr bwMode="auto">
          <a:xfrm flipH="1" flipV="1">
            <a:off x="7704138" y="4572000"/>
            <a:ext cx="904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839" name="Group 127"/>
          <p:cNvGrpSpPr>
            <a:grpSpLocks/>
          </p:cNvGrpSpPr>
          <p:nvPr/>
        </p:nvGrpSpPr>
        <p:grpSpPr bwMode="auto">
          <a:xfrm>
            <a:off x="7391400" y="4267200"/>
            <a:ext cx="388938" cy="304800"/>
            <a:chOff x="379" y="2832"/>
            <a:chExt cx="245" cy="192"/>
          </a:xfrm>
        </p:grpSpPr>
        <p:sp>
          <p:nvSpPr>
            <p:cNvPr id="371840" name="AutoShape 12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841" name="Text Box 129"/>
            <p:cNvSpPr txBox="1">
              <a:spLocks noChangeArrowheads="1"/>
            </p:cNvSpPr>
            <p:nvPr/>
          </p:nvSpPr>
          <p:spPr bwMode="auto">
            <a:xfrm>
              <a:off x="379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1842" name="AutoShape 130"/>
          <p:cNvCxnSpPr>
            <a:cxnSpLocks noChangeShapeType="1"/>
            <a:stCxn id="371840" idx="0"/>
            <a:endCxn id="371865" idx="3"/>
          </p:cNvCxnSpPr>
          <p:nvPr/>
        </p:nvCxnSpPr>
        <p:spPr bwMode="auto">
          <a:xfrm flipH="1" flipV="1">
            <a:off x="6561138" y="2971800"/>
            <a:ext cx="114300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843" name="Group 131"/>
          <p:cNvGrpSpPr>
            <a:grpSpLocks/>
          </p:cNvGrpSpPr>
          <p:nvPr/>
        </p:nvGrpSpPr>
        <p:grpSpPr bwMode="auto">
          <a:xfrm>
            <a:off x="7916863" y="5638800"/>
            <a:ext cx="341312" cy="533400"/>
            <a:chOff x="4987" y="3552"/>
            <a:chExt cx="215" cy="336"/>
          </a:xfrm>
        </p:grpSpPr>
        <p:sp>
          <p:nvSpPr>
            <p:cNvPr id="371844" name="AutoShape 132"/>
            <p:cNvSpPr>
              <a:spLocks noChangeArrowheads="1"/>
            </p:cNvSpPr>
            <p:nvPr/>
          </p:nvSpPr>
          <p:spPr bwMode="auto">
            <a:xfrm>
              <a:off x="505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845" name="Text Box 133"/>
            <p:cNvSpPr txBox="1">
              <a:spLocks noChangeArrowheads="1"/>
            </p:cNvSpPr>
            <p:nvPr/>
          </p:nvSpPr>
          <p:spPr bwMode="auto">
            <a:xfrm>
              <a:off x="498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1846" name="AutoShape 134"/>
          <p:cNvCxnSpPr>
            <a:cxnSpLocks noChangeShapeType="1"/>
            <a:stCxn id="371844" idx="0"/>
            <a:endCxn id="371840" idx="3"/>
          </p:cNvCxnSpPr>
          <p:nvPr/>
        </p:nvCxnSpPr>
        <p:spPr bwMode="auto">
          <a:xfrm flipH="1" flipV="1">
            <a:off x="7704138" y="4572000"/>
            <a:ext cx="3952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847" name="Group 135"/>
          <p:cNvGrpSpPr>
            <a:grpSpLocks/>
          </p:cNvGrpSpPr>
          <p:nvPr/>
        </p:nvGrpSpPr>
        <p:grpSpPr bwMode="auto">
          <a:xfrm>
            <a:off x="8374063" y="5638800"/>
            <a:ext cx="341312" cy="533400"/>
            <a:chOff x="5275" y="3552"/>
            <a:chExt cx="215" cy="336"/>
          </a:xfrm>
        </p:grpSpPr>
        <p:sp>
          <p:nvSpPr>
            <p:cNvPr id="371848" name="AutoShape 136"/>
            <p:cNvSpPr>
              <a:spLocks noChangeArrowheads="1"/>
            </p:cNvSpPr>
            <p:nvPr/>
          </p:nvSpPr>
          <p:spPr bwMode="auto">
            <a:xfrm>
              <a:off x="534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849" name="Text Box 137"/>
            <p:cNvSpPr txBox="1">
              <a:spLocks noChangeArrowheads="1"/>
            </p:cNvSpPr>
            <p:nvPr/>
          </p:nvSpPr>
          <p:spPr bwMode="auto">
            <a:xfrm>
              <a:off x="5275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1850" name="AutoShape 138"/>
          <p:cNvCxnSpPr>
            <a:cxnSpLocks noChangeShapeType="1"/>
            <a:stCxn id="371848" idx="0"/>
            <a:endCxn id="371852" idx="3"/>
          </p:cNvCxnSpPr>
          <p:nvPr/>
        </p:nvCxnSpPr>
        <p:spPr bwMode="auto">
          <a:xfrm flipH="1" flipV="1">
            <a:off x="8542338" y="4572000"/>
            <a:ext cx="142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851" name="Group 139"/>
          <p:cNvGrpSpPr>
            <a:grpSpLocks/>
          </p:cNvGrpSpPr>
          <p:nvPr/>
        </p:nvGrpSpPr>
        <p:grpSpPr bwMode="auto">
          <a:xfrm>
            <a:off x="8229600" y="4267200"/>
            <a:ext cx="388938" cy="304800"/>
            <a:chOff x="379" y="2832"/>
            <a:chExt cx="245" cy="192"/>
          </a:xfrm>
        </p:grpSpPr>
        <p:sp>
          <p:nvSpPr>
            <p:cNvPr id="371852" name="AutoShape 140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853" name="Text Box 141"/>
            <p:cNvSpPr txBox="1">
              <a:spLocks noChangeArrowheads="1"/>
            </p:cNvSpPr>
            <p:nvPr/>
          </p:nvSpPr>
          <p:spPr bwMode="auto">
            <a:xfrm>
              <a:off x="379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1854" name="AutoShape 142"/>
          <p:cNvCxnSpPr>
            <a:cxnSpLocks noChangeShapeType="1"/>
            <a:stCxn id="371852" idx="0"/>
            <a:endCxn id="371868" idx="3"/>
          </p:cNvCxnSpPr>
          <p:nvPr/>
        </p:nvCxnSpPr>
        <p:spPr bwMode="auto">
          <a:xfrm flipH="1" flipV="1">
            <a:off x="7399338" y="2971800"/>
            <a:ext cx="114300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855" name="Group 143"/>
          <p:cNvGrpSpPr>
            <a:grpSpLocks/>
          </p:cNvGrpSpPr>
          <p:nvPr/>
        </p:nvGrpSpPr>
        <p:grpSpPr bwMode="auto">
          <a:xfrm>
            <a:off x="8678863" y="5638800"/>
            <a:ext cx="341312" cy="533400"/>
            <a:chOff x="5467" y="3552"/>
            <a:chExt cx="215" cy="336"/>
          </a:xfrm>
        </p:grpSpPr>
        <p:sp>
          <p:nvSpPr>
            <p:cNvPr id="371856" name="AutoShape 144"/>
            <p:cNvSpPr>
              <a:spLocks noChangeArrowheads="1"/>
            </p:cNvSpPr>
            <p:nvPr/>
          </p:nvSpPr>
          <p:spPr bwMode="auto">
            <a:xfrm>
              <a:off x="553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857" name="Text Box 145"/>
            <p:cNvSpPr txBox="1">
              <a:spLocks noChangeArrowheads="1"/>
            </p:cNvSpPr>
            <p:nvPr/>
          </p:nvSpPr>
          <p:spPr bwMode="auto">
            <a:xfrm>
              <a:off x="546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1858" name="AutoShape 146"/>
          <p:cNvCxnSpPr>
            <a:cxnSpLocks noChangeShapeType="1"/>
            <a:stCxn id="371856" idx="0"/>
            <a:endCxn id="371852" idx="3"/>
          </p:cNvCxnSpPr>
          <p:nvPr/>
        </p:nvCxnSpPr>
        <p:spPr bwMode="auto">
          <a:xfrm flipH="1" flipV="1">
            <a:off x="8542338" y="4572000"/>
            <a:ext cx="3190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1859" name="AutoShape 147"/>
          <p:cNvSpPr>
            <a:spLocks noChangeArrowheads="1"/>
          </p:cNvSpPr>
          <p:nvPr/>
        </p:nvSpPr>
        <p:spPr bwMode="auto">
          <a:xfrm>
            <a:off x="3635375" y="27432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1860" name="Text Box 148"/>
          <p:cNvSpPr txBox="1">
            <a:spLocks noChangeArrowheads="1"/>
          </p:cNvSpPr>
          <p:nvPr/>
        </p:nvSpPr>
        <p:spPr bwMode="auto">
          <a:xfrm>
            <a:off x="3429000" y="26670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1861" name="AutoShape 149"/>
          <p:cNvCxnSpPr>
            <a:cxnSpLocks noChangeShapeType="1"/>
            <a:stCxn id="371859" idx="0"/>
            <a:endCxn id="371872" idx="3"/>
          </p:cNvCxnSpPr>
          <p:nvPr/>
        </p:nvCxnSpPr>
        <p:spPr bwMode="auto">
          <a:xfrm flipV="1">
            <a:off x="3711575" y="1371600"/>
            <a:ext cx="1676400" cy="13716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1862" name="AutoShape 150"/>
          <p:cNvSpPr>
            <a:spLocks noChangeArrowheads="1"/>
          </p:cNvSpPr>
          <p:nvPr/>
        </p:nvSpPr>
        <p:spPr bwMode="auto">
          <a:xfrm>
            <a:off x="5562600" y="27432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1863" name="Text Box 151"/>
          <p:cNvSpPr txBox="1">
            <a:spLocks noChangeArrowheads="1"/>
          </p:cNvSpPr>
          <p:nvPr/>
        </p:nvSpPr>
        <p:spPr bwMode="auto">
          <a:xfrm>
            <a:off x="5356225" y="26670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1864" name="AutoShape 152"/>
          <p:cNvCxnSpPr>
            <a:cxnSpLocks noChangeShapeType="1"/>
            <a:stCxn id="371862" idx="0"/>
            <a:endCxn id="371872" idx="3"/>
          </p:cNvCxnSpPr>
          <p:nvPr/>
        </p:nvCxnSpPr>
        <p:spPr bwMode="auto">
          <a:xfrm flipH="1" flipV="1">
            <a:off x="5387975" y="1371600"/>
            <a:ext cx="250825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1865" name="AutoShape 153"/>
          <p:cNvSpPr>
            <a:spLocks noChangeArrowheads="1"/>
          </p:cNvSpPr>
          <p:nvPr/>
        </p:nvSpPr>
        <p:spPr bwMode="auto">
          <a:xfrm>
            <a:off x="6484938" y="27432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1866" name="Text Box 154"/>
          <p:cNvSpPr txBox="1">
            <a:spLocks noChangeArrowheads="1"/>
          </p:cNvSpPr>
          <p:nvPr/>
        </p:nvSpPr>
        <p:spPr bwMode="auto">
          <a:xfrm>
            <a:off x="6248400" y="2667000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-4</a:t>
            </a:r>
            <a:endParaRPr lang="en-US" altLang="zh-CN" sz="1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1867" name="AutoShape 155"/>
          <p:cNvCxnSpPr>
            <a:cxnSpLocks noChangeShapeType="1"/>
            <a:stCxn id="371865" idx="0"/>
            <a:endCxn id="371872" idx="3"/>
          </p:cNvCxnSpPr>
          <p:nvPr/>
        </p:nvCxnSpPr>
        <p:spPr bwMode="auto">
          <a:xfrm flipH="1" flipV="1">
            <a:off x="5387975" y="1371600"/>
            <a:ext cx="1173163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1868" name="AutoShape 156"/>
          <p:cNvSpPr>
            <a:spLocks noChangeArrowheads="1"/>
          </p:cNvSpPr>
          <p:nvPr/>
        </p:nvSpPr>
        <p:spPr bwMode="auto">
          <a:xfrm>
            <a:off x="7323138" y="27432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1869" name="Text Box 157"/>
          <p:cNvSpPr txBox="1">
            <a:spLocks noChangeArrowheads="1"/>
          </p:cNvSpPr>
          <p:nvPr/>
        </p:nvSpPr>
        <p:spPr bwMode="auto">
          <a:xfrm>
            <a:off x="7086600" y="2667000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-8</a:t>
            </a:r>
            <a:endParaRPr lang="en-US" altLang="zh-CN" sz="1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1870" name="AutoShape 158"/>
          <p:cNvCxnSpPr>
            <a:cxnSpLocks noChangeShapeType="1"/>
            <a:stCxn id="371868" idx="0"/>
            <a:endCxn id="371872" idx="3"/>
          </p:cNvCxnSpPr>
          <p:nvPr/>
        </p:nvCxnSpPr>
        <p:spPr bwMode="auto">
          <a:xfrm flipH="1" flipV="1">
            <a:off x="5387975" y="1371600"/>
            <a:ext cx="2011363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871" name="Group 159"/>
          <p:cNvGrpSpPr>
            <a:grpSpLocks/>
          </p:cNvGrpSpPr>
          <p:nvPr/>
        </p:nvGrpSpPr>
        <p:grpSpPr bwMode="auto">
          <a:xfrm>
            <a:off x="5105400" y="1066800"/>
            <a:ext cx="358775" cy="304800"/>
            <a:chOff x="398" y="2832"/>
            <a:chExt cx="226" cy="192"/>
          </a:xfrm>
        </p:grpSpPr>
        <p:sp>
          <p:nvSpPr>
            <p:cNvPr id="371872" name="AutoShape 160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873" name="Text Box 161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371874" name="Rectangle 162"/>
          <p:cNvSpPr>
            <a:spLocks noChangeArrowheads="1"/>
          </p:cNvSpPr>
          <p:nvPr/>
        </p:nvSpPr>
        <p:spPr bwMode="auto">
          <a:xfrm rot="-2305367">
            <a:off x="4114800" y="1752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1875" name="Rectangle 163"/>
          <p:cNvSpPr>
            <a:spLocks noChangeArrowheads="1"/>
          </p:cNvSpPr>
          <p:nvPr/>
        </p:nvSpPr>
        <p:spPr bwMode="auto">
          <a:xfrm rot="4829089">
            <a:off x="4914900" y="19431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71876" name="Rectangle 164"/>
          <p:cNvSpPr>
            <a:spLocks noChangeArrowheads="1"/>
          </p:cNvSpPr>
          <p:nvPr/>
        </p:nvSpPr>
        <p:spPr bwMode="auto">
          <a:xfrm rot="3154599">
            <a:off x="5448300" y="2019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26</a:t>
            </a:r>
          </a:p>
        </p:txBody>
      </p:sp>
      <p:sp>
        <p:nvSpPr>
          <p:cNvPr id="371877" name="Rectangle 165"/>
          <p:cNvSpPr>
            <a:spLocks noChangeArrowheads="1"/>
          </p:cNvSpPr>
          <p:nvPr/>
        </p:nvSpPr>
        <p:spPr bwMode="auto">
          <a:xfrm rot="2062070">
            <a:off x="5867400" y="1676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1878" name="Rectangle 166"/>
          <p:cNvSpPr>
            <a:spLocks noChangeArrowheads="1"/>
          </p:cNvSpPr>
          <p:nvPr/>
        </p:nvSpPr>
        <p:spPr bwMode="auto">
          <a:xfrm rot="-1808986">
            <a:off x="9906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17</a:t>
            </a:r>
          </a:p>
        </p:txBody>
      </p:sp>
      <p:sp>
        <p:nvSpPr>
          <p:cNvPr id="371879" name="Rectangle 167"/>
          <p:cNvSpPr>
            <a:spLocks noChangeArrowheads="1"/>
          </p:cNvSpPr>
          <p:nvPr/>
        </p:nvSpPr>
        <p:spPr bwMode="auto">
          <a:xfrm rot="-2290550">
            <a:off x="15240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18</a:t>
            </a:r>
          </a:p>
        </p:txBody>
      </p:sp>
      <p:sp>
        <p:nvSpPr>
          <p:cNvPr id="371880" name="Rectangle 168"/>
          <p:cNvSpPr>
            <a:spLocks noChangeArrowheads="1"/>
          </p:cNvSpPr>
          <p:nvPr/>
        </p:nvSpPr>
        <p:spPr bwMode="auto">
          <a:xfrm rot="-3372272">
            <a:off x="21336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25</a:t>
            </a:r>
          </a:p>
        </p:txBody>
      </p:sp>
      <p:sp>
        <p:nvSpPr>
          <p:cNvPr id="371881" name="Rectangle 169"/>
          <p:cNvSpPr>
            <a:spLocks noChangeArrowheads="1"/>
          </p:cNvSpPr>
          <p:nvPr/>
        </p:nvSpPr>
        <p:spPr bwMode="auto">
          <a:xfrm rot="-5144998">
            <a:off x="2819400" y="3810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26</a:t>
            </a:r>
          </a:p>
        </p:txBody>
      </p:sp>
      <p:sp>
        <p:nvSpPr>
          <p:cNvPr id="371882" name="Rectangle 170"/>
          <p:cNvSpPr>
            <a:spLocks noChangeArrowheads="1"/>
          </p:cNvSpPr>
          <p:nvPr/>
        </p:nvSpPr>
        <p:spPr bwMode="auto">
          <a:xfrm rot="4133730" flipH="1">
            <a:off x="34290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26</a:t>
            </a:r>
          </a:p>
        </p:txBody>
      </p:sp>
      <p:sp>
        <p:nvSpPr>
          <p:cNvPr id="371883" name="Rectangle 171"/>
          <p:cNvSpPr>
            <a:spLocks noChangeArrowheads="1"/>
          </p:cNvSpPr>
          <p:nvPr/>
        </p:nvSpPr>
        <p:spPr bwMode="auto">
          <a:xfrm rot="2991118" flipH="1">
            <a:off x="39624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27</a:t>
            </a:r>
          </a:p>
        </p:txBody>
      </p:sp>
      <p:sp>
        <p:nvSpPr>
          <p:cNvPr id="371884" name="Rectangle 172"/>
          <p:cNvSpPr>
            <a:spLocks noChangeArrowheads="1"/>
          </p:cNvSpPr>
          <p:nvPr/>
        </p:nvSpPr>
        <p:spPr bwMode="auto">
          <a:xfrm rot="-2398539">
            <a:off x="76200" y="5105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14</a:t>
            </a:r>
          </a:p>
        </p:txBody>
      </p:sp>
      <p:sp>
        <p:nvSpPr>
          <p:cNvPr id="371885" name="Rectangle 173"/>
          <p:cNvSpPr>
            <a:spLocks noChangeArrowheads="1"/>
          </p:cNvSpPr>
          <p:nvPr/>
        </p:nvSpPr>
        <p:spPr bwMode="auto">
          <a:xfrm rot="-2025547">
            <a:off x="457200" y="5181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71886" name="Rectangle 174"/>
          <p:cNvSpPr>
            <a:spLocks noChangeArrowheads="1"/>
          </p:cNvSpPr>
          <p:nvPr/>
        </p:nvSpPr>
        <p:spPr bwMode="auto">
          <a:xfrm rot="-4286749">
            <a:off x="1560513" y="51419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1887" name="Rectangle 175"/>
          <p:cNvSpPr>
            <a:spLocks noChangeArrowheads="1"/>
          </p:cNvSpPr>
          <p:nvPr/>
        </p:nvSpPr>
        <p:spPr bwMode="auto">
          <a:xfrm rot="-3353839">
            <a:off x="1943100" y="4987925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71888" name="Rectangle 176"/>
          <p:cNvSpPr>
            <a:spLocks noChangeArrowheads="1"/>
          </p:cNvSpPr>
          <p:nvPr/>
        </p:nvSpPr>
        <p:spPr bwMode="auto">
          <a:xfrm rot="4022106">
            <a:off x="27813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1889" name="Rectangle 177"/>
          <p:cNvSpPr>
            <a:spLocks noChangeArrowheads="1"/>
          </p:cNvSpPr>
          <p:nvPr/>
        </p:nvSpPr>
        <p:spPr bwMode="auto">
          <a:xfrm rot="-5518517">
            <a:off x="3236913" y="49895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22</a:t>
            </a:r>
          </a:p>
        </p:txBody>
      </p:sp>
      <p:sp>
        <p:nvSpPr>
          <p:cNvPr id="371890" name="Rectangle 178"/>
          <p:cNvSpPr>
            <a:spLocks noChangeArrowheads="1"/>
          </p:cNvSpPr>
          <p:nvPr/>
        </p:nvSpPr>
        <p:spPr bwMode="auto">
          <a:xfrm rot="-5139955">
            <a:off x="3619500" y="4981575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71891" name="Rectangle 179"/>
          <p:cNvSpPr>
            <a:spLocks noChangeArrowheads="1"/>
          </p:cNvSpPr>
          <p:nvPr/>
        </p:nvSpPr>
        <p:spPr bwMode="auto">
          <a:xfrm rot="3116456">
            <a:off x="43815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1892" name="Rectangle 180"/>
          <p:cNvSpPr>
            <a:spLocks noChangeArrowheads="1"/>
          </p:cNvSpPr>
          <p:nvPr/>
        </p:nvSpPr>
        <p:spPr bwMode="auto">
          <a:xfrm rot="3916218">
            <a:off x="49149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24</a:t>
            </a:r>
          </a:p>
        </p:txBody>
      </p:sp>
      <p:sp>
        <p:nvSpPr>
          <p:cNvPr id="371893" name="Rectangle 181"/>
          <p:cNvSpPr>
            <a:spLocks noChangeArrowheads="1"/>
          </p:cNvSpPr>
          <p:nvPr/>
        </p:nvSpPr>
        <p:spPr bwMode="auto">
          <a:xfrm rot="4541051" flipH="1">
            <a:off x="5181600" y="37338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18</a:t>
            </a:r>
          </a:p>
        </p:txBody>
      </p:sp>
      <p:sp>
        <p:nvSpPr>
          <p:cNvPr id="371894" name="Rectangle 182"/>
          <p:cNvSpPr>
            <a:spLocks noChangeArrowheads="1"/>
          </p:cNvSpPr>
          <p:nvPr/>
        </p:nvSpPr>
        <p:spPr bwMode="auto">
          <a:xfrm rot="4541051" flipH="1">
            <a:off x="5867400" y="36576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31</a:t>
            </a:r>
          </a:p>
        </p:txBody>
      </p:sp>
      <p:sp>
        <p:nvSpPr>
          <p:cNvPr id="371895" name="Rectangle 183"/>
          <p:cNvSpPr>
            <a:spLocks noChangeArrowheads="1"/>
          </p:cNvSpPr>
          <p:nvPr/>
        </p:nvSpPr>
        <p:spPr bwMode="auto">
          <a:xfrm rot="2916346" flipH="1">
            <a:off x="6457950" y="3505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30</a:t>
            </a:r>
          </a:p>
        </p:txBody>
      </p:sp>
      <p:sp>
        <p:nvSpPr>
          <p:cNvPr id="371896" name="Rectangle 184"/>
          <p:cNvSpPr>
            <a:spLocks noChangeArrowheads="1"/>
          </p:cNvSpPr>
          <p:nvPr/>
        </p:nvSpPr>
        <p:spPr bwMode="auto">
          <a:xfrm rot="3051468" flipH="1">
            <a:off x="7289800" y="3429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32</a:t>
            </a:r>
          </a:p>
        </p:txBody>
      </p:sp>
      <p:sp>
        <p:nvSpPr>
          <p:cNvPr id="371897" name="Rectangle 185"/>
          <p:cNvSpPr>
            <a:spLocks noChangeArrowheads="1"/>
          </p:cNvSpPr>
          <p:nvPr/>
        </p:nvSpPr>
        <p:spPr bwMode="auto">
          <a:xfrm rot="16622489" flipH="1">
            <a:off x="5372100" y="51419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1898" name="Rectangle 186"/>
          <p:cNvSpPr>
            <a:spLocks noChangeArrowheads="1"/>
          </p:cNvSpPr>
          <p:nvPr/>
        </p:nvSpPr>
        <p:spPr bwMode="auto">
          <a:xfrm rot="3611954">
            <a:off x="5981700" y="51435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1899" name="Rectangle 187"/>
          <p:cNvSpPr>
            <a:spLocks noChangeArrowheads="1"/>
          </p:cNvSpPr>
          <p:nvPr/>
        </p:nvSpPr>
        <p:spPr bwMode="auto">
          <a:xfrm rot="4617816">
            <a:off x="5751513" y="52943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26</a:t>
            </a:r>
          </a:p>
        </p:txBody>
      </p:sp>
      <p:sp>
        <p:nvSpPr>
          <p:cNvPr id="371900" name="Rectangle 188"/>
          <p:cNvSpPr>
            <a:spLocks noChangeArrowheads="1"/>
          </p:cNvSpPr>
          <p:nvPr/>
        </p:nvSpPr>
        <p:spPr bwMode="auto">
          <a:xfrm rot="4319672">
            <a:off x="6818313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71901" name="Rectangle 189"/>
          <p:cNvSpPr>
            <a:spLocks noChangeArrowheads="1"/>
          </p:cNvSpPr>
          <p:nvPr/>
        </p:nvSpPr>
        <p:spPr bwMode="auto">
          <a:xfrm rot="16209775" flipH="1">
            <a:off x="64389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1902" name="Rectangle 190"/>
          <p:cNvSpPr>
            <a:spLocks noChangeArrowheads="1"/>
          </p:cNvSpPr>
          <p:nvPr/>
        </p:nvSpPr>
        <p:spPr bwMode="auto">
          <a:xfrm rot="4319672">
            <a:off x="76581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71903" name="Rectangle 191"/>
          <p:cNvSpPr>
            <a:spLocks noChangeArrowheads="1"/>
          </p:cNvSpPr>
          <p:nvPr/>
        </p:nvSpPr>
        <p:spPr bwMode="auto">
          <a:xfrm rot="5131655">
            <a:off x="72009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1904" name="Rectangle 192"/>
          <p:cNvSpPr>
            <a:spLocks noChangeArrowheads="1"/>
          </p:cNvSpPr>
          <p:nvPr/>
        </p:nvSpPr>
        <p:spPr bwMode="auto">
          <a:xfrm rot="5527092">
            <a:off x="80391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1905" name="Rectangle 193"/>
          <p:cNvSpPr>
            <a:spLocks noChangeArrowheads="1"/>
          </p:cNvSpPr>
          <p:nvPr/>
        </p:nvSpPr>
        <p:spPr bwMode="auto">
          <a:xfrm rot="4517423">
            <a:off x="8420100" y="51435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71906" name="Rectangle 194"/>
          <p:cNvSpPr>
            <a:spLocks noChangeArrowheads="1"/>
          </p:cNvSpPr>
          <p:nvPr/>
        </p:nvSpPr>
        <p:spPr bwMode="auto">
          <a:xfrm flipH="1">
            <a:off x="826770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371907" name="Rectangle 195"/>
          <p:cNvSpPr>
            <a:spLocks noChangeArrowheads="1"/>
          </p:cNvSpPr>
          <p:nvPr/>
        </p:nvSpPr>
        <p:spPr bwMode="auto">
          <a:xfrm>
            <a:off x="739140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08" name="Rectangle 196"/>
          <p:cNvSpPr>
            <a:spLocks noChangeArrowheads="1"/>
          </p:cNvSpPr>
          <p:nvPr/>
        </p:nvSpPr>
        <p:spPr bwMode="auto">
          <a:xfrm>
            <a:off x="761047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1909" name="Rectangle 197"/>
          <p:cNvSpPr>
            <a:spLocks noChangeArrowheads="1"/>
          </p:cNvSpPr>
          <p:nvPr/>
        </p:nvSpPr>
        <p:spPr bwMode="auto">
          <a:xfrm>
            <a:off x="782955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10" name="Rectangle 198"/>
          <p:cNvSpPr>
            <a:spLocks noChangeArrowheads="1"/>
          </p:cNvSpPr>
          <p:nvPr/>
        </p:nvSpPr>
        <p:spPr bwMode="auto">
          <a:xfrm>
            <a:off x="804862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71911" name="Rectangle 199"/>
          <p:cNvSpPr>
            <a:spLocks noChangeArrowheads="1"/>
          </p:cNvSpPr>
          <p:nvPr/>
        </p:nvSpPr>
        <p:spPr bwMode="auto">
          <a:xfrm>
            <a:off x="848677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71912" name="Rectangle 200"/>
          <p:cNvSpPr>
            <a:spLocks noChangeArrowheads="1"/>
          </p:cNvSpPr>
          <p:nvPr/>
        </p:nvSpPr>
        <p:spPr bwMode="auto">
          <a:xfrm>
            <a:off x="870585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13" name="Rectangle 201"/>
          <p:cNvSpPr>
            <a:spLocks noChangeArrowheads="1"/>
          </p:cNvSpPr>
          <p:nvPr/>
        </p:nvSpPr>
        <p:spPr bwMode="auto">
          <a:xfrm>
            <a:off x="892492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71914" name="Rectangle 202"/>
          <p:cNvSpPr>
            <a:spLocks noChangeArrowheads="1"/>
          </p:cNvSpPr>
          <p:nvPr/>
        </p:nvSpPr>
        <p:spPr bwMode="auto">
          <a:xfrm flipH="1">
            <a:off x="892492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71915" name="Rectangle 203"/>
          <p:cNvSpPr>
            <a:spLocks noChangeArrowheads="1"/>
          </p:cNvSpPr>
          <p:nvPr/>
        </p:nvSpPr>
        <p:spPr bwMode="auto">
          <a:xfrm flipH="1">
            <a:off x="870585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71916" name="Rectangle 204"/>
          <p:cNvSpPr>
            <a:spLocks noChangeArrowheads="1"/>
          </p:cNvSpPr>
          <p:nvPr/>
        </p:nvSpPr>
        <p:spPr bwMode="auto">
          <a:xfrm flipH="1">
            <a:off x="848677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17" name="Rectangle 205"/>
          <p:cNvSpPr>
            <a:spLocks noChangeArrowheads="1"/>
          </p:cNvSpPr>
          <p:nvPr/>
        </p:nvSpPr>
        <p:spPr bwMode="auto">
          <a:xfrm flipH="1">
            <a:off x="804862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18" name="Rectangle 206"/>
          <p:cNvSpPr>
            <a:spLocks noChangeArrowheads="1"/>
          </p:cNvSpPr>
          <p:nvPr/>
        </p:nvSpPr>
        <p:spPr bwMode="auto">
          <a:xfrm flipH="1">
            <a:off x="782955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71919" name="Rectangle 207"/>
          <p:cNvSpPr>
            <a:spLocks noChangeArrowheads="1"/>
          </p:cNvSpPr>
          <p:nvPr/>
        </p:nvSpPr>
        <p:spPr bwMode="auto">
          <a:xfrm flipH="1">
            <a:off x="761047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20" name="Rectangle 208"/>
          <p:cNvSpPr>
            <a:spLocks noChangeArrowheads="1"/>
          </p:cNvSpPr>
          <p:nvPr/>
        </p:nvSpPr>
        <p:spPr bwMode="auto">
          <a:xfrm flipH="1">
            <a:off x="739140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71921" name="Rectangle 209"/>
          <p:cNvSpPr>
            <a:spLocks noChangeArrowheads="1"/>
          </p:cNvSpPr>
          <p:nvPr/>
        </p:nvSpPr>
        <p:spPr bwMode="auto">
          <a:xfrm>
            <a:off x="739140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22" name="Rectangle 210"/>
          <p:cNvSpPr>
            <a:spLocks noChangeArrowheads="1"/>
          </p:cNvSpPr>
          <p:nvPr/>
        </p:nvSpPr>
        <p:spPr bwMode="auto">
          <a:xfrm>
            <a:off x="761047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71923" name="Rectangle 211"/>
          <p:cNvSpPr>
            <a:spLocks noChangeArrowheads="1"/>
          </p:cNvSpPr>
          <p:nvPr/>
        </p:nvSpPr>
        <p:spPr bwMode="auto">
          <a:xfrm>
            <a:off x="782955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24" name="Rectangle 212"/>
          <p:cNvSpPr>
            <a:spLocks noChangeArrowheads="1"/>
          </p:cNvSpPr>
          <p:nvPr/>
        </p:nvSpPr>
        <p:spPr bwMode="auto">
          <a:xfrm>
            <a:off x="804862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71925" name="Rectangle 213"/>
          <p:cNvSpPr>
            <a:spLocks noChangeArrowheads="1"/>
          </p:cNvSpPr>
          <p:nvPr/>
        </p:nvSpPr>
        <p:spPr bwMode="auto">
          <a:xfrm>
            <a:off x="848677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371926" name="Rectangle 214"/>
          <p:cNvSpPr>
            <a:spLocks noChangeArrowheads="1"/>
          </p:cNvSpPr>
          <p:nvPr/>
        </p:nvSpPr>
        <p:spPr bwMode="auto">
          <a:xfrm>
            <a:off x="870585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27" name="Rectangle 215"/>
          <p:cNvSpPr>
            <a:spLocks noChangeArrowheads="1"/>
          </p:cNvSpPr>
          <p:nvPr/>
        </p:nvSpPr>
        <p:spPr bwMode="auto">
          <a:xfrm>
            <a:off x="892492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371928" name="Rectangle 216"/>
          <p:cNvSpPr>
            <a:spLocks noChangeArrowheads="1"/>
          </p:cNvSpPr>
          <p:nvPr/>
        </p:nvSpPr>
        <p:spPr bwMode="auto">
          <a:xfrm flipH="1">
            <a:off x="892492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71929" name="Rectangle 217"/>
          <p:cNvSpPr>
            <a:spLocks noChangeArrowheads="1"/>
          </p:cNvSpPr>
          <p:nvPr/>
        </p:nvSpPr>
        <p:spPr bwMode="auto">
          <a:xfrm flipH="1">
            <a:off x="870585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371930" name="Rectangle 218"/>
          <p:cNvSpPr>
            <a:spLocks noChangeArrowheads="1"/>
          </p:cNvSpPr>
          <p:nvPr/>
        </p:nvSpPr>
        <p:spPr bwMode="auto">
          <a:xfrm flipH="1">
            <a:off x="848677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31" name="Rectangle 219"/>
          <p:cNvSpPr>
            <a:spLocks noChangeArrowheads="1"/>
          </p:cNvSpPr>
          <p:nvPr/>
        </p:nvSpPr>
        <p:spPr bwMode="auto">
          <a:xfrm flipH="1">
            <a:off x="804862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32" name="Rectangle 220"/>
          <p:cNvSpPr>
            <a:spLocks noChangeArrowheads="1"/>
          </p:cNvSpPr>
          <p:nvPr/>
        </p:nvSpPr>
        <p:spPr bwMode="auto">
          <a:xfrm flipH="1">
            <a:off x="782955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371933" name="Rectangle 221"/>
          <p:cNvSpPr>
            <a:spLocks noChangeArrowheads="1"/>
          </p:cNvSpPr>
          <p:nvPr/>
        </p:nvSpPr>
        <p:spPr bwMode="auto">
          <a:xfrm flipH="1">
            <a:off x="761047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34" name="Rectangle 222"/>
          <p:cNvSpPr>
            <a:spLocks noChangeArrowheads="1"/>
          </p:cNvSpPr>
          <p:nvPr/>
        </p:nvSpPr>
        <p:spPr bwMode="auto">
          <a:xfrm flipH="1">
            <a:off x="739140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371935" name="Rectangle 223"/>
          <p:cNvSpPr>
            <a:spLocks noChangeArrowheads="1"/>
          </p:cNvSpPr>
          <p:nvPr/>
        </p:nvSpPr>
        <p:spPr bwMode="auto">
          <a:xfrm>
            <a:off x="739140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36" name="Rectangle 224"/>
          <p:cNvSpPr>
            <a:spLocks noChangeArrowheads="1"/>
          </p:cNvSpPr>
          <p:nvPr/>
        </p:nvSpPr>
        <p:spPr bwMode="auto">
          <a:xfrm>
            <a:off x="761047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371937" name="Rectangle 225"/>
          <p:cNvSpPr>
            <a:spLocks noChangeArrowheads="1"/>
          </p:cNvSpPr>
          <p:nvPr/>
        </p:nvSpPr>
        <p:spPr bwMode="auto">
          <a:xfrm>
            <a:off x="782955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38" name="Rectangle 226"/>
          <p:cNvSpPr>
            <a:spLocks noChangeArrowheads="1"/>
          </p:cNvSpPr>
          <p:nvPr/>
        </p:nvSpPr>
        <p:spPr bwMode="auto">
          <a:xfrm>
            <a:off x="804862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371939" name="Rectangle 227"/>
          <p:cNvSpPr>
            <a:spLocks noChangeArrowheads="1"/>
          </p:cNvSpPr>
          <p:nvPr/>
        </p:nvSpPr>
        <p:spPr bwMode="auto">
          <a:xfrm>
            <a:off x="848677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371940" name="Rectangle 228"/>
          <p:cNvSpPr>
            <a:spLocks noChangeArrowheads="1"/>
          </p:cNvSpPr>
          <p:nvPr/>
        </p:nvSpPr>
        <p:spPr bwMode="auto">
          <a:xfrm>
            <a:off x="870585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41" name="Rectangle 229"/>
          <p:cNvSpPr>
            <a:spLocks noChangeArrowheads="1"/>
          </p:cNvSpPr>
          <p:nvPr/>
        </p:nvSpPr>
        <p:spPr bwMode="auto">
          <a:xfrm>
            <a:off x="892492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371942" name="Rectangle 230"/>
          <p:cNvSpPr>
            <a:spLocks noChangeArrowheads="1"/>
          </p:cNvSpPr>
          <p:nvPr/>
        </p:nvSpPr>
        <p:spPr bwMode="auto">
          <a:xfrm flipH="1">
            <a:off x="892492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71943" name="Rectangle 231"/>
          <p:cNvSpPr>
            <a:spLocks noChangeArrowheads="1"/>
          </p:cNvSpPr>
          <p:nvPr/>
        </p:nvSpPr>
        <p:spPr bwMode="auto">
          <a:xfrm flipH="1">
            <a:off x="870585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371944" name="Rectangle 232"/>
          <p:cNvSpPr>
            <a:spLocks noChangeArrowheads="1"/>
          </p:cNvSpPr>
          <p:nvPr/>
        </p:nvSpPr>
        <p:spPr bwMode="auto">
          <a:xfrm flipH="1">
            <a:off x="848677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45" name="Rectangle 233"/>
          <p:cNvSpPr>
            <a:spLocks noChangeArrowheads="1"/>
          </p:cNvSpPr>
          <p:nvPr/>
        </p:nvSpPr>
        <p:spPr bwMode="auto">
          <a:xfrm flipH="1">
            <a:off x="804862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46" name="Rectangle 234"/>
          <p:cNvSpPr>
            <a:spLocks noChangeArrowheads="1"/>
          </p:cNvSpPr>
          <p:nvPr/>
        </p:nvSpPr>
        <p:spPr bwMode="auto">
          <a:xfrm flipH="1">
            <a:off x="782955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371947" name="Rectangle 235"/>
          <p:cNvSpPr>
            <a:spLocks noChangeArrowheads="1"/>
          </p:cNvSpPr>
          <p:nvPr/>
        </p:nvSpPr>
        <p:spPr bwMode="auto">
          <a:xfrm flipH="1">
            <a:off x="761047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48" name="Rectangle 236"/>
          <p:cNvSpPr>
            <a:spLocks noChangeArrowheads="1"/>
          </p:cNvSpPr>
          <p:nvPr/>
        </p:nvSpPr>
        <p:spPr bwMode="auto">
          <a:xfrm flipH="1">
            <a:off x="739140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371949" name="Rectangle 237"/>
          <p:cNvSpPr>
            <a:spLocks noChangeArrowheads="1"/>
          </p:cNvSpPr>
          <p:nvPr/>
        </p:nvSpPr>
        <p:spPr bwMode="auto">
          <a:xfrm>
            <a:off x="739140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50" name="Rectangle 238"/>
          <p:cNvSpPr>
            <a:spLocks noChangeArrowheads="1"/>
          </p:cNvSpPr>
          <p:nvPr/>
        </p:nvSpPr>
        <p:spPr bwMode="auto">
          <a:xfrm>
            <a:off x="761047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371951" name="Rectangle 239"/>
          <p:cNvSpPr>
            <a:spLocks noChangeArrowheads="1"/>
          </p:cNvSpPr>
          <p:nvPr/>
        </p:nvSpPr>
        <p:spPr bwMode="auto">
          <a:xfrm>
            <a:off x="782955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52" name="Rectangle 240"/>
          <p:cNvSpPr>
            <a:spLocks noChangeArrowheads="1"/>
          </p:cNvSpPr>
          <p:nvPr/>
        </p:nvSpPr>
        <p:spPr bwMode="auto">
          <a:xfrm>
            <a:off x="804862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371953" name="Rectangle 241"/>
          <p:cNvSpPr>
            <a:spLocks noChangeArrowheads="1"/>
          </p:cNvSpPr>
          <p:nvPr/>
        </p:nvSpPr>
        <p:spPr bwMode="auto">
          <a:xfrm>
            <a:off x="848677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371954" name="Rectangle 242"/>
          <p:cNvSpPr>
            <a:spLocks noChangeArrowheads="1"/>
          </p:cNvSpPr>
          <p:nvPr/>
        </p:nvSpPr>
        <p:spPr bwMode="auto">
          <a:xfrm>
            <a:off x="870585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55" name="Rectangle 243"/>
          <p:cNvSpPr>
            <a:spLocks noChangeArrowheads="1"/>
          </p:cNvSpPr>
          <p:nvPr/>
        </p:nvSpPr>
        <p:spPr bwMode="auto">
          <a:xfrm>
            <a:off x="892492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371956" name="Rectangle 244"/>
          <p:cNvSpPr>
            <a:spLocks noChangeArrowheads="1"/>
          </p:cNvSpPr>
          <p:nvPr/>
        </p:nvSpPr>
        <p:spPr bwMode="auto">
          <a:xfrm flipH="1">
            <a:off x="892492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57" name="Rectangle 245"/>
          <p:cNvSpPr>
            <a:spLocks noChangeArrowheads="1"/>
          </p:cNvSpPr>
          <p:nvPr/>
        </p:nvSpPr>
        <p:spPr bwMode="auto">
          <a:xfrm flipH="1">
            <a:off x="870585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71958" name="Rectangle 246"/>
          <p:cNvSpPr>
            <a:spLocks noChangeArrowheads="1"/>
          </p:cNvSpPr>
          <p:nvPr/>
        </p:nvSpPr>
        <p:spPr bwMode="auto">
          <a:xfrm flipH="1">
            <a:off x="848677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59" name="Rectangle 247"/>
          <p:cNvSpPr>
            <a:spLocks noChangeArrowheads="1"/>
          </p:cNvSpPr>
          <p:nvPr/>
        </p:nvSpPr>
        <p:spPr bwMode="auto">
          <a:xfrm flipH="1">
            <a:off x="804862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60" name="Rectangle 248"/>
          <p:cNvSpPr>
            <a:spLocks noChangeArrowheads="1"/>
          </p:cNvSpPr>
          <p:nvPr/>
        </p:nvSpPr>
        <p:spPr bwMode="auto">
          <a:xfrm flipH="1">
            <a:off x="782955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371961" name="Rectangle 249"/>
          <p:cNvSpPr>
            <a:spLocks noChangeArrowheads="1"/>
          </p:cNvSpPr>
          <p:nvPr/>
        </p:nvSpPr>
        <p:spPr bwMode="auto">
          <a:xfrm flipH="1">
            <a:off x="761047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62" name="Rectangle 250"/>
          <p:cNvSpPr>
            <a:spLocks noChangeArrowheads="1"/>
          </p:cNvSpPr>
          <p:nvPr/>
        </p:nvSpPr>
        <p:spPr bwMode="auto">
          <a:xfrm flipH="1">
            <a:off x="739140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371963" name="AutoShape 251"/>
          <p:cNvSpPr>
            <a:spLocks noChangeArrowheads="1"/>
          </p:cNvSpPr>
          <p:nvPr/>
        </p:nvSpPr>
        <p:spPr bwMode="auto">
          <a:xfrm>
            <a:off x="7829550" y="2057400"/>
            <a:ext cx="219075" cy="2286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71964" name="AutoShape 252"/>
          <p:cNvSpPr>
            <a:spLocks noChangeArrowheads="1"/>
          </p:cNvSpPr>
          <p:nvPr/>
        </p:nvSpPr>
        <p:spPr bwMode="auto">
          <a:xfrm>
            <a:off x="8267700" y="2514600"/>
            <a:ext cx="219075" cy="228600"/>
          </a:xfrm>
          <a:prstGeom prst="sun">
            <a:avLst>
              <a:gd name="adj" fmla="val 25000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71965" name="Rectangle 253"/>
          <p:cNvSpPr>
            <a:spLocks noChangeArrowheads="1"/>
          </p:cNvSpPr>
          <p:nvPr/>
        </p:nvSpPr>
        <p:spPr bwMode="auto">
          <a:xfrm>
            <a:off x="826770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66" name="Rectangle 254"/>
          <p:cNvSpPr>
            <a:spLocks noChangeArrowheads="1"/>
          </p:cNvSpPr>
          <p:nvPr/>
        </p:nvSpPr>
        <p:spPr bwMode="auto">
          <a:xfrm flipH="1">
            <a:off x="826770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71967" name="Rectangle 255"/>
          <p:cNvSpPr>
            <a:spLocks noChangeArrowheads="1"/>
          </p:cNvSpPr>
          <p:nvPr/>
        </p:nvSpPr>
        <p:spPr bwMode="auto">
          <a:xfrm>
            <a:off x="826770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68" name="Rectangle 256"/>
          <p:cNvSpPr>
            <a:spLocks noChangeArrowheads="1"/>
          </p:cNvSpPr>
          <p:nvPr/>
        </p:nvSpPr>
        <p:spPr bwMode="auto">
          <a:xfrm flipH="1">
            <a:off x="826770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371969" name="Rectangle 257"/>
          <p:cNvSpPr>
            <a:spLocks noChangeArrowheads="1"/>
          </p:cNvSpPr>
          <p:nvPr/>
        </p:nvSpPr>
        <p:spPr bwMode="auto">
          <a:xfrm>
            <a:off x="826770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70" name="Rectangle 258"/>
          <p:cNvSpPr>
            <a:spLocks noChangeArrowheads="1"/>
          </p:cNvSpPr>
          <p:nvPr/>
        </p:nvSpPr>
        <p:spPr bwMode="auto">
          <a:xfrm flipH="1">
            <a:off x="826770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371971" name="Rectangle 259"/>
          <p:cNvSpPr>
            <a:spLocks noChangeArrowheads="1"/>
          </p:cNvSpPr>
          <p:nvPr/>
        </p:nvSpPr>
        <p:spPr bwMode="auto">
          <a:xfrm>
            <a:off x="826770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72" name="Oval 260"/>
          <p:cNvSpPr>
            <a:spLocks noChangeArrowheads="1"/>
          </p:cNvSpPr>
          <p:nvPr/>
        </p:nvSpPr>
        <p:spPr bwMode="auto">
          <a:xfrm>
            <a:off x="7435850" y="2103438"/>
            <a:ext cx="130175" cy="13652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71973" name="Oval 261"/>
          <p:cNvSpPr>
            <a:spLocks noChangeArrowheads="1"/>
          </p:cNvSpPr>
          <p:nvPr/>
        </p:nvSpPr>
        <p:spPr bwMode="auto">
          <a:xfrm>
            <a:off x="8312150" y="2103438"/>
            <a:ext cx="130175" cy="136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71974" name="Oval 262"/>
          <p:cNvSpPr>
            <a:spLocks noChangeArrowheads="1"/>
          </p:cNvSpPr>
          <p:nvPr/>
        </p:nvSpPr>
        <p:spPr bwMode="auto">
          <a:xfrm>
            <a:off x="8969375" y="1874838"/>
            <a:ext cx="130175" cy="13652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71975" name="Line 263"/>
          <p:cNvSpPr>
            <a:spLocks noChangeShapeType="1"/>
          </p:cNvSpPr>
          <p:nvPr/>
        </p:nvSpPr>
        <p:spPr bwMode="auto">
          <a:xfrm rot="5400000" flipV="1">
            <a:off x="8386762" y="2205038"/>
            <a:ext cx="174625" cy="1841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76" name="Rectangle 264"/>
          <p:cNvSpPr>
            <a:spLocks noChangeArrowheads="1"/>
          </p:cNvSpPr>
          <p:nvPr/>
        </p:nvSpPr>
        <p:spPr bwMode="auto">
          <a:xfrm>
            <a:off x="228600" y="1143000"/>
            <a:ext cx="13096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b="0">
                <a:solidFill>
                  <a:schemeClr val="bg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000" b="0">
                <a:solidFill>
                  <a:schemeClr val="bg2"/>
                </a:solidFill>
                <a:ea typeface="宋体" panose="02010600030101010101" pitchFamily="2" charset="-122"/>
              </a:rPr>
              <a:t> 	1 </a:t>
            </a:r>
            <a:endParaRPr lang="en-US" altLang="zh-CN" sz="2000" b="0">
              <a:ea typeface="宋体" panose="0201060003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0">
                <a:solidFill>
                  <a:schemeClr val="accent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sz="2000" b="0">
                <a:solidFill>
                  <a:schemeClr val="accent1"/>
                </a:solidFill>
                <a:ea typeface="宋体" panose="02010600030101010101" pitchFamily="2" charset="-122"/>
              </a:rPr>
              <a:t> 	1</a:t>
            </a:r>
            <a:endParaRPr lang="en-US" altLang="zh-CN" sz="2400" b="0">
              <a:solidFill>
                <a:schemeClr val="folHlink"/>
              </a:solidFill>
              <a:latin typeface="Capitals" charset="0"/>
              <a:ea typeface="宋体" panose="02010600030101010101" pitchFamily="2" charset="-122"/>
            </a:endParaRPr>
          </a:p>
        </p:txBody>
      </p:sp>
      <p:sp>
        <p:nvSpPr>
          <p:cNvPr id="371977" name="Line 265"/>
          <p:cNvSpPr>
            <a:spLocks noChangeShapeType="1"/>
          </p:cNvSpPr>
          <p:nvPr/>
        </p:nvSpPr>
        <p:spPr bwMode="auto">
          <a:xfrm flipV="1">
            <a:off x="8328025" y="2209800"/>
            <a:ext cx="511175" cy="4127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78" name="AutoShape 266"/>
          <p:cNvSpPr>
            <a:spLocks noChangeArrowheads="1"/>
          </p:cNvSpPr>
          <p:nvPr/>
        </p:nvSpPr>
        <p:spPr bwMode="auto">
          <a:xfrm>
            <a:off x="22860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79" name="AutoShape 267"/>
          <p:cNvSpPr>
            <a:spLocks noChangeArrowheads="1"/>
          </p:cNvSpPr>
          <p:nvPr/>
        </p:nvSpPr>
        <p:spPr bwMode="auto">
          <a:xfrm>
            <a:off x="25654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80" name="AutoShape 268"/>
          <p:cNvSpPr>
            <a:spLocks noChangeArrowheads="1"/>
          </p:cNvSpPr>
          <p:nvPr/>
        </p:nvSpPr>
        <p:spPr bwMode="auto">
          <a:xfrm>
            <a:off x="28448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81" name="AutoShape 269"/>
          <p:cNvSpPr>
            <a:spLocks noChangeArrowheads="1"/>
          </p:cNvSpPr>
          <p:nvPr/>
        </p:nvSpPr>
        <p:spPr bwMode="auto">
          <a:xfrm>
            <a:off x="31242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82" name="AutoShape 270"/>
          <p:cNvSpPr>
            <a:spLocks noChangeArrowheads="1"/>
          </p:cNvSpPr>
          <p:nvPr/>
        </p:nvSpPr>
        <p:spPr bwMode="auto">
          <a:xfrm>
            <a:off x="42672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83" name="AutoShape 271"/>
          <p:cNvSpPr>
            <a:spLocks noChangeArrowheads="1"/>
          </p:cNvSpPr>
          <p:nvPr/>
        </p:nvSpPr>
        <p:spPr bwMode="auto">
          <a:xfrm>
            <a:off x="45720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84" name="AutoShape 272"/>
          <p:cNvSpPr>
            <a:spLocks noChangeArrowheads="1"/>
          </p:cNvSpPr>
          <p:nvPr/>
        </p:nvSpPr>
        <p:spPr bwMode="auto">
          <a:xfrm>
            <a:off x="48768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85" name="Line 273"/>
          <p:cNvSpPr>
            <a:spLocks noChangeShapeType="1"/>
          </p:cNvSpPr>
          <p:nvPr/>
        </p:nvSpPr>
        <p:spPr bwMode="auto">
          <a:xfrm flipH="1" flipV="1">
            <a:off x="8837613" y="1736725"/>
            <a:ext cx="17462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986" name="Text Box 274"/>
          <p:cNvSpPr txBox="1">
            <a:spLocks noChangeArrowheads="1"/>
          </p:cNvSpPr>
          <p:nvPr/>
        </p:nvSpPr>
        <p:spPr bwMode="auto">
          <a:xfrm>
            <a:off x="3581400" y="16764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71987" name="Text Box 275"/>
          <p:cNvSpPr txBox="1">
            <a:spLocks noChangeArrowheads="1"/>
          </p:cNvSpPr>
          <p:nvPr/>
        </p:nvSpPr>
        <p:spPr bwMode="auto">
          <a:xfrm>
            <a:off x="0" y="4419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71988" name="Text Box 276"/>
          <p:cNvSpPr txBox="1">
            <a:spLocks noChangeArrowheads="1"/>
          </p:cNvSpPr>
          <p:nvPr/>
        </p:nvSpPr>
        <p:spPr bwMode="auto">
          <a:xfrm>
            <a:off x="1828800" y="32004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800377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80486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Checkers Alpha-Beta Example</a:t>
            </a:r>
          </a:p>
        </p:txBody>
      </p:sp>
      <p:grpSp>
        <p:nvGrpSpPr>
          <p:cNvPr id="372739" name="Group 3"/>
          <p:cNvGrpSpPr>
            <a:grpSpLocks/>
          </p:cNvGrpSpPr>
          <p:nvPr/>
        </p:nvGrpSpPr>
        <p:grpSpPr bwMode="auto">
          <a:xfrm>
            <a:off x="3962400" y="5638800"/>
            <a:ext cx="282575" cy="533400"/>
            <a:chOff x="-34" y="3552"/>
            <a:chExt cx="178" cy="336"/>
          </a:xfrm>
        </p:grpSpPr>
        <p:sp>
          <p:nvSpPr>
            <p:cNvPr id="372740" name="AutoShape 4"/>
            <p:cNvSpPr>
              <a:spLocks noChangeArrowheads="1"/>
            </p:cNvSpPr>
            <p:nvPr/>
          </p:nvSpPr>
          <p:spPr bwMode="auto">
            <a:xfrm>
              <a:off x="1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741" name="Text Box 5"/>
            <p:cNvSpPr txBox="1">
              <a:spLocks noChangeArrowheads="1"/>
            </p:cNvSpPr>
            <p:nvPr/>
          </p:nvSpPr>
          <p:spPr bwMode="auto">
            <a:xfrm>
              <a:off x="-3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2742" name="AutoShape 6"/>
          <p:cNvCxnSpPr>
            <a:cxnSpLocks noChangeShapeType="1"/>
            <a:stCxn id="372740" idx="0"/>
            <a:endCxn id="372744" idx="3"/>
          </p:cNvCxnSpPr>
          <p:nvPr/>
        </p:nvCxnSpPr>
        <p:spPr bwMode="auto">
          <a:xfrm flipV="1">
            <a:off x="4114800" y="4572000"/>
            <a:ext cx="76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743" name="Group 7"/>
          <p:cNvGrpSpPr>
            <a:grpSpLocks/>
          </p:cNvGrpSpPr>
          <p:nvPr/>
        </p:nvGrpSpPr>
        <p:grpSpPr bwMode="auto">
          <a:xfrm>
            <a:off x="3908425" y="4267200"/>
            <a:ext cx="358775" cy="304800"/>
            <a:chOff x="398" y="2832"/>
            <a:chExt cx="226" cy="192"/>
          </a:xfrm>
        </p:grpSpPr>
        <p:sp>
          <p:nvSpPr>
            <p:cNvPr id="372744" name="AutoShape 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745" name="Text Box 9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2746" name="AutoShape 10"/>
          <p:cNvCxnSpPr>
            <a:cxnSpLocks noChangeShapeType="1"/>
            <a:stCxn id="372744" idx="0"/>
            <a:endCxn id="372883" idx="3"/>
          </p:cNvCxnSpPr>
          <p:nvPr/>
        </p:nvCxnSpPr>
        <p:spPr bwMode="auto">
          <a:xfrm flipH="1" flipV="1">
            <a:off x="3711575" y="2971800"/>
            <a:ext cx="47942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747" name="Group 11"/>
          <p:cNvGrpSpPr>
            <a:grpSpLocks/>
          </p:cNvGrpSpPr>
          <p:nvPr/>
        </p:nvGrpSpPr>
        <p:grpSpPr bwMode="auto">
          <a:xfrm>
            <a:off x="4267200" y="5638800"/>
            <a:ext cx="282575" cy="533400"/>
            <a:chOff x="158" y="3552"/>
            <a:chExt cx="178" cy="336"/>
          </a:xfrm>
        </p:grpSpPr>
        <p:sp>
          <p:nvSpPr>
            <p:cNvPr id="372748" name="AutoShape 12"/>
            <p:cNvSpPr>
              <a:spLocks noChangeArrowheads="1"/>
            </p:cNvSpPr>
            <p:nvPr/>
          </p:nvSpPr>
          <p:spPr bwMode="auto">
            <a:xfrm>
              <a:off x="20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749" name="Text Box 13"/>
            <p:cNvSpPr txBox="1">
              <a:spLocks noChangeArrowheads="1"/>
            </p:cNvSpPr>
            <p:nvPr/>
          </p:nvSpPr>
          <p:spPr bwMode="auto">
            <a:xfrm>
              <a:off x="158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2750" name="AutoShape 14"/>
          <p:cNvCxnSpPr>
            <a:cxnSpLocks noChangeShapeType="1"/>
            <a:stCxn id="372748" idx="0"/>
            <a:endCxn id="372744" idx="3"/>
          </p:cNvCxnSpPr>
          <p:nvPr/>
        </p:nvCxnSpPr>
        <p:spPr bwMode="auto">
          <a:xfrm flipH="1" flipV="1">
            <a:off x="4191000" y="4572000"/>
            <a:ext cx="2286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751" name="Group 15"/>
          <p:cNvGrpSpPr>
            <a:grpSpLocks/>
          </p:cNvGrpSpPr>
          <p:nvPr/>
        </p:nvGrpSpPr>
        <p:grpSpPr bwMode="auto">
          <a:xfrm>
            <a:off x="4572000" y="5638800"/>
            <a:ext cx="282575" cy="533400"/>
            <a:chOff x="350" y="3552"/>
            <a:chExt cx="178" cy="336"/>
          </a:xfrm>
        </p:grpSpPr>
        <p:sp>
          <p:nvSpPr>
            <p:cNvPr id="372752" name="AutoShape 16"/>
            <p:cNvSpPr>
              <a:spLocks noChangeArrowheads="1"/>
            </p:cNvSpPr>
            <p:nvPr/>
          </p:nvSpPr>
          <p:spPr bwMode="auto">
            <a:xfrm>
              <a:off x="39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753" name="Text Box 17"/>
            <p:cNvSpPr txBox="1">
              <a:spLocks noChangeArrowheads="1"/>
            </p:cNvSpPr>
            <p:nvPr/>
          </p:nvSpPr>
          <p:spPr bwMode="auto">
            <a:xfrm>
              <a:off x="35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2754" name="AutoShape 18"/>
          <p:cNvCxnSpPr>
            <a:cxnSpLocks noChangeShapeType="1"/>
            <a:stCxn id="372752" idx="0"/>
            <a:endCxn id="372744" idx="3"/>
          </p:cNvCxnSpPr>
          <p:nvPr/>
        </p:nvCxnSpPr>
        <p:spPr bwMode="auto">
          <a:xfrm flipH="1" flipV="1">
            <a:off x="4191000" y="4572000"/>
            <a:ext cx="533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755" name="Group 19"/>
          <p:cNvGrpSpPr>
            <a:grpSpLocks/>
          </p:cNvGrpSpPr>
          <p:nvPr/>
        </p:nvGrpSpPr>
        <p:grpSpPr bwMode="auto">
          <a:xfrm>
            <a:off x="4876800" y="5638800"/>
            <a:ext cx="282575" cy="533400"/>
            <a:chOff x="542" y="3552"/>
            <a:chExt cx="178" cy="336"/>
          </a:xfrm>
        </p:grpSpPr>
        <p:sp>
          <p:nvSpPr>
            <p:cNvPr id="372756" name="AutoShape 20"/>
            <p:cNvSpPr>
              <a:spLocks noChangeArrowheads="1"/>
            </p:cNvSpPr>
            <p:nvPr/>
          </p:nvSpPr>
          <p:spPr bwMode="auto">
            <a:xfrm>
              <a:off x="59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757" name="Text Box 21"/>
            <p:cNvSpPr txBox="1">
              <a:spLocks noChangeArrowheads="1"/>
            </p:cNvSpPr>
            <p:nvPr/>
          </p:nvSpPr>
          <p:spPr bwMode="auto">
            <a:xfrm>
              <a:off x="54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2758" name="AutoShape 22"/>
          <p:cNvCxnSpPr>
            <a:cxnSpLocks noChangeShapeType="1"/>
            <a:stCxn id="372756" idx="0"/>
            <a:endCxn id="372744" idx="3"/>
          </p:cNvCxnSpPr>
          <p:nvPr/>
        </p:nvCxnSpPr>
        <p:spPr bwMode="auto">
          <a:xfrm flipH="1" flipV="1">
            <a:off x="4191000" y="4572000"/>
            <a:ext cx="838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759" name="Group 23"/>
          <p:cNvGrpSpPr>
            <a:grpSpLocks/>
          </p:cNvGrpSpPr>
          <p:nvPr/>
        </p:nvGrpSpPr>
        <p:grpSpPr bwMode="auto">
          <a:xfrm>
            <a:off x="5289550" y="5638800"/>
            <a:ext cx="282575" cy="533400"/>
            <a:chOff x="802" y="3552"/>
            <a:chExt cx="178" cy="336"/>
          </a:xfrm>
        </p:grpSpPr>
        <p:sp>
          <p:nvSpPr>
            <p:cNvPr id="372760" name="AutoShape 24"/>
            <p:cNvSpPr>
              <a:spLocks noChangeArrowheads="1"/>
            </p:cNvSpPr>
            <p:nvPr/>
          </p:nvSpPr>
          <p:spPr bwMode="auto">
            <a:xfrm>
              <a:off x="85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761" name="Text Box 25"/>
            <p:cNvSpPr txBox="1">
              <a:spLocks noChangeArrowheads="1"/>
            </p:cNvSpPr>
            <p:nvPr/>
          </p:nvSpPr>
          <p:spPr bwMode="auto">
            <a:xfrm>
              <a:off x="80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cxnSp>
        <p:nvCxnSpPr>
          <p:cNvPr id="372762" name="AutoShape 26"/>
          <p:cNvCxnSpPr>
            <a:cxnSpLocks noChangeShapeType="1"/>
            <a:stCxn id="372760" idx="0"/>
            <a:endCxn id="372764" idx="3"/>
          </p:cNvCxnSpPr>
          <p:nvPr/>
        </p:nvCxnSpPr>
        <p:spPr bwMode="auto">
          <a:xfrm flipH="1" flipV="1">
            <a:off x="4876800" y="4572000"/>
            <a:ext cx="56515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763" name="Group 27"/>
          <p:cNvGrpSpPr>
            <a:grpSpLocks/>
          </p:cNvGrpSpPr>
          <p:nvPr/>
        </p:nvGrpSpPr>
        <p:grpSpPr bwMode="auto">
          <a:xfrm>
            <a:off x="4594225" y="4267200"/>
            <a:ext cx="358775" cy="304800"/>
            <a:chOff x="398" y="2832"/>
            <a:chExt cx="226" cy="192"/>
          </a:xfrm>
        </p:grpSpPr>
        <p:sp>
          <p:nvSpPr>
            <p:cNvPr id="372764" name="AutoShape 2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765" name="Text Box 29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cxnSp>
        <p:nvCxnSpPr>
          <p:cNvPr id="372766" name="AutoShape 30"/>
          <p:cNvCxnSpPr>
            <a:cxnSpLocks noChangeShapeType="1"/>
            <a:stCxn id="372764" idx="0"/>
            <a:endCxn id="372883" idx="3"/>
          </p:cNvCxnSpPr>
          <p:nvPr/>
        </p:nvCxnSpPr>
        <p:spPr bwMode="auto">
          <a:xfrm flipH="1" flipV="1">
            <a:off x="3711575" y="2971800"/>
            <a:ext cx="116522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767" name="Group 31"/>
          <p:cNvGrpSpPr>
            <a:grpSpLocks/>
          </p:cNvGrpSpPr>
          <p:nvPr/>
        </p:nvGrpSpPr>
        <p:grpSpPr bwMode="auto">
          <a:xfrm>
            <a:off x="0" y="5638800"/>
            <a:ext cx="282575" cy="533400"/>
            <a:chOff x="1056" y="3552"/>
            <a:chExt cx="178" cy="336"/>
          </a:xfrm>
        </p:grpSpPr>
        <p:sp>
          <p:nvSpPr>
            <p:cNvPr id="372768" name="AutoShape 32"/>
            <p:cNvSpPr>
              <a:spLocks noChangeArrowheads="1"/>
            </p:cNvSpPr>
            <p:nvPr/>
          </p:nvSpPr>
          <p:spPr bwMode="auto">
            <a:xfrm>
              <a:off x="110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769" name="Text Box 33"/>
            <p:cNvSpPr txBox="1">
              <a:spLocks noChangeArrowheads="1"/>
            </p:cNvSpPr>
            <p:nvPr/>
          </p:nvSpPr>
          <p:spPr bwMode="auto">
            <a:xfrm>
              <a:off x="105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72770" name="AutoShape 34"/>
          <p:cNvCxnSpPr>
            <a:cxnSpLocks noChangeShapeType="1"/>
            <a:stCxn id="372768" idx="0"/>
            <a:endCxn id="372772" idx="3"/>
          </p:cNvCxnSpPr>
          <p:nvPr/>
        </p:nvCxnSpPr>
        <p:spPr bwMode="auto">
          <a:xfrm flipV="1">
            <a:off x="152400" y="4572000"/>
            <a:ext cx="12414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771" name="Group 35"/>
          <p:cNvGrpSpPr>
            <a:grpSpLocks/>
          </p:cNvGrpSpPr>
          <p:nvPr/>
        </p:nvGrpSpPr>
        <p:grpSpPr bwMode="auto">
          <a:xfrm>
            <a:off x="1111250" y="4267200"/>
            <a:ext cx="358775" cy="304800"/>
            <a:chOff x="398" y="2832"/>
            <a:chExt cx="226" cy="192"/>
          </a:xfrm>
        </p:grpSpPr>
        <p:sp>
          <p:nvSpPr>
            <p:cNvPr id="372772" name="AutoShape 36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773" name="Text Box 37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72774" name="AutoShape 38"/>
          <p:cNvCxnSpPr>
            <a:cxnSpLocks noChangeShapeType="1"/>
            <a:stCxn id="372772" idx="0"/>
            <a:endCxn id="372883" idx="3"/>
          </p:cNvCxnSpPr>
          <p:nvPr/>
        </p:nvCxnSpPr>
        <p:spPr bwMode="auto">
          <a:xfrm flipV="1">
            <a:off x="1393825" y="2971800"/>
            <a:ext cx="23177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775" name="Group 39"/>
          <p:cNvGrpSpPr>
            <a:grpSpLocks/>
          </p:cNvGrpSpPr>
          <p:nvPr/>
        </p:nvGrpSpPr>
        <p:grpSpPr bwMode="auto">
          <a:xfrm>
            <a:off x="381000" y="5638800"/>
            <a:ext cx="282575" cy="533400"/>
            <a:chOff x="1296" y="3552"/>
            <a:chExt cx="178" cy="336"/>
          </a:xfrm>
        </p:grpSpPr>
        <p:sp>
          <p:nvSpPr>
            <p:cNvPr id="372776" name="AutoShape 40"/>
            <p:cNvSpPr>
              <a:spLocks noChangeArrowheads="1"/>
            </p:cNvSpPr>
            <p:nvPr/>
          </p:nvSpPr>
          <p:spPr bwMode="auto">
            <a:xfrm>
              <a:off x="134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777" name="Text Box 41"/>
            <p:cNvSpPr txBox="1">
              <a:spLocks noChangeArrowheads="1"/>
            </p:cNvSpPr>
            <p:nvPr/>
          </p:nvSpPr>
          <p:spPr bwMode="auto">
            <a:xfrm>
              <a:off x="129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2778" name="AutoShape 42"/>
          <p:cNvCxnSpPr>
            <a:cxnSpLocks noChangeShapeType="1"/>
            <a:stCxn id="372776" idx="0"/>
            <a:endCxn id="372780" idx="3"/>
          </p:cNvCxnSpPr>
          <p:nvPr/>
        </p:nvCxnSpPr>
        <p:spPr bwMode="auto">
          <a:xfrm flipV="1">
            <a:off x="533400" y="4572000"/>
            <a:ext cx="15462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779" name="Group 43"/>
          <p:cNvGrpSpPr>
            <a:grpSpLocks/>
          </p:cNvGrpSpPr>
          <p:nvPr/>
        </p:nvGrpSpPr>
        <p:grpSpPr bwMode="auto">
          <a:xfrm>
            <a:off x="1797050" y="4267200"/>
            <a:ext cx="358775" cy="304800"/>
            <a:chOff x="398" y="2832"/>
            <a:chExt cx="226" cy="192"/>
          </a:xfrm>
        </p:grpSpPr>
        <p:sp>
          <p:nvSpPr>
            <p:cNvPr id="372780" name="AutoShape 44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781" name="Text Box 45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2782" name="AutoShape 46"/>
          <p:cNvCxnSpPr>
            <a:cxnSpLocks noChangeShapeType="1"/>
            <a:stCxn id="372780" idx="0"/>
            <a:endCxn id="372883" idx="3"/>
          </p:cNvCxnSpPr>
          <p:nvPr/>
        </p:nvCxnSpPr>
        <p:spPr bwMode="auto">
          <a:xfrm flipV="1">
            <a:off x="2079625" y="2971800"/>
            <a:ext cx="16319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783" name="Group 47"/>
          <p:cNvGrpSpPr>
            <a:grpSpLocks/>
          </p:cNvGrpSpPr>
          <p:nvPr/>
        </p:nvGrpSpPr>
        <p:grpSpPr bwMode="auto">
          <a:xfrm>
            <a:off x="654050" y="5638800"/>
            <a:ext cx="282575" cy="533400"/>
            <a:chOff x="1468" y="3552"/>
            <a:chExt cx="178" cy="336"/>
          </a:xfrm>
        </p:grpSpPr>
        <p:sp>
          <p:nvSpPr>
            <p:cNvPr id="372784" name="AutoShape 48"/>
            <p:cNvSpPr>
              <a:spLocks noChangeArrowheads="1"/>
            </p:cNvSpPr>
            <p:nvPr/>
          </p:nvSpPr>
          <p:spPr bwMode="auto">
            <a:xfrm>
              <a:off x="151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785" name="Text Box 49"/>
            <p:cNvSpPr txBox="1">
              <a:spLocks noChangeArrowheads="1"/>
            </p:cNvSpPr>
            <p:nvPr/>
          </p:nvSpPr>
          <p:spPr bwMode="auto">
            <a:xfrm>
              <a:off x="1468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2786" name="AutoShape 50"/>
          <p:cNvCxnSpPr>
            <a:cxnSpLocks noChangeShapeType="1"/>
            <a:stCxn id="372784" idx="0"/>
            <a:endCxn id="372780" idx="3"/>
          </p:cNvCxnSpPr>
          <p:nvPr/>
        </p:nvCxnSpPr>
        <p:spPr bwMode="auto">
          <a:xfrm flipV="1">
            <a:off x="806450" y="4572000"/>
            <a:ext cx="12731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787" name="Group 51"/>
          <p:cNvGrpSpPr>
            <a:grpSpLocks/>
          </p:cNvGrpSpPr>
          <p:nvPr/>
        </p:nvGrpSpPr>
        <p:grpSpPr bwMode="auto">
          <a:xfrm>
            <a:off x="958850" y="5638800"/>
            <a:ext cx="282575" cy="533400"/>
            <a:chOff x="1660" y="3552"/>
            <a:chExt cx="178" cy="336"/>
          </a:xfrm>
        </p:grpSpPr>
        <p:sp>
          <p:nvSpPr>
            <p:cNvPr id="372788" name="AutoShape 52"/>
            <p:cNvSpPr>
              <a:spLocks noChangeArrowheads="1"/>
            </p:cNvSpPr>
            <p:nvPr/>
          </p:nvSpPr>
          <p:spPr bwMode="auto">
            <a:xfrm>
              <a:off x="170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789" name="Text Box 53"/>
            <p:cNvSpPr txBox="1">
              <a:spLocks noChangeArrowheads="1"/>
            </p:cNvSpPr>
            <p:nvPr/>
          </p:nvSpPr>
          <p:spPr bwMode="auto">
            <a:xfrm>
              <a:off x="166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2790" name="AutoShape 54"/>
          <p:cNvCxnSpPr>
            <a:cxnSpLocks noChangeShapeType="1"/>
            <a:stCxn id="372788" idx="0"/>
            <a:endCxn id="372780" idx="3"/>
          </p:cNvCxnSpPr>
          <p:nvPr/>
        </p:nvCxnSpPr>
        <p:spPr bwMode="auto">
          <a:xfrm flipV="1">
            <a:off x="1111250" y="4572000"/>
            <a:ext cx="9683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791" name="Group 55"/>
          <p:cNvGrpSpPr>
            <a:grpSpLocks/>
          </p:cNvGrpSpPr>
          <p:nvPr/>
        </p:nvGrpSpPr>
        <p:grpSpPr bwMode="auto">
          <a:xfrm>
            <a:off x="1263650" y="5638800"/>
            <a:ext cx="282575" cy="533400"/>
            <a:chOff x="1852" y="3552"/>
            <a:chExt cx="178" cy="336"/>
          </a:xfrm>
        </p:grpSpPr>
        <p:sp>
          <p:nvSpPr>
            <p:cNvPr id="372792" name="AutoShape 56"/>
            <p:cNvSpPr>
              <a:spLocks noChangeArrowheads="1"/>
            </p:cNvSpPr>
            <p:nvPr/>
          </p:nvSpPr>
          <p:spPr bwMode="auto">
            <a:xfrm>
              <a:off x="190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793" name="Text Box 57"/>
            <p:cNvSpPr txBox="1">
              <a:spLocks noChangeArrowheads="1"/>
            </p:cNvSpPr>
            <p:nvPr/>
          </p:nvSpPr>
          <p:spPr bwMode="auto">
            <a:xfrm>
              <a:off x="185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2794" name="AutoShape 58"/>
          <p:cNvCxnSpPr>
            <a:cxnSpLocks noChangeShapeType="1"/>
            <a:stCxn id="372792" idx="0"/>
            <a:endCxn id="372780" idx="3"/>
          </p:cNvCxnSpPr>
          <p:nvPr/>
        </p:nvCxnSpPr>
        <p:spPr bwMode="auto">
          <a:xfrm flipV="1">
            <a:off x="1416050" y="4572000"/>
            <a:ext cx="6635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795" name="Group 59"/>
          <p:cNvGrpSpPr>
            <a:grpSpLocks/>
          </p:cNvGrpSpPr>
          <p:nvPr/>
        </p:nvGrpSpPr>
        <p:grpSpPr bwMode="auto">
          <a:xfrm>
            <a:off x="1546225" y="5638800"/>
            <a:ext cx="282575" cy="533400"/>
            <a:chOff x="2030" y="3552"/>
            <a:chExt cx="178" cy="336"/>
          </a:xfrm>
        </p:grpSpPr>
        <p:sp>
          <p:nvSpPr>
            <p:cNvPr id="372796" name="AutoShape 60"/>
            <p:cNvSpPr>
              <a:spLocks noChangeArrowheads="1"/>
            </p:cNvSpPr>
            <p:nvPr/>
          </p:nvSpPr>
          <p:spPr bwMode="auto">
            <a:xfrm>
              <a:off x="207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797" name="Text Box 61"/>
            <p:cNvSpPr txBox="1">
              <a:spLocks noChangeArrowheads="1"/>
            </p:cNvSpPr>
            <p:nvPr/>
          </p:nvSpPr>
          <p:spPr bwMode="auto">
            <a:xfrm>
              <a:off x="203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2798" name="AutoShape 62"/>
          <p:cNvCxnSpPr>
            <a:cxnSpLocks noChangeShapeType="1"/>
            <a:stCxn id="372796" idx="0"/>
            <a:endCxn id="372780" idx="3"/>
          </p:cNvCxnSpPr>
          <p:nvPr/>
        </p:nvCxnSpPr>
        <p:spPr bwMode="auto">
          <a:xfrm flipV="1">
            <a:off x="1698625" y="4572000"/>
            <a:ext cx="3810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799" name="Group 63"/>
          <p:cNvGrpSpPr>
            <a:grpSpLocks/>
          </p:cNvGrpSpPr>
          <p:nvPr/>
        </p:nvGrpSpPr>
        <p:grpSpPr bwMode="auto">
          <a:xfrm>
            <a:off x="1981200" y="5638800"/>
            <a:ext cx="282575" cy="533400"/>
            <a:chOff x="2304" y="3552"/>
            <a:chExt cx="178" cy="336"/>
          </a:xfrm>
        </p:grpSpPr>
        <p:sp>
          <p:nvSpPr>
            <p:cNvPr id="372800" name="AutoShape 64"/>
            <p:cNvSpPr>
              <a:spLocks noChangeArrowheads="1"/>
            </p:cNvSpPr>
            <p:nvPr/>
          </p:nvSpPr>
          <p:spPr bwMode="auto">
            <a:xfrm>
              <a:off x="235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801" name="Text Box 65"/>
            <p:cNvSpPr txBox="1">
              <a:spLocks noChangeArrowheads="1"/>
            </p:cNvSpPr>
            <p:nvPr/>
          </p:nvSpPr>
          <p:spPr bwMode="auto">
            <a:xfrm>
              <a:off x="230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2802" name="AutoShape 66"/>
          <p:cNvCxnSpPr>
            <a:cxnSpLocks noChangeShapeType="1"/>
            <a:stCxn id="372800" idx="0"/>
            <a:endCxn id="372804" idx="3"/>
          </p:cNvCxnSpPr>
          <p:nvPr/>
        </p:nvCxnSpPr>
        <p:spPr bwMode="auto">
          <a:xfrm flipV="1">
            <a:off x="2133600" y="4572000"/>
            <a:ext cx="7080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803" name="Group 67"/>
          <p:cNvGrpSpPr>
            <a:grpSpLocks/>
          </p:cNvGrpSpPr>
          <p:nvPr/>
        </p:nvGrpSpPr>
        <p:grpSpPr bwMode="auto">
          <a:xfrm>
            <a:off x="2559050" y="4267200"/>
            <a:ext cx="358775" cy="304800"/>
            <a:chOff x="398" y="2832"/>
            <a:chExt cx="226" cy="192"/>
          </a:xfrm>
        </p:grpSpPr>
        <p:sp>
          <p:nvSpPr>
            <p:cNvPr id="372804" name="AutoShape 6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805" name="Text Box 69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2806" name="AutoShape 70"/>
          <p:cNvCxnSpPr>
            <a:cxnSpLocks noChangeShapeType="1"/>
            <a:stCxn id="372804" idx="0"/>
            <a:endCxn id="372883" idx="3"/>
          </p:cNvCxnSpPr>
          <p:nvPr/>
        </p:nvCxnSpPr>
        <p:spPr bwMode="auto">
          <a:xfrm flipV="1">
            <a:off x="2841625" y="2971800"/>
            <a:ext cx="8699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807" name="Group 71"/>
          <p:cNvGrpSpPr>
            <a:grpSpLocks/>
          </p:cNvGrpSpPr>
          <p:nvPr/>
        </p:nvGrpSpPr>
        <p:grpSpPr bwMode="auto">
          <a:xfrm>
            <a:off x="2232025" y="5638800"/>
            <a:ext cx="282575" cy="533400"/>
            <a:chOff x="2462" y="3552"/>
            <a:chExt cx="178" cy="336"/>
          </a:xfrm>
        </p:grpSpPr>
        <p:sp>
          <p:nvSpPr>
            <p:cNvPr id="372808" name="AutoShape 72"/>
            <p:cNvSpPr>
              <a:spLocks noChangeArrowheads="1"/>
            </p:cNvSpPr>
            <p:nvPr/>
          </p:nvSpPr>
          <p:spPr bwMode="auto">
            <a:xfrm>
              <a:off x="251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809" name="Text Box 73"/>
            <p:cNvSpPr txBox="1">
              <a:spLocks noChangeArrowheads="1"/>
            </p:cNvSpPr>
            <p:nvPr/>
          </p:nvSpPr>
          <p:spPr bwMode="auto">
            <a:xfrm>
              <a:off x="246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2810" name="AutoShape 74"/>
          <p:cNvCxnSpPr>
            <a:cxnSpLocks noChangeShapeType="1"/>
            <a:stCxn id="372808" idx="0"/>
            <a:endCxn id="372804" idx="3"/>
          </p:cNvCxnSpPr>
          <p:nvPr/>
        </p:nvCxnSpPr>
        <p:spPr bwMode="auto">
          <a:xfrm flipV="1">
            <a:off x="2384425" y="4572000"/>
            <a:ext cx="457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811" name="Group 75"/>
          <p:cNvGrpSpPr>
            <a:grpSpLocks/>
          </p:cNvGrpSpPr>
          <p:nvPr/>
        </p:nvGrpSpPr>
        <p:grpSpPr bwMode="auto">
          <a:xfrm>
            <a:off x="2536825" y="5638800"/>
            <a:ext cx="282575" cy="533400"/>
            <a:chOff x="2654" y="3552"/>
            <a:chExt cx="178" cy="336"/>
          </a:xfrm>
        </p:grpSpPr>
        <p:sp>
          <p:nvSpPr>
            <p:cNvPr id="372812" name="AutoShape 76"/>
            <p:cNvSpPr>
              <a:spLocks noChangeArrowheads="1"/>
            </p:cNvSpPr>
            <p:nvPr/>
          </p:nvSpPr>
          <p:spPr bwMode="auto">
            <a:xfrm>
              <a:off x="270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813" name="Text Box 77"/>
            <p:cNvSpPr txBox="1">
              <a:spLocks noChangeArrowheads="1"/>
            </p:cNvSpPr>
            <p:nvPr/>
          </p:nvSpPr>
          <p:spPr bwMode="auto">
            <a:xfrm>
              <a:off x="265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2814" name="AutoShape 78"/>
          <p:cNvCxnSpPr>
            <a:cxnSpLocks noChangeShapeType="1"/>
            <a:stCxn id="372812" idx="0"/>
            <a:endCxn id="372804" idx="3"/>
          </p:cNvCxnSpPr>
          <p:nvPr/>
        </p:nvCxnSpPr>
        <p:spPr bwMode="auto">
          <a:xfrm flipV="1">
            <a:off x="2689225" y="4572000"/>
            <a:ext cx="152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815" name="Group 79"/>
          <p:cNvGrpSpPr>
            <a:grpSpLocks/>
          </p:cNvGrpSpPr>
          <p:nvPr/>
        </p:nvGrpSpPr>
        <p:grpSpPr bwMode="auto">
          <a:xfrm>
            <a:off x="2841625" y="5638800"/>
            <a:ext cx="282575" cy="533400"/>
            <a:chOff x="2846" y="3552"/>
            <a:chExt cx="178" cy="336"/>
          </a:xfrm>
        </p:grpSpPr>
        <p:sp>
          <p:nvSpPr>
            <p:cNvPr id="372816" name="AutoShape 80"/>
            <p:cNvSpPr>
              <a:spLocks noChangeArrowheads="1"/>
            </p:cNvSpPr>
            <p:nvPr/>
          </p:nvSpPr>
          <p:spPr bwMode="auto">
            <a:xfrm>
              <a:off x="289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817" name="Text Box 81"/>
            <p:cNvSpPr txBox="1">
              <a:spLocks noChangeArrowheads="1"/>
            </p:cNvSpPr>
            <p:nvPr/>
          </p:nvSpPr>
          <p:spPr bwMode="auto">
            <a:xfrm>
              <a:off x="284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2818" name="AutoShape 82"/>
          <p:cNvCxnSpPr>
            <a:cxnSpLocks noChangeShapeType="1"/>
            <a:stCxn id="372816" idx="0"/>
            <a:endCxn id="372804" idx="3"/>
          </p:cNvCxnSpPr>
          <p:nvPr/>
        </p:nvCxnSpPr>
        <p:spPr bwMode="auto">
          <a:xfrm flipH="1" flipV="1">
            <a:off x="2841625" y="4572000"/>
            <a:ext cx="152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819" name="Group 83"/>
          <p:cNvGrpSpPr>
            <a:grpSpLocks/>
          </p:cNvGrpSpPr>
          <p:nvPr/>
        </p:nvGrpSpPr>
        <p:grpSpPr bwMode="auto">
          <a:xfrm>
            <a:off x="3124200" y="5638800"/>
            <a:ext cx="282575" cy="533400"/>
            <a:chOff x="3024" y="3552"/>
            <a:chExt cx="178" cy="336"/>
          </a:xfrm>
        </p:grpSpPr>
        <p:sp>
          <p:nvSpPr>
            <p:cNvPr id="372820" name="AutoShape 84"/>
            <p:cNvSpPr>
              <a:spLocks noChangeArrowheads="1"/>
            </p:cNvSpPr>
            <p:nvPr/>
          </p:nvSpPr>
          <p:spPr bwMode="auto">
            <a:xfrm>
              <a:off x="307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821" name="Text Box 85"/>
            <p:cNvSpPr txBox="1">
              <a:spLocks noChangeArrowheads="1"/>
            </p:cNvSpPr>
            <p:nvPr/>
          </p:nvSpPr>
          <p:spPr bwMode="auto">
            <a:xfrm>
              <a:off x="302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2822" name="AutoShape 86"/>
          <p:cNvCxnSpPr>
            <a:cxnSpLocks noChangeShapeType="1"/>
            <a:stCxn id="372820" idx="0"/>
            <a:endCxn id="372804" idx="3"/>
          </p:cNvCxnSpPr>
          <p:nvPr/>
        </p:nvCxnSpPr>
        <p:spPr bwMode="auto">
          <a:xfrm flipH="1" flipV="1">
            <a:off x="2841625" y="4572000"/>
            <a:ext cx="4349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823" name="Group 87"/>
          <p:cNvGrpSpPr>
            <a:grpSpLocks/>
          </p:cNvGrpSpPr>
          <p:nvPr/>
        </p:nvGrpSpPr>
        <p:grpSpPr bwMode="auto">
          <a:xfrm>
            <a:off x="3603625" y="5638800"/>
            <a:ext cx="282575" cy="533400"/>
            <a:chOff x="3346" y="3552"/>
            <a:chExt cx="178" cy="336"/>
          </a:xfrm>
        </p:grpSpPr>
        <p:sp>
          <p:nvSpPr>
            <p:cNvPr id="372824" name="AutoShape 88"/>
            <p:cNvSpPr>
              <a:spLocks noChangeArrowheads="1"/>
            </p:cNvSpPr>
            <p:nvPr/>
          </p:nvSpPr>
          <p:spPr bwMode="auto">
            <a:xfrm>
              <a:off x="339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825" name="Text Box 89"/>
            <p:cNvSpPr txBox="1">
              <a:spLocks noChangeArrowheads="1"/>
            </p:cNvSpPr>
            <p:nvPr/>
          </p:nvSpPr>
          <p:spPr bwMode="auto">
            <a:xfrm>
              <a:off x="334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72826" name="AutoShape 90"/>
          <p:cNvCxnSpPr>
            <a:cxnSpLocks noChangeShapeType="1"/>
            <a:stCxn id="372824" idx="0"/>
            <a:endCxn id="372828" idx="3"/>
          </p:cNvCxnSpPr>
          <p:nvPr/>
        </p:nvCxnSpPr>
        <p:spPr bwMode="auto">
          <a:xfrm flipH="1" flipV="1">
            <a:off x="3711575" y="4572000"/>
            <a:ext cx="4445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827" name="Group 91"/>
          <p:cNvGrpSpPr>
            <a:grpSpLocks/>
          </p:cNvGrpSpPr>
          <p:nvPr/>
        </p:nvGrpSpPr>
        <p:grpSpPr bwMode="auto">
          <a:xfrm>
            <a:off x="3429000" y="4267200"/>
            <a:ext cx="358775" cy="304800"/>
            <a:chOff x="398" y="2832"/>
            <a:chExt cx="226" cy="192"/>
          </a:xfrm>
        </p:grpSpPr>
        <p:sp>
          <p:nvSpPr>
            <p:cNvPr id="372828" name="AutoShape 92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829" name="Text Box 93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72830" name="AutoShape 94"/>
          <p:cNvCxnSpPr>
            <a:cxnSpLocks noChangeShapeType="1"/>
            <a:stCxn id="372828" idx="0"/>
            <a:endCxn id="372883" idx="3"/>
          </p:cNvCxnSpPr>
          <p:nvPr/>
        </p:nvCxnSpPr>
        <p:spPr bwMode="auto">
          <a:xfrm flipV="1">
            <a:off x="3711575" y="2971800"/>
            <a:ext cx="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831" name="Group 95"/>
          <p:cNvGrpSpPr>
            <a:grpSpLocks/>
          </p:cNvGrpSpPr>
          <p:nvPr/>
        </p:nvGrpSpPr>
        <p:grpSpPr bwMode="auto">
          <a:xfrm>
            <a:off x="5715000" y="5638800"/>
            <a:ext cx="282575" cy="533400"/>
            <a:chOff x="3600" y="3552"/>
            <a:chExt cx="178" cy="336"/>
          </a:xfrm>
        </p:grpSpPr>
        <p:sp>
          <p:nvSpPr>
            <p:cNvPr id="372832" name="AutoShape 96"/>
            <p:cNvSpPr>
              <a:spLocks noChangeArrowheads="1"/>
            </p:cNvSpPr>
            <p:nvPr/>
          </p:nvSpPr>
          <p:spPr bwMode="auto">
            <a:xfrm>
              <a:off x="364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833" name="Text Box 97"/>
            <p:cNvSpPr txBox="1">
              <a:spLocks noChangeArrowheads="1"/>
            </p:cNvSpPr>
            <p:nvPr/>
          </p:nvSpPr>
          <p:spPr bwMode="auto">
            <a:xfrm>
              <a:off x="360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72834" name="AutoShape 98"/>
          <p:cNvCxnSpPr>
            <a:cxnSpLocks noChangeShapeType="1"/>
            <a:stCxn id="372832" idx="0"/>
            <a:endCxn id="372836" idx="3"/>
          </p:cNvCxnSpPr>
          <p:nvPr/>
        </p:nvCxnSpPr>
        <p:spPr bwMode="auto">
          <a:xfrm flipV="1">
            <a:off x="5867400" y="4572000"/>
            <a:ext cx="53975" cy="10668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835" name="Group 99"/>
          <p:cNvGrpSpPr>
            <a:grpSpLocks/>
          </p:cNvGrpSpPr>
          <p:nvPr/>
        </p:nvGrpSpPr>
        <p:grpSpPr bwMode="auto">
          <a:xfrm>
            <a:off x="5638800" y="4267200"/>
            <a:ext cx="358775" cy="304800"/>
            <a:chOff x="398" y="2832"/>
            <a:chExt cx="226" cy="192"/>
          </a:xfrm>
        </p:grpSpPr>
        <p:sp>
          <p:nvSpPr>
            <p:cNvPr id="372836" name="AutoShape 100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837" name="Text Box 101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72838" name="AutoShape 102"/>
          <p:cNvCxnSpPr>
            <a:cxnSpLocks noChangeShapeType="1"/>
            <a:stCxn id="372836" idx="0"/>
            <a:endCxn id="372886" idx="3"/>
          </p:cNvCxnSpPr>
          <p:nvPr/>
        </p:nvCxnSpPr>
        <p:spPr bwMode="auto">
          <a:xfrm flipH="1" flipV="1">
            <a:off x="5638800" y="2971800"/>
            <a:ext cx="282575" cy="1371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839" name="Group 103"/>
          <p:cNvGrpSpPr>
            <a:grpSpLocks/>
          </p:cNvGrpSpPr>
          <p:nvPr/>
        </p:nvGrpSpPr>
        <p:grpSpPr bwMode="auto">
          <a:xfrm>
            <a:off x="6019800" y="5638800"/>
            <a:ext cx="282575" cy="533400"/>
            <a:chOff x="3792" y="3552"/>
            <a:chExt cx="178" cy="336"/>
          </a:xfrm>
        </p:grpSpPr>
        <p:sp>
          <p:nvSpPr>
            <p:cNvPr id="372840" name="AutoShape 104"/>
            <p:cNvSpPr>
              <a:spLocks noChangeArrowheads="1"/>
            </p:cNvSpPr>
            <p:nvPr/>
          </p:nvSpPr>
          <p:spPr bwMode="auto">
            <a:xfrm>
              <a:off x="384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841" name="Text Box 105"/>
            <p:cNvSpPr txBox="1">
              <a:spLocks noChangeArrowheads="1"/>
            </p:cNvSpPr>
            <p:nvPr/>
          </p:nvSpPr>
          <p:spPr bwMode="auto">
            <a:xfrm>
              <a:off x="379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72842" name="AutoShape 106"/>
          <p:cNvCxnSpPr>
            <a:cxnSpLocks noChangeShapeType="1"/>
            <a:stCxn id="372840" idx="0"/>
            <a:endCxn id="372836" idx="3"/>
          </p:cNvCxnSpPr>
          <p:nvPr/>
        </p:nvCxnSpPr>
        <p:spPr bwMode="auto">
          <a:xfrm flipH="1" flipV="1">
            <a:off x="5921375" y="4572000"/>
            <a:ext cx="250825" cy="10668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843" name="Group 107"/>
          <p:cNvGrpSpPr>
            <a:grpSpLocks/>
          </p:cNvGrpSpPr>
          <p:nvPr/>
        </p:nvGrpSpPr>
        <p:grpSpPr bwMode="auto">
          <a:xfrm>
            <a:off x="6324600" y="5638800"/>
            <a:ext cx="282575" cy="533400"/>
            <a:chOff x="3984" y="3552"/>
            <a:chExt cx="178" cy="336"/>
          </a:xfrm>
        </p:grpSpPr>
        <p:sp>
          <p:nvSpPr>
            <p:cNvPr id="372844" name="AutoShape 108"/>
            <p:cNvSpPr>
              <a:spLocks noChangeArrowheads="1"/>
            </p:cNvSpPr>
            <p:nvPr/>
          </p:nvSpPr>
          <p:spPr bwMode="auto">
            <a:xfrm>
              <a:off x="403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845" name="Text Box 109"/>
            <p:cNvSpPr txBox="1">
              <a:spLocks noChangeArrowheads="1"/>
            </p:cNvSpPr>
            <p:nvPr/>
          </p:nvSpPr>
          <p:spPr bwMode="auto">
            <a:xfrm>
              <a:off x="398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72846" name="AutoShape 110"/>
          <p:cNvCxnSpPr>
            <a:cxnSpLocks noChangeShapeType="1"/>
            <a:stCxn id="372844" idx="0"/>
            <a:endCxn id="372836" idx="3"/>
          </p:cNvCxnSpPr>
          <p:nvPr/>
        </p:nvCxnSpPr>
        <p:spPr bwMode="auto">
          <a:xfrm flipH="1" flipV="1">
            <a:off x="5921375" y="4572000"/>
            <a:ext cx="555625" cy="10668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847" name="Group 111"/>
          <p:cNvGrpSpPr>
            <a:grpSpLocks/>
          </p:cNvGrpSpPr>
          <p:nvPr/>
        </p:nvGrpSpPr>
        <p:grpSpPr bwMode="auto">
          <a:xfrm>
            <a:off x="6773863" y="5638800"/>
            <a:ext cx="341312" cy="533400"/>
            <a:chOff x="4267" y="3552"/>
            <a:chExt cx="215" cy="336"/>
          </a:xfrm>
        </p:grpSpPr>
        <p:sp>
          <p:nvSpPr>
            <p:cNvPr id="372848" name="AutoShape 112"/>
            <p:cNvSpPr>
              <a:spLocks noChangeArrowheads="1"/>
            </p:cNvSpPr>
            <p:nvPr/>
          </p:nvSpPr>
          <p:spPr bwMode="auto">
            <a:xfrm>
              <a:off x="433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849" name="Text Box 113"/>
            <p:cNvSpPr txBox="1">
              <a:spLocks noChangeArrowheads="1"/>
            </p:cNvSpPr>
            <p:nvPr/>
          </p:nvSpPr>
          <p:spPr bwMode="auto">
            <a:xfrm>
              <a:off x="426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72850" name="AutoShape 114"/>
          <p:cNvCxnSpPr>
            <a:cxnSpLocks noChangeShapeType="1"/>
            <a:stCxn id="372848" idx="0"/>
            <a:endCxn id="372852" idx="3"/>
          </p:cNvCxnSpPr>
          <p:nvPr/>
        </p:nvCxnSpPr>
        <p:spPr bwMode="auto">
          <a:xfrm flipH="1" flipV="1">
            <a:off x="6940550" y="4572000"/>
            <a:ext cx="158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851" name="Group 115"/>
          <p:cNvGrpSpPr>
            <a:grpSpLocks/>
          </p:cNvGrpSpPr>
          <p:nvPr/>
        </p:nvGrpSpPr>
        <p:grpSpPr bwMode="auto">
          <a:xfrm>
            <a:off x="6629400" y="4267200"/>
            <a:ext cx="387350" cy="304800"/>
            <a:chOff x="380" y="2832"/>
            <a:chExt cx="244" cy="192"/>
          </a:xfrm>
        </p:grpSpPr>
        <p:sp>
          <p:nvSpPr>
            <p:cNvPr id="372852" name="AutoShape 116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853" name="Text Box 117"/>
            <p:cNvSpPr txBox="1">
              <a:spLocks noChangeArrowheads="1"/>
            </p:cNvSpPr>
            <p:nvPr/>
          </p:nvSpPr>
          <p:spPr bwMode="auto">
            <a:xfrm>
              <a:off x="380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72854" name="AutoShape 118"/>
          <p:cNvCxnSpPr>
            <a:cxnSpLocks noChangeShapeType="1"/>
            <a:stCxn id="372852" idx="0"/>
            <a:endCxn id="372889" idx="3"/>
          </p:cNvCxnSpPr>
          <p:nvPr/>
        </p:nvCxnSpPr>
        <p:spPr bwMode="auto">
          <a:xfrm flipH="1" flipV="1">
            <a:off x="6561138" y="2971800"/>
            <a:ext cx="379412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855" name="Group 119"/>
          <p:cNvGrpSpPr>
            <a:grpSpLocks/>
          </p:cNvGrpSpPr>
          <p:nvPr/>
        </p:nvGrpSpPr>
        <p:grpSpPr bwMode="auto">
          <a:xfrm>
            <a:off x="7078663" y="5638800"/>
            <a:ext cx="341312" cy="533400"/>
            <a:chOff x="4459" y="3552"/>
            <a:chExt cx="215" cy="336"/>
          </a:xfrm>
        </p:grpSpPr>
        <p:sp>
          <p:nvSpPr>
            <p:cNvPr id="372856" name="AutoShape 120"/>
            <p:cNvSpPr>
              <a:spLocks noChangeArrowheads="1"/>
            </p:cNvSpPr>
            <p:nvPr/>
          </p:nvSpPr>
          <p:spPr bwMode="auto">
            <a:xfrm>
              <a:off x="452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857" name="Text Box 121"/>
            <p:cNvSpPr txBox="1">
              <a:spLocks noChangeArrowheads="1"/>
            </p:cNvSpPr>
            <p:nvPr/>
          </p:nvSpPr>
          <p:spPr bwMode="auto">
            <a:xfrm>
              <a:off x="4459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72858" name="AutoShape 122"/>
          <p:cNvCxnSpPr>
            <a:cxnSpLocks noChangeShapeType="1"/>
            <a:stCxn id="372856" idx="0"/>
            <a:endCxn id="372852" idx="3"/>
          </p:cNvCxnSpPr>
          <p:nvPr/>
        </p:nvCxnSpPr>
        <p:spPr bwMode="auto">
          <a:xfrm flipH="1" flipV="1">
            <a:off x="6940550" y="4572000"/>
            <a:ext cx="3206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859" name="Group 123"/>
          <p:cNvGrpSpPr>
            <a:grpSpLocks/>
          </p:cNvGrpSpPr>
          <p:nvPr/>
        </p:nvGrpSpPr>
        <p:grpSpPr bwMode="auto">
          <a:xfrm>
            <a:off x="7612063" y="5638800"/>
            <a:ext cx="341312" cy="533400"/>
            <a:chOff x="4795" y="3552"/>
            <a:chExt cx="215" cy="336"/>
          </a:xfrm>
        </p:grpSpPr>
        <p:sp>
          <p:nvSpPr>
            <p:cNvPr id="372860" name="AutoShape 124"/>
            <p:cNvSpPr>
              <a:spLocks noChangeArrowheads="1"/>
            </p:cNvSpPr>
            <p:nvPr/>
          </p:nvSpPr>
          <p:spPr bwMode="auto">
            <a:xfrm>
              <a:off x="486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861" name="Text Box 125"/>
            <p:cNvSpPr txBox="1">
              <a:spLocks noChangeArrowheads="1"/>
            </p:cNvSpPr>
            <p:nvPr/>
          </p:nvSpPr>
          <p:spPr bwMode="auto">
            <a:xfrm>
              <a:off x="4795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2862" name="AutoShape 126"/>
          <p:cNvCxnSpPr>
            <a:cxnSpLocks noChangeShapeType="1"/>
            <a:stCxn id="372860" idx="0"/>
            <a:endCxn id="372864" idx="3"/>
          </p:cNvCxnSpPr>
          <p:nvPr/>
        </p:nvCxnSpPr>
        <p:spPr bwMode="auto">
          <a:xfrm flipH="1" flipV="1">
            <a:off x="7704138" y="4572000"/>
            <a:ext cx="904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863" name="Group 127"/>
          <p:cNvGrpSpPr>
            <a:grpSpLocks/>
          </p:cNvGrpSpPr>
          <p:nvPr/>
        </p:nvGrpSpPr>
        <p:grpSpPr bwMode="auto">
          <a:xfrm>
            <a:off x="7391400" y="4267200"/>
            <a:ext cx="388938" cy="304800"/>
            <a:chOff x="379" y="2832"/>
            <a:chExt cx="245" cy="192"/>
          </a:xfrm>
        </p:grpSpPr>
        <p:sp>
          <p:nvSpPr>
            <p:cNvPr id="372864" name="AutoShape 12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865" name="Text Box 129"/>
            <p:cNvSpPr txBox="1">
              <a:spLocks noChangeArrowheads="1"/>
            </p:cNvSpPr>
            <p:nvPr/>
          </p:nvSpPr>
          <p:spPr bwMode="auto">
            <a:xfrm>
              <a:off x="379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2866" name="AutoShape 130"/>
          <p:cNvCxnSpPr>
            <a:cxnSpLocks noChangeShapeType="1"/>
            <a:stCxn id="372864" idx="0"/>
            <a:endCxn id="372889" idx="3"/>
          </p:cNvCxnSpPr>
          <p:nvPr/>
        </p:nvCxnSpPr>
        <p:spPr bwMode="auto">
          <a:xfrm flipH="1" flipV="1">
            <a:off x="6561138" y="2971800"/>
            <a:ext cx="114300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867" name="Group 131"/>
          <p:cNvGrpSpPr>
            <a:grpSpLocks/>
          </p:cNvGrpSpPr>
          <p:nvPr/>
        </p:nvGrpSpPr>
        <p:grpSpPr bwMode="auto">
          <a:xfrm>
            <a:off x="7916863" y="5638800"/>
            <a:ext cx="341312" cy="533400"/>
            <a:chOff x="4987" y="3552"/>
            <a:chExt cx="215" cy="336"/>
          </a:xfrm>
        </p:grpSpPr>
        <p:sp>
          <p:nvSpPr>
            <p:cNvPr id="372868" name="AutoShape 132"/>
            <p:cNvSpPr>
              <a:spLocks noChangeArrowheads="1"/>
            </p:cNvSpPr>
            <p:nvPr/>
          </p:nvSpPr>
          <p:spPr bwMode="auto">
            <a:xfrm>
              <a:off x="505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869" name="Text Box 133"/>
            <p:cNvSpPr txBox="1">
              <a:spLocks noChangeArrowheads="1"/>
            </p:cNvSpPr>
            <p:nvPr/>
          </p:nvSpPr>
          <p:spPr bwMode="auto">
            <a:xfrm>
              <a:off x="498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2870" name="AutoShape 134"/>
          <p:cNvCxnSpPr>
            <a:cxnSpLocks noChangeShapeType="1"/>
            <a:stCxn id="372868" idx="0"/>
            <a:endCxn id="372864" idx="3"/>
          </p:cNvCxnSpPr>
          <p:nvPr/>
        </p:nvCxnSpPr>
        <p:spPr bwMode="auto">
          <a:xfrm flipH="1" flipV="1">
            <a:off x="7704138" y="4572000"/>
            <a:ext cx="3952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871" name="Group 135"/>
          <p:cNvGrpSpPr>
            <a:grpSpLocks/>
          </p:cNvGrpSpPr>
          <p:nvPr/>
        </p:nvGrpSpPr>
        <p:grpSpPr bwMode="auto">
          <a:xfrm>
            <a:off x="8374063" y="5638800"/>
            <a:ext cx="341312" cy="533400"/>
            <a:chOff x="5275" y="3552"/>
            <a:chExt cx="215" cy="336"/>
          </a:xfrm>
        </p:grpSpPr>
        <p:sp>
          <p:nvSpPr>
            <p:cNvPr id="372872" name="AutoShape 136"/>
            <p:cNvSpPr>
              <a:spLocks noChangeArrowheads="1"/>
            </p:cNvSpPr>
            <p:nvPr/>
          </p:nvSpPr>
          <p:spPr bwMode="auto">
            <a:xfrm>
              <a:off x="534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873" name="Text Box 137"/>
            <p:cNvSpPr txBox="1">
              <a:spLocks noChangeArrowheads="1"/>
            </p:cNvSpPr>
            <p:nvPr/>
          </p:nvSpPr>
          <p:spPr bwMode="auto">
            <a:xfrm>
              <a:off x="5275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2874" name="AutoShape 138"/>
          <p:cNvCxnSpPr>
            <a:cxnSpLocks noChangeShapeType="1"/>
            <a:stCxn id="372872" idx="0"/>
            <a:endCxn id="372876" idx="3"/>
          </p:cNvCxnSpPr>
          <p:nvPr/>
        </p:nvCxnSpPr>
        <p:spPr bwMode="auto">
          <a:xfrm flipH="1" flipV="1">
            <a:off x="8542338" y="4572000"/>
            <a:ext cx="142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875" name="Group 139"/>
          <p:cNvGrpSpPr>
            <a:grpSpLocks/>
          </p:cNvGrpSpPr>
          <p:nvPr/>
        </p:nvGrpSpPr>
        <p:grpSpPr bwMode="auto">
          <a:xfrm>
            <a:off x="8229600" y="4267200"/>
            <a:ext cx="388938" cy="304800"/>
            <a:chOff x="379" y="2832"/>
            <a:chExt cx="245" cy="192"/>
          </a:xfrm>
        </p:grpSpPr>
        <p:sp>
          <p:nvSpPr>
            <p:cNvPr id="372876" name="AutoShape 140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877" name="Text Box 141"/>
            <p:cNvSpPr txBox="1">
              <a:spLocks noChangeArrowheads="1"/>
            </p:cNvSpPr>
            <p:nvPr/>
          </p:nvSpPr>
          <p:spPr bwMode="auto">
            <a:xfrm>
              <a:off x="379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2878" name="AutoShape 142"/>
          <p:cNvCxnSpPr>
            <a:cxnSpLocks noChangeShapeType="1"/>
            <a:stCxn id="372876" idx="0"/>
            <a:endCxn id="372892" idx="3"/>
          </p:cNvCxnSpPr>
          <p:nvPr/>
        </p:nvCxnSpPr>
        <p:spPr bwMode="auto">
          <a:xfrm flipH="1" flipV="1">
            <a:off x="7399338" y="2971800"/>
            <a:ext cx="114300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879" name="Group 143"/>
          <p:cNvGrpSpPr>
            <a:grpSpLocks/>
          </p:cNvGrpSpPr>
          <p:nvPr/>
        </p:nvGrpSpPr>
        <p:grpSpPr bwMode="auto">
          <a:xfrm>
            <a:off x="8678863" y="5638800"/>
            <a:ext cx="341312" cy="533400"/>
            <a:chOff x="5467" y="3552"/>
            <a:chExt cx="215" cy="336"/>
          </a:xfrm>
        </p:grpSpPr>
        <p:sp>
          <p:nvSpPr>
            <p:cNvPr id="372880" name="AutoShape 144"/>
            <p:cNvSpPr>
              <a:spLocks noChangeArrowheads="1"/>
            </p:cNvSpPr>
            <p:nvPr/>
          </p:nvSpPr>
          <p:spPr bwMode="auto">
            <a:xfrm>
              <a:off x="553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881" name="Text Box 145"/>
            <p:cNvSpPr txBox="1">
              <a:spLocks noChangeArrowheads="1"/>
            </p:cNvSpPr>
            <p:nvPr/>
          </p:nvSpPr>
          <p:spPr bwMode="auto">
            <a:xfrm>
              <a:off x="546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2882" name="AutoShape 146"/>
          <p:cNvCxnSpPr>
            <a:cxnSpLocks noChangeShapeType="1"/>
            <a:stCxn id="372880" idx="0"/>
            <a:endCxn id="372876" idx="3"/>
          </p:cNvCxnSpPr>
          <p:nvPr/>
        </p:nvCxnSpPr>
        <p:spPr bwMode="auto">
          <a:xfrm flipH="1" flipV="1">
            <a:off x="8542338" y="4572000"/>
            <a:ext cx="3190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2883" name="AutoShape 147"/>
          <p:cNvSpPr>
            <a:spLocks noChangeArrowheads="1"/>
          </p:cNvSpPr>
          <p:nvPr/>
        </p:nvSpPr>
        <p:spPr bwMode="auto">
          <a:xfrm>
            <a:off x="3635375" y="27432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2884" name="Text Box 148"/>
          <p:cNvSpPr txBox="1">
            <a:spLocks noChangeArrowheads="1"/>
          </p:cNvSpPr>
          <p:nvPr/>
        </p:nvSpPr>
        <p:spPr bwMode="auto">
          <a:xfrm>
            <a:off x="3429000" y="26670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2885" name="AutoShape 149"/>
          <p:cNvCxnSpPr>
            <a:cxnSpLocks noChangeShapeType="1"/>
            <a:stCxn id="372883" idx="0"/>
            <a:endCxn id="372896" idx="3"/>
          </p:cNvCxnSpPr>
          <p:nvPr/>
        </p:nvCxnSpPr>
        <p:spPr bwMode="auto">
          <a:xfrm flipV="1">
            <a:off x="3711575" y="1371600"/>
            <a:ext cx="1676400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2886" name="AutoShape 150"/>
          <p:cNvSpPr>
            <a:spLocks noChangeArrowheads="1"/>
          </p:cNvSpPr>
          <p:nvPr/>
        </p:nvSpPr>
        <p:spPr bwMode="auto">
          <a:xfrm>
            <a:off x="5562600" y="27432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2887" name="Text Box 151"/>
          <p:cNvSpPr txBox="1">
            <a:spLocks noChangeArrowheads="1"/>
          </p:cNvSpPr>
          <p:nvPr/>
        </p:nvSpPr>
        <p:spPr bwMode="auto">
          <a:xfrm>
            <a:off x="5356225" y="26670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2888" name="AutoShape 152"/>
          <p:cNvCxnSpPr>
            <a:cxnSpLocks noChangeShapeType="1"/>
            <a:stCxn id="372886" idx="0"/>
            <a:endCxn id="372896" idx="3"/>
          </p:cNvCxnSpPr>
          <p:nvPr/>
        </p:nvCxnSpPr>
        <p:spPr bwMode="auto">
          <a:xfrm flipH="1" flipV="1">
            <a:off x="5387975" y="1371600"/>
            <a:ext cx="250825" cy="13716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2889" name="AutoShape 153"/>
          <p:cNvSpPr>
            <a:spLocks noChangeArrowheads="1"/>
          </p:cNvSpPr>
          <p:nvPr/>
        </p:nvSpPr>
        <p:spPr bwMode="auto">
          <a:xfrm>
            <a:off x="6484938" y="27432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2890" name="Text Box 154"/>
          <p:cNvSpPr txBox="1">
            <a:spLocks noChangeArrowheads="1"/>
          </p:cNvSpPr>
          <p:nvPr/>
        </p:nvSpPr>
        <p:spPr bwMode="auto">
          <a:xfrm>
            <a:off x="6248400" y="2667000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-4</a:t>
            </a:r>
            <a:endParaRPr lang="en-US" altLang="zh-CN" sz="1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2891" name="AutoShape 155"/>
          <p:cNvCxnSpPr>
            <a:cxnSpLocks noChangeShapeType="1"/>
            <a:stCxn id="372889" idx="0"/>
            <a:endCxn id="372896" idx="3"/>
          </p:cNvCxnSpPr>
          <p:nvPr/>
        </p:nvCxnSpPr>
        <p:spPr bwMode="auto">
          <a:xfrm flipH="1" flipV="1">
            <a:off x="5387975" y="1371600"/>
            <a:ext cx="1173163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2892" name="AutoShape 156"/>
          <p:cNvSpPr>
            <a:spLocks noChangeArrowheads="1"/>
          </p:cNvSpPr>
          <p:nvPr/>
        </p:nvSpPr>
        <p:spPr bwMode="auto">
          <a:xfrm>
            <a:off x="7323138" y="27432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2893" name="Text Box 157"/>
          <p:cNvSpPr txBox="1">
            <a:spLocks noChangeArrowheads="1"/>
          </p:cNvSpPr>
          <p:nvPr/>
        </p:nvSpPr>
        <p:spPr bwMode="auto">
          <a:xfrm>
            <a:off x="7086600" y="2667000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-8</a:t>
            </a:r>
            <a:endParaRPr lang="en-US" altLang="zh-CN" sz="1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2894" name="AutoShape 158"/>
          <p:cNvCxnSpPr>
            <a:cxnSpLocks noChangeShapeType="1"/>
            <a:stCxn id="372892" idx="0"/>
            <a:endCxn id="372896" idx="3"/>
          </p:cNvCxnSpPr>
          <p:nvPr/>
        </p:nvCxnSpPr>
        <p:spPr bwMode="auto">
          <a:xfrm flipH="1" flipV="1">
            <a:off x="5387975" y="1371600"/>
            <a:ext cx="2011363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895" name="Group 159"/>
          <p:cNvGrpSpPr>
            <a:grpSpLocks/>
          </p:cNvGrpSpPr>
          <p:nvPr/>
        </p:nvGrpSpPr>
        <p:grpSpPr bwMode="auto">
          <a:xfrm>
            <a:off x="5105400" y="1066800"/>
            <a:ext cx="358775" cy="304800"/>
            <a:chOff x="398" y="2832"/>
            <a:chExt cx="226" cy="192"/>
          </a:xfrm>
        </p:grpSpPr>
        <p:sp>
          <p:nvSpPr>
            <p:cNvPr id="372896" name="AutoShape 160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897" name="Text Box 161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372898" name="Rectangle 162"/>
          <p:cNvSpPr>
            <a:spLocks noChangeArrowheads="1"/>
          </p:cNvSpPr>
          <p:nvPr/>
        </p:nvSpPr>
        <p:spPr bwMode="auto">
          <a:xfrm rot="-2305367">
            <a:off x="4114800" y="1752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2899" name="Rectangle 163"/>
          <p:cNvSpPr>
            <a:spLocks noChangeArrowheads="1"/>
          </p:cNvSpPr>
          <p:nvPr/>
        </p:nvSpPr>
        <p:spPr bwMode="auto">
          <a:xfrm rot="4829089">
            <a:off x="4914900" y="19431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72900" name="Rectangle 164"/>
          <p:cNvSpPr>
            <a:spLocks noChangeArrowheads="1"/>
          </p:cNvSpPr>
          <p:nvPr/>
        </p:nvSpPr>
        <p:spPr bwMode="auto">
          <a:xfrm rot="3154599">
            <a:off x="5448300" y="2019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26</a:t>
            </a:r>
          </a:p>
        </p:txBody>
      </p:sp>
      <p:sp>
        <p:nvSpPr>
          <p:cNvPr id="372901" name="Rectangle 165"/>
          <p:cNvSpPr>
            <a:spLocks noChangeArrowheads="1"/>
          </p:cNvSpPr>
          <p:nvPr/>
        </p:nvSpPr>
        <p:spPr bwMode="auto">
          <a:xfrm rot="2062070">
            <a:off x="5867400" y="1676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2902" name="Rectangle 166"/>
          <p:cNvSpPr>
            <a:spLocks noChangeArrowheads="1"/>
          </p:cNvSpPr>
          <p:nvPr/>
        </p:nvSpPr>
        <p:spPr bwMode="auto">
          <a:xfrm rot="-1808986">
            <a:off x="9906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17</a:t>
            </a:r>
          </a:p>
        </p:txBody>
      </p:sp>
      <p:sp>
        <p:nvSpPr>
          <p:cNvPr id="372903" name="Rectangle 167"/>
          <p:cNvSpPr>
            <a:spLocks noChangeArrowheads="1"/>
          </p:cNvSpPr>
          <p:nvPr/>
        </p:nvSpPr>
        <p:spPr bwMode="auto">
          <a:xfrm rot="-2290550">
            <a:off x="15240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18</a:t>
            </a:r>
          </a:p>
        </p:txBody>
      </p:sp>
      <p:sp>
        <p:nvSpPr>
          <p:cNvPr id="372904" name="Rectangle 168"/>
          <p:cNvSpPr>
            <a:spLocks noChangeArrowheads="1"/>
          </p:cNvSpPr>
          <p:nvPr/>
        </p:nvSpPr>
        <p:spPr bwMode="auto">
          <a:xfrm rot="-3372272">
            <a:off x="21336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25</a:t>
            </a:r>
          </a:p>
        </p:txBody>
      </p:sp>
      <p:sp>
        <p:nvSpPr>
          <p:cNvPr id="372905" name="Rectangle 169"/>
          <p:cNvSpPr>
            <a:spLocks noChangeArrowheads="1"/>
          </p:cNvSpPr>
          <p:nvPr/>
        </p:nvSpPr>
        <p:spPr bwMode="auto">
          <a:xfrm rot="-5144998">
            <a:off x="2819400" y="3810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26</a:t>
            </a:r>
          </a:p>
        </p:txBody>
      </p:sp>
      <p:sp>
        <p:nvSpPr>
          <p:cNvPr id="372906" name="Rectangle 170"/>
          <p:cNvSpPr>
            <a:spLocks noChangeArrowheads="1"/>
          </p:cNvSpPr>
          <p:nvPr/>
        </p:nvSpPr>
        <p:spPr bwMode="auto">
          <a:xfrm rot="4133730" flipH="1">
            <a:off x="34290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26</a:t>
            </a:r>
          </a:p>
        </p:txBody>
      </p:sp>
      <p:sp>
        <p:nvSpPr>
          <p:cNvPr id="372907" name="Rectangle 171"/>
          <p:cNvSpPr>
            <a:spLocks noChangeArrowheads="1"/>
          </p:cNvSpPr>
          <p:nvPr/>
        </p:nvSpPr>
        <p:spPr bwMode="auto">
          <a:xfrm rot="2991118" flipH="1">
            <a:off x="39624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27</a:t>
            </a:r>
          </a:p>
        </p:txBody>
      </p:sp>
      <p:sp>
        <p:nvSpPr>
          <p:cNvPr id="372908" name="Rectangle 172"/>
          <p:cNvSpPr>
            <a:spLocks noChangeArrowheads="1"/>
          </p:cNvSpPr>
          <p:nvPr/>
        </p:nvSpPr>
        <p:spPr bwMode="auto">
          <a:xfrm rot="-2398539">
            <a:off x="76200" y="5105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14</a:t>
            </a:r>
          </a:p>
        </p:txBody>
      </p:sp>
      <p:sp>
        <p:nvSpPr>
          <p:cNvPr id="372909" name="Rectangle 173"/>
          <p:cNvSpPr>
            <a:spLocks noChangeArrowheads="1"/>
          </p:cNvSpPr>
          <p:nvPr/>
        </p:nvSpPr>
        <p:spPr bwMode="auto">
          <a:xfrm rot="-2025547">
            <a:off x="457200" y="5181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72910" name="Rectangle 174"/>
          <p:cNvSpPr>
            <a:spLocks noChangeArrowheads="1"/>
          </p:cNvSpPr>
          <p:nvPr/>
        </p:nvSpPr>
        <p:spPr bwMode="auto">
          <a:xfrm rot="-4286749">
            <a:off x="1560513" y="51419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2911" name="Rectangle 175"/>
          <p:cNvSpPr>
            <a:spLocks noChangeArrowheads="1"/>
          </p:cNvSpPr>
          <p:nvPr/>
        </p:nvSpPr>
        <p:spPr bwMode="auto">
          <a:xfrm rot="-3353839">
            <a:off x="1943100" y="4987925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72912" name="Rectangle 176"/>
          <p:cNvSpPr>
            <a:spLocks noChangeArrowheads="1"/>
          </p:cNvSpPr>
          <p:nvPr/>
        </p:nvSpPr>
        <p:spPr bwMode="auto">
          <a:xfrm rot="4022106">
            <a:off x="27813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2913" name="Rectangle 177"/>
          <p:cNvSpPr>
            <a:spLocks noChangeArrowheads="1"/>
          </p:cNvSpPr>
          <p:nvPr/>
        </p:nvSpPr>
        <p:spPr bwMode="auto">
          <a:xfrm rot="-5518517">
            <a:off x="3236913" y="49895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22</a:t>
            </a:r>
          </a:p>
        </p:txBody>
      </p:sp>
      <p:sp>
        <p:nvSpPr>
          <p:cNvPr id="372914" name="Rectangle 178"/>
          <p:cNvSpPr>
            <a:spLocks noChangeArrowheads="1"/>
          </p:cNvSpPr>
          <p:nvPr/>
        </p:nvSpPr>
        <p:spPr bwMode="auto">
          <a:xfrm rot="-5139955">
            <a:off x="3619500" y="4981575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72915" name="Rectangle 179"/>
          <p:cNvSpPr>
            <a:spLocks noChangeArrowheads="1"/>
          </p:cNvSpPr>
          <p:nvPr/>
        </p:nvSpPr>
        <p:spPr bwMode="auto">
          <a:xfrm rot="3116456">
            <a:off x="43815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2916" name="Rectangle 180"/>
          <p:cNvSpPr>
            <a:spLocks noChangeArrowheads="1"/>
          </p:cNvSpPr>
          <p:nvPr/>
        </p:nvSpPr>
        <p:spPr bwMode="auto">
          <a:xfrm rot="3916218">
            <a:off x="49149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24</a:t>
            </a:r>
          </a:p>
        </p:txBody>
      </p:sp>
      <p:sp>
        <p:nvSpPr>
          <p:cNvPr id="372917" name="Rectangle 181"/>
          <p:cNvSpPr>
            <a:spLocks noChangeArrowheads="1"/>
          </p:cNvSpPr>
          <p:nvPr/>
        </p:nvSpPr>
        <p:spPr bwMode="auto">
          <a:xfrm rot="4541051" flipH="1">
            <a:off x="5181600" y="37338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13</a:t>
            </a:r>
          </a:p>
        </p:txBody>
      </p:sp>
      <p:sp>
        <p:nvSpPr>
          <p:cNvPr id="372918" name="Rectangle 182"/>
          <p:cNvSpPr>
            <a:spLocks noChangeArrowheads="1"/>
          </p:cNvSpPr>
          <p:nvPr/>
        </p:nvSpPr>
        <p:spPr bwMode="auto">
          <a:xfrm rot="4541051" flipH="1">
            <a:off x="5867400" y="36576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31</a:t>
            </a:r>
          </a:p>
        </p:txBody>
      </p:sp>
      <p:sp>
        <p:nvSpPr>
          <p:cNvPr id="372919" name="Rectangle 183"/>
          <p:cNvSpPr>
            <a:spLocks noChangeArrowheads="1"/>
          </p:cNvSpPr>
          <p:nvPr/>
        </p:nvSpPr>
        <p:spPr bwMode="auto">
          <a:xfrm rot="2916346" flipH="1">
            <a:off x="6457950" y="3505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30</a:t>
            </a:r>
          </a:p>
        </p:txBody>
      </p:sp>
      <p:sp>
        <p:nvSpPr>
          <p:cNvPr id="372920" name="Rectangle 184"/>
          <p:cNvSpPr>
            <a:spLocks noChangeArrowheads="1"/>
          </p:cNvSpPr>
          <p:nvPr/>
        </p:nvSpPr>
        <p:spPr bwMode="auto">
          <a:xfrm rot="3051468" flipH="1">
            <a:off x="7289800" y="3429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32</a:t>
            </a:r>
          </a:p>
        </p:txBody>
      </p:sp>
      <p:sp>
        <p:nvSpPr>
          <p:cNvPr id="372921" name="Rectangle 185"/>
          <p:cNvSpPr>
            <a:spLocks noChangeArrowheads="1"/>
          </p:cNvSpPr>
          <p:nvPr/>
        </p:nvSpPr>
        <p:spPr bwMode="auto">
          <a:xfrm rot="16622489" flipH="1">
            <a:off x="5372100" y="51419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2922" name="Rectangle 186"/>
          <p:cNvSpPr>
            <a:spLocks noChangeArrowheads="1"/>
          </p:cNvSpPr>
          <p:nvPr/>
        </p:nvSpPr>
        <p:spPr bwMode="auto">
          <a:xfrm rot="3611954">
            <a:off x="5981700" y="51435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2923" name="Rectangle 187"/>
          <p:cNvSpPr>
            <a:spLocks noChangeArrowheads="1"/>
          </p:cNvSpPr>
          <p:nvPr/>
        </p:nvSpPr>
        <p:spPr bwMode="auto">
          <a:xfrm rot="4617816">
            <a:off x="5751513" y="52943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26</a:t>
            </a:r>
          </a:p>
        </p:txBody>
      </p:sp>
      <p:sp>
        <p:nvSpPr>
          <p:cNvPr id="372924" name="Rectangle 188"/>
          <p:cNvSpPr>
            <a:spLocks noChangeArrowheads="1"/>
          </p:cNvSpPr>
          <p:nvPr/>
        </p:nvSpPr>
        <p:spPr bwMode="auto">
          <a:xfrm rot="4319672">
            <a:off x="6818313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72925" name="Rectangle 189"/>
          <p:cNvSpPr>
            <a:spLocks noChangeArrowheads="1"/>
          </p:cNvSpPr>
          <p:nvPr/>
        </p:nvSpPr>
        <p:spPr bwMode="auto">
          <a:xfrm rot="16209775" flipH="1">
            <a:off x="64389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2926" name="Rectangle 190"/>
          <p:cNvSpPr>
            <a:spLocks noChangeArrowheads="1"/>
          </p:cNvSpPr>
          <p:nvPr/>
        </p:nvSpPr>
        <p:spPr bwMode="auto">
          <a:xfrm rot="4319672">
            <a:off x="76581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72927" name="Rectangle 191"/>
          <p:cNvSpPr>
            <a:spLocks noChangeArrowheads="1"/>
          </p:cNvSpPr>
          <p:nvPr/>
        </p:nvSpPr>
        <p:spPr bwMode="auto">
          <a:xfrm rot="5131655">
            <a:off x="72009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2928" name="Rectangle 192"/>
          <p:cNvSpPr>
            <a:spLocks noChangeArrowheads="1"/>
          </p:cNvSpPr>
          <p:nvPr/>
        </p:nvSpPr>
        <p:spPr bwMode="auto">
          <a:xfrm rot="5527092">
            <a:off x="80391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2929" name="Rectangle 193"/>
          <p:cNvSpPr>
            <a:spLocks noChangeArrowheads="1"/>
          </p:cNvSpPr>
          <p:nvPr/>
        </p:nvSpPr>
        <p:spPr bwMode="auto">
          <a:xfrm rot="4517423">
            <a:off x="8420100" y="51435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72930" name="Rectangle 194"/>
          <p:cNvSpPr>
            <a:spLocks noChangeArrowheads="1"/>
          </p:cNvSpPr>
          <p:nvPr/>
        </p:nvSpPr>
        <p:spPr bwMode="auto">
          <a:xfrm flipH="1">
            <a:off x="826770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372931" name="Rectangle 195"/>
          <p:cNvSpPr>
            <a:spLocks noChangeArrowheads="1"/>
          </p:cNvSpPr>
          <p:nvPr/>
        </p:nvSpPr>
        <p:spPr bwMode="auto">
          <a:xfrm>
            <a:off x="739140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32" name="Rectangle 196"/>
          <p:cNvSpPr>
            <a:spLocks noChangeArrowheads="1"/>
          </p:cNvSpPr>
          <p:nvPr/>
        </p:nvSpPr>
        <p:spPr bwMode="auto">
          <a:xfrm>
            <a:off x="761047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2933" name="Rectangle 197"/>
          <p:cNvSpPr>
            <a:spLocks noChangeArrowheads="1"/>
          </p:cNvSpPr>
          <p:nvPr/>
        </p:nvSpPr>
        <p:spPr bwMode="auto">
          <a:xfrm>
            <a:off x="782955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34" name="Rectangle 198"/>
          <p:cNvSpPr>
            <a:spLocks noChangeArrowheads="1"/>
          </p:cNvSpPr>
          <p:nvPr/>
        </p:nvSpPr>
        <p:spPr bwMode="auto">
          <a:xfrm>
            <a:off x="804862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72935" name="Rectangle 199"/>
          <p:cNvSpPr>
            <a:spLocks noChangeArrowheads="1"/>
          </p:cNvSpPr>
          <p:nvPr/>
        </p:nvSpPr>
        <p:spPr bwMode="auto">
          <a:xfrm>
            <a:off x="848677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72936" name="Rectangle 200"/>
          <p:cNvSpPr>
            <a:spLocks noChangeArrowheads="1"/>
          </p:cNvSpPr>
          <p:nvPr/>
        </p:nvSpPr>
        <p:spPr bwMode="auto">
          <a:xfrm>
            <a:off x="870585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37" name="Rectangle 201"/>
          <p:cNvSpPr>
            <a:spLocks noChangeArrowheads="1"/>
          </p:cNvSpPr>
          <p:nvPr/>
        </p:nvSpPr>
        <p:spPr bwMode="auto">
          <a:xfrm>
            <a:off x="892492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72938" name="Rectangle 202"/>
          <p:cNvSpPr>
            <a:spLocks noChangeArrowheads="1"/>
          </p:cNvSpPr>
          <p:nvPr/>
        </p:nvSpPr>
        <p:spPr bwMode="auto">
          <a:xfrm flipH="1">
            <a:off x="892492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72939" name="Rectangle 203"/>
          <p:cNvSpPr>
            <a:spLocks noChangeArrowheads="1"/>
          </p:cNvSpPr>
          <p:nvPr/>
        </p:nvSpPr>
        <p:spPr bwMode="auto">
          <a:xfrm flipH="1">
            <a:off x="870585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72940" name="Rectangle 204"/>
          <p:cNvSpPr>
            <a:spLocks noChangeArrowheads="1"/>
          </p:cNvSpPr>
          <p:nvPr/>
        </p:nvSpPr>
        <p:spPr bwMode="auto">
          <a:xfrm flipH="1">
            <a:off x="848677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41" name="Rectangle 205"/>
          <p:cNvSpPr>
            <a:spLocks noChangeArrowheads="1"/>
          </p:cNvSpPr>
          <p:nvPr/>
        </p:nvSpPr>
        <p:spPr bwMode="auto">
          <a:xfrm flipH="1">
            <a:off x="804862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42" name="Rectangle 206"/>
          <p:cNvSpPr>
            <a:spLocks noChangeArrowheads="1"/>
          </p:cNvSpPr>
          <p:nvPr/>
        </p:nvSpPr>
        <p:spPr bwMode="auto">
          <a:xfrm flipH="1">
            <a:off x="782955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72943" name="Rectangle 207"/>
          <p:cNvSpPr>
            <a:spLocks noChangeArrowheads="1"/>
          </p:cNvSpPr>
          <p:nvPr/>
        </p:nvSpPr>
        <p:spPr bwMode="auto">
          <a:xfrm flipH="1">
            <a:off x="761047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44" name="Rectangle 208"/>
          <p:cNvSpPr>
            <a:spLocks noChangeArrowheads="1"/>
          </p:cNvSpPr>
          <p:nvPr/>
        </p:nvSpPr>
        <p:spPr bwMode="auto">
          <a:xfrm flipH="1">
            <a:off x="739140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72945" name="Rectangle 209"/>
          <p:cNvSpPr>
            <a:spLocks noChangeArrowheads="1"/>
          </p:cNvSpPr>
          <p:nvPr/>
        </p:nvSpPr>
        <p:spPr bwMode="auto">
          <a:xfrm>
            <a:off x="739140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46" name="Rectangle 210"/>
          <p:cNvSpPr>
            <a:spLocks noChangeArrowheads="1"/>
          </p:cNvSpPr>
          <p:nvPr/>
        </p:nvSpPr>
        <p:spPr bwMode="auto">
          <a:xfrm>
            <a:off x="761047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72947" name="Rectangle 211"/>
          <p:cNvSpPr>
            <a:spLocks noChangeArrowheads="1"/>
          </p:cNvSpPr>
          <p:nvPr/>
        </p:nvSpPr>
        <p:spPr bwMode="auto">
          <a:xfrm>
            <a:off x="782955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48" name="Rectangle 212"/>
          <p:cNvSpPr>
            <a:spLocks noChangeArrowheads="1"/>
          </p:cNvSpPr>
          <p:nvPr/>
        </p:nvSpPr>
        <p:spPr bwMode="auto">
          <a:xfrm>
            <a:off x="804862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72949" name="Rectangle 213"/>
          <p:cNvSpPr>
            <a:spLocks noChangeArrowheads="1"/>
          </p:cNvSpPr>
          <p:nvPr/>
        </p:nvSpPr>
        <p:spPr bwMode="auto">
          <a:xfrm>
            <a:off x="848677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372950" name="Rectangle 214"/>
          <p:cNvSpPr>
            <a:spLocks noChangeArrowheads="1"/>
          </p:cNvSpPr>
          <p:nvPr/>
        </p:nvSpPr>
        <p:spPr bwMode="auto">
          <a:xfrm>
            <a:off x="870585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51" name="Rectangle 215"/>
          <p:cNvSpPr>
            <a:spLocks noChangeArrowheads="1"/>
          </p:cNvSpPr>
          <p:nvPr/>
        </p:nvSpPr>
        <p:spPr bwMode="auto">
          <a:xfrm>
            <a:off x="892492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372952" name="Rectangle 216"/>
          <p:cNvSpPr>
            <a:spLocks noChangeArrowheads="1"/>
          </p:cNvSpPr>
          <p:nvPr/>
        </p:nvSpPr>
        <p:spPr bwMode="auto">
          <a:xfrm flipH="1">
            <a:off x="892492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72953" name="Rectangle 217"/>
          <p:cNvSpPr>
            <a:spLocks noChangeArrowheads="1"/>
          </p:cNvSpPr>
          <p:nvPr/>
        </p:nvSpPr>
        <p:spPr bwMode="auto">
          <a:xfrm flipH="1">
            <a:off x="870585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372954" name="Rectangle 218"/>
          <p:cNvSpPr>
            <a:spLocks noChangeArrowheads="1"/>
          </p:cNvSpPr>
          <p:nvPr/>
        </p:nvSpPr>
        <p:spPr bwMode="auto">
          <a:xfrm flipH="1">
            <a:off x="848677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55" name="Rectangle 219"/>
          <p:cNvSpPr>
            <a:spLocks noChangeArrowheads="1"/>
          </p:cNvSpPr>
          <p:nvPr/>
        </p:nvSpPr>
        <p:spPr bwMode="auto">
          <a:xfrm flipH="1">
            <a:off x="804862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56" name="Rectangle 220"/>
          <p:cNvSpPr>
            <a:spLocks noChangeArrowheads="1"/>
          </p:cNvSpPr>
          <p:nvPr/>
        </p:nvSpPr>
        <p:spPr bwMode="auto">
          <a:xfrm flipH="1">
            <a:off x="782955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372957" name="Rectangle 221"/>
          <p:cNvSpPr>
            <a:spLocks noChangeArrowheads="1"/>
          </p:cNvSpPr>
          <p:nvPr/>
        </p:nvSpPr>
        <p:spPr bwMode="auto">
          <a:xfrm flipH="1">
            <a:off x="761047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58" name="Rectangle 222"/>
          <p:cNvSpPr>
            <a:spLocks noChangeArrowheads="1"/>
          </p:cNvSpPr>
          <p:nvPr/>
        </p:nvSpPr>
        <p:spPr bwMode="auto">
          <a:xfrm flipH="1">
            <a:off x="739140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372959" name="Rectangle 223"/>
          <p:cNvSpPr>
            <a:spLocks noChangeArrowheads="1"/>
          </p:cNvSpPr>
          <p:nvPr/>
        </p:nvSpPr>
        <p:spPr bwMode="auto">
          <a:xfrm>
            <a:off x="739140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60" name="Rectangle 224"/>
          <p:cNvSpPr>
            <a:spLocks noChangeArrowheads="1"/>
          </p:cNvSpPr>
          <p:nvPr/>
        </p:nvSpPr>
        <p:spPr bwMode="auto">
          <a:xfrm>
            <a:off x="761047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372961" name="Rectangle 225"/>
          <p:cNvSpPr>
            <a:spLocks noChangeArrowheads="1"/>
          </p:cNvSpPr>
          <p:nvPr/>
        </p:nvSpPr>
        <p:spPr bwMode="auto">
          <a:xfrm>
            <a:off x="782955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62" name="Rectangle 226"/>
          <p:cNvSpPr>
            <a:spLocks noChangeArrowheads="1"/>
          </p:cNvSpPr>
          <p:nvPr/>
        </p:nvSpPr>
        <p:spPr bwMode="auto">
          <a:xfrm>
            <a:off x="804862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372963" name="Rectangle 227"/>
          <p:cNvSpPr>
            <a:spLocks noChangeArrowheads="1"/>
          </p:cNvSpPr>
          <p:nvPr/>
        </p:nvSpPr>
        <p:spPr bwMode="auto">
          <a:xfrm>
            <a:off x="848677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372964" name="Rectangle 228"/>
          <p:cNvSpPr>
            <a:spLocks noChangeArrowheads="1"/>
          </p:cNvSpPr>
          <p:nvPr/>
        </p:nvSpPr>
        <p:spPr bwMode="auto">
          <a:xfrm>
            <a:off x="870585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65" name="Rectangle 229"/>
          <p:cNvSpPr>
            <a:spLocks noChangeArrowheads="1"/>
          </p:cNvSpPr>
          <p:nvPr/>
        </p:nvSpPr>
        <p:spPr bwMode="auto">
          <a:xfrm>
            <a:off x="892492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372966" name="Rectangle 230"/>
          <p:cNvSpPr>
            <a:spLocks noChangeArrowheads="1"/>
          </p:cNvSpPr>
          <p:nvPr/>
        </p:nvSpPr>
        <p:spPr bwMode="auto">
          <a:xfrm flipH="1">
            <a:off x="892492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72967" name="Rectangle 231"/>
          <p:cNvSpPr>
            <a:spLocks noChangeArrowheads="1"/>
          </p:cNvSpPr>
          <p:nvPr/>
        </p:nvSpPr>
        <p:spPr bwMode="auto">
          <a:xfrm flipH="1">
            <a:off x="870585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372968" name="Rectangle 232"/>
          <p:cNvSpPr>
            <a:spLocks noChangeArrowheads="1"/>
          </p:cNvSpPr>
          <p:nvPr/>
        </p:nvSpPr>
        <p:spPr bwMode="auto">
          <a:xfrm flipH="1">
            <a:off x="848677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69" name="Rectangle 233"/>
          <p:cNvSpPr>
            <a:spLocks noChangeArrowheads="1"/>
          </p:cNvSpPr>
          <p:nvPr/>
        </p:nvSpPr>
        <p:spPr bwMode="auto">
          <a:xfrm flipH="1">
            <a:off x="804862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70" name="Rectangle 234"/>
          <p:cNvSpPr>
            <a:spLocks noChangeArrowheads="1"/>
          </p:cNvSpPr>
          <p:nvPr/>
        </p:nvSpPr>
        <p:spPr bwMode="auto">
          <a:xfrm flipH="1">
            <a:off x="782955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372971" name="Rectangle 235"/>
          <p:cNvSpPr>
            <a:spLocks noChangeArrowheads="1"/>
          </p:cNvSpPr>
          <p:nvPr/>
        </p:nvSpPr>
        <p:spPr bwMode="auto">
          <a:xfrm flipH="1">
            <a:off x="761047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72" name="Rectangle 236"/>
          <p:cNvSpPr>
            <a:spLocks noChangeArrowheads="1"/>
          </p:cNvSpPr>
          <p:nvPr/>
        </p:nvSpPr>
        <p:spPr bwMode="auto">
          <a:xfrm flipH="1">
            <a:off x="739140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372973" name="Rectangle 237"/>
          <p:cNvSpPr>
            <a:spLocks noChangeArrowheads="1"/>
          </p:cNvSpPr>
          <p:nvPr/>
        </p:nvSpPr>
        <p:spPr bwMode="auto">
          <a:xfrm>
            <a:off x="739140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74" name="Rectangle 238"/>
          <p:cNvSpPr>
            <a:spLocks noChangeArrowheads="1"/>
          </p:cNvSpPr>
          <p:nvPr/>
        </p:nvSpPr>
        <p:spPr bwMode="auto">
          <a:xfrm>
            <a:off x="761047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372975" name="Rectangle 239"/>
          <p:cNvSpPr>
            <a:spLocks noChangeArrowheads="1"/>
          </p:cNvSpPr>
          <p:nvPr/>
        </p:nvSpPr>
        <p:spPr bwMode="auto">
          <a:xfrm>
            <a:off x="782955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76" name="Rectangle 240"/>
          <p:cNvSpPr>
            <a:spLocks noChangeArrowheads="1"/>
          </p:cNvSpPr>
          <p:nvPr/>
        </p:nvSpPr>
        <p:spPr bwMode="auto">
          <a:xfrm>
            <a:off x="804862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372977" name="Rectangle 241"/>
          <p:cNvSpPr>
            <a:spLocks noChangeArrowheads="1"/>
          </p:cNvSpPr>
          <p:nvPr/>
        </p:nvSpPr>
        <p:spPr bwMode="auto">
          <a:xfrm>
            <a:off x="848677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372978" name="Rectangle 242"/>
          <p:cNvSpPr>
            <a:spLocks noChangeArrowheads="1"/>
          </p:cNvSpPr>
          <p:nvPr/>
        </p:nvSpPr>
        <p:spPr bwMode="auto">
          <a:xfrm>
            <a:off x="870585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79" name="Rectangle 243"/>
          <p:cNvSpPr>
            <a:spLocks noChangeArrowheads="1"/>
          </p:cNvSpPr>
          <p:nvPr/>
        </p:nvSpPr>
        <p:spPr bwMode="auto">
          <a:xfrm>
            <a:off x="892492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372980" name="Rectangle 244"/>
          <p:cNvSpPr>
            <a:spLocks noChangeArrowheads="1"/>
          </p:cNvSpPr>
          <p:nvPr/>
        </p:nvSpPr>
        <p:spPr bwMode="auto">
          <a:xfrm flipH="1">
            <a:off x="892492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81" name="Rectangle 245"/>
          <p:cNvSpPr>
            <a:spLocks noChangeArrowheads="1"/>
          </p:cNvSpPr>
          <p:nvPr/>
        </p:nvSpPr>
        <p:spPr bwMode="auto">
          <a:xfrm flipH="1">
            <a:off x="870585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72982" name="Rectangle 246"/>
          <p:cNvSpPr>
            <a:spLocks noChangeArrowheads="1"/>
          </p:cNvSpPr>
          <p:nvPr/>
        </p:nvSpPr>
        <p:spPr bwMode="auto">
          <a:xfrm flipH="1">
            <a:off x="848677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83" name="Rectangle 247"/>
          <p:cNvSpPr>
            <a:spLocks noChangeArrowheads="1"/>
          </p:cNvSpPr>
          <p:nvPr/>
        </p:nvSpPr>
        <p:spPr bwMode="auto">
          <a:xfrm flipH="1">
            <a:off x="804862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84" name="Rectangle 248"/>
          <p:cNvSpPr>
            <a:spLocks noChangeArrowheads="1"/>
          </p:cNvSpPr>
          <p:nvPr/>
        </p:nvSpPr>
        <p:spPr bwMode="auto">
          <a:xfrm flipH="1">
            <a:off x="782955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372985" name="Rectangle 249"/>
          <p:cNvSpPr>
            <a:spLocks noChangeArrowheads="1"/>
          </p:cNvSpPr>
          <p:nvPr/>
        </p:nvSpPr>
        <p:spPr bwMode="auto">
          <a:xfrm flipH="1">
            <a:off x="761047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86" name="Rectangle 250"/>
          <p:cNvSpPr>
            <a:spLocks noChangeArrowheads="1"/>
          </p:cNvSpPr>
          <p:nvPr/>
        </p:nvSpPr>
        <p:spPr bwMode="auto">
          <a:xfrm flipH="1">
            <a:off x="739140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372987" name="AutoShape 251"/>
          <p:cNvSpPr>
            <a:spLocks noChangeArrowheads="1"/>
          </p:cNvSpPr>
          <p:nvPr/>
        </p:nvSpPr>
        <p:spPr bwMode="auto">
          <a:xfrm>
            <a:off x="7829550" y="2057400"/>
            <a:ext cx="219075" cy="2286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72988" name="AutoShape 252"/>
          <p:cNvSpPr>
            <a:spLocks noChangeArrowheads="1"/>
          </p:cNvSpPr>
          <p:nvPr/>
        </p:nvSpPr>
        <p:spPr bwMode="auto">
          <a:xfrm>
            <a:off x="8267700" y="2514600"/>
            <a:ext cx="219075" cy="228600"/>
          </a:xfrm>
          <a:prstGeom prst="sun">
            <a:avLst>
              <a:gd name="adj" fmla="val 25000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72989" name="Rectangle 253"/>
          <p:cNvSpPr>
            <a:spLocks noChangeArrowheads="1"/>
          </p:cNvSpPr>
          <p:nvPr/>
        </p:nvSpPr>
        <p:spPr bwMode="auto">
          <a:xfrm>
            <a:off x="826770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90" name="Rectangle 254"/>
          <p:cNvSpPr>
            <a:spLocks noChangeArrowheads="1"/>
          </p:cNvSpPr>
          <p:nvPr/>
        </p:nvSpPr>
        <p:spPr bwMode="auto">
          <a:xfrm flipH="1">
            <a:off x="826770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72991" name="Rectangle 255"/>
          <p:cNvSpPr>
            <a:spLocks noChangeArrowheads="1"/>
          </p:cNvSpPr>
          <p:nvPr/>
        </p:nvSpPr>
        <p:spPr bwMode="auto">
          <a:xfrm>
            <a:off x="826770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92" name="Rectangle 256"/>
          <p:cNvSpPr>
            <a:spLocks noChangeArrowheads="1"/>
          </p:cNvSpPr>
          <p:nvPr/>
        </p:nvSpPr>
        <p:spPr bwMode="auto">
          <a:xfrm flipH="1">
            <a:off x="826770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372993" name="Rectangle 257"/>
          <p:cNvSpPr>
            <a:spLocks noChangeArrowheads="1"/>
          </p:cNvSpPr>
          <p:nvPr/>
        </p:nvSpPr>
        <p:spPr bwMode="auto">
          <a:xfrm>
            <a:off x="826770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94" name="Rectangle 258"/>
          <p:cNvSpPr>
            <a:spLocks noChangeArrowheads="1"/>
          </p:cNvSpPr>
          <p:nvPr/>
        </p:nvSpPr>
        <p:spPr bwMode="auto">
          <a:xfrm flipH="1">
            <a:off x="826770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372995" name="Rectangle 259"/>
          <p:cNvSpPr>
            <a:spLocks noChangeArrowheads="1"/>
          </p:cNvSpPr>
          <p:nvPr/>
        </p:nvSpPr>
        <p:spPr bwMode="auto">
          <a:xfrm>
            <a:off x="826770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96" name="Oval 260"/>
          <p:cNvSpPr>
            <a:spLocks noChangeArrowheads="1"/>
          </p:cNvSpPr>
          <p:nvPr/>
        </p:nvSpPr>
        <p:spPr bwMode="auto">
          <a:xfrm>
            <a:off x="7435850" y="2103438"/>
            <a:ext cx="130175" cy="13652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72997" name="Oval 261"/>
          <p:cNvSpPr>
            <a:spLocks noChangeArrowheads="1"/>
          </p:cNvSpPr>
          <p:nvPr/>
        </p:nvSpPr>
        <p:spPr bwMode="auto">
          <a:xfrm>
            <a:off x="8312150" y="2103438"/>
            <a:ext cx="130175" cy="136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72998" name="Oval 262"/>
          <p:cNvSpPr>
            <a:spLocks noChangeArrowheads="1"/>
          </p:cNvSpPr>
          <p:nvPr/>
        </p:nvSpPr>
        <p:spPr bwMode="auto">
          <a:xfrm>
            <a:off x="8969375" y="1874838"/>
            <a:ext cx="130175" cy="13652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72999" name="Line 263"/>
          <p:cNvSpPr>
            <a:spLocks noChangeShapeType="1"/>
          </p:cNvSpPr>
          <p:nvPr/>
        </p:nvSpPr>
        <p:spPr bwMode="auto">
          <a:xfrm rot="5400000" flipH="1">
            <a:off x="7525543" y="1770857"/>
            <a:ext cx="461963" cy="4254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000" name="Rectangle 264"/>
          <p:cNvSpPr>
            <a:spLocks noChangeArrowheads="1"/>
          </p:cNvSpPr>
          <p:nvPr/>
        </p:nvSpPr>
        <p:spPr bwMode="auto">
          <a:xfrm>
            <a:off x="228600" y="1143000"/>
            <a:ext cx="13096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b="0">
                <a:solidFill>
                  <a:schemeClr val="bg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000" b="0">
                <a:solidFill>
                  <a:schemeClr val="bg2"/>
                </a:solidFill>
                <a:ea typeface="宋体" panose="02010600030101010101" pitchFamily="2" charset="-122"/>
              </a:rPr>
              <a:t> 	1 </a:t>
            </a:r>
            <a:endParaRPr lang="en-US" altLang="zh-CN" sz="2000" b="0">
              <a:ea typeface="宋体" panose="0201060003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0">
                <a:solidFill>
                  <a:schemeClr val="accent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sz="2000" b="0">
                <a:solidFill>
                  <a:schemeClr val="accent1"/>
                </a:solidFill>
                <a:ea typeface="宋体" panose="02010600030101010101" pitchFamily="2" charset="-122"/>
              </a:rPr>
              <a:t> 	0</a:t>
            </a:r>
            <a:endParaRPr lang="en-US" altLang="zh-CN" sz="2400" b="0">
              <a:solidFill>
                <a:schemeClr val="folHlink"/>
              </a:solidFill>
              <a:latin typeface="Capitals" charset="0"/>
              <a:ea typeface="宋体" panose="02010600030101010101" pitchFamily="2" charset="-122"/>
            </a:endParaRPr>
          </a:p>
        </p:txBody>
      </p:sp>
      <p:sp>
        <p:nvSpPr>
          <p:cNvPr id="373001" name="Line 265"/>
          <p:cNvSpPr>
            <a:spLocks noChangeShapeType="1"/>
          </p:cNvSpPr>
          <p:nvPr/>
        </p:nvSpPr>
        <p:spPr bwMode="auto">
          <a:xfrm flipH="1" flipV="1">
            <a:off x="8153400" y="2438400"/>
            <a:ext cx="17462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002" name="AutoShape 266"/>
          <p:cNvSpPr>
            <a:spLocks noChangeArrowheads="1"/>
          </p:cNvSpPr>
          <p:nvPr/>
        </p:nvSpPr>
        <p:spPr bwMode="auto">
          <a:xfrm>
            <a:off x="22860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003" name="AutoShape 267"/>
          <p:cNvSpPr>
            <a:spLocks noChangeArrowheads="1"/>
          </p:cNvSpPr>
          <p:nvPr/>
        </p:nvSpPr>
        <p:spPr bwMode="auto">
          <a:xfrm>
            <a:off x="25654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004" name="AutoShape 268"/>
          <p:cNvSpPr>
            <a:spLocks noChangeArrowheads="1"/>
          </p:cNvSpPr>
          <p:nvPr/>
        </p:nvSpPr>
        <p:spPr bwMode="auto">
          <a:xfrm>
            <a:off x="28448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005" name="AutoShape 269"/>
          <p:cNvSpPr>
            <a:spLocks noChangeArrowheads="1"/>
          </p:cNvSpPr>
          <p:nvPr/>
        </p:nvSpPr>
        <p:spPr bwMode="auto">
          <a:xfrm>
            <a:off x="31242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006" name="AutoShape 270"/>
          <p:cNvSpPr>
            <a:spLocks noChangeArrowheads="1"/>
          </p:cNvSpPr>
          <p:nvPr/>
        </p:nvSpPr>
        <p:spPr bwMode="auto">
          <a:xfrm>
            <a:off x="42672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007" name="AutoShape 271"/>
          <p:cNvSpPr>
            <a:spLocks noChangeArrowheads="1"/>
          </p:cNvSpPr>
          <p:nvPr/>
        </p:nvSpPr>
        <p:spPr bwMode="auto">
          <a:xfrm>
            <a:off x="45720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008" name="AutoShape 272"/>
          <p:cNvSpPr>
            <a:spLocks noChangeArrowheads="1"/>
          </p:cNvSpPr>
          <p:nvPr/>
        </p:nvSpPr>
        <p:spPr bwMode="auto">
          <a:xfrm>
            <a:off x="48768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009" name="Line 273"/>
          <p:cNvSpPr>
            <a:spLocks noChangeShapeType="1"/>
          </p:cNvSpPr>
          <p:nvPr/>
        </p:nvSpPr>
        <p:spPr bwMode="auto">
          <a:xfrm flipV="1">
            <a:off x="7467600" y="1981200"/>
            <a:ext cx="28257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010" name="Line 274"/>
          <p:cNvSpPr>
            <a:spLocks noChangeShapeType="1"/>
          </p:cNvSpPr>
          <p:nvPr/>
        </p:nvSpPr>
        <p:spPr bwMode="auto">
          <a:xfrm rot="10800000">
            <a:off x="8785225" y="1752600"/>
            <a:ext cx="28257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011" name="Line 275"/>
          <p:cNvSpPr>
            <a:spLocks noChangeShapeType="1"/>
          </p:cNvSpPr>
          <p:nvPr/>
        </p:nvSpPr>
        <p:spPr bwMode="auto">
          <a:xfrm flipV="1">
            <a:off x="8435975" y="2438400"/>
            <a:ext cx="17462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012" name="Text Box 276"/>
          <p:cNvSpPr txBox="1">
            <a:spLocks noChangeArrowheads="1"/>
          </p:cNvSpPr>
          <p:nvPr/>
        </p:nvSpPr>
        <p:spPr bwMode="auto">
          <a:xfrm>
            <a:off x="3581400" y="16764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73013" name="Text Box 277"/>
          <p:cNvSpPr txBox="1">
            <a:spLocks noChangeArrowheads="1"/>
          </p:cNvSpPr>
          <p:nvPr/>
        </p:nvSpPr>
        <p:spPr bwMode="auto">
          <a:xfrm>
            <a:off x="0" y="4419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73014" name="Text Box 278"/>
          <p:cNvSpPr txBox="1">
            <a:spLocks noChangeArrowheads="1"/>
          </p:cNvSpPr>
          <p:nvPr/>
        </p:nvSpPr>
        <p:spPr bwMode="auto">
          <a:xfrm>
            <a:off x="1828800" y="32004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1457540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80486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Checkers Alpha-Beta Example</a:t>
            </a:r>
          </a:p>
        </p:txBody>
      </p:sp>
      <p:grpSp>
        <p:nvGrpSpPr>
          <p:cNvPr id="373763" name="Group 3"/>
          <p:cNvGrpSpPr>
            <a:grpSpLocks/>
          </p:cNvGrpSpPr>
          <p:nvPr/>
        </p:nvGrpSpPr>
        <p:grpSpPr bwMode="auto">
          <a:xfrm>
            <a:off x="3962400" y="5638800"/>
            <a:ext cx="282575" cy="533400"/>
            <a:chOff x="-34" y="3552"/>
            <a:chExt cx="178" cy="336"/>
          </a:xfrm>
        </p:grpSpPr>
        <p:sp>
          <p:nvSpPr>
            <p:cNvPr id="373764" name="AutoShape 4"/>
            <p:cNvSpPr>
              <a:spLocks noChangeArrowheads="1"/>
            </p:cNvSpPr>
            <p:nvPr/>
          </p:nvSpPr>
          <p:spPr bwMode="auto">
            <a:xfrm>
              <a:off x="1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765" name="Text Box 5"/>
            <p:cNvSpPr txBox="1">
              <a:spLocks noChangeArrowheads="1"/>
            </p:cNvSpPr>
            <p:nvPr/>
          </p:nvSpPr>
          <p:spPr bwMode="auto">
            <a:xfrm>
              <a:off x="-3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3766" name="AutoShape 6"/>
          <p:cNvCxnSpPr>
            <a:cxnSpLocks noChangeShapeType="1"/>
            <a:stCxn id="373764" idx="0"/>
            <a:endCxn id="373768" idx="3"/>
          </p:cNvCxnSpPr>
          <p:nvPr/>
        </p:nvCxnSpPr>
        <p:spPr bwMode="auto">
          <a:xfrm flipV="1">
            <a:off x="4114800" y="4572000"/>
            <a:ext cx="76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767" name="Group 7"/>
          <p:cNvGrpSpPr>
            <a:grpSpLocks/>
          </p:cNvGrpSpPr>
          <p:nvPr/>
        </p:nvGrpSpPr>
        <p:grpSpPr bwMode="auto">
          <a:xfrm>
            <a:off x="3908425" y="4267200"/>
            <a:ext cx="358775" cy="304800"/>
            <a:chOff x="398" y="2832"/>
            <a:chExt cx="226" cy="192"/>
          </a:xfrm>
        </p:grpSpPr>
        <p:sp>
          <p:nvSpPr>
            <p:cNvPr id="373768" name="AutoShape 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769" name="Text Box 9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3770" name="AutoShape 10"/>
          <p:cNvCxnSpPr>
            <a:cxnSpLocks noChangeShapeType="1"/>
            <a:stCxn id="373768" idx="0"/>
            <a:endCxn id="373907" idx="3"/>
          </p:cNvCxnSpPr>
          <p:nvPr/>
        </p:nvCxnSpPr>
        <p:spPr bwMode="auto">
          <a:xfrm flipH="1" flipV="1">
            <a:off x="3711575" y="2971800"/>
            <a:ext cx="47942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771" name="Group 11"/>
          <p:cNvGrpSpPr>
            <a:grpSpLocks/>
          </p:cNvGrpSpPr>
          <p:nvPr/>
        </p:nvGrpSpPr>
        <p:grpSpPr bwMode="auto">
          <a:xfrm>
            <a:off x="4267200" y="5638800"/>
            <a:ext cx="282575" cy="533400"/>
            <a:chOff x="158" y="3552"/>
            <a:chExt cx="178" cy="336"/>
          </a:xfrm>
        </p:grpSpPr>
        <p:sp>
          <p:nvSpPr>
            <p:cNvPr id="373772" name="AutoShape 12"/>
            <p:cNvSpPr>
              <a:spLocks noChangeArrowheads="1"/>
            </p:cNvSpPr>
            <p:nvPr/>
          </p:nvSpPr>
          <p:spPr bwMode="auto">
            <a:xfrm>
              <a:off x="20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773" name="Text Box 13"/>
            <p:cNvSpPr txBox="1">
              <a:spLocks noChangeArrowheads="1"/>
            </p:cNvSpPr>
            <p:nvPr/>
          </p:nvSpPr>
          <p:spPr bwMode="auto">
            <a:xfrm>
              <a:off x="158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3774" name="AutoShape 14"/>
          <p:cNvCxnSpPr>
            <a:cxnSpLocks noChangeShapeType="1"/>
            <a:stCxn id="373772" idx="0"/>
            <a:endCxn id="373768" idx="3"/>
          </p:cNvCxnSpPr>
          <p:nvPr/>
        </p:nvCxnSpPr>
        <p:spPr bwMode="auto">
          <a:xfrm flipH="1" flipV="1">
            <a:off x="4191000" y="4572000"/>
            <a:ext cx="2286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775" name="Group 15"/>
          <p:cNvGrpSpPr>
            <a:grpSpLocks/>
          </p:cNvGrpSpPr>
          <p:nvPr/>
        </p:nvGrpSpPr>
        <p:grpSpPr bwMode="auto">
          <a:xfrm>
            <a:off x="4572000" y="5638800"/>
            <a:ext cx="282575" cy="533400"/>
            <a:chOff x="350" y="3552"/>
            <a:chExt cx="178" cy="336"/>
          </a:xfrm>
        </p:grpSpPr>
        <p:sp>
          <p:nvSpPr>
            <p:cNvPr id="373776" name="AutoShape 16"/>
            <p:cNvSpPr>
              <a:spLocks noChangeArrowheads="1"/>
            </p:cNvSpPr>
            <p:nvPr/>
          </p:nvSpPr>
          <p:spPr bwMode="auto">
            <a:xfrm>
              <a:off x="39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777" name="Text Box 17"/>
            <p:cNvSpPr txBox="1">
              <a:spLocks noChangeArrowheads="1"/>
            </p:cNvSpPr>
            <p:nvPr/>
          </p:nvSpPr>
          <p:spPr bwMode="auto">
            <a:xfrm>
              <a:off x="35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3778" name="AutoShape 18"/>
          <p:cNvCxnSpPr>
            <a:cxnSpLocks noChangeShapeType="1"/>
            <a:stCxn id="373776" idx="0"/>
            <a:endCxn id="373768" idx="3"/>
          </p:cNvCxnSpPr>
          <p:nvPr/>
        </p:nvCxnSpPr>
        <p:spPr bwMode="auto">
          <a:xfrm flipH="1" flipV="1">
            <a:off x="4191000" y="4572000"/>
            <a:ext cx="533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779" name="Group 19"/>
          <p:cNvGrpSpPr>
            <a:grpSpLocks/>
          </p:cNvGrpSpPr>
          <p:nvPr/>
        </p:nvGrpSpPr>
        <p:grpSpPr bwMode="auto">
          <a:xfrm>
            <a:off x="4876800" y="5638800"/>
            <a:ext cx="282575" cy="533400"/>
            <a:chOff x="542" y="3552"/>
            <a:chExt cx="178" cy="336"/>
          </a:xfrm>
        </p:grpSpPr>
        <p:sp>
          <p:nvSpPr>
            <p:cNvPr id="373780" name="AutoShape 20"/>
            <p:cNvSpPr>
              <a:spLocks noChangeArrowheads="1"/>
            </p:cNvSpPr>
            <p:nvPr/>
          </p:nvSpPr>
          <p:spPr bwMode="auto">
            <a:xfrm>
              <a:off x="59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781" name="Text Box 21"/>
            <p:cNvSpPr txBox="1">
              <a:spLocks noChangeArrowheads="1"/>
            </p:cNvSpPr>
            <p:nvPr/>
          </p:nvSpPr>
          <p:spPr bwMode="auto">
            <a:xfrm>
              <a:off x="54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3782" name="AutoShape 22"/>
          <p:cNvCxnSpPr>
            <a:cxnSpLocks noChangeShapeType="1"/>
            <a:stCxn id="373780" idx="0"/>
            <a:endCxn id="373768" idx="3"/>
          </p:cNvCxnSpPr>
          <p:nvPr/>
        </p:nvCxnSpPr>
        <p:spPr bwMode="auto">
          <a:xfrm flipH="1" flipV="1">
            <a:off x="4191000" y="4572000"/>
            <a:ext cx="838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783" name="Group 23"/>
          <p:cNvGrpSpPr>
            <a:grpSpLocks/>
          </p:cNvGrpSpPr>
          <p:nvPr/>
        </p:nvGrpSpPr>
        <p:grpSpPr bwMode="auto">
          <a:xfrm>
            <a:off x="5289550" y="5638800"/>
            <a:ext cx="282575" cy="533400"/>
            <a:chOff x="802" y="3552"/>
            <a:chExt cx="178" cy="336"/>
          </a:xfrm>
        </p:grpSpPr>
        <p:sp>
          <p:nvSpPr>
            <p:cNvPr id="373784" name="AutoShape 24"/>
            <p:cNvSpPr>
              <a:spLocks noChangeArrowheads="1"/>
            </p:cNvSpPr>
            <p:nvPr/>
          </p:nvSpPr>
          <p:spPr bwMode="auto">
            <a:xfrm>
              <a:off x="85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785" name="Text Box 25"/>
            <p:cNvSpPr txBox="1">
              <a:spLocks noChangeArrowheads="1"/>
            </p:cNvSpPr>
            <p:nvPr/>
          </p:nvSpPr>
          <p:spPr bwMode="auto">
            <a:xfrm>
              <a:off x="80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cxnSp>
        <p:nvCxnSpPr>
          <p:cNvPr id="373786" name="AutoShape 26"/>
          <p:cNvCxnSpPr>
            <a:cxnSpLocks noChangeShapeType="1"/>
            <a:stCxn id="373784" idx="0"/>
            <a:endCxn id="373788" idx="3"/>
          </p:cNvCxnSpPr>
          <p:nvPr/>
        </p:nvCxnSpPr>
        <p:spPr bwMode="auto">
          <a:xfrm flipH="1" flipV="1">
            <a:off x="4876800" y="4572000"/>
            <a:ext cx="56515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787" name="Group 27"/>
          <p:cNvGrpSpPr>
            <a:grpSpLocks/>
          </p:cNvGrpSpPr>
          <p:nvPr/>
        </p:nvGrpSpPr>
        <p:grpSpPr bwMode="auto">
          <a:xfrm>
            <a:off x="4594225" y="4267200"/>
            <a:ext cx="358775" cy="304800"/>
            <a:chOff x="398" y="2832"/>
            <a:chExt cx="226" cy="192"/>
          </a:xfrm>
        </p:grpSpPr>
        <p:sp>
          <p:nvSpPr>
            <p:cNvPr id="373788" name="AutoShape 2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789" name="Text Box 29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cxnSp>
        <p:nvCxnSpPr>
          <p:cNvPr id="373790" name="AutoShape 30"/>
          <p:cNvCxnSpPr>
            <a:cxnSpLocks noChangeShapeType="1"/>
            <a:stCxn id="373788" idx="0"/>
            <a:endCxn id="373907" idx="3"/>
          </p:cNvCxnSpPr>
          <p:nvPr/>
        </p:nvCxnSpPr>
        <p:spPr bwMode="auto">
          <a:xfrm flipH="1" flipV="1">
            <a:off x="3711575" y="2971800"/>
            <a:ext cx="116522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791" name="Group 31"/>
          <p:cNvGrpSpPr>
            <a:grpSpLocks/>
          </p:cNvGrpSpPr>
          <p:nvPr/>
        </p:nvGrpSpPr>
        <p:grpSpPr bwMode="auto">
          <a:xfrm>
            <a:off x="0" y="5638800"/>
            <a:ext cx="282575" cy="533400"/>
            <a:chOff x="1056" y="3552"/>
            <a:chExt cx="178" cy="336"/>
          </a:xfrm>
        </p:grpSpPr>
        <p:sp>
          <p:nvSpPr>
            <p:cNvPr id="373792" name="AutoShape 32"/>
            <p:cNvSpPr>
              <a:spLocks noChangeArrowheads="1"/>
            </p:cNvSpPr>
            <p:nvPr/>
          </p:nvSpPr>
          <p:spPr bwMode="auto">
            <a:xfrm>
              <a:off x="110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793" name="Text Box 33"/>
            <p:cNvSpPr txBox="1">
              <a:spLocks noChangeArrowheads="1"/>
            </p:cNvSpPr>
            <p:nvPr/>
          </p:nvSpPr>
          <p:spPr bwMode="auto">
            <a:xfrm>
              <a:off x="105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73794" name="AutoShape 34"/>
          <p:cNvCxnSpPr>
            <a:cxnSpLocks noChangeShapeType="1"/>
            <a:stCxn id="373792" idx="0"/>
            <a:endCxn id="373796" idx="3"/>
          </p:cNvCxnSpPr>
          <p:nvPr/>
        </p:nvCxnSpPr>
        <p:spPr bwMode="auto">
          <a:xfrm flipV="1">
            <a:off x="152400" y="4572000"/>
            <a:ext cx="12414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795" name="Group 35"/>
          <p:cNvGrpSpPr>
            <a:grpSpLocks/>
          </p:cNvGrpSpPr>
          <p:nvPr/>
        </p:nvGrpSpPr>
        <p:grpSpPr bwMode="auto">
          <a:xfrm>
            <a:off x="1111250" y="4267200"/>
            <a:ext cx="358775" cy="304800"/>
            <a:chOff x="398" y="2832"/>
            <a:chExt cx="226" cy="192"/>
          </a:xfrm>
        </p:grpSpPr>
        <p:sp>
          <p:nvSpPr>
            <p:cNvPr id="373796" name="AutoShape 36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797" name="Text Box 37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73798" name="AutoShape 38"/>
          <p:cNvCxnSpPr>
            <a:cxnSpLocks noChangeShapeType="1"/>
            <a:stCxn id="373796" idx="0"/>
            <a:endCxn id="373907" idx="3"/>
          </p:cNvCxnSpPr>
          <p:nvPr/>
        </p:nvCxnSpPr>
        <p:spPr bwMode="auto">
          <a:xfrm flipV="1">
            <a:off x="1393825" y="2971800"/>
            <a:ext cx="23177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799" name="Group 39"/>
          <p:cNvGrpSpPr>
            <a:grpSpLocks/>
          </p:cNvGrpSpPr>
          <p:nvPr/>
        </p:nvGrpSpPr>
        <p:grpSpPr bwMode="auto">
          <a:xfrm>
            <a:off x="381000" y="5638800"/>
            <a:ext cx="282575" cy="533400"/>
            <a:chOff x="1296" y="3552"/>
            <a:chExt cx="178" cy="336"/>
          </a:xfrm>
        </p:grpSpPr>
        <p:sp>
          <p:nvSpPr>
            <p:cNvPr id="373800" name="AutoShape 40"/>
            <p:cNvSpPr>
              <a:spLocks noChangeArrowheads="1"/>
            </p:cNvSpPr>
            <p:nvPr/>
          </p:nvSpPr>
          <p:spPr bwMode="auto">
            <a:xfrm>
              <a:off x="134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01" name="Text Box 41"/>
            <p:cNvSpPr txBox="1">
              <a:spLocks noChangeArrowheads="1"/>
            </p:cNvSpPr>
            <p:nvPr/>
          </p:nvSpPr>
          <p:spPr bwMode="auto">
            <a:xfrm>
              <a:off x="129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3802" name="AutoShape 42"/>
          <p:cNvCxnSpPr>
            <a:cxnSpLocks noChangeShapeType="1"/>
            <a:stCxn id="373800" idx="0"/>
            <a:endCxn id="373804" idx="3"/>
          </p:cNvCxnSpPr>
          <p:nvPr/>
        </p:nvCxnSpPr>
        <p:spPr bwMode="auto">
          <a:xfrm flipV="1">
            <a:off x="533400" y="4572000"/>
            <a:ext cx="15462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03" name="Group 43"/>
          <p:cNvGrpSpPr>
            <a:grpSpLocks/>
          </p:cNvGrpSpPr>
          <p:nvPr/>
        </p:nvGrpSpPr>
        <p:grpSpPr bwMode="auto">
          <a:xfrm>
            <a:off x="1797050" y="4267200"/>
            <a:ext cx="358775" cy="304800"/>
            <a:chOff x="398" y="2832"/>
            <a:chExt cx="226" cy="192"/>
          </a:xfrm>
        </p:grpSpPr>
        <p:sp>
          <p:nvSpPr>
            <p:cNvPr id="373804" name="AutoShape 44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05" name="Text Box 45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3806" name="AutoShape 46"/>
          <p:cNvCxnSpPr>
            <a:cxnSpLocks noChangeShapeType="1"/>
            <a:stCxn id="373804" idx="0"/>
            <a:endCxn id="373907" idx="3"/>
          </p:cNvCxnSpPr>
          <p:nvPr/>
        </p:nvCxnSpPr>
        <p:spPr bwMode="auto">
          <a:xfrm flipV="1">
            <a:off x="2079625" y="2971800"/>
            <a:ext cx="16319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07" name="Group 47"/>
          <p:cNvGrpSpPr>
            <a:grpSpLocks/>
          </p:cNvGrpSpPr>
          <p:nvPr/>
        </p:nvGrpSpPr>
        <p:grpSpPr bwMode="auto">
          <a:xfrm>
            <a:off x="654050" y="5638800"/>
            <a:ext cx="282575" cy="533400"/>
            <a:chOff x="1468" y="3552"/>
            <a:chExt cx="178" cy="336"/>
          </a:xfrm>
        </p:grpSpPr>
        <p:sp>
          <p:nvSpPr>
            <p:cNvPr id="373808" name="AutoShape 48"/>
            <p:cNvSpPr>
              <a:spLocks noChangeArrowheads="1"/>
            </p:cNvSpPr>
            <p:nvPr/>
          </p:nvSpPr>
          <p:spPr bwMode="auto">
            <a:xfrm>
              <a:off x="151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09" name="Text Box 49"/>
            <p:cNvSpPr txBox="1">
              <a:spLocks noChangeArrowheads="1"/>
            </p:cNvSpPr>
            <p:nvPr/>
          </p:nvSpPr>
          <p:spPr bwMode="auto">
            <a:xfrm>
              <a:off x="1468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3810" name="AutoShape 50"/>
          <p:cNvCxnSpPr>
            <a:cxnSpLocks noChangeShapeType="1"/>
            <a:stCxn id="373808" idx="0"/>
            <a:endCxn id="373804" idx="3"/>
          </p:cNvCxnSpPr>
          <p:nvPr/>
        </p:nvCxnSpPr>
        <p:spPr bwMode="auto">
          <a:xfrm flipV="1">
            <a:off x="806450" y="4572000"/>
            <a:ext cx="12731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11" name="Group 51"/>
          <p:cNvGrpSpPr>
            <a:grpSpLocks/>
          </p:cNvGrpSpPr>
          <p:nvPr/>
        </p:nvGrpSpPr>
        <p:grpSpPr bwMode="auto">
          <a:xfrm>
            <a:off x="958850" y="5638800"/>
            <a:ext cx="282575" cy="533400"/>
            <a:chOff x="1660" y="3552"/>
            <a:chExt cx="178" cy="336"/>
          </a:xfrm>
        </p:grpSpPr>
        <p:sp>
          <p:nvSpPr>
            <p:cNvPr id="373812" name="AutoShape 52"/>
            <p:cNvSpPr>
              <a:spLocks noChangeArrowheads="1"/>
            </p:cNvSpPr>
            <p:nvPr/>
          </p:nvSpPr>
          <p:spPr bwMode="auto">
            <a:xfrm>
              <a:off x="170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13" name="Text Box 53"/>
            <p:cNvSpPr txBox="1">
              <a:spLocks noChangeArrowheads="1"/>
            </p:cNvSpPr>
            <p:nvPr/>
          </p:nvSpPr>
          <p:spPr bwMode="auto">
            <a:xfrm>
              <a:off x="166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3814" name="AutoShape 54"/>
          <p:cNvCxnSpPr>
            <a:cxnSpLocks noChangeShapeType="1"/>
            <a:stCxn id="373812" idx="0"/>
            <a:endCxn id="373804" idx="3"/>
          </p:cNvCxnSpPr>
          <p:nvPr/>
        </p:nvCxnSpPr>
        <p:spPr bwMode="auto">
          <a:xfrm flipV="1">
            <a:off x="1111250" y="4572000"/>
            <a:ext cx="9683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15" name="Group 55"/>
          <p:cNvGrpSpPr>
            <a:grpSpLocks/>
          </p:cNvGrpSpPr>
          <p:nvPr/>
        </p:nvGrpSpPr>
        <p:grpSpPr bwMode="auto">
          <a:xfrm>
            <a:off x="1263650" y="5638800"/>
            <a:ext cx="282575" cy="533400"/>
            <a:chOff x="1852" y="3552"/>
            <a:chExt cx="178" cy="336"/>
          </a:xfrm>
        </p:grpSpPr>
        <p:sp>
          <p:nvSpPr>
            <p:cNvPr id="373816" name="AutoShape 56"/>
            <p:cNvSpPr>
              <a:spLocks noChangeArrowheads="1"/>
            </p:cNvSpPr>
            <p:nvPr/>
          </p:nvSpPr>
          <p:spPr bwMode="auto">
            <a:xfrm>
              <a:off x="190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17" name="Text Box 57"/>
            <p:cNvSpPr txBox="1">
              <a:spLocks noChangeArrowheads="1"/>
            </p:cNvSpPr>
            <p:nvPr/>
          </p:nvSpPr>
          <p:spPr bwMode="auto">
            <a:xfrm>
              <a:off x="185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3818" name="AutoShape 58"/>
          <p:cNvCxnSpPr>
            <a:cxnSpLocks noChangeShapeType="1"/>
            <a:stCxn id="373816" idx="0"/>
            <a:endCxn id="373804" idx="3"/>
          </p:cNvCxnSpPr>
          <p:nvPr/>
        </p:nvCxnSpPr>
        <p:spPr bwMode="auto">
          <a:xfrm flipV="1">
            <a:off x="1416050" y="4572000"/>
            <a:ext cx="6635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19" name="Group 59"/>
          <p:cNvGrpSpPr>
            <a:grpSpLocks/>
          </p:cNvGrpSpPr>
          <p:nvPr/>
        </p:nvGrpSpPr>
        <p:grpSpPr bwMode="auto">
          <a:xfrm>
            <a:off x="1546225" y="5638800"/>
            <a:ext cx="282575" cy="533400"/>
            <a:chOff x="2030" y="3552"/>
            <a:chExt cx="178" cy="336"/>
          </a:xfrm>
        </p:grpSpPr>
        <p:sp>
          <p:nvSpPr>
            <p:cNvPr id="373820" name="AutoShape 60"/>
            <p:cNvSpPr>
              <a:spLocks noChangeArrowheads="1"/>
            </p:cNvSpPr>
            <p:nvPr/>
          </p:nvSpPr>
          <p:spPr bwMode="auto">
            <a:xfrm>
              <a:off x="207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21" name="Text Box 61"/>
            <p:cNvSpPr txBox="1">
              <a:spLocks noChangeArrowheads="1"/>
            </p:cNvSpPr>
            <p:nvPr/>
          </p:nvSpPr>
          <p:spPr bwMode="auto">
            <a:xfrm>
              <a:off x="203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3822" name="AutoShape 62"/>
          <p:cNvCxnSpPr>
            <a:cxnSpLocks noChangeShapeType="1"/>
            <a:stCxn id="373820" idx="0"/>
            <a:endCxn id="373804" idx="3"/>
          </p:cNvCxnSpPr>
          <p:nvPr/>
        </p:nvCxnSpPr>
        <p:spPr bwMode="auto">
          <a:xfrm flipV="1">
            <a:off x="1698625" y="4572000"/>
            <a:ext cx="3810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23" name="Group 63"/>
          <p:cNvGrpSpPr>
            <a:grpSpLocks/>
          </p:cNvGrpSpPr>
          <p:nvPr/>
        </p:nvGrpSpPr>
        <p:grpSpPr bwMode="auto">
          <a:xfrm>
            <a:off x="1981200" y="5638800"/>
            <a:ext cx="282575" cy="533400"/>
            <a:chOff x="2304" y="3552"/>
            <a:chExt cx="178" cy="336"/>
          </a:xfrm>
        </p:grpSpPr>
        <p:sp>
          <p:nvSpPr>
            <p:cNvPr id="373824" name="AutoShape 64"/>
            <p:cNvSpPr>
              <a:spLocks noChangeArrowheads="1"/>
            </p:cNvSpPr>
            <p:nvPr/>
          </p:nvSpPr>
          <p:spPr bwMode="auto">
            <a:xfrm>
              <a:off x="235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25" name="Text Box 65"/>
            <p:cNvSpPr txBox="1">
              <a:spLocks noChangeArrowheads="1"/>
            </p:cNvSpPr>
            <p:nvPr/>
          </p:nvSpPr>
          <p:spPr bwMode="auto">
            <a:xfrm>
              <a:off x="230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3826" name="AutoShape 66"/>
          <p:cNvCxnSpPr>
            <a:cxnSpLocks noChangeShapeType="1"/>
            <a:stCxn id="373824" idx="0"/>
            <a:endCxn id="373828" idx="3"/>
          </p:cNvCxnSpPr>
          <p:nvPr/>
        </p:nvCxnSpPr>
        <p:spPr bwMode="auto">
          <a:xfrm flipV="1">
            <a:off x="2133600" y="4572000"/>
            <a:ext cx="7080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27" name="Group 67"/>
          <p:cNvGrpSpPr>
            <a:grpSpLocks/>
          </p:cNvGrpSpPr>
          <p:nvPr/>
        </p:nvGrpSpPr>
        <p:grpSpPr bwMode="auto">
          <a:xfrm>
            <a:off x="2559050" y="4267200"/>
            <a:ext cx="358775" cy="304800"/>
            <a:chOff x="398" y="2832"/>
            <a:chExt cx="226" cy="192"/>
          </a:xfrm>
        </p:grpSpPr>
        <p:sp>
          <p:nvSpPr>
            <p:cNvPr id="373828" name="AutoShape 6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29" name="Text Box 69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3830" name="AutoShape 70"/>
          <p:cNvCxnSpPr>
            <a:cxnSpLocks noChangeShapeType="1"/>
            <a:stCxn id="373828" idx="0"/>
            <a:endCxn id="373907" idx="3"/>
          </p:cNvCxnSpPr>
          <p:nvPr/>
        </p:nvCxnSpPr>
        <p:spPr bwMode="auto">
          <a:xfrm flipV="1">
            <a:off x="2841625" y="2971800"/>
            <a:ext cx="8699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31" name="Group 71"/>
          <p:cNvGrpSpPr>
            <a:grpSpLocks/>
          </p:cNvGrpSpPr>
          <p:nvPr/>
        </p:nvGrpSpPr>
        <p:grpSpPr bwMode="auto">
          <a:xfrm>
            <a:off x="2232025" y="5638800"/>
            <a:ext cx="282575" cy="533400"/>
            <a:chOff x="2462" y="3552"/>
            <a:chExt cx="178" cy="336"/>
          </a:xfrm>
        </p:grpSpPr>
        <p:sp>
          <p:nvSpPr>
            <p:cNvPr id="373832" name="AutoShape 72"/>
            <p:cNvSpPr>
              <a:spLocks noChangeArrowheads="1"/>
            </p:cNvSpPr>
            <p:nvPr/>
          </p:nvSpPr>
          <p:spPr bwMode="auto">
            <a:xfrm>
              <a:off x="251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33" name="Text Box 73"/>
            <p:cNvSpPr txBox="1">
              <a:spLocks noChangeArrowheads="1"/>
            </p:cNvSpPr>
            <p:nvPr/>
          </p:nvSpPr>
          <p:spPr bwMode="auto">
            <a:xfrm>
              <a:off x="246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3834" name="AutoShape 74"/>
          <p:cNvCxnSpPr>
            <a:cxnSpLocks noChangeShapeType="1"/>
            <a:stCxn id="373832" idx="0"/>
            <a:endCxn id="373828" idx="3"/>
          </p:cNvCxnSpPr>
          <p:nvPr/>
        </p:nvCxnSpPr>
        <p:spPr bwMode="auto">
          <a:xfrm flipV="1">
            <a:off x="2384425" y="4572000"/>
            <a:ext cx="457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35" name="Group 75"/>
          <p:cNvGrpSpPr>
            <a:grpSpLocks/>
          </p:cNvGrpSpPr>
          <p:nvPr/>
        </p:nvGrpSpPr>
        <p:grpSpPr bwMode="auto">
          <a:xfrm>
            <a:off x="2536825" y="5638800"/>
            <a:ext cx="282575" cy="533400"/>
            <a:chOff x="2654" y="3552"/>
            <a:chExt cx="178" cy="336"/>
          </a:xfrm>
        </p:grpSpPr>
        <p:sp>
          <p:nvSpPr>
            <p:cNvPr id="373836" name="AutoShape 76"/>
            <p:cNvSpPr>
              <a:spLocks noChangeArrowheads="1"/>
            </p:cNvSpPr>
            <p:nvPr/>
          </p:nvSpPr>
          <p:spPr bwMode="auto">
            <a:xfrm>
              <a:off x="270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37" name="Text Box 77"/>
            <p:cNvSpPr txBox="1">
              <a:spLocks noChangeArrowheads="1"/>
            </p:cNvSpPr>
            <p:nvPr/>
          </p:nvSpPr>
          <p:spPr bwMode="auto">
            <a:xfrm>
              <a:off x="265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3838" name="AutoShape 78"/>
          <p:cNvCxnSpPr>
            <a:cxnSpLocks noChangeShapeType="1"/>
            <a:stCxn id="373836" idx="0"/>
            <a:endCxn id="373828" idx="3"/>
          </p:cNvCxnSpPr>
          <p:nvPr/>
        </p:nvCxnSpPr>
        <p:spPr bwMode="auto">
          <a:xfrm flipV="1">
            <a:off x="2689225" y="4572000"/>
            <a:ext cx="152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39" name="Group 79"/>
          <p:cNvGrpSpPr>
            <a:grpSpLocks/>
          </p:cNvGrpSpPr>
          <p:nvPr/>
        </p:nvGrpSpPr>
        <p:grpSpPr bwMode="auto">
          <a:xfrm>
            <a:off x="2841625" y="5638800"/>
            <a:ext cx="282575" cy="533400"/>
            <a:chOff x="2846" y="3552"/>
            <a:chExt cx="178" cy="336"/>
          </a:xfrm>
        </p:grpSpPr>
        <p:sp>
          <p:nvSpPr>
            <p:cNvPr id="373840" name="AutoShape 80"/>
            <p:cNvSpPr>
              <a:spLocks noChangeArrowheads="1"/>
            </p:cNvSpPr>
            <p:nvPr/>
          </p:nvSpPr>
          <p:spPr bwMode="auto">
            <a:xfrm>
              <a:off x="289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41" name="Text Box 81"/>
            <p:cNvSpPr txBox="1">
              <a:spLocks noChangeArrowheads="1"/>
            </p:cNvSpPr>
            <p:nvPr/>
          </p:nvSpPr>
          <p:spPr bwMode="auto">
            <a:xfrm>
              <a:off x="284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3842" name="AutoShape 82"/>
          <p:cNvCxnSpPr>
            <a:cxnSpLocks noChangeShapeType="1"/>
            <a:stCxn id="373840" idx="0"/>
            <a:endCxn id="373828" idx="3"/>
          </p:cNvCxnSpPr>
          <p:nvPr/>
        </p:nvCxnSpPr>
        <p:spPr bwMode="auto">
          <a:xfrm flipH="1" flipV="1">
            <a:off x="2841625" y="4572000"/>
            <a:ext cx="152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43" name="Group 83"/>
          <p:cNvGrpSpPr>
            <a:grpSpLocks/>
          </p:cNvGrpSpPr>
          <p:nvPr/>
        </p:nvGrpSpPr>
        <p:grpSpPr bwMode="auto">
          <a:xfrm>
            <a:off x="3124200" y="5638800"/>
            <a:ext cx="282575" cy="533400"/>
            <a:chOff x="3024" y="3552"/>
            <a:chExt cx="178" cy="336"/>
          </a:xfrm>
        </p:grpSpPr>
        <p:sp>
          <p:nvSpPr>
            <p:cNvPr id="373844" name="AutoShape 84"/>
            <p:cNvSpPr>
              <a:spLocks noChangeArrowheads="1"/>
            </p:cNvSpPr>
            <p:nvPr/>
          </p:nvSpPr>
          <p:spPr bwMode="auto">
            <a:xfrm>
              <a:off x="307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45" name="Text Box 85"/>
            <p:cNvSpPr txBox="1">
              <a:spLocks noChangeArrowheads="1"/>
            </p:cNvSpPr>
            <p:nvPr/>
          </p:nvSpPr>
          <p:spPr bwMode="auto">
            <a:xfrm>
              <a:off x="302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3846" name="AutoShape 86"/>
          <p:cNvCxnSpPr>
            <a:cxnSpLocks noChangeShapeType="1"/>
            <a:stCxn id="373844" idx="0"/>
            <a:endCxn id="373828" idx="3"/>
          </p:cNvCxnSpPr>
          <p:nvPr/>
        </p:nvCxnSpPr>
        <p:spPr bwMode="auto">
          <a:xfrm flipH="1" flipV="1">
            <a:off x="2841625" y="4572000"/>
            <a:ext cx="4349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47" name="Group 87"/>
          <p:cNvGrpSpPr>
            <a:grpSpLocks/>
          </p:cNvGrpSpPr>
          <p:nvPr/>
        </p:nvGrpSpPr>
        <p:grpSpPr bwMode="auto">
          <a:xfrm>
            <a:off x="3603625" y="5638800"/>
            <a:ext cx="282575" cy="533400"/>
            <a:chOff x="3346" y="3552"/>
            <a:chExt cx="178" cy="336"/>
          </a:xfrm>
        </p:grpSpPr>
        <p:sp>
          <p:nvSpPr>
            <p:cNvPr id="373848" name="AutoShape 88"/>
            <p:cNvSpPr>
              <a:spLocks noChangeArrowheads="1"/>
            </p:cNvSpPr>
            <p:nvPr/>
          </p:nvSpPr>
          <p:spPr bwMode="auto">
            <a:xfrm>
              <a:off x="339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49" name="Text Box 89"/>
            <p:cNvSpPr txBox="1">
              <a:spLocks noChangeArrowheads="1"/>
            </p:cNvSpPr>
            <p:nvPr/>
          </p:nvSpPr>
          <p:spPr bwMode="auto">
            <a:xfrm>
              <a:off x="334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73850" name="AutoShape 90"/>
          <p:cNvCxnSpPr>
            <a:cxnSpLocks noChangeShapeType="1"/>
            <a:stCxn id="373848" idx="0"/>
            <a:endCxn id="373852" idx="3"/>
          </p:cNvCxnSpPr>
          <p:nvPr/>
        </p:nvCxnSpPr>
        <p:spPr bwMode="auto">
          <a:xfrm flipH="1" flipV="1">
            <a:off x="3711575" y="4572000"/>
            <a:ext cx="4445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51" name="Group 91"/>
          <p:cNvGrpSpPr>
            <a:grpSpLocks/>
          </p:cNvGrpSpPr>
          <p:nvPr/>
        </p:nvGrpSpPr>
        <p:grpSpPr bwMode="auto">
          <a:xfrm>
            <a:off x="3429000" y="4267200"/>
            <a:ext cx="358775" cy="304800"/>
            <a:chOff x="398" y="2832"/>
            <a:chExt cx="226" cy="192"/>
          </a:xfrm>
        </p:grpSpPr>
        <p:sp>
          <p:nvSpPr>
            <p:cNvPr id="373852" name="AutoShape 92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53" name="Text Box 93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73854" name="AutoShape 94"/>
          <p:cNvCxnSpPr>
            <a:cxnSpLocks noChangeShapeType="1"/>
            <a:stCxn id="373852" idx="0"/>
            <a:endCxn id="373907" idx="3"/>
          </p:cNvCxnSpPr>
          <p:nvPr/>
        </p:nvCxnSpPr>
        <p:spPr bwMode="auto">
          <a:xfrm flipV="1">
            <a:off x="3711575" y="2971800"/>
            <a:ext cx="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55" name="Group 95"/>
          <p:cNvGrpSpPr>
            <a:grpSpLocks/>
          </p:cNvGrpSpPr>
          <p:nvPr/>
        </p:nvGrpSpPr>
        <p:grpSpPr bwMode="auto">
          <a:xfrm>
            <a:off x="5715000" y="5638800"/>
            <a:ext cx="282575" cy="533400"/>
            <a:chOff x="3600" y="3552"/>
            <a:chExt cx="178" cy="336"/>
          </a:xfrm>
        </p:grpSpPr>
        <p:sp>
          <p:nvSpPr>
            <p:cNvPr id="373856" name="AutoShape 96"/>
            <p:cNvSpPr>
              <a:spLocks noChangeArrowheads="1"/>
            </p:cNvSpPr>
            <p:nvPr/>
          </p:nvSpPr>
          <p:spPr bwMode="auto">
            <a:xfrm>
              <a:off x="364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57" name="Text Box 97"/>
            <p:cNvSpPr txBox="1">
              <a:spLocks noChangeArrowheads="1"/>
            </p:cNvSpPr>
            <p:nvPr/>
          </p:nvSpPr>
          <p:spPr bwMode="auto">
            <a:xfrm>
              <a:off x="360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73858" name="AutoShape 98"/>
          <p:cNvCxnSpPr>
            <a:cxnSpLocks noChangeShapeType="1"/>
            <a:stCxn id="373856" idx="0"/>
            <a:endCxn id="373860" idx="3"/>
          </p:cNvCxnSpPr>
          <p:nvPr/>
        </p:nvCxnSpPr>
        <p:spPr bwMode="auto">
          <a:xfrm flipV="1">
            <a:off x="5867400" y="4572000"/>
            <a:ext cx="539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59" name="Group 99"/>
          <p:cNvGrpSpPr>
            <a:grpSpLocks/>
          </p:cNvGrpSpPr>
          <p:nvPr/>
        </p:nvGrpSpPr>
        <p:grpSpPr bwMode="auto">
          <a:xfrm>
            <a:off x="5638800" y="4267200"/>
            <a:ext cx="358775" cy="304800"/>
            <a:chOff x="398" y="2832"/>
            <a:chExt cx="226" cy="192"/>
          </a:xfrm>
        </p:grpSpPr>
        <p:sp>
          <p:nvSpPr>
            <p:cNvPr id="373860" name="AutoShape 100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61" name="Text Box 101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73862" name="AutoShape 102"/>
          <p:cNvCxnSpPr>
            <a:cxnSpLocks noChangeShapeType="1"/>
            <a:stCxn id="373860" idx="0"/>
            <a:endCxn id="373910" idx="3"/>
          </p:cNvCxnSpPr>
          <p:nvPr/>
        </p:nvCxnSpPr>
        <p:spPr bwMode="auto">
          <a:xfrm flipH="1" flipV="1">
            <a:off x="5638800" y="2971800"/>
            <a:ext cx="28257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63" name="Group 103"/>
          <p:cNvGrpSpPr>
            <a:grpSpLocks/>
          </p:cNvGrpSpPr>
          <p:nvPr/>
        </p:nvGrpSpPr>
        <p:grpSpPr bwMode="auto">
          <a:xfrm>
            <a:off x="6019800" y="5638800"/>
            <a:ext cx="282575" cy="533400"/>
            <a:chOff x="3792" y="3552"/>
            <a:chExt cx="178" cy="336"/>
          </a:xfrm>
        </p:grpSpPr>
        <p:sp>
          <p:nvSpPr>
            <p:cNvPr id="373864" name="AutoShape 104"/>
            <p:cNvSpPr>
              <a:spLocks noChangeArrowheads="1"/>
            </p:cNvSpPr>
            <p:nvPr/>
          </p:nvSpPr>
          <p:spPr bwMode="auto">
            <a:xfrm>
              <a:off x="384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65" name="Text Box 105"/>
            <p:cNvSpPr txBox="1">
              <a:spLocks noChangeArrowheads="1"/>
            </p:cNvSpPr>
            <p:nvPr/>
          </p:nvSpPr>
          <p:spPr bwMode="auto">
            <a:xfrm>
              <a:off x="379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73866" name="AutoShape 106"/>
          <p:cNvCxnSpPr>
            <a:cxnSpLocks noChangeShapeType="1"/>
            <a:stCxn id="373864" idx="0"/>
            <a:endCxn id="373860" idx="3"/>
          </p:cNvCxnSpPr>
          <p:nvPr/>
        </p:nvCxnSpPr>
        <p:spPr bwMode="auto">
          <a:xfrm flipH="1" flipV="1">
            <a:off x="5921375" y="4572000"/>
            <a:ext cx="2508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67" name="Group 107"/>
          <p:cNvGrpSpPr>
            <a:grpSpLocks/>
          </p:cNvGrpSpPr>
          <p:nvPr/>
        </p:nvGrpSpPr>
        <p:grpSpPr bwMode="auto">
          <a:xfrm>
            <a:off x="6324600" y="5638800"/>
            <a:ext cx="282575" cy="533400"/>
            <a:chOff x="3984" y="3552"/>
            <a:chExt cx="178" cy="336"/>
          </a:xfrm>
        </p:grpSpPr>
        <p:sp>
          <p:nvSpPr>
            <p:cNvPr id="373868" name="AutoShape 108"/>
            <p:cNvSpPr>
              <a:spLocks noChangeArrowheads="1"/>
            </p:cNvSpPr>
            <p:nvPr/>
          </p:nvSpPr>
          <p:spPr bwMode="auto">
            <a:xfrm>
              <a:off x="403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69" name="Text Box 109"/>
            <p:cNvSpPr txBox="1">
              <a:spLocks noChangeArrowheads="1"/>
            </p:cNvSpPr>
            <p:nvPr/>
          </p:nvSpPr>
          <p:spPr bwMode="auto">
            <a:xfrm>
              <a:off x="398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73870" name="AutoShape 110"/>
          <p:cNvCxnSpPr>
            <a:cxnSpLocks noChangeShapeType="1"/>
            <a:stCxn id="373868" idx="0"/>
            <a:endCxn id="373860" idx="3"/>
          </p:cNvCxnSpPr>
          <p:nvPr/>
        </p:nvCxnSpPr>
        <p:spPr bwMode="auto">
          <a:xfrm flipH="1" flipV="1">
            <a:off x="5921375" y="4572000"/>
            <a:ext cx="5556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71" name="Group 111"/>
          <p:cNvGrpSpPr>
            <a:grpSpLocks/>
          </p:cNvGrpSpPr>
          <p:nvPr/>
        </p:nvGrpSpPr>
        <p:grpSpPr bwMode="auto">
          <a:xfrm>
            <a:off x="6773863" y="5638800"/>
            <a:ext cx="341312" cy="533400"/>
            <a:chOff x="4267" y="3552"/>
            <a:chExt cx="215" cy="336"/>
          </a:xfrm>
        </p:grpSpPr>
        <p:sp>
          <p:nvSpPr>
            <p:cNvPr id="373872" name="AutoShape 112"/>
            <p:cNvSpPr>
              <a:spLocks noChangeArrowheads="1"/>
            </p:cNvSpPr>
            <p:nvPr/>
          </p:nvSpPr>
          <p:spPr bwMode="auto">
            <a:xfrm>
              <a:off x="433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73" name="Text Box 113"/>
            <p:cNvSpPr txBox="1">
              <a:spLocks noChangeArrowheads="1"/>
            </p:cNvSpPr>
            <p:nvPr/>
          </p:nvSpPr>
          <p:spPr bwMode="auto">
            <a:xfrm>
              <a:off x="426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73874" name="AutoShape 114"/>
          <p:cNvCxnSpPr>
            <a:cxnSpLocks noChangeShapeType="1"/>
            <a:stCxn id="373872" idx="0"/>
            <a:endCxn id="373876" idx="3"/>
          </p:cNvCxnSpPr>
          <p:nvPr/>
        </p:nvCxnSpPr>
        <p:spPr bwMode="auto">
          <a:xfrm flipH="1" flipV="1">
            <a:off x="6940550" y="4572000"/>
            <a:ext cx="15875" cy="10668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75" name="Group 115"/>
          <p:cNvGrpSpPr>
            <a:grpSpLocks/>
          </p:cNvGrpSpPr>
          <p:nvPr/>
        </p:nvGrpSpPr>
        <p:grpSpPr bwMode="auto">
          <a:xfrm>
            <a:off x="6629400" y="4267200"/>
            <a:ext cx="387350" cy="304800"/>
            <a:chOff x="380" y="2832"/>
            <a:chExt cx="244" cy="192"/>
          </a:xfrm>
        </p:grpSpPr>
        <p:sp>
          <p:nvSpPr>
            <p:cNvPr id="373876" name="AutoShape 116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77" name="Text Box 117"/>
            <p:cNvSpPr txBox="1">
              <a:spLocks noChangeArrowheads="1"/>
            </p:cNvSpPr>
            <p:nvPr/>
          </p:nvSpPr>
          <p:spPr bwMode="auto">
            <a:xfrm>
              <a:off x="380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73878" name="AutoShape 118"/>
          <p:cNvCxnSpPr>
            <a:cxnSpLocks noChangeShapeType="1"/>
            <a:stCxn id="373876" idx="0"/>
            <a:endCxn id="373913" idx="3"/>
          </p:cNvCxnSpPr>
          <p:nvPr/>
        </p:nvCxnSpPr>
        <p:spPr bwMode="auto">
          <a:xfrm flipH="1" flipV="1">
            <a:off x="6561138" y="2971800"/>
            <a:ext cx="379412" cy="1371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79" name="Group 119"/>
          <p:cNvGrpSpPr>
            <a:grpSpLocks/>
          </p:cNvGrpSpPr>
          <p:nvPr/>
        </p:nvGrpSpPr>
        <p:grpSpPr bwMode="auto">
          <a:xfrm>
            <a:off x="7078663" y="5638800"/>
            <a:ext cx="341312" cy="533400"/>
            <a:chOff x="4459" y="3552"/>
            <a:chExt cx="215" cy="336"/>
          </a:xfrm>
        </p:grpSpPr>
        <p:sp>
          <p:nvSpPr>
            <p:cNvPr id="373880" name="AutoShape 120"/>
            <p:cNvSpPr>
              <a:spLocks noChangeArrowheads="1"/>
            </p:cNvSpPr>
            <p:nvPr/>
          </p:nvSpPr>
          <p:spPr bwMode="auto">
            <a:xfrm>
              <a:off x="452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81" name="Text Box 121"/>
            <p:cNvSpPr txBox="1">
              <a:spLocks noChangeArrowheads="1"/>
            </p:cNvSpPr>
            <p:nvPr/>
          </p:nvSpPr>
          <p:spPr bwMode="auto">
            <a:xfrm>
              <a:off x="4459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73882" name="AutoShape 122"/>
          <p:cNvCxnSpPr>
            <a:cxnSpLocks noChangeShapeType="1"/>
            <a:stCxn id="373880" idx="0"/>
            <a:endCxn id="373876" idx="3"/>
          </p:cNvCxnSpPr>
          <p:nvPr/>
        </p:nvCxnSpPr>
        <p:spPr bwMode="auto">
          <a:xfrm flipH="1" flipV="1">
            <a:off x="6940550" y="4572000"/>
            <a:ext cx="320675" cy="10668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83" name="Group 123"/>
          <p:cNvGrpSpPr>
            <a:grpSpLocks/>
          </p:cNvGrpSpPr>
          <p:nvPr/>
        </p:nvGrpSpPr>
        <p:grpSpPr bwMode="auto">
          <a:xfrm>
            <a:off x="7612063" y="5638800"/>
            <a:ext cx="341312" cy="533400"/>
            <a:chOff x="4795" y="3552"/>
            <a:chExt cx="215" cy="336"/>
          </a:xfrm>
        </p:grpSpPr>
        <p:sp>
          <p:nvSpPr>
            <p:cNvPr id="373884" name="AutoShape 124"/>
            <p:cNvSpPr>
              <a:spLocks noChangeArrowheads="1"/>
            </p:cNvSpPr>
            <p:nvPr/>
          </p:nvSpPr>
          <p:spPr bwMode="auto">
            <a:xfrm>
              <a:off x="486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85" name="Text Box 125"/>
            <p:cNvSpPr txBox="1">
              <a:spLocks noChangeArrowheads="1"/>
            </p:cNvSpPr>
            <p:nvPr/>
          </p:nvSpPr>
          <p:spPr bwMode="auto">
            <a:xfrm>
              <a:off x="4795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3886" name="AutoShape 126"/>
          <p:cNvCxnSpPr>
            <a:cxnSpLocks noChangeShapeType="1"/>
            <a:stCxn id="373884" idx="0"/>
            <a:endCxn id="373888" idx="3"/>
          </p:cNvCxnSpPr>
          <p:nvPr/>
        </p:nvCxnSpPr>
        <p:spPr bwMode="auto">
          <a:xfrm flipH="1" flipV="1">
            <a:off x="7704138" y="4572000"/>
            <a:ext cx="904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87" name="Group 127"/>
          <p:cNvGrpSpPr>
            <a:grpSpLocks/>
          </p:cNvGrpSpPr>
          <p:nvPr/>
        </p:nvGrpSpPr>
        <p:grpSpPr bwMode="auto">
          <a:xfrm>
            <a:off x="7391400" y="4267200"/>
            <a:ext cx="388938" cy="304800"/>
            <a:chOff x="379" y="2832"/>
            <a:chExt cx="245" cy="192"/>
          </a:xfrm>
        </p:grpSpPr>
        <p:sp>
          <p:nvSpPr>
            <p:cNvPr id="373888" name="AutoShape 128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89" name="Text Box 129"/>
            <p:cNvSpPr txBox="1">
              <a:spLocks noChangeArrowheads="1"/>
            </p:cNvSpPr>
            <p:nvPr/>
          </p:nvSpPr>
          <p:spPr bwMode="auto">
            <a:xfrm>
              <a:off x="379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3890" name="AutoShape 130"/>
          <p:cNvCxnSpPr>
            <a:cxnSpLocks noChangeShapeType="1"/>
            <a:stCxn id="373888" idx="0"/>
            <a:endCxn id="373913" idx="3"/>
          </p:cNvCxnSpPr>
          <p:nvPr/>
        </p:nvCxnSpPr>
        <p:spPr bwMode="auto">
          <a:xfrm flipH="1" flipV="1">
            <a:off x="6561138" y="2971800"/>
            <a:ext cx="114300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91" name="Group 131"/>
          <p:cNvGrpSpPr>
            <a:grpSpLocks/>
          </p:cNvGrpSpPr>
          <p:nvPr/>
        </p:nvGrpSpPr>
        <p:grpSpPr bwMode="auto">
          <a:xfrm>
            <a:off x="7916863" y="5638800"/>
            <a:ext cx="341312" cy="533400"/>
            <a:chOff x="4987" y="3552"/>
            <a:chExt cx="215" cy="336"/>
          </a:xfrm>
        </p:grpSpPr>
        <p:sp>
          <p:nvSpPr>
            <p:cNvPr id="373892" name="AutoShape 132"/>
            <p:cNvSpPr>
              <a:spLocks noChangeArrowheads="1"/>
            </p:cNvSpPr>
            <p:nvPr/>
          </p:nvSpPr>
          <p:spPr bwMode="auto">
            <a:xfrm>
              <a:off x="505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93" name="Text Box 133"/>
            <p:cNvSpPr txBox="1">
              <a:spLocks noChangeArrowheads="1"/>
            </p:cNvSpPr>
            <p:nvPr/>
          </p:nvSpPr>
          <p:spPr bwMode="auto">
            <a:xfrm>
              <a:off x="498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3894" name="AutoShape 134"/>
          <p:cNvCxnSpPr>
            <a:cxnSpLocks noChangeShapeType="1"/>
            <a:stCxn id="373892" idx="0"/>
            <a:endCxn id="373888" idx="3"/>
          </p:cNvCxnSpPr>
          <p:nvPr/>
        </p:nvCxnSpPr>
        <p:spPr bwMode="auto">
          <a:xfrm flipH="1" flipV="1">
            <a:off x="7704138" y="4572000"/>
            <a:ext cx="3952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95" name="Group 135"/>
          <p:cNvGrpSpPr>
            <a:grpSpLocks/>
          </p:cNvGrpSpPr>
          <p:nvPr/>
        </p:nvGrpSpPr>
        <p:grpSpPr bwMode="auto">
          <a:xfrm>
            <a:off x="8374063" y="5638800"/>
            <a:ext cx="341312" cy="533400"/>
            <a:chOff x="5275" y="3552"/>
            <a:chExt cx="215" cy="336"/>
          </a:xfrm>
        </p:grpSpPr>
        <p:sp>
          <p:nvSpPr>
            <p:cNvPr id="373896" name="AutoShape 136"/>
            <p:cNvSpPr>
              <a:spLocks noChangeArrowheads="1"/>
            </p:cNvSpPr>
            <p:nvPr/>
          </p:nvSpPr>
          <p:spPr bwMode="auto">
            <a:xfrm>
              <a:off x="534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97" name="Text Box 137"/>
            <p:cNvSpPr txBox="1">
              <a:spLocks noChangeArrowheads="1"/>
            </p:cNvSpPr>
            <p:nvPr/>
          </p:nvSpPr>
          <p:spPr bwMode="auto">
            <a:xfrm>
              <a:off x="5275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3898" name="AutoShape 138"/>
          <p:cNvCxnSpPr>
            <a:cxnSpLocks noChangeShapeType="1"/>
            <a:stCxn id="373896" idx="0"/>
            <a:endCxn id="373900" idx="3"/>
          </p:cNvCxnSpPr>
          <p:nvPr/>
        </p:nvCxnSpPr>
        <p:spPr bwMode="auto">
          <a:xfrm flipH="1" flipV="1">
            <a:off x="8542338" y="4572000"/>
            <a:ext cx="142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899" name="Group 139"/>
          <p:cNvGrpSpPr>
            <a:grpSpLocks/>
          </p:cNvGrpSpPr>
          <p:nvPr/>
        </p:nvGrpSpPr>
        <p:grpSpPr bwMode="auto">
          <a:xfrm>
            <a:off x="8229600" y="4267200"/>
            <a:ext cx="388938" cy="304800"/>
            <a:chOff x="379" y="2832"/>
            <a:chExt cx="245" cy="192"/>
          </a:xfrm>
        </p:grpSpPr>
        <p:sp>
          <p:nvSpPr>
            <p:cNvPr id="373900" name="AutoShape 140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901" name="Text Box 141"/>
            <p:cNvSpPr txBox="1">
              <a:spLocks noChangeArrowheads="1"/>
            </p:cNvSpPr>
            <p:nvPr/>
          </p:nvSpPr>
          <p:spPr bwMode="auto">
            <a:xfrm>
              <a:off x="379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3902" name="AutoShape 142"/>
          <p:cNvCxnSpPr>
            <a:cxnSpLocks noChangeShapeType="1"/>
            <a:stCxn id="373900" idx="0"/>
            <a:endCxn id="373916" idx="3"/>
          </p:cNvCxnSpPr>
          <p:nvPr/>
        </p:nvCxnSpPr>
        <p:spPr bwMode="auto">
          <a:xfrm flipH="1" flipV="1">
            <a:off x="7399338" y="2971800"/>
            <a:ext cx="114300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903" name="Group 143"/>
          <p:cNvGrpSpPr>
            <a:grpSpLocks/>
          </p:cNvGrpSpPr>
          <p:nvPr/>
        </p:nvGrpSpPr>
        <p:grpSpPr bwMode="auto">
          <a:xfrm>
            <a:off x="8678863" y="5638800"/>
            <a:ext cx="341312" cy="533400"/>
            <a:chOff x="5467" y="3552"/>
            <a:chExt cx="215" cy="336"/>
          </a:xfrm>
        </p:grpSpPr>
        <p:sp>
          <p:nvSpPr>
            <p:cNvPr id="373904" name="AutoShape 144"/>
            <p:cNvSpPr>
              <a:spLocks noChangeArrowheads="1"/>
            </p:cNvSpPr>
            <p:nvPr/>
          </p:nvSpPr>
          <p:spPr bwMode="auto">
            <a:xfrm>
              <a:off x="553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905" name="Text Box 145"/>
            <p:cNvSpPr txBox="1">
              <a:spLocks noChangeArrowheads="1"/>
            </p:cNvSpPr>
            <p:nvPr/>
          </p:nvSpPr>
          <p:spPr bwMode="auto">
            <a:xfrm>
              <a:off x="546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3906" name="AutoShape 146"/>
          <p:cNvCxnSpPr>
            <a:cxnSpLocks noChangeShapeType="1"/>
            <a:stCxn id="373904" idx="0"/>
            <a:endCxn id="373900" idx="3"/>
          </p:cNvCxnSpPr>
          <p:nvPr/>
        </p:nvCxnSpPr>
        <p:spPr bwMode="auto">
          <a:xfrm flipH="1" flipV="1">
            <a:off x="8542338" y="4572000"/>
            <a:ext cx="3190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3907" name="AutoShape 147"/>
          <p:cNvSpPr>
            <a:spLocks noChangeArrowheads="1"/>
          </p:cNvSpPr>
          <p:nvPr/>
        </p:nvSpPr>
        <p:spPr bwMode="auto">
          <a:xfrm>
            <a:off x="3635375" y="27432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908" name="Text Box 148"/>
          <p:cNvSpPr txBox="1">
            <a:spLocks noChangeArrowheads="1"/>
          </p:cNvSpPr>
          <p:nvPr/>
        </p:nvSpPr>
        <p:spPr bwMode="auto">
          <a:xfrm>
            <a:off x="3429000" y="26670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3909" name="AutoShape 149"/>
          <p:cNvCxnSpPr>
            <a:cxnSpLocks noChangeShapeType="1"/>
            <a:stCxn id="373907" idx="0"/>
            <a:endCxn id="373920" idx="3"/>
          </p:cNvCxnSpPr>
          <p:nvPr/>
        </p:nvCxnSpPr>
        <p:spPr bwMode="auto">
          <a:xfrm flipV="1">
            <a:off x="3711575" y="1371600"/>
            <a:ext cx="1676400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3910" name="AutoShape 150"/>
          <p:cNvSpPr>
            <a:spLocks noChangeArrowheads="1"/>
          </p:cNvSpPr>
          <p:nvPr/>
        </p:nvSpPr>
        <p:spPr bwMode="auto">
          <a:xfrm>
            <a:off x="5562600" y="27432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911" name="Text Box 151"/>
          <p:cNvSpPr txBox="1">
            <a:spLocks noChangeArrowheads="1"/>
          </p:cNvSpPr>
          <p:nvPr/>
        </p:nvSpPr>
        <p:spPr bwMode="auto">
          <a:xfrm>
            <a:off x="5356225" y="26670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3912" name="AutoShape 152"/>
          <p:cNvCxnSpPr>
            <a:cxnSpLocks noChangeShapeType="1"/>
            <a:stCxn id="373910" idx="0"/>
            <a:endCxn id="373920" idx="3"/>
          </p:cNvCxnSpPr>
          <p:nvPr/>
        </p:nvCxnSpPr>
        <p:spPr bwMode="auto">
          <a:xfrm flipH="1" flipV="1">
            <a:off x="5387975" y="1371600"/>
            <a:ext cx="250825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3913" name="AutoShape 153"/>
          <p:cNvSpPr>
            <a:spLocks noChangeArrowheads="1"/>
          </p:cNvSpPr>
          <p:nvPr/>
        </p:nvSpPr>
        <p:spPr bwMode="auto">
          <a:xfrm>
            <a:off x="6484938" y="27432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914" name="Text Box 154"/>
          <p:cNvSpPr txBox="1">
            <a:spLocks noChangeArrowheads="1"/>
          </p:cNvSpPr>
          <p:nvPr/>
        </p:nvSpPr>
        <p:spPr bwMode="auto">
          <a:xfrm>
            <a:off x="6248400" y="2667000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-4</a:t>
            </a:r>
            <a:endParaRPr lang="en-US" altLang="zh-CN" sz="1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3915" name="AutoShape 155"/>
          <p:cNvCxnSpPr>
            <a:cxnSpLocks noChangeShapeType="1"/>
            <a:stCxn id="373913" idx="0"/>
            <a:endCxn id="373920" idx="3"/>
          </p:cNvCxnSpPr>
          <p:nvPr/>
        </p:nvCxnSpPr>
        <p:spPr bwMode="auto">
          <a:xfrm flipH="1" flipV="1">
            <a:off x="5387975" y="1371600"/>
            <a:ext cx="1173163" cy="13716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3916" name="AutoShape 156"/>
          <p:cNvSpPr>
            <a:spLocks noChangeArrowheads="1"/>
          </p:cNvSpPr>
          <p:nvPr/>
        </p:nvSpPr>
        <p:spPr bwMode="auto">
          <a:xfrm>
            <a:off x="7323138" y="27432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917" name="Text Box 157"/>
          <p:cNvSpPr txBox="1">
            <a:spLocks noChangeArrowheads="1"/>
          </p:cNvSpPr>
          <p:nvPr/>
        </p:nvSpPr>
        <p:spPr bwMode="auto">
          <a:xfrm>
            <a:off x="7086600" y="2667000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-8</a:t>
            </a:r>
            <a:endParaRPr lang="en-US" altLang="zh-CN" sz="1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3918" name="AutoShape 158"/>
          <p:cNvCxnSpPr>
            <a:cxnSpLocks noChangeShapeType="1"/>
            <a:stCxn id="373916" idx="0"/>
            <a:endCxn id="373920" idx="3"/>
          </p:cNvCxnSpPr>
          <p:nvPr/>
        </p:nvCxnSpPr>
        <p:spPr bwMode="auto">
          <a:xfrm flipH="1" flipV="1">
            <a:off x="5387975" y="1371600"/>
            <a:ext cx="2011363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3919" name="Group 159"/>
          <p:cNvGrpSpPr>
            <a:grpSpLocks/>
          </p:cNvGrpSpPr>
          <p:nvPr/>
        </p:nvGrpSpPr>
        <p:grpSpPr bwMode="auto">
          <a:xfrm>
            <a:off x="5105400" y="1066800"/>
            <a:ext cx="358775" cy="304800"/>
            <a:chOff x="398" y="2832"/>
            <a:chExt cx="226" cy="192"/>
          </a:xfrm>
        </p:grpSpPr>
        <p:sp>
          <p:nvSpPr>
            <p:cNvPr id="373920" name="AutoShape 160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921" name="Text Box 161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373922" name="Rectangle 162"/>
          <p:cNvSpPr>
            <a:spLocks noChangeArrowheads="1"/>
          </p:cNvSpPr>
          <p:nvPr/>
        </p:nvSpPr>
        <p:spPr bwMode="auto">
          <a:xfrm rot="-2305367">
            <a:off x="4114800" y="1752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3923" name="Rectangle 163"/>
          <p:cNvSpPr>
            <a:spLocks noChangeArrowheads="1"/>
          </p:cNvSpPr>
          <p:nvPr/>
        </p:nvSpPr>
        <p:spPr bwMode="auto">
          <a:xfrm rot="4829089">
            <a:off x="4914900" y="19431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73924" name="Rectangle 164"/>
          <p:cNvSpPr>
            <a:spLocks noChangeArrowheads="1"/>
          </p:cNvSpPr>
          <p:nvPr/>
        </p:nvSpPr>
        <p:spPr bwMode="auto">
          <a:xfrm rot="3154599">
            <a:off x="5448300" y="2019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26</a:t>
            </a:r>
          </a:p>
        </p:txBody>
      </p:sp>
      <p:sp>
        <p:nvSpPr>
          <p:cNvPr id="373925" name="Rectangle 165"/>
          <p:cNvSpPr>
            <a:spLocks noChangeArrowheads="1"/>
          </p:cNvSpPr>
          <p:nvPr/>
        </p:nvSpPr>
        <p:spPr bwMode="auto">
          <a:xfrm rot="2062070">
            <a:off x="5867400" y="1676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3926" name="Rectangle 166"/>
          <p:cNvSpPr>
            <a:spLocks noChangeArrowheads="1"/>
          </p:cNvSpPr>
          <p:nvPr/>
        </p:nvSpPr>
        <p:spPr bwMode="auto">
          <a:xfrm rot="-1808986">
            <a:off x="9906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17</a:t>
            </a:r>
          </a:p>
        </p:txBody>
      </p:sp>
      <p:sp>
        <p:nvSpPr>
          <p:cNvPr id="373927" name="Rectangle 167"/>
          <p:cNvSpPr>
            <a:spLocks noChangeArrowheads="1"/>
          </p:cNvSpPr>
          <p:nvPr/>
        </p:nvSpPr>
        <p:spPr bwMode="auto">
          <a:xfrm rot="-2290550">
            <a:off x="15240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18</a:t>
            </a:r>
          </a:p>
        </p:txBody>
      </p:sp>
      <p:sp>
        <p:nvSpPr>
          <p:cNvPr id="373928" name="Rectangle 168"/>
          <p:cNvSpPr>
            <a:spLocks noChangeArrowheads="1"/>
          </p:cNvSpPr>
          <p:nvPr/>
        </p:nvSpPr>
        <p:spPr bwMode="auto">
          <a:xfrm rot="-3372272">
            <a:off x="21336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25</a:t>
            </a:r>
          </a:p>
        </p:txBody>
      </p:sp>
      <p:sp>
        <p:nvSpPr>
          <p:cNvPr id="373929" name="Rectangle 169"/>
          <p:cNvSpPr>
            <a:spLocks noChangeArrowheads="1"/>
          </p:cNvSpPr>
          <p:nvPr/>
        </p:nvSpPr>
        <p:spPr bwMode="auto">
          <a:xfrm rot="-5144998">
            <a:off x="2819400" y="3810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26</a:t>
            </a:r>
          </a:p>
        </p:txBody>
      </p:sp>
      <p:sp>
        <p:nvSpPr>
          <p:cNvPr id="373930" name="Rectangle 170"/>
          <p:cNvSpPr>
            <a:spLocks noChangeArrowheads="1"/>
          </p:cNvSpPr>
          <p:nvPr/>
        </p:nvSpPr>
        <p:spPr bwMode="auto">
          <a:xfrm rot="4133730" flipH="1">
            <a:off x="34290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26</a:t>
            </a:r>
          </a:p>
        </p:txBody>
      </p:sp>
      <p:sp>
        <p:nvSpPr>
          <p:cNvPr id="373931" name="Rectangle 171"/>
          <p:cNvSpPr>
            <a:spLocks noChangeArrowheads="1"/>
          </p:cNvSpPr>
          <p:nvPr/>
        </p:nvSpPr>
        <p:spPr bwMode="auto">
          <a:xfrm rot="2991118" flipH="1">
            <a:off x="39624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27</a:t>
            </a:r>
          </a:p>
        </p:txBody>
      </p:sp>
      <p:sp>
        <p:nvSpPr>
          <p:cNvPr id="373932" name="Rectangle 172"/>
          <p:cNvSpPr>
            <a:spLocks noChangeArrowheads="1"/>
          </p:cNvSpPr>
          <p:nvPr/>
        </p:nvSpPr>
        <p:spPr bwMode="auto">
          <a:xfrm rot="-2398539">
            <a:off x="76200" y="5105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14</a:t>
            </a:r>
          </a:p>
        </p:txBody>
      </p:sp>
      <p:sp>
        <p:nvSpPr>
          <p:cNvPr id="373933" name="Rectangle 173"/>
          <p:cNvSpPr>
            <a:spLocks noChangeArrowheads="1"/>
          </p:cNvSpPr>
          <p:nvPr/>
        </p:nvSpPr>
        <p:spPr bwMode="auto">
          <a:xfrm rot="-2025547">
            <a:off x="457200" y="5181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73934" name="Rectangle 174"/>
          <p:cNvSpPr>
            <a:spLocks noChangeArrowheads="1"/>
          </p:cNvSpPr>
          <p:nvPr/>
        </p:nvSpPr>
        <p:spPr bwMode="auto">
          <a:xfrm rot="-4286749">
            <a:off x="1560513" y="51419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3935" name="Rectangle 175"/>
          <p:cNvSpPr>
            <a:spLocks noChangeArrowheads="1"/>
          </p:cNvSpPr>
          <p:nvPr/>
        </p:nvSpPr>
        <p:spPr bwMode="auto">
          <a:xfrm rot="-3353839">
            <a:off x="1943100" y="4987925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73936" name="Rectangle 176"/>
          <p:cNvSpPr>
            <a:spLocks noChangeArrowheads="1"/>
          </p:cNvSpPr>
          <p:nvPr/>
        </p:nvSpPr>
        <p:spPr bwMode="auto">
          <a:xfrm rot="4022106">
            <a:off x="27813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3937" name="Rectangle 177"/>
          <p:cNvSpPr>
            <a:spLocks noChangeArrowheads="1"/>
          </p:cNvSpPr>
          <p:nvPr/>
        </p:nvSpPr>
        <p:spPr bwMode="auto">
          <a:xfrm rot="-5518517">
            <a:off x="3236913" y="49895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22</a:t>
            </a:r>
          </a:p>
        </p:txBody>
      </p:sp>
      <p:sp>
        <p:nvSpPr>
          <p:cNvPr id="373938" name="Rectangle 178"/>
          <p:cNvSpPr>
            <a:spLocks noChangeArrowheads="1"/>
          </p:cNvSpPr>
          <p:nvPr/>
        </p:nvSpPr>
        <p:spPr bwMode="auto">
          <a:xfrm rot="-5139955">
            <a:off x="3619500" y="4981575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73939" name="Rectangle 179"/>
          <p:cNvSpPr>
            <a:spLocks noChangeArrowheads="1"/>
          </p:cNvSpPr>
          <p:nvPr/>
        </p:nvSpPr>
        <p:spPr bwMode="auto">
          <a:xfrm rot="3116456">
            <a:off x="43815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3940" name="Rectangle 180"/>
          <p:cNvSpPr>
            <a:spLocks noChangeArrowheads="1"/>
          </p:cNvSpPr>
          <p:nvPr/>
        </p:nvSpPr>
        <p:spPr bwMode="auto">
          <a:xfrm rot="3916218">
            <a:off x="49149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24</a:t>
            </a:r>
          </a:p>
        </p:txBody>
      </p:sp>
      <p:sp>
        <p:nvSpPr>
          <p:cNvPr id="373941" name="Rectangle 181"/>
          <p:cNvSpPr>
            <a:spLocks noChangeArrowheads="1"/>
          </p:cNvSpPr>
          <p:nvPr/>
        </p:nvSpPr>
        <p:spPr bwMode="auto">
          <a:xfrm rot="4541051" flipH="1">
            <a:off x="5181600" y="37338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18</a:t>
            </a:r>
          </a:p>
        </p:txBody>
      </p:sp>
      <p:sp>
        <p:nvSpPr>
          <p:cNvPr id="373942" name="Rectangle 182"/>
          <p:cNvSpPr>
            <a:spLocks noChangeArrowheads="1"/>
          </p:cNvSpPr>
          <p:nvPr/>
        </p:nvSpPr>
        <p:spPr bwMode="auto">
          <a:xfrm rot="4541051" flipH="1">
            <a:off x="5867400" y="36576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31</a:t>
            </a:r>
          </a:p>
        </p:txBody>
      </p:sp>
      <p:sp>
        <p:nvSpPr>
          <p:cNvPr id="373943" name="Rectangle 183"/>
          <p:cNvSpPr>
            <a:spLocks noChangeArrowheads="1"/>
          </p:cNvSpPr>
          <p:nvPr/>
        </p:nvSpPr>
        <p:spPr bwMode="auto">
          <a:xfrm rot="2916346" flipH="1">
            <a:off x="6457950" y="3505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30</a:t>
            </a:r>
          </a:p>
        </p:txBody>
      </p:sp>
      <p:sp>
        <p:nvSpPr>
          <p:cNvPr id="373944" name="Rectangle 184"/>
          <p:cNvSpPr>
            <a:spLocks noChangeArrowheads="1"/>
          </p:cNvSpPr>
          <p:nvPr/>
        </p:nvSpPr>
        <p:spPr bwMode="auto">
          <a:xfrm rot="3051468" flipH="1">
            <a:off x="7289800" y="3429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32</a:t>
            </a:r>
          </a:p>
        </p:txBody>
      </p:sp>
      <p:sp>
        <p:nvSpPr>
          <p:cNvPr id="373945" name="Rectangle 185"/>
          <p:cNvSpPr>
            <a:spLocks noChangeArrowheads="1"/>
          </p:cNvSpPr>
          <p:nvPr/>
        </p:nvSpPr>
        <p:spPr bwMode="auto">
          <a:xfrm rot="16622489" flipH="1">
            <a:off x="5372100" y="51419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3946" name="Rectangle 186"/>
          <p:cNvSpPr>
            <a:spLocks noChangeArrowheads="1"/>
          </p:cNvSpPr>
          <p:nvPr/>
        </p:nvSpPr>
        <p:spPr bwMode="auto">
          <a:xfrm rot="3611954">
            <a:off x="5981700" y="51435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3947" name="Rectangle 187"/>
          <p:cNvSpPr>
            <a:spLocks noChangeArrowheads="1"/>
          </p:cNvSpPr>
          <p:nvPr/>
        </p:nvSpPr>
        <p:spPr bwMode="auto">
          <a:xfrm rot="4617816">
            <a:off x="5751513" y="52943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26</a:t>
            </a:r>
          </a:p>
        </p:txBody>
      </p:sp>
      <p:sp>
        <p:nvSpPr>
          <p:cNvPr id="373948" name="Rectangle 188"/>
          <p:cNvSpPr>
            <a:spLocks noChangeArrowheads="1"/>
          </p:cNvSpPr>
          <p:nvPr/>
        </p:nvSpPr>
        <p:spPr bwMode="auto">
          <a:xfrm rot="4319672">
            <a:off x="6818313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73949" name="Rectangle 189"/>
          <p:cNvSpPr>
            <a:spLocks noChangeArrowheads="1"/>
          </p:cNvSpPr>
          <p:nvPr/>
        </p:nvSpPr>
        <p:spPr bwMode="auto">
          <a:xfrm rot="16209775" flipH="1">
            <a:off x="64389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3950" name="Rectangle 190"/>
          <p:cNvSpPr>
            <a:spLocks noChangeArrowheads="1"/>
          </p:cNvSpPr>
          <p:nvPr/>
        </p:nvSpPr>
        <p:spPr bwMode="auto">
          <a:xfrm rot="4319672">
            <a:off x="76581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73951" name="Rectangle 191"/>
          <p:cNvSpPr>
            <a:spLocks noChangeArrowheads="1"/>
          </p:cNvSpPr>
          <p:nvPr/>
        </p:nvSpPr>
        <p:spPr bwMode="auto">
          <a:xfrm rot="5131655">
            <a:off x="72009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3952" name="Rectangle 192"/>
          <p:cNvSpPr>
            <a:spLocks noChangeArrowheads="1"/>
          </p:cNvSpPr>
          <p:nvPr/>
        </p:nvSpPr>
        <p:spPr bwMode="auto">
          <a:xfrm rot="5527092">
            <a:off x="80391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3953" name="Rectangle 193"/>
          <p:cNvSpPr>
            <a:spLocks noChangeArrowheads="1"/>
          </p:cNvSpPr>
          <p:nvPr/>
        </p:nvSpPr>
        <p:spPr bwMode="auto">
          <a:xfrm rot="4517423">
            <a:off x="8420100" y="51435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73954" name="Rectangle 194"/>
          <p:cNvSpPr>
            <a:spLocks noChangeArrowheads="1"/>
          </p:cNvSpPr>
          <p:nvPr/>
        </p:nvSpPr>
        <p:spPr bwMode="auto">
          <a:xfrm flipH="1">
            <a:off x="826770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373955" name="Rectangle 195"/>
          <p:cNvSpPr>
            <a:spLocks noChangeArrowheads="1"/>
          </p:cNvSpPr>
          <p:nvPr/>
        </p:nvSpPr>
        <p:spPr bwMode="auto">
          <a:xfrm>
            <a:off x="739140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956" name="Rectangle 196"/>
          <p:cNvSpPr>
            <a:spLocks noChangeArrowheads="1"/>
          </p:cNvSpPr>
          <p:nvPr/>
        </p:nvSpPr>
        <p:spPr bwMode="auto">
          <a:xfrm>
            <a:off x="761047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3957" name="Rectangle 197"/>
          <p:cNvSpPr>
            <a:spLocks noChangeArrowheads="1"/>
          </p:cNvSpPr>
          <p:nvPr/>
        </p:nvSpPr>
        <p:spPr bwMode="auto">
          <a:xfrm>
            <a:off x="782955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958" name="Rectangle 198"/>
          <p:cNvSpPr>
            <a:spLocks noChangeArrowheads="1"/>
          </p:cNvSpPr>
          <p:nvPr/>
        </p:nvSpPr>
        <p:spPr bwMode="auto">
          <a:xfrm>
            <a:off x="804862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73959" name="Rectangle 199"/>
          <p:cNvSpPr>
            <a:spLocks noChangeArrowheads="1"/>
          </p:cNvSpPr>
          <p:nvPr/>
        </p:nvSpPr>
        <p:spPr bwMode="auto">
          <a:xfrm>
            <a:off x="848677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73960" name="Rectangle 200"/>
          <p:cNvSpPr>
            <a:spLocks noChangeArrowheads="1"/>
          </p:cNvSpPr>
          <p:nvPr/>
        </p:nvSpPr>
        <p:spPr bwMode="auto">
          <a:xfrm>
            <a:off x="870585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961" name="Rectangle 201"/>
          <p:cNvSpPr>
            <a:spLocks noChangeArrowheads="1"/>
          </p:cNvSpPr>
          <p:nvPr/>
        </p:nvSpPr>
        <p:spPr bwMode="auto">
          <a:xfrm>
            <a:off x="892492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73962" name="Rectangle 202"/>
          <p:cNvSpPr>
            <a:spLocks noChangeArrowheads="1"/>
          </p:cNvSpPr>
          <p:nvPr/>
        </p:nvSpPr>
        <p:spPr bwMode="auto">
          <a:xfrm flipH="1">
            <a:off x="892492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73963" name="Rectangle 203"/>
          <p:cNvSpPr>
            <a:spLocks noChangeArrowheads="1"/>
          </p:cNvSpPr>
          <p:nvPr/>
        </p:nvSpPr>
        <p:spPr bwMode="auto">
          <a:xfrm flipH="1">
            <a:off x="870585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73964" name="Rectangle 204"/>
          <p:cNvSpPr>
            <a:spLocks noChangeArrowheads="1"/>
          </p:cNvSpPr>
          <p:nvPr/>
        </p:nvSpPr>
        <p:spPr bwMode="auto">
          <a:xfrm flipH="1">
            <a:off x="848677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965" name="Rectangle 205"/>
          <p:cNvSpPr>
            <a:spLocks noChangeArrowheads="1"/>
          </p:cNvSpPr>
          <p:nvPr/>
        </p:nvSpPr>
        <p:spPr bwMode="auto">
          <a:xfrm flipH="1">
            <a:off x="804862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966" name="Rectangle 206"/>
          <p:cNvSpPr>
            <a:spLocks noChangeArrowheads="1"/>
          </p:cNvSpPr>
          <p:nvPr/>
        </p:nvSpPr>
        <p:spPr bwMode="auto">
          <a:xfrm flipH="1">
            <a:off x="782955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73967" name="Rectangle 207"/>
          <p:cNvSpPr>
            <a:spLocks noChangeArrowheads="1"/>
          </p:cNvSpPr>
          <p:nvPr/>
        </p:nvSpPr>
        <p:spPr bwMode="auto">
          <a:xfrm flipH="1">
            <a:off x="761047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968" name="Rectangle 208"/>
          <p:cNvSpPr>
            <a:spLocks noChangeArrowheads="1"/>
          </p:cNvSpPr>
          <p:nvPr/>
        </p:nvSpPr>
        <p:spPr bwMode="auto">
          <a:xfrm flipH="1">
            <a:off x="739140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73969" name="Rectangle 209"/>
          <p:cNvSpPr>
            <a:spLocks noChangeArrowheads="1"/>
          </p:cNvSpPr>
          <p:nvPr/>
        </p:nvSpPr>
        <p:spPr bwMode="auto">
          <a:xfrm>
            <a:off x="739140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970" name="Rectangle 210"/>
          <p:cNvSpPr>
            <a:spLocks noChangeArrowheads="1"/>
          </p:cNvSpPr>
          <p:nvPr/>
        </p:nvSpPr>
        <p:spPr bwMode="auto">
          <a:xfrm>
            <a:off x="761047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73971" name="Rectangle 211"/>
          <p:cNvSpPr>
            <a:spLocks noChangeArrowheads="1"/>
          </p:cNvSpPr>
          <p:nvPr/>
        </p:nvSpPr>
        <p:spPr bwMode="auto">
          <a:xfrm>
            <a:off x="782955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972" name="Rectangle 212"/>
          <p:cNvSpPr>
            <a:spLocks noChangeArrowheads="1"/>
          </p:cNvSpPr>
          <p:nvPr/>
        </p:nvSpPr>
        <p:spPr bwMode="auto">
          <a:xfrm>
            <a:off x="804862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73973" name="Rectangle 213"/>
          <p:cNvSpPr>
            <a:spLocks noChangeArrowheads="1"/>
          </p:cNvSpPr>
          <p:nvPr/>
        </p:nvSpPr>
        <p:spPr bwMode="auto">
          <a:xfrm>
            <a:off x="848677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373974" name="Rectangle 214"/>
          <p:cNvSpPr>
            <a:spLocks noChangeArrowheads="1"/>
          </p:cNvSpPr>
          <p:nvPr/>
        </p:nvSpPr>
        <p:spPr bwMode="auto">
          <a:xfrm>
            <a:off x="870585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975" name="Rectangle 215"/>
          <p:cNvSpPr>
            <a:spLocks noChangeArrowheads="1"/>
          </p:cNvSpPr>
          <p:nvPr/>
        </p:nvSpPr>
        <p:spPr bwMode="auto">
          <a:xfrm>
            <a:off x="892492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373976" name="Rectangle 216"/>
          <p:cNvSpPr>
            <a:spLocks noChangeArrowheads="1"/>
          </p:cNvSpPr>
          <p:nvPr/>
        </p:nvSpPr>
        <p:spPr bwMode="auto">
          <a:xfrm flipH="1">
            <a:off x="892492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73977" name="Rectangle 217"/>
          <p:cNvSpPr>
            <a:spLocks noChangeArrowheads="1"/>
          </p:cNvSpPr>
          <p:nvPr/>
        </p:nvSpPr>
        <p:spPr bwMode="auto">
          <a:xfrm flipH="1">
            <a:off x="870585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373978" name="Rectangle 218"/>
          <p:cNvSpPr>
            <a:spLocks noChangeArrowheads="1"/>
          </p:cNvSpPr>
          <p:nvPr/>
        </p:nvSpPr>
        <p:spPr bwMode="auto">
          <a:xfrm flipH="1">
            <a:off x="848677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979" name="Rectangle 219"/>
          <p:cNvSpPr>
            <a:spLocks noChangeArrowheads="1"/>
          </p:cNvSpPr>
          <p:nvPr/>
        </p:nvSpPr>
        <p:spPr bwMode="auto">
          <a:xfrm flipH="1">
            <a:off x="804862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980" name="Rectangle 220"/>
          <p:cNvSpPr>
            <a:spLocks noChangeArrowheads="1"/>
          </p:cNvSpPr>
          <p:nvPr/>
        </p:nvSpPr>
        <p:spPr bwMode="auto">
          <a:xfrm flipH="1">
            <a:off x="782955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373981" name="Rectangle 221"/>
          <p:cNvSpPr>
            <a:spLocks noChangeArrowheads="1"/>
          </p:cNvSpPr>
          <p:nvPr/>
        </p:nvSpPr>
        <p:spPr bwMode="auto">
          <a:xfrm flipH="1">
            <a:off x="761047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982" name="Rectangle 222"/>
          <p:cNvSpPr>
            <a:spLocks noChangeArrowheads="1"/>
          </p:cNvSpPr>
          <p:nvPr/>
        </p:nvSpPr>
        <p:spPr bwMode="auto">
          <a:xfrm flipH="1">
            <a:off x="739140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373983" name="Rectangle 223"/>
          <p:cNvSpPr>
            <a:spLocks noChangeArrowheads="1"/>
          </p:cNvSpPr>
          <p:nvPr/>
        </p:nvSpPr>
        <p:spPr bwMode="auto">
          <a:xfrm>
            <a:off x="739140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984" name="Rectangle 224"/>
          <p:cNvSpPr>
            <a:spLocks noChangeArrowheads="1"/>
          </p:cNvSpPr>
          <p:nvPr/>
        </p:nvSpPr>
        <p:spPr bwMode="auto">
          <a:xfrm>
            <a:off x="761047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373985" name="Rectangle 225"/>
          <p:cNvSpPr>
            <a:spLocks noChangeArrowheads="1"/>
          </p:cNvSpPr>
          <p:nvPr/>
        </p:nvSpPr>
        <p:spPr bwMode="auto">
          <a:xfrm>
            <a:off x="782955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986" name="Rectangle 226"/>
          <p:cNvSpPr>
            <a:spLocks noChangeArrowheads="1"/>
          </p:cNvSpPr>
          <p:nvPr/>
        </p:nvSpPr>
        <p:spPr bwMode="auto">
          <a:xfrm>
            <a:off x="804862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373987" name="Rectangle 227"/>
          <p:cNvSpPr>
            <a:spLocks noChangeArrowheads="1"/>
          </p:cNvSpPr>
          <p:nvPr/>
        </p:nvSpPr>
        <p:spPr bwMode="auto">
          <a:xfrm>
            <a:off x="848677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373988" name="Rectangle 228"/>
          <p:cNvSpPr>
            <a:spLocks noChangeArrowheads="1"/>
          </p:cNvSpPr>
          <p:nvPr/>
        </p:nvSpPr>
        <p:spPr bwMode="auto">
          <a:xfrm>
            <a:off x="870585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989" name="Rectangle 229"/>
          <p:cNvSpPr>
            <a:spLocks noChangeArrowheads="1"/>
          </p:cNvSpPr>
          <p:nvPr/>
        </p:nvSpPr>
        <p:spPr bwMode="auto">
          <a:xfrm>
            <a:off x="892492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373990" name="Rectangle 230"/>
          <p:cNvSpPr>
            <a:spLocks noChangeArrowheads="1"/>
          </p:cNvSpPr>
          <p:nvPr/>
        </p:nvSpPr>
        <p:spPr bwMode="auto">
          <a:xfrm flipH="1">
            <a:off x="892492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73991" name="Rectangle 231"/>
          <p:cNvSpPr>
            <a:spLocks noChangeArrowheads="1"/>
          </p:cNvSpPr>
          <p:nvPr/>
        </p:nvSpPr>
        <p:spPr bwMode="auto">
          <a:xfrm flipH="1">
            <a:off x="870585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373992" name="Rectangle 232"/>
          <p:cNvSpPr>
            <a:spLocks noChangeArrowheads="1"/>
          </p:cNvSpPr>
          <p:nvPr/>
        </p:nvSpPr>
        <p:spPr bwMode="auto">
          <a:xfrm flipH="1">
            <a:off x="848677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993" name="Rectangle 233"/>
          <p:cNvSpPr>
            <a:spLocks noChangeArrowheads="1"/>
          </p:cNvSpPr>
          <p:nvPr/>
        </p:nvSpPr>
        <p:spPr bwMode="auto">
          <a:xfrm flipH="1">
            <a:off x="804862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994" name="Rectangle 234"/>
          <p:cNvSpPr>
            <a:spLocks noChangeArrowheads="1"/>
          </p:cNvSpPr>
          <p:nvPr/>
        </p:nvSpPr>
        <p:spPr bwMode="auto">
          <a:xfrm flipH="1">
            <a:off x="782955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373995" name="Rectangle 235"/>
          <p:cNvSpPr>
            <a:spLocks noChangeArrowheads="1"/>
          </p:cNvSpPr>
          <p:nvPr/>
        </p:nvSpPr>
        <p:spPr bwMode="auto">
          <a:xfrm flipH="1">
            <a:off x="761047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996" name="Rectangle 236"/>
          <p:cNvSpPr>
            <a:spLocks noChangeArrowheads="1"/>
          </p:cNvSpPr>
          <p:nvPr/>
        </p:nvSpPr>
        <p:spPr bwMode="auto">
          <a:xfrm flipH="1">
            <a:off x="739140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373997" name="Rectangle 237"/>
          <p:cNvSpPr>
            <a:spLocks noChangeArrowheads="1"/>
          </p:cNvSpPr>
          <p:nvPr/>
        </p:nvSpPr>
        <p:spPr bwMode="auto">
          <a:xfrm>
            <a:off x="739140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998" name="Rectangle 238"/>
          <p:cNvSpPr>
            <a:spLocks noChangeArrowheads="1"/>
          </p:cNvSpPr>
          <p:nvPr/>
        </p:nvSpPr>
        <p:spPr bwMode="auto">
          <a:xfrm>
            <a:off x="761047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373999" name="Rectangle 239"/>
          <p:cNvSpPr>
            <a:spLocks noChangeArrowheads="1"/>
          </p:cNvSpPr>
          <p:nvPr/>
        </p:nvSpPr>
        <p:spPr bwMode="auto">
          <a:xfrm>
            <a:off x="782955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000" name="Rectangle 240"/>
          <p:cNvSpPr>
            <a:spLocks noChangeArrowheads="1"/>
          </p:cNvSpPr>
          <p:nvPr/>
        </p:nvSpPr>
        <p:spPr bwMode="auto">
          <a:xfrm>
            <a:off x="804862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374001" name="Rectangle 241"/>
          <p:cNvSpPr>
            <a:spLocks noChangeArrowheads="1"/>
          </p:cNvSpPr>
          <p:nvPr/>
        </p:nvSpPr>
        <p:spPr bwMode="auto">
          <a:xfrm>
            <a:off x="848677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374002" name="Rectangle 242"/>
          <p:cNvSpPr>
            <a:spLocks noChangeArrowheads="1"/>
          </p:cNvSpPr>
          <p:nvPr/>
        </p:nvSpPr>
        <p:spPr bwMode="auto">
          <a:xfrm>
            <a:off x="870585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003" name="Rectangle 243"/>
          <p:cNvSpPr>
            <a:spLocks noChangeArrowheads="1"/>
          </p:cNvSpPr>
          <p:nvPr/>
        </p:nvSpPr>
        <p:spPr bwMode="auto">
          <a:xfrm>
            <a:off x="892492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374004" name="Rectangle 244"/>
          <p:cNvSpPr>
            <a:spLocks noChangeArrowheads="1"/>
          </p:cNvSpPr>
          <p:nvPr/>
        </p:nvSpPr>
        <p:spPr bwMode="auto">
          <a:xfrm flipH="1">
            <a:off x="892492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005" name="Rectangle 245"/>
          <p:cNvSpPr>
            <a:spLocks noChangeArrowheads="1"/>
          </p:cNvSpPr>
          <p:nvPr/>
        </p:nvSpPr>
        <p:spPr bwMode="auto">
          <a:xfrm flipH="1">
            <a:off x="870585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74006" name="Rectangle 246"/>
          <p:cNvSpPr>
            <a:spLocks noChangeArrowheads="1"/>
          </p:cNvSpPr>
          <p:nvPr/>
        </p:nvSpPr>
        <p:spPr bwMode="auto">
          <a:xfrm flipH="1">
            <a:off x="848677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007" name="Rectangle 247"/>
          <p:cNvSpPr>
            <a:spLocks noChangeArrowheads="1"/>
          </p:cNvSpPr>
          <p:nvPr/>
        </p:nvSpPr>
        <p:spPr bwMode="auto">
          <a:xfrm flipH="1">
            <a:off x="804862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008" name="Rectangle 248"/>
          <p:cNvSpPr>
            <a:spLocks noChangeArrowheads="1"/>
          </p:cNvSpPr>
          <p:nvPr/>
        </p:nvSpPr>
        <p:spPr bwMode="auto">
          <a:xfrm flipH="1">
            <a:off x="782955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374009" name="Rectangle 249"/>
          <p:cNvSpPr>
            <a:spLocks noChangeArrowheads="1"/>
          </p:cNvSpPr>
          <p:nvPr/>
        </p:nvSpPr>
        <p:spPr bwMode="auto">
          <a:xfrm flipH="1">
            <a:off x="761047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010" name="Rectangle 250"/>
          <p:cNvSpPr>
            <a:spLocks noChangeArrowheads="1"/>
          </p:cNvSpPr>
          <p:nvPr/>
        </p:nvSpPr>
        <p:spPr bwMode="auto">
          <a:xfrm flipH="1">
            <a:off x="739140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374011" name="AutoShape 251"/>
          <p:cNvSpPr>
            <a:spLocks noChangeArrowheads="1"/>
          </p:cNvSpPr>
          <p:nvPr/>
        </p:nvSpPr>
        <p:spPr bwMode="auto">
          <a:xfrm>
            <a:off x="7829550" y="2057400"/>
            <a:ext cx="219075" cy="2286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74012" name="AutoShape 252"/>
          <p:cNvSpPr>
            <a:spLocks noChangeArrowheads="1"/>
          </p:cNvSpPr>
          <p:nvPr/>
        </p:nvSpPr>
        <p:spPr bwMode="auto">
          <a:xfrm>
            <a:off x="8267700" y="2514600"/>
            <a:ext cx="219075" cy="228600"/>
          </a:xfrm>
          <a:prstGeom prst="sun">
            <a:avLst>
              <a:gd name="adj" fmla="val 25000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74013" name="Rectangle 253"/>
          <p:cNvSpPr>
            <a:spLocks noChangeArrowheads="1"/>
          </p:cNvSpPr>
          <p:nvPr/>
        </p:nvSpPr>
        <p:spPr bwMode="auto">
          <a:xfrm>
            <a:off x="826770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014" name="Rectangle 254"/>
          <p:cNvSpPr>
            <a:spLocks noChangeArrowheads="1"/>
          </p:cNvSpPr>
          <p:nvPr/>
        </p:nvSpPr>
        <p:spPr bwMode="auto">
          <a:xfrm flipH="1">
            <a:off x="826770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74015" name="Rectangle 255"/>
          <p:cNvSpPr>
            <a:spLocks noChangeArrowheads="1"/>
          </p:cNvSpPr>
          <p:nvPr/>
        </p:nvSpPr>
        <p:spPr bwMode="auto">
          <a:xfrm>
            <a:off x="826770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016" name="Rectangle 256"/>
          <p:cNvSpPr>
            <a:spLocks noChangeArrowheads="1"/>
          </p:cNvSpPr>
          <p:nvPr/>
        </p:nvSpPr>
        <p:spPr bwMode="auto">
          <a:xfrm flipH="1">
            <a:off x="826770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374017" name="Rectangle 257"/>
          <p:cNvSpPr>
            <a:spLocks noChangeArrowheads="1"/>
          </p:cNvSpPr>
          <p:nvPr/>
        </p:nvSpPr>
        <p:spPr bwMode="auto">
          <a:xfrm>
            <a:off x="826770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018" name="Rectangle 258"/>
          <p:cNvSpPr>
            <a:spLocks noChangeArrowheads="1"/>
          </p:cNvSpPr>
          <p:nvPr/>
        </p:nvSpPr>
        <p:spPr bwMode="auto">
          <a:xfrm flipH="1">
            <a:off x="826770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374019" name="Rectangle 259"/>
          <p:cNvSpPr>
            <a:spLocks noChangeArrowheads="1"/>
          </p:cNvSpPr>
          <p:nvPr/>
        </p:nvSpPr>
        <p:spPr bwMode="auto">
          <a:xfrm>
            <a:off x="826770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020" name="Oval 260"/>
          <p:cNvSpPr>
            <a:spLocks noChangeArrowheads="1"/>
          </p:cNvSpPr>
          <p:nvPr/>
        </p:nvSpPr>
        <p:spPr bwMode="auto">
          <a:xfrm>
            <a:off x="7435850" y="2103438"/>
            <a:ext cx="130175" cy="13652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74021" name="Oval 261"/>
          <p:cNvSpPr>
            <a:spLocks noChangeArrowheads="1"/>
          </p:cNvSpPr>
          <p:nvPr/>
        </p:nvSpPr>
        <p:spPr bwMode="auto">
          <a:xfrm>
            <a:off x="8312150" y="2103438"/>
            <a:ext cx="130175" cy="136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74022" name="Oval 262"/>
          <p:cNvSpPr>
            <a:spLocks noChangeArrowheads="1"/>
          </p:cNvSpPr>
          <p:nvPr/>
        </p:nvSpPr>
        <p:spPr bwMode="auto">
          <a:xfrm>
            <a:off x="8969375" y="1874838"/>
            <a:ext cx="130175" cy="13652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74023" name="Line 263"/>
          <p:cNvSpPr>
            <a:spLocks noChangeShapeType="1"/>
          </p:cNvSpPr>
          <p:nvPr/>
        </p:nvSpPr>
        <p:spPr bwMode="auto">
          <a:xfrm rot="5400000" flipV="1">
            <a:off x="7987506" y="2196307"/>
            <a:ext cx="376237" cy="4127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024" name="Rectangle 264"/>
          <p:cNvSpPr>
            <a:spLocks noChangeArrowheads="1"/>
          </p:cNvSpPr>
          <p:nvPr/>
        </p:nvSpPr>
        <p:spPr bwMode="auto">
          <a:xfrm>
            <a:off x="228600" y="1143000"/>
            <a:ext cx="1323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b="0">
                <a:solidFill>
                  <a:schemeClr val="bg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000" b="0">
                <a:solidFill>
                  <a:schemeClr val="bg2"/>
                </a:solidFill>
                <a:ea typeface="宋体" panose="02010600030101010101" pitchFamily="2" charset="-122"/>
              </a:rPr>
              <a:t> 	1 </a:t>
            </a:r>
            <a:endParaRPr lang="en-US" altLang="zh-CN" sz="2000" b="0">
              <a:ea typeface="宋体" panose="0201060003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0">
                <a:solidFill>
                  <a:schemeClr val="accent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sz="2000" b="0">
                <a:solidFill>
                  <a:schemeClr val="accent1"/>
                </a:solidFill>
                <a:ea typeface="宋体" panose="02010600030101010101" pitchFamily="2" charset="-122"/>
              </a:rPr>
              <a:t> 	-4</a:t>
            </a:r>
            <a:endParaRPr lang="en-US" altLang="zh-CN" sz="2400" b="0">
              <a:solidFill>
                <a:schemeClr val="folHlink"/>
              </a:solidFill>
              <a:latin typeface="Capitals" charset="0"/>
              <a:ea typeface="宋体" panose="02010600030101010101" pitchFamily="2" charset="-122"/>
            </a:endParaRPr>
          </a:p>
        </p:txBody>
      </p:sp>
      <p:sp>
        <p:nvSpPr>
          <p:cNvPr id="374025" name="Line 265"/>
          <p:cNvSpPr>
            <a:spLocks noChangeShapeType="1"/>
          </p:cNvSpPr>
          <p:nvPr/>
        </p:nvSpPr>
        <p:spPr bwMode="auto">
          <a:xfrm flipH="1" flipV="1">
            <a:off x="8153400" y="2438400"/>
            <a:ext cx="17462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026" name="AutoShape 266"/>
          <p:cNvSpPr>
            <a:spLocks noChangeArrowheads="1"/>
          </p:cNvSpPr>
          <p:nvPr/>
        </p:nvSpPr>
        <p:spPr bwMode="auto">
          <a:xfrm>
            <a:off x="22860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027" name="AutoShape 267"/>
          <p:cNvSpPr>
            <a:spLocks noChangeArrowheads="1"/>
          </p:cNvSpPr>
          <p:nvPr/>
        </p:nvSpPr>
        <p:spPr bwMode="auto">
          <a:xfrm>
            <a:off x="25654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028" name="AutoShape 268"/>
          <p:cNvSpPr>
            <a:spLocks noChangeArrowheads="1"/>
          </p:cNvSpPr>
          <p:nvPr/>
        </p:nvSpPr>
        <p:spPr bwMode="auto">
          <a:xfrm>
            <a:off x="28448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029" name="AutoShape 269"/>
          <p:cNvSpPr>
            <a:spLocks noChangeArrowheads="1"/>
          </p:cNvSpPr>
          <p:nvPr/>
        </p:nvSpPr>
        <p:spPr bwMode="auto">
          <a:xfrm>
            <a:off x="31242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030" name="AutoShape 270"/>
          <p:cNvSpPr>
            <a:spLocks noChangeArrowheads="1"/>
          </p:cNvSpPr>
          <p:nvPr/>
        </p:nvSpPr>
        <p:spPr bwMode="auto">
          <a:xfrm>
            <a:off x="42672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031" name="AutoShape 271"/>
          <p:cNvSpPr>
            <a:spLocks noChangeArrowheads="1"/>
          </p:cNvSpPr>
          <p:nvPr/>
        </p:nvSpPr>
        <p:spPr bwMode="auto">
          <a:xfrm>
            <a:off x="45720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032" name="AutoShape 272"/>
          <p:cNvSpPr>
            <a:spLocks noChangeArrowheads="1"/>
          </p:cNvSpPr>
          <p:nvPr/>
        </p:nvSpPr>
        <p:spPr bwMode="auto">
          <a:xfrm>
            <a:off x="48768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033" name="AutoShape 273"/>
          <p:cNvSpPr>
            <a:spLocks noChangeArrowheads="1"/>
          </p:cNvSpPr>
          <p:nvPr/>
        </p:nvSpPr>
        <p:spPr bwMode="auto">
          <a:xfrm>
            <a:off x="6705600" y="32004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034" name="AutoShape 274"/>
          <p:cNvSpPr>
            <a:spLocks noChangeArrowheads="1"/>
          </p:cNvSpPr>
          <p:nvPr/>
        </p:nvSpPr>
        <p:spPr bwMode="auto">
          <a:xfrm>
            <a:off x="7620000" y="4648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035" name="Rectangle 275"/>
          <p:cNvSpPr>
            <a:spLocks noChangeArrowheads="1"/>
          </p:cNvSpPr>
          <p:nvPr/>
        </p:nvSpPr>
        <p:spPr bwMode="auto">
          <a:xfrm>
            <a:off x="228600" y="1905000"/>
            <a:ext cx="3060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solidFill>
                  <a:schemeClr val="bg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a- </a:t>
            </a:r>
            <a:r>
              <a:rPr lang="en-US" altLang="zh-CN" sz="2000">
                <a:solidFill>
                  <a:schemeClr val="bg2"/>
                </a:solidFill>
                <a:ea typeface="宋体" panose="02010600030101010101" pitchFamily="2" charset="-122"/>
              </a:rPr>
              <a:t>cutoff</a:t>
            </a:r>
            <a:r>
              <a:rPr lang="en-US" altLang="zh-CN" sz="2000" b="0">
                <a:solidFill>
                  <a:schemeClr val="bg2"/>
                </a:solidFill>
                <a:ea typeface="宋体" panose="02010600030101010101" pitchFamily="2" charset="-122"/>
              </a:rPr>
              <a:t>: no need to</a:t>
            </a:r>
          </a:p>
          <a:p>
            <a:pPr algn="l">
              <a:spcBef>
                <a:spcPct val="0"/>
              </a:spcBef>
            </a:pPr>
            <a:r>
              <a:rPr lang="en-US" altLang="zh-CN" sz="2000" b="0">
                <a:solidFill>
                  <a:schemeClr val="bg2"/>
                </a:solidFill>
                <a:ea typeface="宋体" panose="02010600030101010101" pitchFamily="2" charset="-122"/>
              </a:rPr>
              <a:t>examine further branches</a:t>
            </a:r>
            <a:endParaRPr lang="en-US" altLang="zh-CN" sz="2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74036" name="AutoShape 276"/>
          <p:cNvSpPr>
            <a:spLocks noChangeArrowheads="1"/>
          </p:cNvSpPr>
          <p:nvPr/>
        </p:nvSpPr>
        <p:spPr bwMode="auto">
          <a:xfrm>
            <a:off x="0" y="1981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037" name="Line 277"/>
          <p:cNvSpPr>
            <a:spLocks noChangeShapeType="1"/>
          </p:cNvSpPr>
          <p:nvPr/>
        </p:nvSpPr>
        <p:spPr bwMode="auto">
          <a:xfrm flipV="1">
            <a:off x="7467600" y="1981200"/>
            <a:ext cx="28257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038" name="Line 278"/>
          <p:cNvSpPr>
            <a:spLocks noChangeShapeType="1"/>
          </p:cNvSpPr>
          <p:nvPr/>
        </p:nvSpPr>
        <p:spPr bwMode="auto">
          <a:xfrm rot="10800000">
            <a:off x="8785225" y="1752600"/>
            <a:ext cx="28257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039" name="Text Box 279"/>
          <p:cNvSpPr txBox="1">
            <a:spLocks noChangeArrowheads="1"/>
          </p:cNvSpPr>
          <p:nvPr/>
        </p:nvSpPr>
        <p:spPr bwMode="auto">
          <a:xfrm>
            <a:off x="3581400" y="16764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74040" name="Text Box 280"/>
          <p:cNvSpPr txBox="1">
            <a:spLocks noChangeArrowheads="1"/>
          </p:cNvSpPr>
          <p:nvPr/>
        </p:nvSpPr>
        <p:spPr bwMode="auto">
          <a:xfrm>
            <a:off x="0" y="4419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74041" name="Text Box 281"/>
          <p:cNvSpPr txBox="1">
            <a:spLocks noChangeArrowheads="1"/>
          </p:cNvSpPr>
          <p:nvPr/>
        </p:nvSpPr>
        <p:spPr bwMode="auto">
          <a:xfrm>
            <a:off x="1828800" y="32004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2094763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ChangeArrowheads="1"/>
          </p:cNvSpPr>
          <p:nvPr/>
        </p:nvSpPr>
        <p:spPr bwMode="auto">
          <a:xfrm rot="4541051" flipH="1">
            <a:off x="5867400" y="36576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31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80486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Checkers Alpha-Beta Example</a:t>
            </a:r>
          </a:p>
        </p:txBody>
      </p:sp>
      <p:grpSp>
        <p:nvGrpSpPr>
          <p:cNvPr id="374788" name="Group 4"/>
          <p:cNvGrpSpPr>
            <a:grpSpLocks/>
          </p:cNvGrpSpPr>
          <p:nvPr/>
        </p:nvGrpSpPr>
        <p:grpSpPr bwMode="auto">
          <a:xfrm>
            <a:off x="3962400" y="5638800"/>
            <a:ext cx="282575" cy="533400"/>
            <a:chOff x="-34" y="3552"/>
            <a:chExt cx="178" cy="336"/>
          </a:xfrm>
        </p:grpSpPr>
        <p:sp>
          <p:nvSpPr>
            <p:cNvPr id="374789" name="AutoShape 5"/>
            <p:cNvSpPr>
              <a:spLocks noChangeArrowheads="1"/>
            </p:cNvSpPr>
            <p:nvPr/>
          </p:nvSpPr>
          <p:spPr bwMode="auto">
            <a:xfrm>
              <a:off x="1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790" name="Text Box 6"/>
            <p:cNvSpPr txBox="1">
              <a:spLocks noChangeArrowheads="1"/>
            </p:cNvSpPr>
            <p:nvPr/>
          </p:nvSpPr>
          <p:spPr bwMode="auto">
            <a:xfrm>
              <a:off x="-3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4791" name="AutoShape 7"/>
          <p:cNvCxnSpPr>
            <a:cxnSpLocks noChangeShapeType="1"/>
            <a:stCxn id="374789" idx="0"/>
            <a:endCxn id="374793" idx="3"/>
          </p:cNvCxnSpPr>
          <p:nvPr/>
        </p:nvCxnSpPr>
        <p:spPr bwMode="auto">
          <a:xfrm flipV="1">
            <a:off x="4114800" y="4572000"/>
            <a:ext cx="76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792" name="Group 8"/>
          <p:cNvGrpSpPr>
            <a:grpSpLocks/>
          </p:cNvGrpSpPr>
          <p:nvPr/>
        </p:nvGrpSpPr>
        <p:grpSpPr bwMode="auto">
          <a:xfrm>
            <a:off x="3908425" y="4267200"/>
            <a:ext cx="358775" cy="304800"/>
            <a:chOff x="398" y="2832"/>
            <a:chExt cx="226" cy="192"/>
          </a:xfrm>
        </p:grpSpPr>
        <p:sp>
          <p:nvSpPr>
            <p:cNvPr id="374793" name="AutoShape 9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794" name="Text Box 10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4795" name="AutoShape 11"/>
          <p:cNvCxnSpPr>
            <a:cxnSpLocks noChangeShapeType="1"/>
            <a:stCxn id="374793" idx="0"/>
            <a:endCxn id="374932" idx="3"/>
          </p:cNvCxnSpPr>
          <p:nvPr/>
        </p:nvCxnSpPr>
        <p:spPr bwMode="auto">
          <a:xfrm flipH="1" flipV="1">
            <a:off x="3711575" y="2971800"/>
            <a:ext cx="47942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796" name="Group 12"/>
          <p:cNvGrpSpPr>
            <a:grpSpLocks/>
          </p:cNvGrpSpPr>
          <p:nvPr/>
        </p:nvGrpSpPr>
        <p:grpSpPr bwMode="auto">
          <a:xfrm>
            <a:off x="4267200" y="5638800"/>
            <a:ext cx="282575" cy="533400"/>
            <a:chOff x="158" y="3552"/>
            <a:chExt cx="178" cy="336"/>
          </a:xfrm>
        </p:grpSpPr>
        <p:sp>
          <p:nvSpPr>
            <p:cNvPr id="374797" name="AutoShape 13"/>
            <p:cNvSpPr>
              <a:spLocks noChangeArrowheads="1"/>
            </p:cNvSpPr>
            <p:nvPr/>
          </p:nvSpPr>
          <p:spPr bwMode="auto">
            <a:xfrm>
              <a:off x="20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798" name="Text Box 14"/>
            <p:cNvSpPr txBox="1">
              <a:spLocks noChangeArrowheads="1"/>
            </p:cNvSpPr>
            <p:nvPr/>
          </p:nvSpPr>
          <p:spPr bwMode="auto">
            <a:xfrm>
              <a:off x="158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4799" name="AutoShape 15"/>
          <p:cNvCxnSpPr>
            <a:cxnSpLocks noChangeShapeType="1"/>
            <a:stCxn id="374797" idx="0"/>
            <a:endCxn id="374793" idx="3"/>
          </p:cNvCxnSpPr>
          <p:nvPr/>
        </p:nvCxnSpPr>
        <p:spPr bwMode="auto">
          <a:xfrm flipH="1" flipV="1">
            <a:off x="4191000" y="4572000"/>
            <a:ext cx="2286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00" name="Group 16"/>
          <p:cNvGrpSpPr>
            <a:grpSpLocks/>
          </p:cNvGrpSpPr>
          <p:nvPr/>
        </p:nvGrpSpPr>
        <p:grpSpPr bwMode="auto">
          <a:xfrm>
            <a:off x="4572000" y="5638800"/>
            <a:ext cx="282575" cy="533400"/>
            <a:chOff x="350" y="3552"/>
            <a:chExt cx="178" cy="336"/>
          </a:xfrm>
        </p:grpSpPr>
        <p:sp>
          <p:nvSpPr>
            <p:cNvPr id="374801" name="AutoShape 17"/>
            <p:cNvSpPr>
              <a:spLocks noChangeArrowheads="1"/>
            </p:cNvSpPr>
            <p:nvPr/>
          </p:nvSpPr>
          <p:spPr bwMode="auto">
            <a:xfrm>
              <a:off x="39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02" name="Text Box 18"/>
            <p:cNvSpPr txBox="1">
              <a:spLocks noChangeArrowheads="1"/>
            </p:cNvSpPr>
            <p:nvPr/>
          </p:nvSpPr>
          <p:spPr bwMode="auto">
            <a:xfrm>
              <a:off x="35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4803" name="AutoShape 19"/>
          <p:cNvCxnSpPr>
            <a:cxnSpLocks noChangeShapeType="1"/>
            <a:stCxn id="374801" idx="0"/>
            <a:endCxn id="374793" idx="3"/>
          </p:cNvCxnSpPr>
          <p:nvPr/>
        </p:nvCxnSpPr>
        <p:spPr bwMode="auto">
          <a:xfrm flipH="1" flipV="1">
            <a:off x="4191000" y="4572000"/>
            <a:ext cx="533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04" name="Group 20"/>
          <p:cNvGrpSpPr>
            <a:grpSpLocks/>
          </p:cNvGrpSpPr>
          <p:nvPr/>
        </p:nvGrpSpPr>
        <p:grpSpPr bwMode="auto">
          <a:xfrm>
            <a:off x="4876800" y="5638800"/>
            <a:ext cx="282575" cy="533400"/>
            <a:chOff x="542" y="3552"/>
            <a:chExt cx="178" cy="336"/>
          </a:xfrm>
        </p:grpSpPr>
        <p:sp>
          <p:nvSpPr>
            <p:cNvPr id="374805" name="AutoShape 21"/>
            <p:cNvSpPr>
              <a:spLocks noChangeArrowheads="1"/>
            </p:cNvSpPr>
            <p:nvPr/>
          </p:nvSpPr>
          <p:spPr bwMode="auto">
            <a:xfrm>
              <a:off x="59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06" name="Text Box 22"/>
            <p:cNvSpPr txBox="1">
              <a:spLocks noChangeArrowheads="1"/>
            </p:cNvSpPr>
            <p:nvPr/>
          </p:nvSpPr>
          <p:spPr bwMode="auto">
            <a:xfrm>
              <a:off x="54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4807" name="AutoShape 23"/>
          <p:cNvCxnSpPr>
            <a:cxnSpLocks noChangeShapeType="1"/>
            <a:stCxn id="374805" idx="0"/>
            <a:endCxn id="374793" idx="3"/>
          </p:cNvCxnSpPr>
          <p:nvPr/>
        </p:nvCxnSpPr>
        <p:spPr bwMode="auto">
          <a:xfrm flipH="1" flipV="1">
            <a:off x="4191000" y="4572000"/>
            <a:ext cx="838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08" name="Group 24"/>
          <p:cNvGrpSpPr>
            <a:grpSpLocks/>
          </p:cNvGrpSpPr>
          <p:nvPr/>
        </p:nvGrpSpPr>
        <p:grpSpPr bwMode="auto">
          <a:xfrm>
            <a:off x="5289550" y="5638800"/>
            <a:ext cx="282575" cy="533400"/>
            <a:chOff x="802" y="3552"/>
            <a:chExt cx="178" cy="336"/>
          </a:xfrm>
        </p:grpSpPr>
        <p:sp>
          <p:nvSpPr>
            <p:cNvPr id="374809" name="AutoShape 25"/>
            <p:cNvSpPr>
              <a:spLocks noChangeArrowheads="1"/>
            </p:cNvSpPr>
            <p:nvPr/>
          </p:nvSpPr>
          <p:spPr bwMode="auto">
            <a:xfrm>
              <a:off x="85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10" name="Text Box 26"/>
            <p:cNvSpPr txBox="1">
              <a:spLocks noChangeArrowheads="1"/>
            </p:cNvSpPr>
            <p:nvPr/>
          </p:nvSpPr>
          <p:spPr bwMode="auto">
            <a:xfrm>
              <a:off x="80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cxnSp>
        <p:nvCxnSpPr>
          <p:cNvPr id="374811" name="AutoShape 27"/>
          <p:cNvCxnSpPr>
            <a:cxnSpLocks noChangeShapeType="1"/>
            <a:stCxn id="374809" idx="0"/>
            <a:endCxn id="374813" idx="3"/>
          </p:cNvCxnSpPr>
          <p:nvPr/>
        </p:nvCxnSpPr>
        <p:spPr bwMode="auto">
          <a:xfrm flipH="1" flipV="1">
            <a:off x="4876800" y="4572000"/>
            <a:ext cx="56515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12" name="Group 28"/>
          <p:cNvGrpSpPr>
            <a:grpSpLocks/>
          </p:cNvGrpSpPr>
          <p:nvPr/>
        </p:nvGrpSpPr>
        <p:grpSpPr bwMode="auto">
          <a:xfrm>
            <a:off x="4594225" y="4267200"/>
            <a:ext cx="358775" cy="304800"/>
            <a:chOff x="398" y="2832"/>
            <a:chExt cx="226" cy="192"/>
          </a:xfrm>
        </p:grpSpPr>
        <p:sp>
          <p:nvSpPr>
            <p:cNvPr id="374813" name="AutoShape 29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14" name="Text Box 30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cxnSp>
        <p:nvCxnSpPr>
          <p:cNvPr id="374815" name="AutoShape 31"/>
          <p:cNvCxnSpPr>
            <a:cxnSpLocks noChangeShapeType="1"/>
            <a:stCxn id="374813" idx="0"/>
            <a:endCxn id="374932" idx="3"/>
          </p:cNvCxnSpPr>
          <p:nvPr/>
        </p:nvCxnSpPr>
        <p:spPr bwMode="auto">
          <a:xfrm flipH="1" flipV="1">
            <a:off x="3711575" y="2971800"/>
            <a:ext cx="116522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16" name="Group 32"/>
          <p:cNvGrpSpPr>
            <a:grpSpLocks/>
          </p:cNvGrpSpPr>
          <p:nvPr/>
        </p:nvGrpSpPr>
        <p:grpSpPr bwMode="auto">
          <a:xfrm>
            <a:off x="0" y="5638800"/>
            <a:ext cx="282575" cy="533400"/>
            <a:chOff x="1056" y="3552"/>
            <a:chExt cx="178" cy="336"/>
          </a:xfrm>
        </p:grpSpPr>
        <p:sp>
          <p:nvSpPr>
            <p:cNvPr id="374817" name="AutoShape 33"/>
            <p:cNvSpPr>
              <a:spLocks noChangeArrowheads="1"/>
            </p:cNvSpPr>
            <p:nvPr/>
          </p:nvSpPr>
          <p:spPr bwMode="auto">
            <a:xfrm>
              <a:off x="110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18" name="Text Box 34"/>
            <p:cNvSpPr txBox="1">
              <a:spLocks noChangeArrowheads="1"/>
            </p:cNvSpPr>
            <p:nvPr/>
          </p:nvSpPr>
          <p:spPr bwMode="auto">
            <a:xfrm>
              <a:off x="105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74819" name="AutoShape 35"/>
          <p:cNvCxnSpPr>
            <a:cxnSpLocks noChangeShapeType="1"/>
            <a:stCxn id="374817" idx="0"/>
            <a:endCxn id="374821" idx="3"/>
          </p:cNvCxnSpPr>
          <p:nvPr/>
        </p:nvCxnSpPr>
        <p:spPr bwMode="auto">
          <a:xfrm flipV="1">
            <a:off x="152400" y="4572000"/>
            <a:ext cx="12414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20" name="Group 36"/>
          <p:cNvGrpSpPr>
            <a:grpSpLocks/>
          </p:cNvGrpSpPr>
          <p:nvPr/>
        </p:nvGrpSpPr>
        <p:grpSpPr bwMode="auto">
          <a:xfrm>
            <a:off x="1111250" y="4267200"/>
            <a:ext cx="358775" cy="304800"/>
            <a:chOff x="398" y="2832"/>
            <a:chExt cx="226" cy="192"/>
          </a:xfrm>
        </p:grpSpPr>
        <p:sp>
          <p:nvSpPr>
            <p:cNvPr id="374821" name="AutoShape 37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22" name="Text Box 38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74823" name="AutoShape 39"/>
          <p:cNvCxnSpPr>
            <a:cxnSpLocks noChangeShapeType="1"/>
            <a:stCxn id="374821" idx="0"/>
            <a:endCxn id="374932" idx="3"/>
          </p:cNvCxnSpPr>
          <p:nvPr/>
        </p:nvCxnSpPr>
        <p:spPr bwMode="auto">
          <a:xfrm flipV="1">
            <a:off x="1393825" y="2971800"/>
            <a:ext cx="23177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24" name="Group 40"/>
          <p:cNvGrpSpPr>
            <a:grpSpLocks/>
          </p:cNvGrpSpPr>
          <p:nvPr/>
        </p:nvGrpSpPr>
        <p:grpSpPr bwMode="auto">
          <a:xfrm>
            <a:off x="381000" y="5638800"/>
            <a:ext cx="282575" cy="533400"/>
            <a:chOff x="1296" y="3552"/>
            <a:chExt cx="178" cy="336"/>
          </a:xfrm>
        </p:grpSpPr>
        <p:sp>
          <p:nvSpPr>
            <p:cNvPr id="374825" name="AutoShape 41"/>
            <p:cNvSpPr>
              <a:spLocks noChangeArrowheads="1"/>
            </p:cNvSpPr>
            <p:nvPr/>
          </p:nvSpPr>
          <p:spPr bwMode="auto">
            <a:xfrm>
              <a:off x="134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26" name="Text Box 42"/>
            <p:cNvSpPr txBox="1">
              <a:spLocks noChangeArrowheads="1"/>
            </p:cNvSpPr>
            <p:nvPr/>
          </p:nvSpPr>
          <p:spPr bwMode="auto">
            <a:xfrm>
              <a:off x="129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4827" name="AutoShape 43"/>
          <p:cNvCxnSpPr>
            <a:cxnSpLocks noChangeShapeType="1"/>
            <a:stCxn id="374825" idx="0"/>
            <a:endCxn id="374829" idx="3"/>
          </p:cNvCxnSpPr>
          <p:nvPr/>
        </p:nvCxnSpPr>
        <p:spPr bwMode="auto">
          <a:xfrm flipV="1">
            <a:off x="533400" y="4572000"/>
            <a:ext cx="15462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28" name="Group 44"/>
          <p:cNvGrpSpPr>
            <a:grpSpLocks/>
          </p:cNvGrpSpPr>
          <p:nvPr/>
        </p:nvGrpSpPr>
        <p:grpSpPr bwMode="auto">
          <a:xfrm>
            <a:off x="1797050" y="4267200"/>
            <a:ext cx="358775" cy="304800"/>
            <a:chOff x="398" y="2832"/>
            <a:chExt cx="226" cy="192"/>
          </a:xfrm>
        </p:grpSpPr>
        <p:sp>
          <p:nvSpPr>
            <p:cNvPr id="374829" name="AutoShape 45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30" name="Text Box 46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4831" name="AutoShape 47"/>
          <p:cNvCxnSpPr>
            <a:cxnSpLocks noChangeShapeType="1"/>
            <a:stCxn id="374829" idx="0"/>
            <a:endCxn id="374932" idx="3"/>
          </p:cNvCxnSpPr>
          <p:nvPr/>
        </p:nvCxnSpPr>
        <p:spPr bwMode="auto">
          <a:xfrm flipV="1">
            <a:off x="2079625" y="2971800"/>
            <a:ext cx="16319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32" name="Group 48"/>
          <p:cNvGrpSpPr>
            <a:grpSpLocks/>
          </p:cNvGrpSpPr>
          <p:nvPr/>
        </p:nvGrpSpPr>
        <p:grpSpPr bwMode="auto">
          <a:xfrm>
            <a:off x="654050" y="5638800"/>
            <a:ext cx="282575" cy="533400"/>
            <a:chOff x="1468" y="3552"/>
            <a:chExt cx="178" cy="336"/>
          </a:xfrm>
        </p:grpSpPr>
        <p:sp>
          <p:nvSpPr>
            <p:cNvPr id="374833" name="AutoShape 49"/>
            <p:cNvSpPr>
              <a:spLocks noChangeArrowheads="1"/>
            </p:cNvSpPr>
            <p:nvPr/>
          </p:nvSpPr>
          <p:spPr bwMode="auto">
            <a:xfrm>
              <a:off x="151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34" name="Text Box 50"/>
            <p:cNvSpPr txBox="1">
              <a:spLocks noChangeArrowheads="1"/>
            </p:cNvSpPr>
            <p:nvPr/>
          </p:nvSpPr>
          <p:spPr bwMode="auto">
            <a:xfrm>
              <a:off x="1468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4835" name="AutoShape 51"/>
          <p:cNvCxnSpPr>
            <a:cxnSpLocks noChangeShapeType="1"/>
            <a:stCxn id="374833" idx="0"/>
            <a:endCxn id="374829" idx="3"/>
          </p:cNvCxnSpPr>
          <p:nvPr/>
        </p:nvCxnSpPr>
        <p:spPr bwMode="auto">
          <a:xfrm flipV="1">
            <a:off x="806450" y="4572000"/>
            <a:ext cx="12731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36" name="Group 52"/>
          <p:cNvGrpSpPr>
            <a:grpSpLocks/>
          </p:cNvGrpSpPr>
          <p:nvPr/>
        </p:nvGrpSpPr>
        <p:grpSpPr bwMode="auto">
          <a:xfrm>
            <a:off x="958850" y="5638800"/>
            <a:ext cx="282575" cy="533400"/>
            <a:chOff x="1660" y="3552"/>
            <a:chExt cx="178" cy="336"/>
          </a:xfrm>
        </p:grpSpPr>
        <p:sp>
          <p:nvSpPr>
            <p:cNvPr id="374837" name="AutoShape 53"/>
            <p:cNvSpPr>
              <a:spLocks noChangeArrowheads="1"/>
            </p:cNvSpPr>
            <p:nvPr/>
          </p:nvSpPr>
          <p:spPr bwMode="auto">
            <a:xfrm>
              <a:off x="170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38" name="Text Box 54"/>
            <p:cNvSpPr txBox="1">
              <a:spLocks noChangeArrowheads="1"/>
            </p:cNvSpPr>
            <p:nvPr/>
          </p:nvSpPr>
          <p:spPr bwMode="auto">
            <a:xfrm>
              <a:off x="166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4839" name="AutoShape 55"/>
          <p:cNvCxnSpPr>
            <a:cxnSpLocks noChangeShapeType="1"/>
            <a:stCxn id="374837" idx="0"/>
            <a:endCxn id="374829" idx="3"/>
          </p:cNvCxnSpPr>
          <p:nvPr/>
        </p:nvCxnSpPr>
        <p:spPr bwMode="auto">
          <a:xfrm flipV="1">
            <a:off x="1111250" y="4572000"/>
            <a:ext cx="9683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40" name="Group 56"/>
          <p:cNvGrpSpPr>
            <a:grpSpLocks/>
          </p:cNvGrpSpPr>
          <p:nvPr/>
        </p:nvGrpSpPr>
        <p:grpSpPr bwMode="auto">
          <a:xfrm>
            <a:off x="1263650" y="5638800"/>
            <a:ext cx="282575" cy="533400"/>
            <a:chOff x="1852" y="3552"/>
            <a:chExt cx="178" cy="336"/>
          </a:xfrm>
        </p:grpSpPr>
        <p:sp>
          <p:nvSpPr>
            <p:cNvPr id="374841" name="AutoShape 57"/>
            <p:cNvSpPr>
              <a:spLocks noChangeArrowheads="1"/>
            </p:cNvSpPr>
            <p:nvPr/>
          </p:nvSpPr>
          <p:spPr bwMode="auto">
            <a:xfrm>
              <a:off x="190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42" name="Text Box 58"/>
            <p:cNvSpPr txBox="1">
              <a:spLocks noChangeArrowheads="1"/>
            </p:cNvSpPr>
            <p:nvPr/>
          </p:nvSpPr>
          <p:spPr bwMode="auto">
            <a:xfrm>
              <a:off x="185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4843" name="AutoShape 59"/>
          <p:cNvCxnSpPr>
            <a:cxnSpLocks noChangeShapeType="1"/>
            <a:stCxn id="374841" idx="0"/>
            <a:endCxn id="374829" idx="3"/>
          </p:cNvCxnSpPr>
          <p:nvPr/>
        </p:nvCxnSpPr>
        <p:spPr bwMode="auto">
          <a:xfrm flipV="1">
            <a:off x="1416050" y="4572000"/>
            <a:ext cx="6635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44" name="Group 60"/>
          <p:cNvGrpSpPr>
            <a:grpSpLocks/>
          </p:cNvGrpSpPr>
          <p:nvPr/>
        </p:nvGrpSpPr>
        <p:grpSpPr bwMode="auto">
          <a:xfrm>
            <a:off x="1546225" y="5638800"/>
            <a:ext cx="282575" cy="533400"/>
            <a:chOff x="2030" y="3552"/>
            <a:chExt cx="178" cy="336"/>
          </a:xfrm>
        </p:grpSpPr>
        <p:sp>
          <p:nvSpPr>
            <p:cNvPr id="374845" name="AutoShape 61"/>
            <p:cNvSpPr>
              <a:spLocks noChangeArrowheads="1"/>
            </p:cNvSpPr>
            <p:nvPr/>
          </p:nvSpPr>
          <p:spPr bwMode="auto">
            <a:xfrm>
              <a:off x="207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46" name="Text Box 62"/>
            <p:cNvSpPr txBox="1">
              <a:spLocks noChangeArrowheads="1"/>
            </p:cNvSpPr>
            <p:nvPr/>
          </p:nvSpPr>
          <p:spPr bwMode="auto">
            <a:xfrm>
              <a:off x="203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4847" name="AutoShape 63"/>
          <p:cNvCxnSpPr>
            <a:cxnSpLocks noChangeShapeType="1"/>
            <a:stCxn id="374845" idx="0"/>
            <a:endCxn id="374829" idx="3"/>
          </p:cNvCxnSpPr>
          <p:nvPr/>
        </p:nvCxnSpPr>
        <p:spPr bwMode="auto">
          <a:xfrm flipV="1">
            <a:off x="1698625" y="4572000"/>
            <a:ext cx="3810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48" name="Group 64"/>
          <p:cNvGrpSpPr>
            <a:grpSpLocks/>
          </p:cNvGrpSpPr>
          <p:nvPr/>
        </p:nvGrpSpPr>
        <p:grpSpPr bwMode="auto">
          <a:xfrm>
            <a:off x="1981200" y="5638800"/>
            <a:ext cx="282575" cy="533400"/>
            <a:chOff x="2304" y="3552"/>
            <a:chExt cx="178" cy="336"/>
          </a:xfrm>
        </p:grpSpPr>
        <p:sp>
          <p:nvSpPr>
            <p:cNvPr id="374849" name="AutoShape 65"/>
            <p:cNvSpPr>
              <a:spLocks noChangeArrowheads="1"/>
            </p:cNvSpPr>
            <p:nvPr/>
          </p:nvSpPr>
          <p:spPr bwMode="auto">
            <a:xfrm>
              <a:off x="235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50" name="Text Box 66"/>
            <p:cNvSpPr txBox="1">
              <a:spLocks noChangeArrowheads="1"/>
            </p:cNvSpPr>
            <p:nvPr/>
          </p:nvSpPr>
          <p:spPr bwMode="auto">
            <a:xfrm>
              <a:off x="230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4851" name="AutoShape 67"/>
          <p:cNvCxnSpPr>
            <a:cxnSpLocks noChangeShapeType="1"/>
            <a:stCxn id="374849" idx="0"/>
            <a:endCxn id="374853" idx="3"/>
          </p:cNvCxnSpPr>
          <p:nvPr/>
        </p:nvCxnSpPr>
        <p:spPr bwMode="auto">
          <a:xfrm flipV="1">
            <a:off x="2133600" y="4572000"/>
            <a:ext cx="7080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52" name="Group 68"/>
          <p:cNvGrpSpPr>
            <a:grpSpLocks/>
          </p:cNvGrpSpPr>
          <p:nvPr/>
        </p:nvGrpSpPr>
        <p:grpSpPr bwMode="auto">
          <a:xfrm>
            <a:off x="2559050" y="4267200"/>
            <a:ext cx="358775" cy="304800"/>
            <a:chOff x="398" y="2832"/>
            <a:chExt cx="226" cy="192"/>
          </a:xfrm>
        </p:grpSpPr>
        <p:sp>
          <p:nvSpPr>
            <p:cNvPr id="374853" name="AutoShape 69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54" name="Text Box 70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4855" name="AutoShape 71"/>
          <p:cNvCxnSpPr>
            <a:cxnSpLocks noChangeShapeType="1"/>
            <a:stCxn id="374853" idx="0"/>
            <a:endCxn id="374932" idx="3"/>
          </p:cNvCxnSpPr>
          <p:nvPr/>
        </p:nvCxnSpPr>
        <p:spPr bwMode="auto">
          <a:xfrm flipV="1">
            <a:off x="2841625" y="2971800"/>
            <a:ext cx="8699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56" name="Group 72"/>
          <p:cNvGrpSpPr>
            <a:grpSpLocks/>
          </p:cNvGrpSpPr>
          <p:nvPr/>
        </p:nvGrpSpPr>
        <p:grpSpPr bwMode="auto">
          <a:xfrm>
            <a:off x="2232025" y="5638800"/>
            <a:ext cx="282575" cy="533400"/>
            <a:chOff x="2462" y="3552"/>
            <a:chExt cx="178" cy="336"/>
          </a:xfrm>
        </p:grpSpPr>
        <p:sp>
          <p:nvSpPr>
            <p:cNvPr id="374857" name="AutoShape 73"/>
            <p:cNvSpPr>
              <a:spLocks noChangeArrowheads="1"/>
            </p:cNvSpPr>
            <p:nvPr/>
          </p:nvSpPr>
          <p:spPr bwMode="auto">
            <a:xfrm>
              <a:off x="251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58" name="Text Box 74"/>
            <p:cNvSpPr txBox="1">
              <a:spLocks noChangeArrowheads="1"/>
            </p:cNvSpPr>
            <p:nvPr/>
          </p:nvSpPr>
          <p:spPr bwMode="auto">
            <a:xfrm>
              <a:off x="246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4859" name="AutoShape 75"/>
          <p:cNvCxnSpPr>
            <a:cxnSpLocks noChangeShapeType="1"/>
            <a:stCxn id="374857" idx="0"/>
            <a:endCxn id="374853" idx="3"/>
          </p:cNvCxnSpPr>
          <p:nvPr/>
        </p:nvCxnSpPr>
        <p:spPr bwMode="auto">
          <a:xfrm flipV="1">
            <a:off x="2384425" y="4572000"/>
            <a:ext cx="457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60" name="Group 76"/>
          <p:cNvGrpSpPr>
            <a:grpSpLocks/>
          </p:cNvGrpSpPr>
          <p:nvPr/>
        </p:nvGrpSpPr>
        <p:grpSpPr bwMode="auto">
          <a:xfrm>
            <a:off x="2536825" y="5638800"/>
            <a:ext cx="282575" cy="533400"/>
            <a:chOff x="2654" y="3552"/>
            <a:chExt cx="178" cy="336"/>
          </a:xfrm>
        </p:grpSpPr>
        <p:sp>
          <p:nvSpPr>
            <p:cNvPr id="374861" name="AutoShape 77"/>
            <p:cNvSpPr>
              <a:spLocks noChangeArrowheads="1"/>
            </p:cNvSpPr>
            <p:nvPr/>
          </p:nvSpPr>
          <p:spPr bwMode="auto">
            <a:xfrm>
              <a:off x="270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62" name="Text Box 78"/>
            <p:cNvSpPr txBox="1">
              <a:spLocks noChangeArrowheads="1"/>
            </p:cNvSpPr>
            <p:nvPr/>
          </p:nvSpPr>
          <p:spPr bwMode="auto">
            <a:xfrm>
              <a:off x="265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4863" name="AutoShape 79"/>
          <p:cNvCxnSpPr>
            <a:cxnSpLocks noChangeShapeType="1"/>
            <a:stCxn id="374861" idx="0"/>
            <a:endCxn id="374853" idx="3"/>
          </p:cNvCxnSpPr>
          <p:nvPr/>
        </p:nvCxnSpPr>
        <p:spPr bwMode="auto">
          <a:xfrm flipV="1">
            <a:off x="2689225" y="4572000"/>
            <a:ext cx="152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64" name="Group 80"/>
          <p:cNvGrpSpPr>
            <a:grpSpLocks/>
          </p:cNvGrpSpPr>
          <p:nvPr/>
        </p:nvGrpSpPr>
        <p:grpSpPr bwMode="auto">
          <a:xfrm>
            <a:off x="2841625" y="5638800"/>
            <a:ext cx="282575" cy="533400"/>
            <a:chOff x="2846" y="3552"/>
            <a:chExt cx="178" cy="336"/>
          </a:xfrm>
        </p:grpSpPr>
        <p:sp>
          <p:nvSpPr>
            <p:cNvPr id="374865" name="AutoShape 81"/>
            <p:cNvSpPr>
              <a:spLocks noChangeArrowheads="1"/>
            </p:cNvSpPr>
            <p:nvPr/>
          </p:nvSpPr>
          <p:spPr bwMode="auto">
            <a:xfrm>
              <a:off x="289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66" name="Text Box 82"/>
            <p:cNvSpPr txBox="1">
              <a:spLocks noChangeArrowheads="1"/>
            </p:cNvSpPr>
            <p:nvPr/>
          </p:nvSpPr>
          <p:spPr bwMode="auto">
            <a:xfrm>
              <a:off x="284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4867" name="AutoShape 83"/>
          <p:cNvCxnSpPr>
            <a:cxnSpLocks noChangeShapeType="1"/>
            <a:stCxn id="374865" idx="0"/>
            <a:endCxn id="374853" idx="3"/>
          </p:cNvCxnSpPr>
          <p:nvPr/>
        </p:nvCxnSpPr>
        <p:spPr bwMode="auto">
          <a:xfrm flipH="1" flipV="1">
            <a:off x="2841625" y="4572000"/>
            <a:ext cx="152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68" name="Group 84"/>
          <p:cNvGrpSpPr>
            <a:grpSpLocks/>
          </p:cNvGrpSpPr>
          <p:nvPr/>
        </p:nvGrpSpPr>
        <p:grpSpPr bwMode="auto">
          <a:xfrm>
            <a:off x="3124200" y="5638800"/>
            <a:ext cx="282575" cy="533400"/>
            <a:chOff x="3024" y="3552"/>
            <a:chExt cx="178" cy="336"/>
          </a:xfrm>
        </p:grpSpPr>
        <p:sp>
          <p:nvSpPr>
            <p:cNvPr id="374869" name="AutoShape 85"/>
            <p:cNvSpPr>
              <a:spLocks noChangeArrowheads="1"/>
            </p:cNvSpPr>
            <p:nvPr/>
          </p:nvSpPr>
          <p:spPr bwMode="auto">
            <a:xfrm>
              <a:off x="307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70" name="Text Box 86"/>
            <p:cNvSpPr txBox="1">
              <a:spLocks noChangeArrowheads="1"/>
            </p:cNvSpPr>
            <p:nvPr/>
          </p:nvSpPr>
          <p:spPr bwMode="auto">
            <a:xfrm>
              <a:off x="302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74871" name="AutoShape 87"/>
          <p:cNvCxnSpPr>
            <a:cxnSpLocks noChangeShapeType="1"/>
            <a:stCxn id="374869" idx="0"/>
            <a:endCxn id="374853" idx="3"/>
          </p:cNvCxnSpPr>
          <p:nvPr/>
        </p:nvCxnSpPr>
        <p:spPr bwMode="auto">
          <a:xfrm flipH="1" flipV="1">
            <a:off x="2841625" y="4572000"/>
            <a:ext cx="4349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72" name="Group 88"/>
          <p:cNvGrpSpPr>
            <a:grpSpLocks/>
          </p:cNvGrpSpPr>
          <p:nvPr/>
        </p:nvGrpSpPr>
        <p:grpSpPr bwMode="auto">
          <a:xfrm>
            <a:off x="3603625" y="5638800"/>
            <a:ext cx="282575" cy="533400"/>
            <a:chOff x="3346" y="3552"/>
            <a:chExt cx="178" cy="336"/>
          </a:xfrm>
        </p:grpSpPr>
        <p:sp>
          <p:nvSpPr>
            <p:cNvPr id="374873" name="AutoShape 89"/>
            <p:cNvSpPr>
              <a:spLocks noChangeArrowheads="1"/>
            </p:cNvSpPr>
            <p:nvPr/>
          </p:nvSpPr>
          <p:spPr bwMode="auto">
            <a:xfrm>
              <a:off x="339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74" name="Text Box 90"/>
            <p:cNvSpPr txBox="1">
              <a:spLocks noChangeArrowheads="1"/>
            </p:cNvSpPr>
            <p:nvPr/>
          </p:nvSpPr>
          <p:spPr bwMode="auto">
            <a:xfrm>
              <a:off x="334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74875" name="AutoShape 91"/>
          <p:cNvCxnSpPr>
            <a:cxnSpLocks noChangeShapeType="1"/>
            <a:stCxn id="374873" idx="0"/>
            <a:endCxn id="374877" idx="3"/>
          </p:cNvCxnSpPr>
          <p:nvPr/>
        </p:nvCxnSpPr>
        <p:spPr bwMode="auto">
          <a:xfrm flipH="1" flipV="1">
            <a:off x="3711575" y="4572000"/>
            <a:ext cx="4445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76" name="Group 92"/>
          <p:cNvGrpSpPr>
            <a:grpSpLocks/>
          </p:cNvGrpSpPr>
          <p:nvPr/>
        </p:nvGrpSpPr>
        <p:grpSpPr bwMode="auto">
          <a:xfrm>
            <a:off x="3429000" y="4267200"/>
            <a:ext cx="358775" cy="304800"/>
            <a:chOff x="398" y="2832"/>
            <a:chExt cx="226" cy="192"/>
          </a:xfrm>
        </p:grpSpPr>
        <p:sp>
          <p:nvSpPr>
            <p:cNvPr id="374877" name="AutoShape 93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78" name="Text Box 94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74879" name="AutoShape 95"/>
          <p:cNvCxnSpPr>
            <a:cxnSpLocks noChangeShapeType="1"/>
            <a:stCxn id="374877" idx="0"/>
            <a:endCxn id="374932" idx="3"/>
          </p:cNvCxnSpPr>
          <p:nvPr/>
        </p:nvCxnSpPr>
        <p:spPr bwMode="auto">
          <a:xfrm flipV="1">
            <a:off x="3711575" y="2971800"/>
            <a:ext cx="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80" name="Group 96"/>
          <p:cNvGrpSpPr>
            <a:grpSpLocks/>
          </p:cNvGrpSpPr>
          <p:nvPr/>
        </p:nvGrpSpPr>
        <p:grpSpPr bwMode="auto">
          <a:xfrm>
            <a:off x="5715000" y="5638800"/>
            <a:ext cx="282575" cy="533400"/>
            <a:chOff x="3600" y="3552"/>
            <a:chExt cx="178" cy="336"/>
          </a:xfrm>
        </p:grpSpPr>
        <p:sp>
          <p:nvSpPr>
            <p:cNvPr id="374881" name="AutoShape 97"/>
            <p:cNvSpPr>
              <a:spLocks noChangeArrowheads="1"/>
            </p:cNvSpPr>
            <p:nvPr/>
          </p:nvSpPr>
          <p:spPr bwMode="auto">
            <a:xfrm>
              <a:off x="364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82" name="Text Box 98"/>
            <p:cNvSpPr txBox="1">
              <a:spLocks noChangeArrowheads="1"/>
            </p:cNvSpPr>
            <p:nvPr/>
          </p:nvSpPr>
          <p:spPr bwMode="auto">
            <a:xfrm>
              <a:off x="360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74883" name="AutoShape 99"/>
          <p:cNvCxnSpPr>
            <a:cxnSpLocks noChangeShapeType="1"/>
            <a:stCxn id="374881" idx="0"/>
            <a:endCxn id="374885" idx="3"/>
          </p:cNvCxnSpPr>
          <p:nvPr/>
        </p:nvCxnSpPr>
        <p:spPr bwMode="auto">
          <a:xfrm flipV="1">
            <a:off x="5867400" y="4572000"/>
            <a:ext cx="539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84" name="Group 100"/>
          <p:cNvGrpSpPr>
            <a:grpSpLocks/>
          </p:cNvGrpSpPr>
          <p:nvPr/>
        </p:nvGrpSpPr>
        <p:grpSpPr bwMode="auto">
          <a:xfrm>
            <a:off x="5638800" y="4267200"/>
            <a:ext cx="358775" cy="304800"/>
            <a:chOff x="398" y="2832"/>
            <a:chExt cx="226" cy="192"/>
          </a:xfrm>
        </p:grpSpPr>
        <p:sp>
          <p:nvSpPr>
            <p:cNvPr id="374885" name="AutoShape 101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86" name="Text Box 102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74887" name="AutoShape 103"/>
          <p:cNvCxnSpPr>
            <a:cxnSpLocks noChangeShapeType="1"/>
            <a:stCxn id="374885" idx="0"/>
            <a:endCxn id="374935" idx="3"/>
          </p:cNvCxnSpPr>
          <p:nvPr/>
        </p:nvCxnSpPr>
        <p:spPr bwMode="auto">
          <a:xfrm flipH="1" flipV="1">
            <a:off x="5638800" y="2971800"/>
            <a:ext cx="28257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88" name="Group 104"/>
          <p:cNvGrpSpPr>
            <a:grpSpLocks/>
          </p:cNvGrpSpPr>
          <p:nvPr/>
        </p:nvGrpSpPr>
        <p:grpSpPr bwMode="auto">
          <a:xfrm>
            <a:off x="6019800" y="5638800"/>
            <a:ext cx="282575" cy="533400"/>
            <a:chOff x="3792" y="3552"/>
            <a:chExt cx="178" cy="336"/>
          </a:xfrm>
        </p:grpSpPr>
        <p:sp>
          <p:nvSpPr>
            <p:cNvPr id="374889" name="AutoShape 105"/>
            <p:cNvSpPr>
              <a:spLocks noChangeArrowheads="1"/>
            </p:cNvSpPr>
            <p:nvPr/>
          </p:nvSpPr>
          <p:spPr bwMode="auto">
            <a:xfrm>
              <a:off x="384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90" name="Text Box 106"/>
            <p:cNvSpPr txBox="1">
              <a:spLocks noChangeArrowheads="1"/>
            </p:cNvSpPr>
            <p:nvPr/>
          </p:nvSpPr>
          <p:spPr bwMode="auto">
            <a:xfrm>
              <a:off x="379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74891" name="AutoShape 107"/>
          <p:cNvCxnSpPr>
            <a:cxnSpLocks noChangeShapeType="1"/>
            <a:stCxn id="374889" idx="0"/>
            <a:endCxn id="374885" idx="3"/>
          </p:cNvCxnSpPr>
          <p:nvPr/>
        </p:nvCxnSpPr>
        <p:spPr bwMode="auto">
          <a:xfrm flipH="1" flipV="1">
            <a:off x="5921375" y="4572000"/>
            <a:ext cx="2508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92" name="Group 108"/>
          <p:cNvGrpSpPr>
            <a:grpSpLocks/>
          </p:cNvGrpSpPr>
          <p:nvPr/>
        </p:nvGrpSpPr>
        <p:grpSpPr bwMode="auto">
          <a:xfrm>
            <a:off x="6324600" y="5638800"/>
            <a:ext cx="282575" cy="533400"/>
            <a:chOff x="3984" y="3552"/>
            <a:chExt cx="178" cy="336"/>
          </a:xfrm>
        </p:grpSpPr>
        <p:sp>
          <p:nvSpPr>
            <p:cNvPr id="374893" name="AutoShape 109"/>
            <p:cNvSpPr>
              <a:spLocks noChangeArrowheads="1"/>
            </p:cNvSpPr>
            <p:nvPr/>
          </p:nvSpPr>
          <p:spPr bwMode="auto">
            <a:xfrm>
              <a:off x="403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94" name="Text Box 110"/>
            <p:cNvSpPr txBox="1">
              <a:spLocks noChangeArrowheads="1"/>
            </p:cNvSpPr>
            <p:nvPr/>
          </p:nvSpPr>
          <p:spPr bwMode="auto">
            <a:xfrm>
              <a:off x="398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74895" name="AutoShape 111"/>
          <p:cNvCxnSpPr>
            <a:cxnSpLocks noChangeShapeType="1"/>
            <a:stCxn id="374893" idx="0"/>
            <a:endCxn id="374885" idx="3"/>
          </p:cNvCxnSpPr>
          <p:nvPr/>
        </p:nvCxnSpPr>
        <p:spPr bwMode="auto">
          <a:xfrm flipH="1" flipV="1">
            <a:off x="5921375" y="4572000"/>
            <a:ext cx="5556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896" name="Group 112"/>
          <p:cNvGrpSpPr>
            <a:grpSpLocks/>
          </p:cNvGrpSpPr>
          <p:nvPr/>
        </p:nvGrpSpPr>
        <p:grpSpPr bwMode="auto">
          <a:xfrm>
            <a:off x="6773863" y="5638800"/>
            <a:ext cx="341312" cy="533400"/>
            <a:chOff x="4267" y="3552"/>
            <a:chExt cx="215" cy="336"/>
          </a:xfrm>
        </p:grpSpPr>
        <p:sp>
          <p:nvSpPr>
            <p:cNvPr id="374897" name="AutoShape 113"/>
            <p:cNvSpPr>
              <a:spLocks noChangeArrowheads="1"/>
            </p:cNvSpPr>
            <p:nvPr/>
          </p:nvSpPr>
          <p:spPr bwMode="auto">
            <a:xfrm>
              <a:off x="433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898" name="Text Box 114"/>
            <p:cNvSpPr txBox="1">
              <a:spLocks noChangeArrowheads="1"/>
            </p:cNvSpPr>
            <p:nvPr/>
          </p:nvSpPr>
          <p:spPr bwMode="auto">
            <a:xfrm>
              <a:off x="426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74899" name="AutoShape 115"/>
          <p:cNvCxnSpPr>
            <a:cxnSpLocks noChangeShapeType="1"/>
            <a:stCxn id="374897" idx="0"/>
            <a:endCxn id="374901" idx="3"/>
          </p:cNvCxnSpPr>
          <p:nvPr/>
        </p:nvCxnSpPr>
        <p:spPr bwMode="auto">
          <a:xfrm flipH="1" flipV="1">
            <a:off x="6940550" y="4572000"/>
            <a:ext cx="158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900" name="Group 116"/>
          <p:cNvGrpSpPr>
            <a:grpSpLocks/>
          </p:cNvGrpSpPr>
          <p:nvPr/>
        </p:nvGrpSpPr>
        <p:grpSpPr bwMode="auto">
          <a:xfrm>
            <a:off x="6629400" y="4267200"/>
            <a:ext cx="387350" cy="304800"/>
            <a:chOff x="380" y="2832"/>
            <a:chExt cx="244" cy="192"/>
          </a:xfrm>
        </p:grpSpPr>
        <p:sp>
          <p:nvSpPr>
            <p:cNvPr id="374901" name="AutoShape 117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902" name="Text Box 118"/>
            <p:cNvSpPr txBox="1">
              <a:spLocks noChangeArrowheads="1"/>
            </p:cNvSpPr>
            <p:nvPr/>
          </p:nvSpPr>
          <p:spPr bwMode="auto">
            <a:xfrm>
              <a:off x="380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74903" name="AutoShape 119"/>
          <p:cNvCxnSpPr>
            <a:cxnSpLocks noChangeShapeType="1"/>
            <a:stCxn id="374901" idx="0"/>
            <a:endCxn id="374938" idx="3"/>
          </p:cNvCxnSpPr>
          <p:nvPr/>
        </p:nvCxnSpPr>
        <p:spPr bwMode="auto">
          <a:xfrm flipH="1" flipV="1">
            <a:off x="6561138" y="2971800"/>
            <a:ext cx="379412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904" name="Group 120"/>
          <p:cNvGrpSpPr>
            <a:grpSpLocks/>
          </p:cNvGrpSpPr>
          <p:nvPr/>
        </p:nvGrpSpPr>
        <p:grpSpPr bwMode="auto">
          <a:xfrm>
            <a:off x="7078663" y="5638800"/>
            <a:ext cx="341312" cy="533400"/>
            <a:chOff x="4459" y="3552"/>
            <a:chExt cx="215" cy="336"/>
          </a:xfrm>
        </p:grpSpPr>
        <p:sp>
          <p:nvSpPr>
            <p:cNvPr id="374905" name="AutoShape 121"/>
            <p:cNvSpPr>
              <a:spLocks noChangeArrowheads="1"/>
            </p:cNvSpPr>
            <p:nvPr/>
          </p:nvSpPr>
          <p:spPr bwMode="auto">
            <a:xfrm>
              <a:off x="452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906" name="Text Box 122"/>
            <p:cNvSpPr txBox="1">
              <a:spLocks noChangeArrowheads="1"/>
            </p:cNvSpPr>
            <p:nvPr/>
          </p:nvSpPr>
          <p:spPr bwMode="auto">
            <a:xfrm>
              <a:off x="4459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74907" name="AutoShape 123"/>
          <p:cNvCxnSpPr>
            <a:cxnSpLocks noChangeShapeType="1"/>
            <a:stCxn id="374905" idx="0"/>
            <a:endCxn id="374901" idx="3"/>
          </p:cNvCxnSpPr>
          <p:nvPr/>
        </p:nvCxnSpPr>
        <p:spPr bwMode="auto">
          <a:xfrm flipH="1" flipV="1">
            <a:off x="6940550" y="4572000"/>
            <a:ext cx="3206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908" name="Group 124"/>
          <p:cNvGrpSpPr>
            <a:grpSpLocks/>
          </p:cNvGrpSpPr>
          <p:nvPr/>
        </p:nvGrpSpPr>
        <p:grpSpPr bwMode="auto">
          <a:xfrm>
            <a:off x="7612063" y="5638800"/>
            <a:ext cx="341312" cy="533400"/>
            <a:chOff x="4795" y="3552"/>
            <a:chExt cx="215" cy="336"/>
          </a:xfrm>
        </p:grpSpPr>
        <p:sp>
          <p:nvSpPr>
            <p:cNvPr id="374909" name="AutoShape 125"/>
            <p:cNvSpPr>
              <a:spLocks noChangeArrowheads="1"/>
            </p:cNvSpPr>
            <p:nvPr/>
          </p:nvSpPr>
          <p:spPr bwMode="auto">
            <a:xfrm>
              <a:off x="486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910" name="Text Box 126"/>
            <p:cNvSpPr txBox="1">
              <a:spLocks noChangeArrowheads="1"/>
            </p:cNvSpPr>
            <p:nvPr/>
          </p:nvSpPr>
          <p:spPr bwMode="auto">
            <a:xfrm>
              <a:off x="4795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4911" name="AutoShape 127"/>
          <p:cNvCxnSpPr>
            <a:cxnSpLocks noChangeShapeType="1"/>
            <a:stCxn id="374909" idx="0"/>
            <a:endCxn id="374913" idx="3"/>
          </p:cNvCxnSpPr>
          <p:nvPr/>
        </p:nvCxnSpPr>
        <p:spPr bwMode="auto">
          <a:xfrm flipH="1" flipV="1">
            <a:off x="7704138" y="4572000"/>
            <a:ext cx="904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912" name="Group 128"/>
          <p:cNvGrpSpPr>
            <a:grpSpLocks/>
          </p:cNvGrpSpPr>
          <p:nvPr/>
        </p:nvGrpSpPr>
        <p:grpSpPr bwMode="auto">
          <a:xfrm>
            <a:off x="7391400" y="4267200"/>
            <a:ext cx="388938" cy="304800"/>
            <a:chOff x="379" y="2832"/>
            <a:chExt cx="245" cy="192"/>
          </a:xfrm>
        </p:grpSpPr>
        <p:sp>
          <p:nvSpPr>
            <p:cNvPr id="374913" name="AutoShape 129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914" name="Text Box 130"/>
            <p:cNvSpPr txBox="1">
              <a:spLocks noChangeArrowheads="1"/>
            </p:cNvSpPr>
            <p:nvPr/>
          </p:nvSpPr>
          <p:spPr bwMode="auto">
            <a:xfrm>
              <a:off x="379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4915" name="AutoShape 131"/>
          <p:cNvCxnSpPr>
            <a:cxnSpLocks noChangeShapeType="1"/>
            <a:stCxn id="374913" idx="0"/>
            <a:endCxn id="374938" idx="3"/>
          </p:cNvCxnSpPr>
          <p:nvPr/>
        </p:nvCxnSpPr>
        <p:spPr bwMode="auto">
          <a:xfrm flipH="1" flipV="1">
            <a:off x="6561138" y="2971800"/>
            <a:ext cx="114300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916" name="Group 132"/>
          <p:cNvGrpSpPr>
            <a:grpSpLocks/>
          </p:cNvGrpSpPr>
          <p:nvPr/>
        </p:nvGrpSpPr>
        <p:grpSpPr bwMode="auto">
          <a:xfrm>
            <a:off x="7916863" y="5638800"/>
            <a:ext cx="341312" cy="533400"/>
            <a:chOff x="4987" y="3552"/>
            <a:chExt cx="215" cy="336"/>
          </a:xfrm>
        </p:grpSpPr>
        <p:sp>
          <p:nvSpPr>
            <p:cNvPr id="374917" name="AutoShape 133"/>
            <p:cNvSpPr>
              <a:spLocks noChangeArrowheads="1"/>
            </p:cNvSpPr>
            <p:nvPr/>
          </p:nvSpPr>
          <p:spPr bwMode="auto">
            <a:xfrm>
              <a:off x="505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918" name="Text Box 134"/>
            <p:cNvSpPr txBox="1">
              <a:spLocks noChangeArrowheads="1"/>
            </p:cNvSpPr>
            <p:nvPr/>
          </p:nvSpPr>
          <p:spPr bwMode="auto">
            <a:xfrm>
              <a:off x="498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4919" name="AutoShape 135"/>
          <p:cNvCxnSpPr>
            <a:cxnSpLocks noChangeShapeType="1"/>
            <a:stCxn id="374917" idx="0"/>
            <a:endCxn id="374913" idx="3"/>
          </p:cNvCxnSpPr>
          <p:nvPr/>
        </p:nvCxnSpPr>
        <p:spPr bwMode="auto">
          <a:xfrm flipH="1" flipV="1">
            <a:off x="7704138" y="4572000"/>
            <a:ext cx="3952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920" name="Group 136"/>
          <p:cNvGrpSpPr>
            <a:grpSpLocks/>
          </p:cNvGrpSpPr>
          <p:nvPr/>
        </p:nvGrpSpPr>
        <p:grpSpPr bwMode="auto">
          <a:xfrm>
            <a:off x="8374063" y="5638800"/>
            <a:ext cx="341312" cy="533400"/>
            <a:chOff x="5275" y="3552"/>
            <a:chExt cx="215" cy="336"/>
          </a:xfrm>
        </p:grpSpPr>
        <p:sp>
          <p:nvSpPr>
            <p:cNvPr id="374921" name="AutoShape 137"/>
            <p:cNvSpPr>
              <a:spLocks noChangeArrowheads="1"/>
            </p:cNvSpPr>
            <p:nvPr/>
          </p:nvSpPr>
          <p:spPr bwMode="auto">
            <a:xfrm>
              <a:off x="534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922" name="Text Box 138"/>
            <p:cNvSpPr txBox="1">
              <a:spLocks noChangeArrowheads="1"/>
            </p:cNvSpPr>
            <p:nvPr/>
          </p:nvSpPr>
          <p:spPr bwMode="auto">
            <a:xfrm>
              <a:off x="5275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4923" name="AutoShape 139"/>
          <p:cNvCxnSpPr>
            <a:cxnSpLocks noChangeShapeType="1"/>
            <a:stCxn id="374921" idx="0"/>
            <a:endCxn id="374925" idx="3"/>
          </p:cNvCxnSpPr>
          <p:nvPr/>
        </p:nvCxnSpPr>
        <p:spPr bwMode="auto">
          <a:xfrm flipH="1" flipV="1">
            <a:off x="8542338" y="4572000"/>
            <a:ext cx="14287" cy="10668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924" name="Group 140"/>
          <p:cNvGrpSpPr>
            <a:grpSpLocks/>
          </p:cNvGrpSpPr>
          <p:nvPr/>
        </p:nvGrpSpPr>
        <p:grpSpPr bwMode="auto">
          <a:xfrm>
            <a:off x="8229600" y="4267200"/>
            <a:ext cx="388938" cy="304800"/>
            <a:chOff x="379" y="2832"/>
            <a:chExt cx="245" cy="192"/>
          </a:xfrm>
        </p:grpSpPr>
        <p:sp>
          <p:nvSpPr>
            <p:cNvPr id="374925" name="AutoShape 141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926" name="Text Box 142"/>
            <p:cNvSpPr txBox="1">
              <a:spLocks noChangeArrowheads="1"/>
            </p:cNvSpPr>
            <p:nvPr/>
          </p:nvSpPr>
          <p:spPr bwMode="auto">
            <a:xfrm>
              <a:off x="379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4927" name="AutoShape 143"/>
          <p:cNvCxnSpPr>
            <a:cxnSpLocks noChangeShapeType="1"/>
            <a:stCxn id="374925" idx="0"/>
            <a:endCxn id="374941" idx="3"/>
          </p:cNvCxnSpPr>
          <p:nvPr/>
        </p:nvCxnSpPr>
        <p:spPr bwMode="auto">
          <a:xfrm flipH="1" flipV="1">
            <a:off x="7399338" y="2971800"/>
            <a:ext cx="1143000" cy="1371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928" name="Group 144"/>
          <p:cNvGrpSpPr>
            <a:grpSpLocks/>
          </p:cNvGrpSpPr>
          <p:nvPr/>
        </p:nvGrpSpPr>
        <p:grpSpPr bwMode="auto">
          <a:xfrm>
            <a:off x="8678863" y="5638800"/>
            <a:ext cx="341312" cy="533400"/>
            <a:chOff x="5467" y="3552"/>
            <a:chExt cx="215" cy="336"/>
          </a:xfrm>
        </p:grpSpPr>
        <p:sp>
          <p:nvSpPr>
            <p:cNvPr id="374929" name="AutoShape 145"/>
            <p:cNvSpPr>
              <a:spLocks noChangeArrowheads="1"/>
            </p:cNvSpPr>
            <p:nvPr/>
          </p:nvSpPr>
          <p:spPr bwMode="auto">
            <a:xfrm>
              <a:off x="553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930" name="Text Box 146"/>
            <p:cNvSpPr txBox="1">
              <a:spLocks noChangeArrowheads="1"/>
            </p:cNvSpPr>
            <p:nvPr/>
          </p:nvSpPr>
          <p:spPr bwMode="auto">
            <a:xfrm>
              <a:off x="546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74931" name="AutoShape 147"/>
          <p:cNvCxnSpPr>
            <a:cxnSpLocks noChangeShapeType="1"/>
            <a:stCxn id="374929" idx="0"/>
            <a:endCxn id="374925" idx="3"/>
          </p:cNvCxnSpPr>
          <p:nvPr/>
        </p:nvCxnSpPr>
        <p:spPr bwMode="auto">
          <a:xfrm flipH="1" flipV="1">
            <a:off x="8542338" y="4572000"/>
            <a:ext cx="319087" cy="10668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4932" name="AutoShape 148"/>
          <p:cNvSpPr>
            <a:spLocks noChangeArrowheads="1"/>
          </p:cNvSpPr>
          <p:nvPr/>
        </p:nvSpPr>
        <p:spPr bwMode="auto">
          <a:xfrm>
            <a:off x="3635375" y="27432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4933" name="Text Box 149"/>
          <p:cNvSpPr txBox="1">
            <a:spLocks noChangeArrowheads="1"/>
          </p:cNvSpPr>
          <p:nvPr/>
        </p:nvSpPr>
        <p:spPr bwMode="auto">
          <a:xfrm>
            <a:off x="3429000" y="26670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4934" name="AutoShape 150"/>
          <p:cNvCxnSpPr>
            <a:cxnSpLocks noChangeShapeType="1"/>
            <a:stCxn id="374932" idx="0"/>
            <a:endCxn id="374945" idx="3"/>
          </p:cNvCxnSpPr>
          <p:nvPr/>
        </p:nvCxnSpPr>
        <p:spPr bwMode="auto">
          <a:xfrm flipV="1">
            <a:off x="3711575" y="1371600"/>
            <a:ext cx="1676400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4935" name="AutoShape 151"/>
          <p:cNvSpPr>
            <a:spLocks noChangeArrowheads="1"/>
          </p:cNvSpPr>
          <p:nvPr/>
        </p:nvSpPr>
        <p:spPr bwMode="auto">
          <a:xfrm>
            <a:off x="5562600" y="27432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4936" name="Text Box 152"/>
          <p:cNvSpPr txBox="1">
            <a:spLocks noChangeArrowheads="1"/>
          </p:cNvSpPr>
          <p:nvPr/>
        </p:nvSpPr>
        <p:spPr bwMode="auto">
          <a:xfrm>
            <a:off x="5356225" y="26670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4937" name="AutoShape 153"/>
          <p:cNvCxnSpPr>
            <a:cxnSpLocks noChangeShapeType="1"/>
            <a:stCxn id="374935" idx="0"/>
            <a:endCxn id="374945" idx="3"/>
          </p:cNvCxnSpPr>
          <p:nvPr/>
        </p:nvCxnSpPr>
        <p:spPr bwMode="auto">
          <a:xfrm flipH="1" flipV="1">
            <a:off x="5387975" y="1371600"/>
            <a:ext cx="250825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4938" name="AutoShape 154"/>
          <p:cNvSpPr>
            <a:spLocks noChangeArrowheads="1"/>
          </p:cNvSpPr>
          <p:nvPr/>
        </p:nvSpPr>
        <p:spPr bwMode="auto">
          <a:xfrm>
            <a:off x="6484938" y="27432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4939" name="Text Box 155"/>
          <p:cNvSpPr txBox="1">
            <a:spLocks noChangeArrowheads="1"/>
          </p:cNvSpPr>
          <p:nvPr/>
        </p:nvSpPr>
        <p:spPr bwMode="auto">
          <a:xfrm>
            <a:off x="6248400" y="2667000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-4</a:t>
            </a:r>
            <a:endParaRPr lang="en-US" altLang="zh-CN" sz="1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4940" name="AutoShape 156"/>
          <p:cNvCxnSpPr>
            <a:cxnSpLocks noChangeShapeType="1"/>
            <a:stCxn id="374938" idx="0"/>
            <a:endCxn id="374945" idx="3"/>
          </p:cNvCxnSpPr>
          <p:nvPr/>
        </p:nvCxnSpPr>
        <p:spPr bwMode="auto">
          <a:xfrm flipH="1" flipV="1">
            <a:off x="5387975" y="1371600"/>
            <a:ext cx="1173163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4941" name="AutoShape 157"/>
          <p:cNvSpPr>
            <a:spLocks noChangeArrowheads="1"/>
          </p:cNvSpPr>
          <p:nvPr/>
        </p:nvSpPr>
        <p:spPr bwMode="auto">
          <a:xfrm>
            <a:off x="7323138" y="27432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4942" name="Text Box 158"/>
          <p:cNvSpPr txBox="1">
            <a:spLocks noChangeArrowheads="1"/>
          </p:cNvSpPr>
          <p:nvPr/>
        </p:nvSpPr>
        <p:spPr bwMode="auto">
          <a:xfrm>
            <a:off x="7086600" y="2667000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-8</a:t>
            </a:r>
            <a:endParaRPr lang="en-US" altLang="zh-CN" sz="1400" b="0">
              <a:solidFill>
                <a:schemeClr val="bg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4943" name="AutoShape 159"/>
          <p:cNvCxnSpPr>
            <a:cxnSpLocks noChangeShapeType="1"/>
            <a:stCxn id="374941" idx="0"/>
            <a:endCxn id="374945" idx="3"/>
          </p:cNvCxnSpPr>
          <p:nvPr/>
        </p:nvCxnSpPr>
        <p:spPr bwMode="auto">
          <a:xfrm flipH="1" flipV="1">
            <a:off x="5387975" y="1371600"/>
            <a:ext cx="2011363" cy="13716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4944" name="Group 160"/>
          <p:cNvGrpSpPr>
            <a:grpSpLocks/>
          </p:cNvGrpSpPr>
          <p:nvPr/>
        </p:nvGrpSpPr>
        <p:grpSpPr bwMode="auto">
          <a:xfrm>
            <a:off x="5105400" y="1066800"/>
            <a:ext cx="358775" cy="304800"/>
            <a:chOff x="398" y="2832"/>
            <a:chExt cx="226" cy="192"/>
          </a:xfrm>
        </p:grpSpPr>
        <p:sp>
          <p:nvSpPr>
            <p:cNvPr id="374945" name="AutoShape 161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946" name="Text Box 162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374947" name="Rectangle 163"/>
          <p:cNvSpPr>
            <a:spLocks noChangeArrowheads="1"/>
          </p:cNvSpPr>
          <p:nvPr/>
        </p:nvSpPr>
        <p:spPr bwMode="auto">
          <a:xfrm rot="-2305367">
            <a:off x="4114800" y="1752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4948" name="Rectangle 164"/>
          <p:cNvSpPr>
            <a:spLocks noChangeArrowheads="1"/>
          </p:cNvSpPr>
          <p:nvPr/>
        </p:nvSpPr>
        <p:spPr bwMode="auto">
          <a:xfrm rot="4829089">
            <a:off x="4914900" y="19431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74949" name="Rectangle 165"/>
          <p:cNvSpPr>
            <a:spLocks noChangeArrowheads="1"/>
          </p:cNvSpPr>
          <p:nvPr/>
        </p:nvSpPr>
        <p:spPr bwMode="auto">
          <a:xfrm rot="3154599">
            <a:off x="5448300" y="2019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26</a:t>
            </a:r>
          </a:p>
        </p:txBody>
      </p:sp>
      <p:sp>
        <p:nvSpPr>
          <p:cNvPr id="374950" name="Rectangle 166"/>
          <p:cNvSpPr>
            <a:spLocks noChangeArrowheads="1"/>
          </p:cNvSpPr>
          <p:nvPr/>
        </p:nvSpPr>
        <p:spPr bwMode="auto">
          <a:xfrm rot="2062070">
            <a:off x="5867400" y="1676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4951" name="Rectangle 167"/>
          <p:cNvSpPr>
            <a:spLocks noChangeArrowheads="1"/>
          </p:cNvSpPr>
          <p:nvPr/>
        </p:nvSpPr>
        <p:spPr bwMode="auto">
          <a:xfrm rot="-1808986">
            <a:off x="9906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17</a:t>
            </a:r>
          </a:p>
        </p:txBody>
      </p:sp>
      <p:sp>
        <p:nvSpPr>
          <p:cNvPr id="374952" name="Rectangle 168"/>
          <p:cNvSpPr>
            <a:spLocks noChangeArrowheads="1"/>
          </p:cNvSpPr>
          <p:nvPr/>
        </p:nvSpPr>
        <p:spPr bwMode="auto">
          <a:xfrm rot="-2290550">
            <a:off x="15240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18</a:t>
            </a:r>
          </a:p>
        </p:txBody>
      </p:sp>
      <p:sp>
        <p:nvSpPr>
          <p:cNvPr id="374953" name="Rectangle 169"/>
          <p:cNvSpPr>
            <a:spLocks noChangeArrowheads="1"/>
          </p:cNvSpPr>
          <p:nvPr/>
        </p:nvSpPr>
        <p:spPr bwMode="auto">
          <a:xfrm rot="-3372272">
            <a:off x="21336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25</a:t>
            </a:r>
          </a:p>
        </p:txBody>
      </p:sp>
      <p:sp>
        <p:nvSpPr>
          <p:cNvPr id="374954" name="Rectangle 170"/>
          <p:cNvSpPr>
            <a:spLocks noChangeArrowheads="1"/>
          </p:cNvSpPr>
          <p:nvPr/>
        </p:nvSpPr>
        <p:spPr bwMode="auto">
          <a:xfrm rot="-5144998">
            <a:off x="2819400" y="3810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26</a:t>
            </a:r>
          </a:p>
        </p:txBody>
      </p:sp>
      <p:sp>
        <p:nvSpPr>
          <p:cNvPr id="374955" name="Rectangle 171"/>
          <p:cNvSpPr>
            <a:spLocks noChangeArrowheads="1"/>
          </p:cNvSpPr>
          <p:nvPr/>
        </p:nvSpPr>
        <p:spPr bwMode="auto">
          <a:xfrm rot="4133730" flipH="1">
            <a:off x="34290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26</a:t>
            </a:r>
          </a:p>
        </p:txBody>
      </p:sp>
      <p:sp>
        <p:nvSpPr>
          <p:cNvPr id="374956" name="Rectangle 172"/>
          <p:cNvSpPr>
            <a:spLocks noChangeArrowheads="1"/>
          </p:cNvSpPr>
          <p:nvPr/>
        </p:nvSpPr>
        <p:spPr bwMode="auto">
          <a:xfrm rot="2991118" flipH="1">
            <a:off x="39624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27</a:t>
            </a:r>
          </a:p>
        </p:txBody>
      </p:sp>
      <p:sp>
        <p:nvSpPr>
          <p:cNvPr id="374957" name="Rectangle 173"/>
          <p:cNvSpPr>
            <a:spLocks noChangeArrowheads="1"/>
          </p:cNvSpPr>
          <p:nvPr/>
        </p:nvSpPr>
        <p:spPr bwMode="auto">
          <a:xfrm rot="-2398539">
            <a:off x="76200" y="5105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14</a:t>
            </a:r>
          </a:p>
        </p:txBody>
      </p:sp>
      <p:sp>
        <p:nvSpPr>
          <p:cNvPr id="374958" name="Rectangle 174"/>
          <p:cNvSpPr>
            <a:spLocks noChangeArrowheads="1"/>
          </p:cNvSpPr>
          <p:nvPr/>
        </p:nvSpPr>
        <p:spPr bwMode="auto">
          <a:xfrm rot="-2025547">
            <a:off x="457200" y="5181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74959" name="Rectangle 175"/>
          <p:cNvSpPr>
            <a:spLocks noChangeArrowheads="1"/>
          </p:cNvSpPr>
          <p:nvPr/>
        </p:nvSpPr>
        <p:spPr bwMode="auto">
          <a:xfrm rot="-4286749">
            <a:off x="1560513" y="51419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4960" name="Rectangle 176"/>
          <p:cNvSpPr>
            <a:spLocks noChangeArrowheads="1"/>
          </p:cNvSpPr>
          <p:nvPr/>
        </p:nvSpPr>
        <p:spPr bwMode="auto">
          <a:xfrm rot="-3353839">
            <a:off x="1943100" y="4987925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74961" name="Rectangle 177"/>
          <p:cNvSpPr>
            <a:spLocks noChangeArrowheads="1"/>
          </p:cNvSpPr>
          <p:nvPr/>
        </p:nvSpPr>
        <p:spPr bwMode="auto">
          <a:xfrm rot="4022106">
            <a:off x="27813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4962" name="Rectangle 178"/>
          <p:cNvSpPr>
            <a:spLocks noChangeArrowheads="1"/>
          </p:cNvSpPr>
          <p:nvPr/>
        </p:nvSpPr>
        <p:spPr bwMode="auto">
          <a:xfrm rot="-5518517">
            <a:off x="3236913" y="49895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22</a:t>
            </a:r>
          </a:p>
        </p:txBody>
      </p:sp>
      <p:sp>
        <p:nvSpPr>
          <p:cNvPr id="374963" name="Rectangle 179"/>
          <p:cNvSpPr>
            <a:spLocks noChangeArrowheads="1"/>
          </p:cNvSpPr>
          <p:nvPr/>
        </p:nvSpPr>
        <p:spPr bwMode="auto">
          <a:xfrm rot="-5139955">
            <a:off x="3619500" y="4979988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74964" name="Rectangle 180"/>
          <p:cNvSpPr>
            <a:spLocks noChangeArrowheads="1"/>
          </p:cNvSpPr>
          <p:nvPr/>
        </p:nvSpPr>
        <p:spPr bwMode="auto">
          <a:xfrm rot="3116456">
            <a:off x="43815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4965" name="Rectangle 181"/>
          <p:cNvSpPr>
            <a:spLocks noChangeArrowheads="1"/>
          </p:cNvSpPr>
          <p:nvPr/>
        </p:nvSpPr>
        <p:spPr bwMode="auto">
          <a:xfrm rot="3916218">
            <a:off x="49149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24</a:t>
            </a:r>
          </a:p>
        </p:txBody>
      </p:sp>
      <p:sp>
        <p:nvSpPr>
          <p:cNvPr id="374966" name="Rectangle 182"/>
          <p:cNvSpPr>
            <a:spLocks noChangeArrowheads="1"/>
          </p:cNvSpPr>
          <p:nvPr/>
        </p:nvSpPr>
        <p:spPr bwMode="auto">
          <a:xfrm rot="4541051" flipH="1">
            <a:off x="5181600" y="37338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18</a:t>
            </a:r>
          </a:p>
        </p:txBody>
      </p:sp>
      <p:sp>
        <p:nvSpPr>
          <p:cNvPr id="374967" name="Rectangle 183"/>
          <p:cNvSpPr>
            <a:spLocks noChangeArrowheads="1"/>
          </p:cNvSpPr>
          <p:nvPr/>
        </p:nvSpPr>
        <p:spPr bwMode="auto">
          <a:xfrm rot="2916346" flipH="1">
            <a:off x="6454775" y="3505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30</a:t>
            </a:r>
          </a:p>
        </p:txBody>
      </p:sp>
      <p:sp>
        <p:nvSpPr>
          <p:cNvPr id="374968" name="Rectangle 184"/>
          <p:cNvSpPr>
            <a:spLocks noChangeArrowheads="1"/>
          </p:cNvSpPr>
          <p:nvPr/>
        </p:nvSpPr>
        <p:spPr bwMode="auto">
          <a:xfrm rot="3051468" flipH="1">
            <a:off x="7286625" y="3429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32</a:t>
            </a:r>
          </a:p>
        </p:txBody>
      </p:sp>
      <p:sp>
        <p:nvSpPr>
          <p:cNvPr id="374969" name="Rectangle 185"/>
          <p:cNvSpPr>
            <a:spLocks noChangeArrowheads="1"/>
          </p:cNvSpPr>
          <p:nvPr/>
        </p:nvSpPr>
        <p:spPr bwMode="auto">
          <a:xfrm rot="16622489" flipH="1">
            <a:off x="5372100" y="51419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4970" name="Rectangle 186"/>
          <p:cNvSpPr>
            <a:spLocks noChangeArrowheads="1"/>
          </p:cNvSpPr>
          <p:nvPr/>
        </p:nvSpPr>
        <p:spPr bwMode="auto">
          <a:xfrm rot="3611954">
            <a:off x="5981700" y="51435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74971" name="Rectangle 187"/>
          <p:cNvSpPr>
            <a:spLocks noChangeArrowheads="1"/>
          </p:cNvSpPr>
          <p:nvPr/>
        </p:nvSpPr>
        <p:spPr bwMode="auto">
          <a:xfrm rot="4617816">
            <a:off x="5751513" y="52943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26</a:t>
            </a:r>
          </a:p>
        </p:txBody>
      </p:sp>
      <p:sp>
        <p:nvSpPr>
          <p:cNvPr id="374972" name="Rectangle 188"/>
          <p:cNvSpPr>
            <a:spLocks noChangeArrowheads="1"/>
          </p:cNvSpPr>
          <p:nvPr/>
        </p:nvSpPr>
        <p:spPr bwMode="auto">
          <a:xfrm rot="4319672">
            <a:off x="6818313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74973" name="Rectangle 189"/>
          <p:cNvSpPr>
            <a:spLocks noChangeArrowheads="1"/>
          </p:cNvSpPr>
          <p:nvPr/>
        </p:nvSpPr>
        <p:spPr bwMode="auto">
          <a:xfrm rot="16209775" flipH="1">
            <a:off x="64389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4974" name="Rectangle 190"/>
          <p:cNvSpPr>
            <a:spLocks noChangeArrowheads="1"/>
          </p:cNvSpPr>
          <p:nvPr/>
        </p:nvSpPr>
        <p:spPr bwMode="auto">
          <a:xfrm rot="4319672">
            <a:off x="76581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74975" name="Rectangle 191"/>
          <p:cNvSpPr>
            <a:spLocks noChangeArrowheads="1"/>
          </p:cNvSpPr>
          <p:nvPr/>
        </p:nvSpPr>
        <p:spPr bwMode="auto">
          <a:xfrm rot="5131655">
            <a:off x="72009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4976" name="Rectangle 192"/>
          <p:cNvSpPr>
            <a:spLocks noChangeArrowheads="1"/>
          </p:cNvSpPr>
          <p:nvPr/>
        </p:nvSpPr>
        <p:spPr bwMode="auto">
          <a:xfrm rot="5527092">
            <a:off x="80391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74977" name="Rectangle 193"/>
          <p:cNvSpPr>
            <a:spLocks noChangeArrowheads="1"/>
          </p:cNvSpPr>
          <p:nvPr/>
        </p:nvSpPr>
        <p:spPr bwMode="auto">
          <a:xfrm rot="4517423">
            <a:off x="8420100" y="51435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74978" name="Rectangle 194"/>
          <p:cNvSpPr>
            <a:spLocks noChangeArrowheads="1"/>
          </p:cNvSpPr>
          <p:nvPr/>
        </p:nvSpPr>
        <p:spPr bwMode="auto">
          <a:xfrm flipH="1">
            <a:off x="826770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374979" name="Rectangle 195"/>
          <p:cNvSpPr>
            <a:spLocks noChangeArrowheads="1"/>
          </p:cNvSpPr>
          <p:nvPr/>
        </p:nvSpPr>
        <p:spPr bwMode="auto">
          <a:xfrm>
            <a:off x="739140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980" name="Rectangle 196"/>
          <p:cNvSpPr>
            <a:spLocks noChangeArrowheads="1"/>
          </p:cNvSpPr>
          <p:nvPr/>
        </p:nvSpPr>
        <p:spPr bwMode="auto">
          <a:xfrm>
            <a:off x="761047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4981" name="Rectangle 197"/>
          <p:cNvSpPr>
            <a:spLocks noChangeArrowheads="1"/>
          </p:cNvSpPr>
          <p:nvPr/>
        </p:nvSpPr>
        <p:spPr bwMode="auto">
          <a:xfrm>
            <a:off x="782955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982" name="Rectangle 198"/>
          <p:cNvSpPr>
            <a:spLocks noChangeArrowheads="1"/>
          </p:cNvSpPr>
          <p:nvPr/>
        </p:nvSpPr>
        <p:spPr bwMode="auto">
          <a:xfrm>
            <a:off x="804862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74983" name="Rectangle 199"/>
          <p:cNvSpPr>
            <a:spLocks noChangeArrowheads="1"/>
          </p:cNvSpPr>
          <p:nvPr/>
        </p:nvSpPr>
        <p:spPr bwMode="auto">
          <a:xfrm>
            <a:off x="848677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74984" name="Rectangle 200"/>
          <p:cNvSpPr>
            <a:spLocks noChangeArrowheads="1"/>
          </p:cNvSpPr>
          <p:nvPr/>
        </p:nvSpPr>
        <p:spPr bwMode="auto">
          <a:xfrm>
            <a:off x="870585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985" name="Rectangle 201"/>
          <p:cNvSpPr>
            <a:spLocks noChangeArrowheads="1"/>
          </p:cNvSpPr>
          <p:nvPr/>
        </p:nvSpPr>
        <p:spPr bwMode="auto">
          <a:xfrm>
            <a:off x="8924925" y="914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74986" name="Rectangle 202"/>
          <p:cNvSpPr>
            <a:spLocks noChangeArrowheads="1"/>
          </p:cNvSpPr>
          <p:nvPr/>
        </p:nvSpPr>
        <p:spPr bwMode="auto">
          <a:xfrm flipH="1">
            <a:off x="892492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74987" name="Rectangle 203"/>
          <p:cNvSpPr>
            <a:spLocks noChangeArrowheads="1"/>
          </p:cNvSpPr>
          <p:nvPr/>
        </p:nvSpPr>
        <p:spPr bwMode="auto">
          <a:xfrm flipH="1">
            <a:off x="870585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74988" name="Rectangle 204"/>
          <p:cNvSpPr>
            <a:spLocks noChangeArrowheads="1"/>
          </p:cNvSpPr>
          <p:nvPr/>
        </p:nvSpPr>
        <p:spPr bwMode="auto">
          <a:xfrm flipH="1">
            <a:off x="848677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989" name="Rectangle 205"/>
          <p:cNvSpPr>
            <a:spLocks noChangeArrowheads="1"/>
          </p:cNvSpPr>
          <p:nvPr/>
        </p:nvSpPr>
        <p:spPr bwMode="auto">
          <a:xfrm flipH="1">
            <a:off x="804862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990" name="Rectangle 206"/>
          <p:cNvSpPr>
            <a:spLocks noChangeArrowheads="1"/>
          </p:cNvSpPr>
          <p:nvPr/>
        </p:nvSpPr>
        <p:spPr bwMode="auto">
          <a:xfrm flipH="1">
            <a:off x="782955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74991" name="Rectangle 207"/>
          <p:cNvSpPr>
            <a:spLocks noChangeArrowheads="1"/>
          </p:cNvSpPr>
          <p:nvPr/>
        </p:nvSpPr>
        <p:spPr bwMode="auto">
          <a:xfrm flipH="1">
            <a:off x="7610475" y="1143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992" name="Rectangle 208"/>
          <p:cNvSpPr>
            <a:spLocks noChangeArrowheads="1"/>
          </p:cNvSpPr>
          <p:nvPr/>
        </p:nvSpPr>
        <p:spPr bwMode="auto">
          <a:xfrm flipH="1">
            <a:off x="739140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74993" name="Rectangle 209"/>
          <p:cNvSpPr>
            <a:spLocks noChangeArrowheads="1"/>
          </p:cNvSpPr>
          <p:nvPr/>
        </p:nvSpPr>
        <p:spPr bwMode="auto">
          <a:xfrm>
            <a:off x="739140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994" name="Rectangle 210"/>
          <p:cNvSpPr>
            <a:spLocks noChangeArrowheads="1"/>
          </p:cNvSpPr>
          <p:nvPr/>
        </p:nvSpPr>
        <p:spPr bwMode="auto">
          <a:xfrm>
            <a:off x="761047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74995" name="Rectangle 211"/>
          <p:cNvSpPr>
            <a:spLocks noChangeArrowheads="1"/>
          </p:cNvSpPr>
          <p:nvPr/>
        </p:nvSpPr>
        <p:spPr bwMode="auto">
          <a:xfrm>
            <a:off x="782955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996" name="Rectangle 212"/>
          <p:cNvSpPr>
            <a:spLocks noChangeArrowheads="1"/>
          </p:cNvSpPr>
          <p:nvPr/>
        </p:nvSpPr>
        <p:spPr bwMode="auto">
          <a:xfrm>
            <a:off x="804862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74997" name="Rectangle 213"/>
          <p:cNvSpPr>
            <a:spLocks noChangeArrowheads="1"/>
          </p:cNvSpPr>
          <p:nvPr/>
        </p:nvSpPr>
        <p:spPr bwMode="auto">
          <a:xfrm>
            <a:off x="848677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374998" name="Rectangle 214"/>
          <p:cNvSpPr>
            <a:spLocks noChangeArrowheads="1"/>
          </p:cNvSpPr>
          <p:nvPr/>
        </p:nvSpPr>
        <p:spPr bwMode="auto">
          <a:xfrm>
            <a:off x="870585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999" name="Rectangle 215"/>
          <p:cNvSpPr>
            <a:spLocks noChangeArrowheads="1"/>
          </p:cNvSpPr>
          <p:nvPr/>
        </p:nvSpPr>
        <p:spPr bwMode="auto">
          <a:xfrm>
            <a:off x="8924925" y="1371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375000" name="Rectangle 216"/>
          <p:cNvSpPr>
            <a:spLocks noChangeArrowheads="1"/>
          </p:cNvSpPr>
          <p:nvPr/>
        </p:nvSpPr>
        <p:spPr bwMode="auto">
          <a:xfrm flipH="1">
            <a:off x="892492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75001" name="Rectangle 217"/>
          <p:cNvSpPr>
            <a:spLocks noChangeArrowheads="1"/>
          </p:cNvSpPr>
          <p:nvPr/>
        </p:nvSpPr>
        <p:spPr bwMode="auto">
          <a:xfrm flipH="1">
            <a:off x="870585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375002" name="Rectangle 218"/>
          <p:cNvSpPr>
            <a:spLocks noChangeArrowheads="1"/>
          </p:cNvSpPr>
          <p:nvPr/>
        </p:nvSpPr>
        <p:spPr bwMode="auto">
          <a:xfrm flipH="1">
            <a:off x="848677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03" name="Rectangle 219"/>
          <p:cNvSpPr>
            <a:spLocks noChangeArrowheads="1"/>
          </p:cNvSpPr>
          <p:nvPr/>
        </p:nvSpPr>
        <p:spPr bwMode="auto">
          <a:xfrm flipH="1">
            <a:off x="804862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04" name="Rectangle 220"/>
          <p:cNvSpPr>
            <a:spLocks noChangeArrowheads="1"/>
          </p:cNvSpPr>
          <p:nvPr/>
        </p:nvSpPr>
        <p:spPr bwMode="auto">
          <a:xfrm flipH="1">
            <a:off x="782955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375005" name="Rectangle 221"/>
          <p:cNvSpPr>
            <a:spLocks noChangeArrowheads="1"/>
          </p:cNvSpPr>
          <p:nvPr/>
        </p:nvSpPr>
        <p:spPr bwMode="auto">
          <a:xfrm flipH="1">
            <a:off x="7610475" y="16002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06" name="Rectangle 222"/>
          <p:cNvSpPr>
            <a:spLocks noChangeArrowheads="1"/>
          </p:cNvSpPr>
          <p:nvPr/>
        </p:nvSpPr>
        <p:spPr bwMode="auto">
          <a:xfrm flipH="1">
            <a:off x="739140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375007" name="Rectangle 223"/>
          <p:cNvSpPr>
            <a:spLocks noChangeArrowheads="1"/>
          </p:cNvSpPr>
          <p:nvPr/>
        </p:nvSpPr>
        <p:spPr bwMode="auto">
          <a:xfrm>
            <a:off x="739140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08" name="Rectangle 224"/>
          <p:cNvSpPr>
            <a:spLocks noChangeArrowheads="1"/>
          </p:cNvSpPr>
          <p:nvPr/>
        </p:nvSpPr>
        <p:spPr bwMode="auto">
          <a:xfrm>
            <a:off x="761047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375009" name="Rectangle 225"/>
          <p:cNvSpPr>
            <a:spLocks noChangeArrowheads="1"/>
          </p:cNvSpPr>
          <p:nvPr/>
        </p:nvSpPr>
        <p:spPr bwMode="auto">
          <a:xfrm>
            <a:off x="782955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10" name="Rectangle 226"/>
          <p:cNvSpPr>
            <a:spLocks noChangeArrowheads="1"/>
          </p:cNvSpPr>
          <p:nvPr/>
        </p:nvSpPr>
        <p:spPr bwMode="auto">
          <a:xfrm>
            <a:off x="804862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375011" name="Rectangle 227"/>
          <p:cNvSpPr>
            <a:spLocks noChangeArrowheads="1"/>
          </p:cNvSpPr>
          <p:nvPr/>
        </p:nvSpPr>
        <p:spPr bwMode="auto">
          <a:xfrm>
            <a:off x="848677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375012" name="Rectangle 228"/>
          <p:cNvSpPr>
            <a:spLocks noChangeArrowheads="1"/>
          </p:cNvSpPr>
          <p:nvPr/>
        </p:nvSpPr>
        <p:spPr bwMode="auto">
          <a:xfrm>
            <a:off x="870585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13" name="Rectangle 229"/>
          <p:cNvSpPr>
            <a:spLocks noChangeArrowheads="1"/>
          </p:cNvSpPr>
          <p:nvPr/>
        </p:nvSpPr>
        <p:spPr bwMode="auto">
          <a:xfrm>
            <a:off x="8924925" y="18288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375014" name="Rectangle 230"/>
          <p:cNvSpPr>
            <a:spLocks noChangeArrowheads="1"/>
          </p:cNvSpPr>
          <p:nvPr/>
        </p:nvSpPr>
        <p:spPr bwMode="auto">
          <a:xfrm flipH="1">
            <a:off x="892492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75015" name="Rectangle 231"/>
          <p:cNvSpPr>
            <a:spLocks noChangeArrowheads="1"/>
          </p:cNvSpPr>
          <p:nvPr/>
        </p:nvSpPr>
        <p:spPr bwMode="auto">
          <a:xfrm flipH="1">
            <a:off x="870585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375016" name="Rectangle 232"/>
          <p:cNvSpPr>
            <a:spLocks noChangeArrowheads="1"/>
          </p:cNvSpPr>
          <p:nvPr/>
        </p:nvSpPr>
        <p:spPr bwMode="auto">
          <a:xfrm flipH="1">
            <a:off x="848677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17" name="Rectangle 233"/>
          <p:cNvSpPr>
            <a:spLocks noChangeArrowheads="1"/>
          </p:cNvSpPr>
          <p:nvPr/>
        </p:nvSpPr>
        <p:spPr bwMode="auto">
          <a:xfrm flipH="1">
            <a:off x="804862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18" name="Rectangle 234"/>
          <p:cNvSpPr>
            <a:spLocks noChangeArrowheads="1"/>
          </p:cNvSpPr>
          <p:nvPr/>
        </p:nvSpPr>
        <p:spPr bwMode="auto">
          <a:xfrm flipH="1">
            <a:off x="782955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375019" name="Rectangle 235"/>
          <p:cNvSpPr>
            <a:spLocks noChangeArrowheads="1"/>
          </p:cNvSpPr>
          <p:nvPr/>
        </p:nvSpPr>
        <p:spPr bwMode="auto">
          <a:xfrm flipH="1">
            <a:off x="7610475" y="2057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20" name="Rectangle 236"/>
          <p:cNvSpPr>
            <a:spLocks noChangeArrowheads="1"/>
          </p:cNvSpPr>
          <p:nvPr/>
        </p:nvSpPr>
        <p:spPr bwMode="auto">
          <a:xfrm flipH="1">
            <a:off x="739140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375021" name="Rectangle 237"/>
          <p:cNvSpPr>
            <a:spLocks noChangeArrowheads="1"/>
          </p:cNvSpPr>
          <p:nvPr/>
        </p:nvSpPr>
        <p:spPr bwMode="auto">
          <a:xfrm>
            <a:off x="739140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22" name="Rectangle 238"/>
          <p:cNvSpPr>
            <a:spLocks noChangeArrowheads="1"/>
          </p:cNvSpPr>
          <p:nvPr/>
        </p:nvSpPr>
        <p:spPr bwMode="auto">
          <a:xfrm>
            <a:off x="761047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375023" name="Rectangle 239"/>
          <p:cNvSpPr>
            <a:spLocks noChangeArrowheads="1"/>
          </p:cNvSpPr>
          <p:nvPr/>
        </p:nvSpPr>
        <p:spPr bwMode="auto">
          <a:xfrm>
            <a:off x="782955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24" name="Rectangle 240"/>
          <p:cNvSpPr>
            <a:spLocks noChangeArrowheads="1"/>
          </p:cNvSpPr>
          <p:nvPr/>
        </p:nvSpPr>
        <p:spPr bwMode="auto">
          <a:xfrm>
            <a:off x="804862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375025" name="Rectangle 241"/>
          <p:cNvSpPr>
            <a:spLocks noChangeArrowheads="1"/>
          </p:cNvSpPr>
          <p:nvPr/>
        </p:nvSpPr>
        <p:spPr bwMode="auto">
          <a:xfrm>
            <a:off x="848677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375026" name="Rectangle 242"/>
          <p:cNvSpPr>
            <a:spLocks noChangeArrowheads="1"/>
          </p:cNvSpPr>
          <p:nvPr/>
        </p:nvSpPr>
        <p:spPr bwMode="auto">
          <a:xfrm>
            <a:off x="870585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27" name="Rectangle 243"/>
          <p:cNvSpPr>
            <a:spLocks noChangeArrowheads="1"/>
          </p:cNvSpPr>
          <p:nvPr/>
        </p:nvSpPr>
        <p:spPr bwMode="auto">
          <a:xfrm>
            <a:off x="8924925" y="2286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375028" name="Rectangle 244"/>
          <p:cNvSpPr>
            <a:spLocks noChangeArrowheads="1"/>
          </p:cNvSpPr>
          <p:nvPr/>
        </p:nvSpPr>
        <p:spPr bwMode="auto">
          <a:xfrm flipH="1">
            <a:off x="892492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29" name="Rectangle 245"/>
          <p:cNvSpPr>
            <a:spLocks noChangeArrowheads="1"/>
          </p:cNvSpPr>
          <p:nvPr/>
        </p:nvSpPr>
        <p:spPr bwMode="auto">
          <a:xfrm flipH="1">
            <a:off x="870585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75030" name="Rectangle 246"/>
          <p:cNvSpPr>
            <a:spLocks noChangeArrowheads="1"/>
          </p:cNvSpPr>
          <p:nvPr/>
        </p:nvSpPr>
        <p:spPr bwMode="auto">
          <a:xfrm flipH="1">
            <a:off x="848677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31" name="Rectangle 247"/>
          <p:cNvSpPr>
            <a:spLocks noChangeArrowheads="1"/>
          </p:cNvSpPr>
          <p:nvPr/>
        </p:nvSpPr>
        <p:spPr bwMode="auto">
          <a:xfrm flipH="1">
            <a:off x="804862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32" name="Rectangle 248"/>
          <p:cNvSpPr>
            <a:spLocks noChangeArrowheads="1"/>
          </p:cNvSpPr>
          <p:nvPr/>
        </p:nvSpPr>
        <p:spPr bwMode="auto">
          <a:xfrm flipH="1">
            <a:off x="782955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375033" name="Rectangle 249"/>
          <p:cNvSpPr>
            <a:spLocks noChangeArrowheads="1"/>
          </p:cNvSpPr>
          <p:nvPr/>
        </p:nvSpPr>
        <p:spPr bwMode="auto">
          <a:xfrm flipH="1">
            <a:off x="7610475" y="2514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34" name="Rectangle 250"/>
          <p:cNvSpPr>
            <a:spLocks noChangeArrowheads="1"/>
          </p:cNvSpPr>
          <p:nvPr/>
        </p:nvSpPr>
        <p:spPr bwMode="auto">
          <a:xfrm flipH="1">
            <a:off x="7391400" y="25146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375035" name="AutoShape 251"/>
          <p:cNvSpPr>
            <a:spLocks noChangeArrowheads="1"/>
          </p:cNvSpPr>
          <p:nvPr/>
        </p:nvSpPr>
        <p:spPr bwMode="auto">
          <a:xfrm>
            <a:off x="7829550" y="2057400"/>
            <a:ext cx="219075" cy="2286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75036" name="AutoShape 252"/>
          <p:cNvSpPr>
            <a:spLocks noChangeArrowheads="1"/>
          </p:cNvSpPr>
          <p:nvPr/>
        </p:nvSpPr>
        <p:spPr bwMode="auto">
          <a:xfrm>
            <a:off x="8267700" y="2514600"/>
            <a:ext cx="219075" cy="228600"/>
          </a:xfrm>
          <a:prstGeom prst="sun">
            <a:avLst>
              <a:gd name="adj" fmla="val 25000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75037" name="Rectangle 253"/>
          <p:cNvSpPr>
            <a:spLocks noChangeArrowheads="1"/>
          </p:cNvSpPr>
          <p:nvPr/>
        </p:nvSpPr>
        <p:spPr bwMode="auto">
          <a:xfrm>
            <a:off x="8267700" y="9144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38" name="Rectangle 254"/>
          <p:cNvSpPr>
            <a:spLocks noChangeArrowheads="1"/>
          </p:cNvSpPr>
          <p:nvPr/>
        </p:nvSpPr>
        <p:spPr bwMode="auto">
          <a:xfrm flipH="1">
            <a:off x="8267700" y="11430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75039" name="Rectangle 255"/>
          <p:cNvSpPr>
            <a:spLocks noChangeArrowheads="1"/>
          </p:cNvSpPr>
          <p:nvPr/>
        </p:nvSpPr>
        <p:spPr bwMode="auto">
          <a:xfrm>
            <a:off x="8267700" y="13716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40" name="Rectangle 256"/>
          <p:cNvSpPr>
            <a:spLocks noChangeArrowheads="1"/>
          </p:cNvSpPr>
          <p:nvPr/>
        </p:nvSpPr>
        <p:spPr bwMode="auto">
          <a:xfrm flipH="1">
            <a:off x="8267700" y="16002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375041" name="Rectangle 257"/>
          <p:cNvSpPr>
            <a:spLocks noChangeArrowheads="1"/>
          </p:cNvSpPr>
          <p:nvPr/>
        </p:nvSpPr>
        <p:spPr bwMode="auto">
          <a:xfrm>
            <a:off x="8267700" y="18288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42" name="Rectangle 258"/>
          <p:cNvSpPr>
            <a:spLocks noChangeArrowheads="1"/>
          </p:cNvSpPr>
          <p:nvPr/>
        </p:nvSpPr>
        <p:spPr bwMode="auto">
          <a:xfrm flipH="1">
            <a:off x="8267700" y="2057400"/>
            <a:ext cx="219075" cy="228600"/>
          </a:xfrm>
          <a:prstGeom prst="rect">
            <a:avLst/>
          </a:prstGeom>
          <a:solidFill>
            <a:srgbClr val="05A314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1400" b="0" baseline="-25000">
                <a:solidFill>
                  <a:schemeClr val="bg2"/>
                </a:solidFill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375043" name="Rectangle 259"/>
          <p:cNvSpPr>
            <a:spLocks noChangeArrowheads="1"/>
          </p:cNvSpPr>
          <p:nvPr/>
        </p:nvSpPr>
        <p:spPr bwMode="auto">
          <a:xfrm>
            <a:off x="8267700" y="2286000"/>
            <a:ext cx="219075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44" name="Oval 260"/>
          <p:cNvSpPr>
            <a:spLocks noChangeArrowheads="1"/>
          </p:cNvSpPr>
          <p:nvPr/>
        </p:nvSpPr>
        <p:spPr bwMode="auto">
          <a:xfrm>
            <a:off x="7435850" y="2103438"/>
            <a:ext cx="130175" cy="13652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75045" name="Oval 261"/>
          <p:cNvSpPr>
            <a:spLocks noChangeArrowheads="1"/>
          </p:cNvSpPr>
          <p:nvPr/>
        </p:nvSpPr>
        <p:spPr bwMode="auto">
          <a:xfrm>
            <a:off x="8312150" y="2103438"/>
            <a:ext cx="130175" cy="136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75046" name="Oval 262"/>
          <p:cNvSpPr>
            <a:spLocks noChangeArrowheads="1"/>
          </p:cNvSpPr>
          <p:nvPr/>
        </p:nvSpPr>
        <p:spPr bwMode="auto">
          <a:xfrm>
            <a:off x="8969375" y="1874838"/>
            <a:ext cx="130175" cy="13652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400" b="0" baseline="-25000">
              <a:ea typeface="宋体" panose="02010600030101010101" pitchFamily="2" charset="-122"/>
            </a:endParaRPr>
          </a:p>
        </p:txBody>
      </p:sp>
      <p:sp>
        <p:nvSpPr>
          <p:cNvPr id="375047" name="Line 263"/>
          <p:cNvSpPr>
            <a:spLocks noChangeShapeType="1"/>
          </p:cNvSpPr>
          <p:nvPr/>
        </p:nvSpPr>
        <p:spPr bwMode="auto">
          <a:xfrm rot="5400000" flipV="1">
            <a:off x="8382000" y="2209800"/>
            <a:ext cx="457200" cy="457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48" name="Rectangle 264"/>
          <p:cNvSpPr>
            <a:spLocks noChangeArrowheads="1"/>
          </p:cNvSpPr>
          <p:nvPr/>
        </p:nvSpPr>
        <p:spPr bwMode="auto">
          <a:xfrm>
            <a:off x="228600" y="1143000"/>
            <a:ext cx="1323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b="0">
                <a:solidFill>
                  <a:schemeClr val="bg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000" b="0">
                <a:solidFill>
                  <a:schemeClr val="bg2"/>
                </a:solidFill>
                <a:ea typeface="宋体" panose="02010600030101010101" pitchFamily="2" charset="-122"/>
              </a:rPr>
              <a:t> 	1 </a:t>
            </a:r>
            <a:endParaRPr lang="en-US" altLang="zh-CN" sz="2000" b="0">
              <a:ea typeface="宋体" panose="0201060003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0">
                <a:solidFill>
                  <a:schemeClr val="accent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sz="2000" b="0">
                <a:solidFill>
                  <a:schemeClr val="accent1"/>
                </a:solidFill>
                <a:ea typeface="宋体" panose="02010600030101010101" pitchFamily="2" charset="-122"/>
              </a:rPr>
              <a:t> 	-8</a:t>
            </a:r>
            <a:endParaRPr lang="en-US" altLang="zh-CN" sz="2400" b="0">
              <a:solidFill>
                <a:schemeClr val="folHlink"/>
              </a:solidFill>
              <a:latin typeface="Capitals" charset="0"/>
              <a:ea typeface="宋体" panose="02010600030101010101" pitchFamily="2" charset="-122"/>
            </a:endParaRPr>
          </a:p>
        </p:txBody>
      </p:sp>
      <p:sp>
        <p:nvSpPr>
          <p:cNvPr id="375049" name="Line 265"/>
          <p:cNvSpPr>
            <a:spLocks noChangeShapeType="1"/>
          </p:cNvSpPr>
          <p:nvPr/>
        </p:nvSpPr>
        <p:spPr bwMode="auto">
          <a:xfrm flipV="1">
            <a:off x="8328025" y="2438400"/>
            <a:ext cx="28257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50" name="AutoShape 266"/>
          <p:cNvSpPr>
            <a:spLocks noChangeArrowheads="1"/>
          </p:cNvSpPr>
          <p:nvPr/>
        </p:nvSpPr>
        <p:spPr bwMode="auto">
          <a:xfrm>
            <a:off x="22860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51" name="AutoShape 267"/>
          <p:cNvSpPr>
            <a:spLocks noChangeArrowheads="1"/>
          </p:cNvSpPr>
          <p:nvPr/>
        </p:nvSpPr>
        <p:spPr bwMode="auto">
          <a:xfrm>
            <a:off x="25654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52" name="AutoShape 268"/>
          <p:cNvSpPr>
            <a:spLocks noChangeArrowheads="1"/>
          </p:cNvSpPr>
          <p:nvPr/>
        </p:nvSpPr>
        <p:spPr bwMode="auto">
          <a:xfrm>
            <a:off x="28448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53" name="AutoShape 269"/>
          <p:cNvSpPr>
            <a:spLocks noChangeArrowheads="1"/>
          </p:cNvSpPr>
          <p:nvPr/>
        </p:nvSpPr>
        <p:spPr bwMode="auto">
          <a:xfrm>
            <a:off x="31242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54" name="AutoShape 270"/>
          <p:cNvSpPr>
            <a:spLocks noChangeArrowheads="1"/>
          </p:cNvSpPr>
          <p:nvPr/>
        </p:nvSpPr>
        <p:spPr bwMode="auto">
          <a:xfrm>
            <a:off x="42672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55" name="AutoShape 271"/>
          <p:cNvSpPr>
            <a:spLocks noChangeArrowheads="1"/>
          </p:cNvSpPr>
          <p:nvPr/>
        </p:nvSpPr>
        <p:spPr bwMode="auto">
          <a:xfrm>
            <a:off x="45720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56" name="AutoShape 272"/>
          <p:cNvSpPr>
            <a:spLocks noChangeArrowheads="1"/>
          </p:cNvSpPr>
          <p:nvPr/>
        </p:nvSpPr>
        <p:spPr bwMode="auto">
          <a:xfrm>
            <a:off x="4876800" y="54102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57" name="Line 273"/>
          <p:cNvSpPr>
            <a:spLocks noChangeShapeType="1"/>
          </p:cNvSpPr>
          <p:nvPr/>
        </p:nvSpPr>
        <p:spPr bwMode="auto">
          <a:xfrm flipV="1">
            <a:off x="7467600" y="1981200"/>
            <a:ext cx="28257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58" name="Line 274"/>
          <p:cNvSpPr>
            <a:spLocks noChangeShapeType="1"/>
          </p:cNvSpPr>
          <p:nvPr/>
        </p:nvSpPr>
        <p:spPr bwMode="auto">
          <a:xfrm rot="10800000">
            <a:off x="8785225" y="1752600"/>
            <a:ext cx="282575" cy="1841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059" name="Text Box 275"/>
          <p:cNvSpPr txBox="1">
            <a:spLocks noChangeArrowheads="1"/>
          </p:cNvSpPr>
          <p:nvPr/>
        </p:nvSpPr>
        <p:spPr bwMode="auto">
          <a:xfrm>
            <a:off x="3581400" y="16764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75060" name="Text Box 276"/>
          <p:cNvSpPr txBox="1">
            <a:spLocks noChangeArrowheads="1"/>
          </p:cNvSpPr>
          <p:nvPr/>
        </p:nvSpPr>
        <p:spPr bwMode="auto">
          <a:xfrm>
            <a:off x="0" y="4419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75061" name="Text Box 277"/>
          <p:cNvSpPr txBox="1">
            <a:spLocks noChangeArrowheads="1"/>
          </p:cNvSpPr>
          <p:nvPr/>
        </p:nvSpPr>
        <p:spPr bwMode="auto">
          <a:xfrm>
            <a:off x="1828800" y="32004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426632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Properties of Alpha-Beta Pruning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the ideal case, the best successor node is examined first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results in </a:t>
            </a:r>
            <a:r>
              <a:rPr lang="en-US" altLang="zh-CN" i="1">
                <a:ea typeface="宋体" panose="02010600030101010101" pitchFamily="2" charset="-122"/>
              </a:rPr>
              <a:t>O(b</a:t>
            </a:r>
            <a:r>
              <a:rPr lang="en-US" altLang="zh-CN" i="1" baseline="30000">
                <a:ea typeface="宋体" panose="02010600030101010101" pitchFamily="2" charset="-122"/>
              </a:rPr>
              <a:t>d/2</a:t>
            </a:r>
            <a:r>
              <a:rPr lang="en-US" altLang="zh-CN" i="1">
                <a:ea typeface="宋体" panose="02010600030101010101" pitchFamily="2" charset="-122"/>
              </a:rPr>
              <a:t>) </a:t>
            </a:r>
            <a:r>
              <a:rPr lang="en-US" altLang="zh-CN">
                <a:ea typeface="宋体" panose="02010600030101010101" pitchFamily="2" charset="-122"/>
              </a:rPr>
              <a:t>nodes to be searched instead of </a:t>
            </a:r>
            <a:r>
              <a:rPr lang="en-US" altLang="zh-CN" i="1">
                <a:ea typeface="宋体" panose="02010600030101010101" pitchFamily="2" charset="-122"/>
              </a:rPr>
              <a:t>O(b</a:t>
            </a:r>
            <a:r>
              <a:rPr lang="en-US" altLang="zh-CN" i="1" baseline="30000">
                <a:ea typeface="宋体" panose="02010600030101010101" pitchFamily="2" charset="-122"/>
              </a:rPr>
              <a:t>d</a:t>
            </a:r>
            <a:r>
              <a:rPr lang="en-US" altLang="zh-CN" i="1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alpha-beta can look ahead twice as far as minimax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practice, simple ordering functions are quite useful</a:t>
            </a:r>
          </a:p>
          <a:p>
            <a:r>
              <a:rPr lang="en-US" altLang="zh-CN">
                <a:ea typeface="宋体" panose="02010600030101010101" pitchFamily="2" charset="-122"/>
              </a:rPr>
              <a:t>assumes an idealized tree model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uniform branching factor, path length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random distribution of leaf evaluation values</a:t>
            </a:r>
          </a:p>
          <a:p>
            <a:r>
              <a:rPr lang="en-US" altLang="zh-CN">
                <a:ea typeface="宋体" panose="02010600030101010101" pitchFamily="2" charset="-122"/>
              </a:rPr>
              <a:t>requires additional information for good players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game-specific background knowledge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empirical data</a:t>
            </a:r>
          </a:p>
        </p:txBody>
      </p:sp>
    </p:spTree>
    <p:extLst>
      <p:ext uri="{BB962C8B-B14F-4D97-AF65-F5344CB8AC3E}">
        <p14:creationId xmlns:p14="http://schemas.microsoft.com/office/powerpoint/2010/main" val="402812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Evaluation Function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determines the performance of a game-playing program</a:t>
            </a:r>
          </a:p>
          <a:p>
            <a:r>
              <a:rPr lang="en-US" altLang="zh-CN">
                <a:ea typeface="宋体" panose="02010600030101010101" pitchFamily="2" charset="-122"/>
              </a:rPr>
              <a:t>must be consistent with the utility function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values for terminal nodes must be the same</a:t>
            </a:r>
          </a:p>
          <a:p>
            <a:r>
              <a:rPr lang="en-US" altLang="zh-CN">
                <a:ea typeface="宋体" panose="02010600030101010101" pitchFamily="2" charset="-122"/>
              </a:rPr>
              <a:t>tradeoff between accuracy and time cost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without time limits, minimax could be used</a:t>
            </a:r>
          </a:p>
          <a:p>
            <a:r>
              <a:rPr lang="en-US" altLang="zh-CN">
                <a:ea typeface="宋体" panose="02010600030101010101" pitchFamily="2" charset="-122"/>
              </a:rPr>
              <a:t>should reflect the actual chances of winning</a:t>
            </a:r>
          </a:p>
          <a:p>
            <a:r>
              <a:rPr lang="en-US" altLang="zh-CN">
                <a:ea typeface="宋体" panose="02010600030101010101" pitchFamily="2" charset="-122"/>
              </a:rPr>
              <a:t>frequently weighted linear functions are used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E = w</a:t>
            </a:r>
            <a:r>
              <a:rPr lang="en-US" altLang="zh-CN" i="1" baseline="-25000">
                <a:ea typeface="宋体" panose="02010600030101010101" pitchFamily="2" charset="-122"/>
              </a:rPr>
              <a:t>1 </a:t>
            </a:r>
            <a:r>
              <a:rPr lang="en-US" altLang="zh-CN" i="1">
                <a:ea typeface="宋体" panose="02010600030101010101" pitchFamily="2" charset="-122"/>
              </a:rPr>
              <a:t>f</a:t>
            </a:r>
            <a:r>
              <a:rPr lang="en-US" altLang="zh-CN" i="1" baseline="-25000">
                <a:ea typeface="宋体" panose="02010600030101010101" pitchFamily="2" charset="-122"/>
              </a:rPr>
              <a:t>1  </a:t>
            </a:r>
            <a:r>
              <a:rPr lang="en-US" altLang="zh-CN" i="1">
                <a:ea typeface="宋体" panose="02010600030101010101" pitchFamily="2" charset="-122"/>
              </a:rPr>
              <a:t>+ w</a:t>
            </a:r>
            <a:r>
              <a:rPr lang="en-US" altLang="zh-CN" i="1" baseline="-25000">
                <a:ea typeface="宋体" panose="02010600030101010101" pitchFamily="2" charset="-122"/>
              </a:rPr>
              <a:t>2 </a:t>
            </a:r>
            <a:r>
              <a:rPr lang="en-US" altLang="zh-CN" i="1">
                <a:ea typeface="宋体" panose="02010600030101010101" pitchFamily="2" charset="-122"/>
              </a:rPr>
              <a:t>f</a:t>
            </a:r>
            <a:r>
              <a:rPr lang="en-US" altLang="zh-CN" i="1" baseline="-25000">
                <a:ea typeface="宋体" panose="02010600030101010101" pitchFamily="2" charset="-122"/>
              </a:rPr>
              <a:t>2 </a:t>
            </a:r>
            <a:r>
              <a:rPr lang="en-US" altLang="zh-CN" i="1">
                <a:ea typeface="宋体" panose="02010600030101010101" pitchFamily="2" charset="-122"/>
              </a:rPr>
              <a:t>+ … +</a:t>
            </a:r>
            <a:r>
              <a:rPr lang="en-US" altLang="zh-CN" i="1" baseline="-25000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w</a:t>
            </a:r>
            <a:r>
              <a:rPr lang="en-US" altLang="zh-CN" i="1" baseline="-25000">
                <a:ea typeface="宋体" panose="02010600030101010101" pitchFamily="2" charset="-122"/>
              </a:rPr>
              <a:t>n </a:t>
            </a:r>
            <a:r>
              <a:rPr lang="en-US" altLang="zh-CN" i="1">
                <a:ea typeface="宋体" panose="02010600030101010101" pitchFamily="2" charset="-122"/>
              </a:rPr>
              <a:t>f</a:t>
            </a:r>
            <a:r>
              <a:rPr lang="en-US" altLang="zh-CN" i="1" baseline="-25000">
                <a:ea typeface="宋体" panose="02010600030101010101" pitchFamily="2" charset="-122"/>
              </a:rPr>
              <a:t>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combination of features, weighted by their relevance</a:t>
            </a:r>
          </a:p>
        </p:txBody>
      </p:sp>
    </p:spTree>
    <p:extLst>
      <p:ext uri="{BB962C8B-B14F-4D97-AF65-F5344CB8AC3E}">
        <p14:creationId xmlns:p14="http://schemas.microsoft.com/office/powerpoint/2010/main" val="3837204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Games and Computers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 of the art for some game programs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Chess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Checkers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Othello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Backgammon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00342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Chess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Deep Blue, a special-purpose parallel computer, defeated the world champion, Gary Kasparov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human player didn’t show his best game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Deep Blue used a massive data base with games from the literature </a:t>
            </a:r>
          </a:p>
        </p:txBody>
      </p:sp>
    </p:spTree>
    <p:extLst>
      <p:ext uri="{BB962C8B-B14F-4D97-AF65-F5344CB8AC3E}">
        <p14:creationId xmlns:p14="http://schemas.microsoft.com/office/powerpoint/2010/main" val="383722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Checkers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Chinook becomes world champion in 1994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human opponent, Dr. Marion Tinsley, withdraws for health reasons</a:t>
            </a:r>
          </a:p>
          <a:p>
            <a:r>
              <a:rPr lang="en-US" altLang="zh-CN">
                <a:ea typeface="宋体" panose="02010600030101010101" pitchFamily="2" charset="-122"/>
              </a:rPr>
              <a:t>Chinook uses off-the-shelf hardware, alpha-beta search, end-games data base for six-piece positions</a:t>
            </a:r>
          </a:p>
        </p:txBody>
      </p:sp>
    </p:spTree>
    <p:extLst>
      <p:ext uri="{BB962C8B-B14F-4D97-AF65-F5344CB8AC3E}">
        <p14:creationId xmlns:p14="http://schemas.microsoft.com/office/powerpoint/2010/main" val="3252298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Othello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many programs play far better than humans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smaller search space than chess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little evaluation expertise available</a:t>
            </a:r>
          </a:p>
        </p:txBody>
      </p:sp>
    </p:spTree>
    <p:extLst>
      <p:ext uri="{BB962C8B-B14F-4D97-AF65-F5344CB8AC3E}">
        <p14:creationId xmlns:p14="http://schemas.microsoft.com/office/powerpoint/2010/main" val="755658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Backgammon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neural-network based program ranks among the best players in the world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improves its own evaluation function through learning techniques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search-based methods are practically hopeless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chance elements, branching factor</a:t>
            </a:r>
          </a:p>
        </p:txBody>
      </p:sp>
    </p:spTree>
    <p:extLst>
      <p:ext uri="{BB962C8B-B14F-4D97-AF65-F5344CB8AC3E}">
        <p14:creationId xmlns:p14="http://schemas.microsoft.com/office/powerpoint/2010/main" val="3233132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Go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humans play far better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large branching factor (around 360)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search-based methods are hopeless</a:t>
            </a:r>
          </a:p>
          <a:p>
            <a:r>
              <a:rPr lang="en-US" altLang="zh-CN">
                <a:ea typeface="宋体" panose="02010600030101010101" pitchFamily="2" charset="-122"/>
              </a:rPr>
              <a:t>rule-based systems play at amateur level</a:t>
            </a:r>
          </a:p>
          <a:p>
            <a:r>
              <a:rPr lang="en-US" altLang="zh-CN">
                <a:ea typeface="宋体" panose="02010600030101010101" pitchFamily="2" charset="-122"/>
              </a:rPr>
              <a:t>$2,000,000 prize for the first program to defeat a top-level player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http://www.gameai.com/clagames.html</a:t>
            </a:r>
          </a:p>
        </p:txBody>
      </p:sp>
    </p:spTree>
    <p:extLst>
      <p:ext uri="{BB962C8B-B14F-4D97-AF65-F5344CB8AC3E}">
        <p14:creationId xmlns:p14="http://schemas.microsoft.com/office/powerpoint/2010/main" val="2793320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3266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Game Tree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Alpha-Beta Pruning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Different Games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26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What I want you to do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Review Chapter 7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Work on your assignment</a:t>
            </a: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 Tic-Tac-Toe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evaluation function</a:t>
            </a:r>
          </a:p>
          <a:p>
            <a:pPr>
              <a:buFontTx/>
              <a:buNone/>
            </a:pPr>
            <a:r>
              <a:rPr lang="en-US" altLang="zh-CN">
                <a:latin typeface="Courier" charset="0"/>
                <a:ea typeface="宋体" panose="02010600030101010101" pitchFamily="2" charset="-122"/>
              </a:rPr>
              <a:t>	E(s) = (rx + cx + dx) - (ro + co + do)</a:t>
            </a:r>
          </a:p>
          <a:p>
            <a:pPr lvl="2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   where r,c,d are the numbers of row, column and diagonal lines still available;  x and o are the pieces of the two players</a:t>
            </a:r>
          </a:p>
          <a:p>
            <a:r>
              <a:rPr lang="en-US" altLang="zh-CN">
                <a:ea typeface="宋体" panose="02010600030101010101" pitchFamily="2" charset="-122"/>
              </a:rPr>
              <a:t>1-ply lookahead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start at the top of the tree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evaluate all 9 choices for player 1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pick the maximum E-value</a:t>
            </a:r>
          </a:p>
          <a:p>
            <a:r>
              <a:rPr lang="en-US" altLang="zh-CN">
                <a:ea typeface="宋体" panose="02010600030101010101" pitchFamily="2" charset="-122"/>
              </a:rPr>
              <a:t>2-ply lookahead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also looks at the opponents possible move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assuming that the opponents picks the minimum E-value</a:t>
            </a:r>
          </a:p>
        </p:txBody>
      </p:sp>
    </p:spTree>
    <p:extLst>
      <p:ext uri="{BB962C8B-B14F-4D97-AF65-F5344CB8AC3E}">
        <p14:creationId xmlns:p14="http://schemas.microsoft.com/office/powerpoint/2010/main" val="192103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Text Box 2"/>
          <p:cNvSpPr txBox="1">
            <a:spLocks noChangeArrowheads="1"/>
          </p:cNvSpPr>
          <p:nvPr/>
        </p:nvSpPr>
        <p:spPr bwMode="auto">
          <a:xfrm>
            <a:off x="1524000" y="1828800"/>
            <a:ext cx="71278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E(s12)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8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- 6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2514600" y="1828800"/>
            <a:ext cx="71278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E(s13)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8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3</a:t>
            </a:r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3505200" y="1828800"/>
            <a:ext cx="71278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E(s14)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8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- 6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</a:p>
        </p:txBody>
      </p:sp>
      <p:sp>
        <p:nvSpPr>
          <p:cNvPr id="356357" name="Text Box 5"/>
          <p:cNvSpPr txBox="1">
            <a:spLocks noChangeArrowheads="1"/>
          </p:cNvSpPr>
          <p:nvPr/>
        </p:nvSpPr>
        <p:spPr bwMode="auto">
          <a:xfrm>
            <a:off x="4419600" y="1828800"/>
            <a:ext cx="71278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E(s15)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8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- 4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4</a:t>
            </a:r>
          </a:p>
        </p:txBody>
      </p:sp>
      <p:sp>
        <p:nvSpPr>
          <p:cNvPr id="356358" name="Text Box 6"/>
          <p:cNvSpPr txBox="1">
            <a:spLocks noChangeArrowheads="1"/>
          </p:cNvSpPr>
          <p:nvPr/>
        </p:nvSpPr>
        <p:spPr bwMode="auto">
          <a:xfrm>
            <a:off x="5410200" y="1828800"/>
            <a:ext cx="71278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E(s16)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8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- 6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</a:p>
        </p:txBody>
      </p:sp>
      <p:sp>
        <p:nvSpPr>
          <p:cNvPr id="356359" name="Text Box 7"/>
          <p:cNvSpPr txBox="1">
            <a:spLocks noChangeArrowheads="1"/>
          </p:cNvSpPr>
          <p:nvPr/>
        </p:nvSpPr>
        <p:spPr bwMode="auto">
          <a:xfrm>
            <a:off x="6400800" y="1828800"/>
            <a:ext cx="71278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E(s17)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8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3</a:t>
            </a:r>
          </a:p>
        </p:txBody>
      </p:sp>
      <p:sp>
        <p:nvSpPr>
          <p:cNvPr id="356360" name="Text Box 8"/>
          <p:cNvSpPr txBox="1">
            <a:spLocks noChangeArrowheads="1"/>
          </p:cNvSpPr>
          <p:nvPr/>
        </p:nvSpPr>
        <p:spPr bwMode="auto">
          <a:xfrm>
            <a:off x="7391400" y="1828800"/>
            <a:ext cx="71278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E(s18)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8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- 6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</a:p>
        </p:txBody>
      </p:sp>
      <p:sp>
        <p:nvSpPr>
          <p:cNvPr id="356361" name="Text Box 9"/>
          <p:cNvSpPr txBox="1">
            <a:spLocks noChangeArrowheads="1"/>
          </p:cNvSpPr>
          <p:nvPr/>
        </p:nvSpPr>
        <p:spPr bwMode="auto">
          <a:xfrm>
            <a:off x="8355013" y="1828800"/>
            <a:ext cx="712787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E(s19)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8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3</a:t>
            </a:r>
          </a:p>
        </p:txBody>
      </p:sp>
      <p:sp>
        <p:nvSpPr>
          <p:cNvPr id="3563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Tic-Tac-Toe 1-Ply</a:t>
            </a:r>
          </a:p>
        </p:txBody>
      </p:sp>
      <p:grpSp>
        <p:nvGrpSpPr>
          <p:cNvPr id="356363" name="Group 11"/>
          <p:cNvGrpSpPr>
            <a:grpSpLocks/>
          </p:cNvGrpSpPr>
          <p:nvPr/>
        </p:nvGrpSpPr>
        <p:grpSpPr bwMode="auto">
          <a:xfrm>
            <a:off x="4267200" y="1219200"/>
            <a:ext cx="533400" cy="533400"/>
            <a:chOff x="1104" y="1008"/>
            <a:chExt cx="432" cy="432"/>
          </a:xfrm>
        </p:grpSpPr>
        <p:sp>
          <p:nvSpPr>
            <p:cNvPr id="356364" name="Rectangle 12"/>
            <p:cNvSpPr>
              <a:spLocks noChangeArrowheads="1"/>
            </p:cNvSpPr>
            <p:nvPr/>
          </p:nvSpPr>
          <p:spPr bwMode="auto">
            <a:xfrm>
              <a:off x="1104" y="1008"/>
              <a:ext cx="144" cy="14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5" name="Rectangle 13"/>
            <p:cNvSpPr>
              <a:spLocks noChangeArrowheads="1"/>
            </p:cNvSpPr>
            <p:nvPr/>
          </p:nvSpPr>
          <p:spPr bwMode="auto">
            <a:xfrm>
              <a:off x="1248" y="1008"/>
              <a:ext cx="144" cy="14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6" name="Rectangle 14"/>
            <p:cNvSpPr>
              <a:spLocks noChangeArrowheads="1"/>
            </p:cNvSpPr>
            <p:nvPr/>
          </p:nvSpPr>
          <p:spPr bwMode="auto">
            <a:xfrm>
              <a:off x="1392" y="1008"/>
              <a:ext cx="144" cy="14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7" name="Rectangle 15"/>
            <p:cNvSpPr>
              <a:spLocks noChangeArrowheads="1"/>
            </p:cNvSpPr>
            <p:nvPr/>
          </p:nvSpPr>
          <p:spPr bwMode="auto">
            <a:xfrm>
              <a:off x="1104" y="1152"/>
              <a:ext cx="144" cy="14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8" name="Rectangle 16"/>
            <p:cNvSpPr>
              <a:spLocks noChangeArrowheads="1"/>
            </p:cNvSpPr>
            <p:nvPr/>
          </p:nvSpPr>
          <p:spPr bwMode="auto">
            <a:xfrm>
              <a:off x="1248" y="1152"/>
              <a:ext cx="144" cy="14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9" name="Rectangle 17"/>
            <p:cNvSpPr>
              <a:spLocks noChangeArrowheads="1"/>
            </p:cNvSpPr>
            <p:nvPr/>
          </p:nvSpPr>
          <p:spPr bwMode="auto">
            <a:xfrm>
              <a:off x="1392" y="1152"/>
              <a:ext cx="144" cy="14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70" name="Rectangle 18"/>
            <p:cNvSpPr>
              <a:spLocks noChangeArrowheads="1"/>
            </p:cNvSpPr>
            <p:nvPr/>
          </p:nvSpPr>
          <p:spPr bwMode="auto">
            <a:xfrm>
              <a:off x="1104" y="1296"/>
              <a:ext cx="144" cy="14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71" name="Rectangle 19"/>
            <p:cNvSpPr>
              <a:spLocks noChangeArrowheads="1"/>
            </p:cNvSpPr>
            <p:nvPr/>
          </p:nvSpPr>
          <p:spPr bwMode="auto">
            <a:xfrm>
              <a:off x="1248" y="1296"/>
              <a:ext cx="144" cy="14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72" name="Rectangle 20"/>
            <p:cNvSpPr>
              <a:spLocks noChangeArrowheads="1"/>
            </p:cNvSpPr>
            <p:nvPr/>
          </p:nvSpPr>
          <p:spPr bwMode="auto">
            <a:xfrm>
              <a:off x="1392" y="1296"/>
              <a:ext cx="144" cy="14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6373" name="Rectangle 21"/>
          <p:cNvSpPr>
            <a:spLocks noChangeArrowheads="1"/>
          </p:cNvSpPr>
          <p:nvPr/>
        </p:nvSpPr>
        <p:spPr bwMode="auto">
          <a:xfrm>
            <a:off x="381000" y="21336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6374" name="Rectangle 22"/>
          <p:cNvSpPr>
            <a:spLocks noChangeArrowheads="1"/>
          </p:cNvSpPr>
          <p:nvPr/>
        </p:nvSpPr>
        <p:spPr bwMode="auto">
          <a:xfrm>
            <a:off x="5588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5" name="Rectangle 23"/>
          <p:cNvSpPr>
            <a:spLocks noChangeArrowheads="1"/>
          </p:cNvSpPr>
          <p:nvPr/>
        </p:nvSpPr>
        <p:spPr bwMode="auto">
          <a:xfrm>
            <a:off x="7366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6" name="Rectangle 24"/>
          <p:cNvSpPr>
            <a:spLocks noChangeArrowheads="1"/>
          </p:cNvSpPr>
          <p:nvPr/>
        </p:nvSpPr>
        <p:spPr bwMode="auto">
          <a:xfrm>
            <a:off x="3810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7" name="Rectangle 25"/>
          <p:cNvSpPr>
            <a:spLocks noChangeArrowheads="1"/>
          </p:cNvSpPr>
          <p:nvPr/>
        </p:nvSpPr>
        <p:spPr bwMode="auto">
          <a:xfrm>
            <a:off x="5588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8" name="Rectangle 26"/>
          <p:cNvSpPr>
            <a:spLocks noChangeArrowheads="1"/>
          </p:cNvSpPr>
          <p:nvPr/>
        </p:nvSpPr>
        <p:spPr bwMode="auto">
          <a:xfrm>
            <a:off x="7366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9" name="Rectangle 27"/>
          <p:cNvSpPr>
            <a:spLocks noChangeArrowheads="1"/>
          </p:cNvSpPr>
          <p:nvPr/>
        </p:nvSpPr>
        <p:spPr bwMode="auto">
          <a:xfrm>
            <a:off x="3810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0" name="Rectangle 28"/>
          <p:cNvSpPr>
            <a:spLocks noChangeArrowheads="1"/>
          </p:cNvSpPr>
          <p:nvPr/>
        </p:nvSpPr>
        <p:spPr bwMode="auto">
          <a:xfrm>
            <a:off x="5588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1" name="Rectangle 29"/>
          <p:cNvSpPr>
            <a:spLocks noChangeArrowheads="1"/>
          </p:cNvSpPr>
          <p:nvPr/>
        </p:nvSpPr>
        <p:spPr bwMode="auto">
          <a:xfrm>
            <a:off x="7366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2" name="Rectangle 30"/>
          <p:cNvSpPr>
            <a:spLocks noChangeArrowheads="1"/>
          </p:cNvSpPr>
          <p:nvPr/>
        </p:nvSpPr>
        <p:spPr bwMode="auto">
          <a:xfrm>
            <a:off x="135255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3" name="Rectangle 31"/>
          <p:cNvSpPr>
            <a:spLocks noChangeArrowheads="1"/>
          </p:cNvSpPr>
          <p:nvPr/>
        </p:nvSpPr>
        <p:spPr bwMode="auto">
          <a:xfrm>
            <a:off x="1530350" y="21336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6384" name="Rectangle 32"/>
          <p:cNvSpPr>
            <a:spLocks noChangeArrowheads="1"/>
          </p:cNvSpPr>
          <p:nvPr/>
        </p:nvSpPr>
        <p:spPr bwMode="auto">
          <a:xfrm>
            <a:off x="170815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5" name="Rectangle 33"/>
          <p:cNvSpPr>
            <a:spLocks noChangeArrowheads="1"/>
          </p:cNvSpPr>
          <p:nvPr/>
        </p:nvSpPr>
        <p:spPr bwMode="auto">
          <a:xfrm>
            <a:off x="135255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6" name="Rectangle 34"/>
          <p:cNvSpPr>
            <a:spLocks noChangeArrowheads="1"/>
          </p:cNvSpPr>
          <p:nvPr/>
        </p:nvSpPr>
        <p:spPr bwMode="auto">
          <a:xfrm>
            <a:off x="153035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7" name="Rectangle 35"/>
          <p:cNvSpPr>
            <a:spLocks noChangeArrowheads="1"/>
          </p:cNvSpPr>
          <p:nvPr/>
        </p:nvSpPr>
        <p:spPr bwMode="auto">
          <a:xfrm>
            <a:off x="170815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8" name="Rectangle 36"/>
          <p:cNvSpPr>
            <a:spLocks noChangeArrowheads="1"/>
          </p:cNvSpPr>
          <p:nvPr/>
        </p:nvSpPr>
        <p:spPr bwMode="auto">
          <a:xfrm>
            <a:off x="135255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9" name="Rectangle 37"/>
          <p:cNvSpPr>
            <a:spLocks noChangeArrowheads="1"/>
          </p:cNvSpPr>
          <p:nvPr/>
        </p:nvSpPr>
        <p:spPr bwMode="auto">
          <a:xfrm>
            <a:off x="153035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0" name="Rectangle 38"/>
          <p:cNvSpPr>
            <a:spLocks noChangeArrowheads="1"/>
          </p:cNvSpPr>
          <p:nvPr/>
        </p:nvSpPr>
        <p:spPr bwMode="auto">
          <a:xfrm>
            <a:off x="170815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1" name="Rectangle 39"/>
          <p:cNvSpPr>
            <a:spLocks noChangeArrowheads="1"/>
          </p:cNvSpPr>
          <p:nvPr/>
        </p:nvSpPr>
        <p:spPr bwMode="auto">
          <a:xfrm>
            <a:off x="23241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2" name="Rectangle 40"/>
          <p:cNvSpPr>
            <a:spLocks noChangeArrowheads="1"/>
          </p:cNvSpPr>
          <p:nvPr/>
        </p:nvSpPr>
        <p:spPr bwMode="auto">
          <a:xfrm>
            <a:off x="25019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3" name="Rectangle 41"/>
          <p:cNvSpPr>
            <a:spLocks noChangeArrowheads="1"/>
          </p:cNvSpPr>
          <p:nvPr/>
        </p:nvSpPr>
        <p:spPr bwMode="auto">
          <a:xfrm>
            <a:off x="2679700" y="21336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6394" name="Rectangle 42"/>
          <p:cNvSpPr>
            <a:spLocks noChangeArrowheads="1"/>
          </p:cNvSpPr>
          <p:nvPr/>
        </p:nvSpPr>
        <p:spPr bwMode="auto">
          <a:xfrm>
            <a:off x="23241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5" name="Rectangle 43"/>
          <p:cNvSpPr>
            <a:spLocks noChangeArrowheads="1"/>
          </p:cNvSpPr>
          <p:nvPr/>
        </p:nvSpPr>
        <p:spPr bwMode="auto">
          <a:xfrm>
            <a:off x="25019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6" name="Rectangle 44"/>
          <p:cNvSpPr>
            <a:spLocks noChangeArrowheads="1"/>
          </p:cNvSpPr>
          <p:nvPr/>
        </p:nvSpPr>
        <p:spPr bwMode="auto">
          <a:xfrm>
            <a:off x="26797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7" name="Rectangle 45"/>
          <p:cNvSpPr>
            <a:spLocks noChangeArrowheads="1"/>
          </p:cNvSpPr>
          <p:nvPr/>
        </p:nvSpPr>
        <p:spPr bwMode="auto">
          <a:xfrm>
            <a:off x="23241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8" name="Rectangle 46"/>
          <p:cNvSpPr>
            <a:spLocks noChangeArrowheads="1"/>
          </p:cNvSpPr>
          <p:nvPr/>
        </p:nvSpPr>
        <p:spPr bwMode="auto">
          <a:xfrm>
            <a:off x="25019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9" name="Rectangle 47"/>
          <p:cNvSpPr>
            <a:spLocks noChangeArrowheads="1"/>
          </p:cNvSpPr>
          <p:nvPr/>
        </p:nvSpPr>
        <p:spPr bwMode="auto">
          <a:xfrm>
            <a:off x="26797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00" name="Rectangle 48"/>
          <p:cNvSpPr>
            <a:spLocks noChangeArrowheads="1"/>
          </p:cNvSpPr>
          <p:nvPr/>
        </p:nvSpPr>
        <p:spPr bwMode="auto">
          <a:xfrm>
            <a:off x="329565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01" name="Rectangle 49"/>
          <p:cNvSpPr>
            <a:spLocks noChangeArrowheads="1"/>
          </p:cNvSpPr>
          <p:nvPr/>
        </p:nvSpPr>
        <p:spPr bwMode="auto">
          <a:xfrm>
            <a:off x="347345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02" name="Rectangle 50"/>
          <p:cNvSpPr>
            <a:spLocks noChangeArrowheads="1"/>
          </p:cNvSpPr>
          <p:nvPr/>
        </p:nvSpPr>
        <p:spPr bwMode="auto">
          <a:xfrm>
            <a:off x="365125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03" name="Rectangle 51"/>
          <p:cNvSpPr>
            <a:spLocks noChangeArrowheads="1"/>
          </p:cNvSpPr>
          <p:nvPr/>
        </p:nvSpPr>
        <p:spPr bwMode="auto">
          <a:xfrm>
            <a:off x="3295650" y="23114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6404" name="Rectangle 52"/>
          <p:cNvSpPr>
            <a:spLocks noChangeArrowheads="1"/>
          </p:cNvSpPr>
          <p:nvPr/>
        </p:nvSpPr>
        <p:spPr bwMode="auto">
          <a:xfrm>
            <a:off x="347345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05" name="Rectangle 53"/>
          <p:cNvSpPr>
            <a:spLocks noChangeArrowheads="1"/>
          </p:cNvSpPr>
          <p:nvPr/>
        </p:nvSpPr>
        <p:spPr bwMode="auto">
          <a:xfrm>
            <a:off x="365125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06" name="Rectangle 54"/>
          <p:cNvSpPr>
            <a:spLocks noChangeArrowheads="1"/>
          </p:cNvSpPr>
          <p:nvPr/>
        </p:nvSpPr>
        <p:spPr bwMode="auto">
          <a:xfrm>
            <a:off x="329565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07" name="Rectangle 55"/>
          <p:cNvSpPr>
            <a:spLocks noChangeArrowheads="1"/>
          </p:cNvSpPr>
          <p:nvPr/>
        </p:nvSpPr>
        <p:spPr bwMode="auto">
          <a:xfrm>
            <a:off x="347345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08" name="Rectangle 56"/>
          <p:cNvSpPr>
            <a:spLocks noChangeArrowheads="1"/>
          </p:cNvSpPr>
          <p:nvPr/>
        </p:nvSpPr>
        <p:spPr bwMode="auto">
          <a:xfrm>
            <a:off x="365125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09" name="Rectangle 57"/>
          <p:cNvSpPr>
            <a:spLocks noChangeArrowheads="1"/>
          </p:cNvSpPr>
          <p:nvPr/>
        </p:nvSpPr>
        <p:spPr bwMode="auto">
          <a:xfrm>
            <a:off x="42672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10" name="Rectangle 58"/>
          <p:cNvSpPr>
            <a:spLocks noChangeArrowheads="1"/>
          </p:cNvSpPr>
          <p:nvPr/>
        </p:nvSpPr>
        <p:spPr bwMode="auto">
          <a:xfrm>
            <a:off x="44450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11" name="Rectangle 59"/>
          <p:cNvSpPr>
            <a:spLocks noChangeArrowheads="1"/>
          </p:cNvSpPr>
          <p:nvPr/>
        </p:nvSpPr>
        <p:spPr bwMode="auto">
          <a:xfrm>
            <a:off x="46228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12" name="Rectangle 60"/>
          <p:cNvSpPr>
            <a:spLocks noChangeArrowheads="1"/>
          </p:cNvSpPr>
          <p:nvPr/>
        </p:nvSpPr>
        <p:spPr bwMode="auto">
          <a:xfrm>
            <a:off x="42672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13" name="Rectangle 61"/>
          <p:cNvSpPr>
            <a:spLocks noChangeArrowheads="1"/>
          </p:cNvSpPr>
          <p:nvPr/>
        </p:nvSpPr>
        <p:spPr bwMode="auto">
          <a:xfrm>
            <a:off x="4445000" y="23114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6414" name="Rectangle 62"/>
          <p:cNvSpPr>
            <a:spLocks noChangeArrowheads="1"/>
          </p:cNvSpPr>
          <p:nvPr/>
        </p:nvSpPr>
        <p:spPr bwMode="auto">
          <a:xfrm>
            <a:off x="46228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15" name="Rectangle 63"/>
          <p:cNvSpPr>
            <a:spLocks noChangeArrowheads="1"/>
          </p:cNvSpPr>
          <p:nvPr/>
        </p:nvSpPr>
        <p:spPr bwMode="auto">
          <a:xfrm>
            <a:off x="42672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16" name="Rectangle 64"/>
          <p:cNvSpPr>
            <a:spLocks noChangeArrowheads="1"/>
          </p:cNvSpPr>
          <p:nvPr/>
        </p:nvSpPr>
        <p:spPr bwMode="auto">
          <a:xfrm>
            <a:off x="44450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17" name="Rectangle 65"/>
          <p:cNvSpPr>
            <a:spLocks noChangeArrowheads="1"/>
          </p:cNvSpPr>
          <p:nvPr/>
        </p:nvSpPr>
        <p:spPr bwMode="auto">
          <a:xfrm>
            <a:off x="46228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18" name="Rectangle 66"/>
          <p:cNvSpPr>
            <a:spLocks noChangeArrowheads="1"/>
          </p:cNvSpPr>
          <p:nvPr/>
        </p:nvSpPr>
        <p:spPr bwMode="auto">
          <a:xfrm>
            <a:off x="523875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19" name="Rectangle 67"/>
          <p:cNvSpPr>
            <a:spLocks noChangeArrowheads="1"/>
          </p:cNvSpPr>
          <p:nvPr/>
        </p:nvSpPr>
        <p:spPr bwMode="auto">
          <a:xfrm>
            <a:off x="541655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20" name="Rectangle 68"/>
          <p:cNvSpPr>
            <a:spLocks noChangeArrowheads="1"/>
          </p:cNvSpPr>
          <p:nvPr/>
        </p:nvSpPr>
        <p:spPr bwMode="auto">
          <a:xfrm>
            <a:off x="559435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21" name="Rectangle 69"/>
          <p:cNvSpPr>
            <a:spLocks noChangeArrowheads="1"/>
          </p:cNvSpPr>
          <p:nvPr/>
        </p:nvSpPr>
        <p:spPr bwMode="auto">
          <a:xfrm>
            <a:off x="523875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22" name="Rectangle 70"/>
          <p:cNvSpPr>
            <a:spLocks noChangeArrowheads="1"/>
          </p:cNvSpPr>
          <p:nvPr/>
        </p:nvSpPr>
        <p:spPr bwMode="auto">
          <a:xfrm>
            <a:off x="541655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6423" name="Rectangle 71"/>
          <p:cNvSpPr>
            <a:spLocks noChangeArrowheads="1"/>
          </p:cNvSpPr>
          <p:nvPr/>
        </p:nvSpPr>
        <p:spPr bwMode="auto">
          <a:xfrm>
            <a:off x="5594350" y="23114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6424" name="Rectangle 72"/>
          <p:cNvSpPr>
            <a:spLocks noChangeArrowheads="1"/>
          </p:cNvSpPr>
          <p:nvPr/>
        </p:nvSpPr>
        <p:spPr bwMode="auto">
          <a:xfrm>
            <a:off x="523875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25" name="Rectangle 73"/>
          <p:cNvSpPr>
            <a:spLocks noChangeArrowheads="1"/>
          </p:cNvSpPr>
          <p:nvPr/>
        </p:nvSpPr>
        <p:spPr bwMode="auto">
          <a:xfrm>
            <a:off x="541655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26" name="Rectangle 74"/>
          <p:cNvSpPr>
            <a:spLocks noChangeArrowheads="1"/>
          </p:cNvSpPr>
          <p:nvPr/>
        </p:nvSpPr>
        <p:spPr bwMode="auto">
          <a:xfrm>
            <a:off x="559435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27" name="Rectangle 75"/>
          <p:cNvSpPr>
            <a:spLocks noChangeArrowheads="1"/>
          </p:cNvSpPr>
          <p:nvPr/>
        </p:nvSpPr>
        <p:spPr bwMode="auto">
          <a:xfrm>
            <a:off x="62103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28" name="Rectangle 76"/>
          <p:cNvSpPr>
            <a:spLocks noChangeArrowheads="1"/>
          </p:cNvSpPr>
          <p:nvPr/>
        </p:nvSpPr>
        <p:spPr bwMode="auto">
          <a:xfrm>
            <a:off x="63881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29" name="Rectangle 77"/>
          <p:cNvSpPr>
            <a:spLocks noChangeArrowheads="1"/>
          </p:cNvSpPr>
          <p:nvPr/>
        </p:nvSpPr>
        <p:spPr bwMode="auto">
          <a:xfrm>
            <a:off x="65659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30" name="Rectangle 78"/>
          <p:cNvSpPr>
            <a:spLocks noChangeArrowheads="1"/>
          </p:cNvSpPr>
          <p:nvPr/>
        </p:nvSpPr>
        <p:spPr bwMode="auto">
          <a:xfrm>
            <a:off x="62103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31" name="Rectangle 79"/>
          <p:cNvSpPr>
            <a:spLocks noChangeArrowheads="1"/>
          </p:cNvSpPr>
          <p:nvPr/>
        </p:nvSpPr>
        <p:spPr bwMode="auto">
          <a:xfrm>
            <a:off x="63881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6432" name="Rectangle 80"/>
          <p:cNvSpPr>
            <a:spLocks noChangeArrowheads="1"/>
          </p:cNvSpPr>
          <p:nvPr/>
        </p:nvSpPr>
        <p:spPr bwMode="auto">
          <a:xfrm>
            <a:off x="65659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33" name="Rectangle 81"/>
          <p:cNvSpPr>
            <a:spLocks noChangeArrowheads="1"/>
          </p:cNvSpPr>
          <p:nvPr/>
        </p:nvSpPr>
        <p:spPr bwMode="auto">
          <a:xfrm>
            <a:off x="6210300" y="24892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6434" name="Rectangle 82"/>
          <p:cNvSpPr>
            <a:spLocks noChangeArrowheads="1"/>
          </p:cNvSpPr>
          <p:nvPr/>
        </p:nvSpPr>
        <p:spPr bwMode="auto">
          <a:xfrm>
            <a:off x="63881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35" name="Rectangle 83"/>
          <p:cNvSpPr>
            <a:spLocks noChangeArrowheads="1"/>
          </p:cNvSpPr>
          <p:nvPr/>
        </p:nvSpPr>
        <p:spPr bwMode="auto">
          <a:xfrm>
            <a:off x="65659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36" name="Rectangle 84"/>
          <p:cNvSpPr>
            <a:spLocks noChangeArrowheads="1"/>
          </p:cNvSpPr>
          <p:nvPr/>
        </p:nvSpPr>
        <p:spPr bwMode="auto">
          <a:xfrm>
            <a:off x="718185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37" name="Rectangle 85"/>
          <p:cNvSpPr>
            <a:spLocks noChangeArrowheads="1"/>
          </p:cNvSpPr>
          <p:nvPr/>
        </p:nvSpPr>
        <p:spPr bwMode="auto">
          <a:xfrm>
            <a:off x="735965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38" name="Rectangle 86"/>
          <p:cNvSpPr>
            <a:spLocks noChangeArrowheads="1"/>
          </p:cNvSpPr>
          <p:nvPr/>
        </p:nvSpPr>
        <p:spPr bwMode="auto">
          <a:xfrm>
            <a:off x="753745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39" name="Rectangle 87"/>
          <p:cNvSpPr>
            <a:spLocks noChangeArrowheads="1"/>
          </p:cNvSpPr>
          <p:nvPr/>
        </p:nvSpPr>
        <p:spPr bwMode="auto">
          <a:xfrm>
            <a:off x="718185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40" name="Rectangle 88"/>
          <p:cNvSpPr>
            <a:spLocks noChangeArrowheads="1"/>
          </p:cNvSpPr>
          <p:nvPr/>
        </p:nvSpPr>
        <p:spPr bwMode="auto">
          <a:xfrm>
            <a:off x="735965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41" name="Rectangle 89"/>
          <p:cNvSpPr>
            <a:spLocks noChangeArrowheads="1"/>
          </p:cNvSpPr>
          <p:nvPr/>
        </p:nvSpPr>
        <p:spPr bwMode="auto">
          <a:xfrm>
            <a:off x="753745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42" name="Rectangle 90"/>
          <p:cNvSpPr>
            <a:spLocks noChangeArrowheads="1"/>
          </p:cNvSpPr>
          <p:nvPr/>
        </p:nvSpPr>
        <p:spPr bwMode="auto">
          <a:xfrm>
            <a:off x="718185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43" name="Rectangle 91"/>
          <p:cNvSpPr>
            <a:spLocks noChangeArrowheads="1"/>
          </p:cNvSpPr>
          <p:nvPr/>
        </p:nvSpPr>
        <p:spPr bwMode="auto">
          <a:xfrm>
            <a:off x="7359650" y="24892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6444" name="Rectangle 92"/>
          <p:cNvSpPr>
            <a:spLocks noChangeArrowheads="1"/>
          </p:cNvSpPr>
          <p:nvPr/>
        </p:nvSpPr>
        <p:spPr bwMode="auto">
          <a:xfrm>
            <a:off x="753745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45" name="Rectangle 93"/>
          <p:cNvSpPr>
            <a:spLocks noChangeArrowheads="1"/>
          </p:cNvSpPr>
          <p:nvPr/>
        </p:nvSpPr>
        <p:spPr bwMode="auto">
          <a:xfrm>
            <a:off x="81534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46" name="Rectangle 94"/>
          <p:cNvSpPr>
            <a:spLocks noChangeArrowheads="1"/>
          </p:cNvSpPr>
          <p:nvPr/>
        </p:nvSpPr>
        <p:spPr bwMode="auto">
          <a:xfrm>
            <a:off x="83312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47" name="Rectangle 95"/>
          <p:cNvSpPr>
            <a:spLocks noChangeArrowheads="1"/>
          </p:cNvSpPr>
          <p:nvPr/>
        </p:nvSpPr>
        <p:spPr bwMode="auto">
          <a:xfrm>
            <a:off x="85090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48" name="Rectangle 96"/>
          <p:cNvSpPr>
            <a:spLocks noChangeArrowheads="1"/>
          </p:cNvSpPr>
          <p:nvPr/>
        </p:nvSpPr>
        <p:spPr bwMode="auto">
          <a:xfrm>
            <a:off x="81534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49" name="Rectangle 97"/>
          <p:cNvSpPr>
            <a:spLocks noChangeArrowheads="1"/>
          </p:cNvSpPr>
          <p:nvPr/>
        </p:nvSpPr>
        <p:spPr bwMode="auto">
          <a:xfrm>
            <a:off x="83312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50" name="Rectangle 98"/>
          <p:cNvSpPr>
            <a:spLocks noChangeArrowheads="1"/>
          </p:cNvSpPr>
          <p:nvPr/>
        </p:nvSpPr>
        <p:spPr bwMode="auto">
          <a:xfrm>
            <a:off x="85090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51" name="Rectangle 99"/>
          <p:cNvSpPr>
            <a:spLocks noChangeArrowheads="1"/>
          </p:cNvSpPr>
          <p:nvPr/>
        </p:nvSpPr>
        <p:spPr bwMode="auto">
          <a:xfrm>
            <a:off x="81534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52" name="Rectangle 100"/>
          <p:cNvSpPr>
            <a:spLocks noChangeArrowheads="1"/>
          </p:cNvSpPr>
          <p:nvPr/>
        </p:nvSpPr>
        <p:spPr bwMode="auto">
          <a:xfrm>
            <a:off x="83312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53" name="Rectangle 101"/>
          <p:cNvSpPr>
            <a:spLocks noChangeArrowheads="1"/>
          </p:cNvSpPr>
          <p:nvPr/>
        </p:nvSpPr>
        <p:spPr bwMode="auto">
          <a:xfrm>
            <a:off x="8509000" y="24892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6454" name="Line 102"/>
          <p:cNvSpPr>
            <a:spLocks noChangeShapeType="1"/>
          </p:cNvSpPr>
          <p:nvPr/>
        </p:nvSpPr>
        <p:spPr bwMode="auto">
          <a:xfrm flipH="1">
            <a:off x="685800" y="1752600"/>
            <a:ext cx="388620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55" name="Line 103"/>
          <p:cNvSpPr>
            <a:spLocks noChangeShapeType="1"/>
          </p:cNvSpPr>
          <p:nvPr/>
        </p:nvSpPr>
        <p:spPr bwMode="auto">
          <a:xfrm flipH="1">
            <a:off x="1600200" y="1752600"/>
            <a:ext cx="297180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56" name="Line 104"/>
          <p:cNvSpPr>
            <a:spLocks noChangeShapeType="1"/>
          </p:cNvSpPr>
          <p:nvPr/>
        </p:nvSpPr>
        <p:spPr bwMode="auto">
          <a:xfrm flipH="1">
            <a:off x="2590800" y="1752600"/>
            <a:ext cx="198120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57" name="Line 105"/>
          <p:cNvSpPr>
            <a:spLocks noChangeShapeType="1"/>
          </p:cNvSpPr>
          <p:nvPr/>
        </p:nvSpPr>
        <p:spPr bwMode="auto">
          <a:xfrm flipH="1">
            <a:off x="3581400" y="1752600"/>
            <a:ext cx="99060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58" name="Line 106"/>
          <p:cNvSpPr>
            <a:spLocks noChangeShapeType="1"/>
          </p:cNvSpPr>
          <p:nvPr/>
        </p:nvSpPr>
        <p:spPr bwMode="auto">
          <a:xfrm>
            <a:off x="4572000" y="1752600"/>
            <a:ext cx="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59" name="Line 107"/>
          <p:cNvSpPr>
            <a:spLocks noChangeShapeType="1"/>
          </p:cNvSpPr>
          <p:nvPr/>
        </p:nvSpPr>
        <p:spPr bwMode="auto">
          <a:xfrm>
            <a:off x="4572000" y="1752600"/>
            <a:ext cx="91440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60" name="Line 108"/>
          <p:cNvSpPr>
            <a:spLocks noChangeShapeType="1"/>
          </p:cNvSpPr>
          <p:nvPr/>
        </p:nvSpPr>
        <p:spPr bwMode="auto">
          <a:xfrm>
            <a:off x="4572000" y="1752600"/>
            <a:ext cx="190500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61" name="Line 109"/>
          <p:cNvSpPr>
            <a:spLocks noChangeShapeType="1"/>
          </p:cNvSpPr>
          <p:nvPr/>
        </p:nvSpPr>
        <p:spPr bwMode="auto">
          <a:xfrm>
            <a:off x="4572000" y="1752600"/>
            <a:ext cx="289560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62" name="Line 110"/>
          <p:cNvSpPr>
            <a:spLocks noChangeShapeType="1"/>
          </p:cNvSpPr>
          <p:nvPr/>
        </p:nvSpPr>
        <p:spPr bwMode="auto">
          <a:xfrm>
            <a:off x="4572000" y="1752600"/>
            <a:ext cx="388620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63" name="Text Box 111"/>
          <p:cNvSpPr txBox="1">
            <a:spLocks noChangeArrowheads="1"/>
          </p:cNvSpPr>
          <p:nvPr/>
        </p:nvSpPr>
        <p:spPr bwMode="auto">
          <a:xfrm>
            <a:off x="533400" y="1828800"/>
            <a:ext cx="71278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E(s11)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8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3</a:t>
            </a:r>
          </a:p>
        </p:txBody>
      </p:sp>
      <p:sp>
        <p:nvSpPr>
          <p:cNvPr id="356464" name="Text Box 112"/>
          <p:cNvSpPr txBox="1">
            <a:spLocks noChangeArrowheads="1"/>
          </p:cNvSpPr>
          <p:nvPr/>
        </p:nvSpPr>
        <p:spPr bwMode="auto">
          <a:xfrm>
            <a:off x="4648200" y="1295400"/>
            <a:ext cx="3811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E(s0) = Max{E(s11), E(s1n)} = Max{2,3,4} = 4 </a:t>
            </a:r>
            <a:endParaRPr lang="en-US" altLang="zh-CN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6465" name="Rectangle 113"/>
          <p:cNvSpPr>
            <a:spLocks noChangeArrowheads="1"/>
          </p:cNvSpPr>
          <p:nvPr/>
        </p:nvSpPr>
        <p:spPr bwMode="auto">
          <a:xfrm>
            <a:off x="4876800" y="2514600"/>
            <a:ext cx="228600" cy="2286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ext Box 2"/>
          <p:cNvSpPr txBox="1">
            <a:spLocks noChangeArrowheads="1"/>
          </p:cNvSpPr>
          <p:nvPr/>
        </p:nvSpPr>
        <p:spPr bwMode="auto">
          <a:xfrm>
            <a:off x="7292975" y="3886200"/>
            <a:ext cx="860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E(s2:16)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- 6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-1</a:t>
            </a: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6276975" y="3886200"/>
            <a:ext cx="860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E(s2:15)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-6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-1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7391400" y="5029200"/>
            <a:ext cx="71278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E(s28)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0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6375400" y="5029200"/>
            <a:ext cx="71278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E(s27)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6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1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7243763" y="2743200"/>
            <a:ext cx="860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E(s2:48)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- 4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1</a:t>
            </a: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6227763" y="2743200"/>
            <a:ext cx="860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E(s2:47)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6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- 4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4295775" y="3886200"/>
            <a:ext cx="860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E(s2:13)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- 6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-1</a:t>
            </a:r>
          </a:p>
        </p:txBody>
      </p:sp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523875" y="3886200"/>
            <a:ext cx="7715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E(s2:9)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- 6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-1</a:t>
            </a: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1400175" y="3886200"/>
            <a:ext cx="860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E(s2:10)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-6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-1</a:t>
            </a:r>
          </a:p>
        </p:txBody>
      </p: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2390775" y="3886200"/>
            <a:ext cx="860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E(s2:11)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- 6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-1</a:t>
            </a:r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3381375" y="3886200"/>
            <a:ext cx="860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E(s2:12)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- 6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-1</a:t>
            </a:r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5286375" y="3886200"/>
            <a:ext cx="860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E(s2:14)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- 6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-1</a:t>
            </a: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4394200" y="5029200"/>
            <a:ext cx="71278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E(s25)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6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1</a:t>
            </a:r>
          </a:p>
        </p:txBody>
      </p:sp>
      <p:sp>
        <p:nvSpPr>
          <p:cNvPr id="357391" name="Text Box 15"/>
          <p:cNvSpPr txBox="1">
            <a:spLocks noChangeArrowheads="1"/>
          </p:cNvSpPr>
          <p:nvPr/>
        </p:nvSpPr>
        <p:spPr bwMode="auto">
          <a:xfrm>
            <a:off x="508000" y="5029200"/>
            <a:ext cx="71278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E(s21)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6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1</a:t>
            </a:r>
          </a:p>
        </p:txBody>
      </p:sp>
      <p:sp>
        <p:nvSpPr>
          <p:cNvPr id="357392" name="Text Box 16"/>
          <p:cNvSpPr txBox="1">
            <a:spLocks noChangeArrowheads="1"/>
          </p:cNvSpPr>
          <p:nvPr/>
        </p:nvSpPr>
        <p:spPr bwMode="auto">
          <a:xfrm>
            <a:off x="1498600" y="5029200"/>
            <a:ext cx="71278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E(s22)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0</a:t>
            </a:r>
          </a:p>
        </p:txBody>
      </p:sp>
      <p:sp>
        <p:nvSpPr>
          <p:cNvPr id="357393" name="Text Box 17"/>
          <p:cNvSpPr txBox="1">
            <a:spLocks noChangeArrowheads="1"/>
          </p:cNvSpPr>
          <p:nvPr/>
        </p:nvSpPr>
        <p:spPr bwMode="auto">
          <a:xfrm>
            <a:off x="2489200" y="5029200"/>
            <a:ext cx="71278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E(s23)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6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1</a:t>
            </a:r>
          </a:p>
        </p:txBody>
      </p:sp>
      <p:sp>
        <p:nvSpPr>
          <p:cNvPr id="357394" name="Text Box 18"/>
          <p:cNvSpPr txBox="1">
            <a:spLocks noChangeArrowheads="1"/>
          </p:cNvSpPr>
          <p:nvPr/>
        </p:nvSpPr>
        <p:spPr bwMode="auto">
          <a:xfrm>
            <a:off x="3554413" y="5029200"/>
            <a:ext cx="712787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E(s24)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-1</a:t>
            </a:r>
          </a:p>
        </p:txBody>
      </p:sp>
      <p:sp>
        <p:nvSpPr>
          <p:cNvPr id="357395" name="Text Box 19"/>
          <p:cNvSpPr txBox="1">
            <a:spLocks noChangeArrowheads="1"/>
          </p:cNvSpPr>
          <p:nvPr/>
        </p:nvSpPr>
        <p:spPr bwMode="auto">
          <a:xfrm>
            <a:off x="5384800" y="5029200"/>
            <a:ext cx="71278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E(s26)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0</a:t>
            </a:r>
          </a:p>
        </p:txBody>
      </p:sp>
      <p:sp>
        <p:nvSpPr>
          <p:cNvPr id="357396" name="Text Box 20"/>
          <p:cNvSpPr txBox="1">
            <a:spLocks noChangeArrowheads="1"/>
          </p:cNvSpPr>
          <p:nvPr/>
        </p:nvSpPr>
        <p:spPr bwMode="auto">
          <a:xfrm>
            <a:off x="5351463" y="1828800"/>
            <a:ext cx="7715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E(s1:6)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8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- 6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</a:p>
        </p:txBody>
      </p:sp>
      <p:sp>
        <p:nvSpPr>
          <p:cNvPr id="357397" name="Text Box 21"/>
          <p:cNvSpPr txBox="1">
            <a:spLocks noChangeArrowheads="1"/>
          </p:cNvSpPr>
          <p:nvPr/>
        </p:nvSpPr>
        <p:spPr bwMode="auto">
          <a:xfrm>
            <a:off x="6342063" y="1828800"/>
            <a:ext cx="7715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E(s1:7)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8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3</a:t>
            </a:r>
          </a:p>
        </p:txBody>
      </p:sp>
      <p:sp>
        <p:nvSpPr>
          <p:cNvPr id="357398" name="Text Box 22"/>
          <p:cNvSpPr txBox="1">
            <a:spLocks noChangeArrowheads="1"/>
          </p:cNvSpPr>
          <p:nvPr/>
        </p:nvSpPr>
        <p:spPr bwMode="auto">
          <a:xfrm>
            <a:off x="7332663" y="1828800"/>
            <a:ext cx="7715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E(s1:8)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8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- 6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</a:p>
        </p:txBody>
      </p:sp>
      <p:sp>
        <p:nvSpPr>
          <p:cNvPr id="357399" name="Text Box 23"/>
          <p:cNvSpPr txBox="1">
            <a:spLocks noChangeArrowheads="1"/>
          </p:cNvSpPr>
          <p:nvPr/>
        </p:nvSpPr>
        <p:spPr bwMode="auto">
          <a:xfrm>
            <a:off x="8296275" y="1828800"/>
            <a:ext cx="7715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E(s1:9)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8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3</a:t>
            </a:r>
          </a:p>
        </p:txBody>
      </p:sp>
      <p:sp>
        <p:nvSpPr>
          <p:cNvPr id="357400" name="Text Box 24"/>
          <p:cNvSpPr txBox="1">
            <a:spLocks noChangeArrowheads="1"/>
          </p:cNvSpPr>
          <p:nvPr/>
        </p:nvSpPr>
        <p:spPr bwMode="auto">
          <a:xfrm>
            <a:off x="4360863" y="1828800"/>
            <a:ext cx="7715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E(s1:5)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8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- 4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4</a:t>
            </a:r>
          </a:p>
        </p:txBody>
      </p:sp>
      <p:sp>
        <p:nvSpPr>
          <p:cNvPr id="357401" name="Text Box 25"/>
          <p:cNvSpPr txBox="1">
            <a:spLocks noChangeArrowheads="1"/>
          </p:cNvSpPr>
          <p:nvPr/>
        </p:nvSpPr>
        <p:spPr bwMode="auto">
          <a:xfrm>
            <a:off x="2455863" y="1828800"/>
            <a:ext cx="7715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E(s1:3)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8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3</a:t>
            </a:r>
          </a:p>
        </p:txBody>
      </p:sp>
      <p:sp>
        <p:nvSpPr>
          <p:cNvPr id="357402" name="Line 26"/>
          <p:cNvSpPr>
            <a:spLocks noChangeShapeType="1"/>
          </p:cNvSpPr>
          <p:nvPr/>
        </p:nvSpPr>
        <p:spPr bwMode="auto">
          <a:xfrm flipH="1">
            <a:off x="685800" y="1752600"/>
            <a:ext cx="388620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03" name="Line 27"/>
          <p:cNvSpPr>
            <a:spLocks noChangeShapeType="1"/>
          </p:cNvSpPr>
          <p:nvPr/>
        </p:nvSpPr>
        <p:spPr bwMode="auto">
          <a:xfrm flipH="1">
            <a:off x="1600200" y="1752600"/>
            <a:ext cx="297180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04" name="Line 28"/>
          <p:cNvSpPr>
            <a:spLocks noChangeShapeType="1"/>
          </p:cNvSpPr>
          <p:nvPr/>
        </p:nvSpPr>
        <p:spPr bwMode="auto">
          <a:xfrm flipH="1">
            <a:off x="660400" y="2667000"/>
            <a:ext cx="388620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05" name="Line 29"/>
          <p:cNvSpPr>
            <a:spLocks noChangeShapeType="1"/>
          </p:cNvSpPr>
          <p:nvPr/>
        </p:nvSpPr>
        <p:spPr bwMode="auto">
          <a:xfrm flipH="1">
            <a:off x="2565400" y="2667000"/>
            <a:ext cx="198120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7406" name="AutoShape 30"/>
          <p:cNvCxnSpPr>
            <a:cxnSpLocks noChangeShapeType="1"/>
            <a:stCxn id="357584" idx="0"/>
            <a:endCxn id="357559" idx="0"/>
          </p:cNvCxnSpPr>
          <p:nvPr/>
        </p:nvCxnSpPr>
        <p:spPr bwMode="auto">
          <a:xfrm flipV="1">
            <a:off x="1638300" y="2667000"/>
            <a:ext cx="2908300" cy="3810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407" name="AutoShape 31"/>
          <p:cNvCxnSpPr>
            <a:cxnSpLocks noChangeShapeType="1"/>
            <a:stCxn id="357453" idx="2"/>
            <a:endCxn id="357672" idx="0"/>
          </p:cNvCxnSpPr>
          <p:nvPr/>
        </p:nvCxnSpPr>
        <p:spPr bwMode="auto">
          <a:xfrm flipH="1">
            <a:off x="647700" y="2667000"/>
            <a:ext cx="971550" cy="15240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408" name="AutoShape 32"/>
          <p:cNvCxnSpPr>
            <a:cxnSpLocks noChangeShapeType="1"/>
            <a:stCxn id="357453" idx="2"/>
            <a:endCxn id="357663" idx="0"/>
          </p:cNvCxnSpPr>
          <p:nvPr/>
        </p:nvCxnSpPr>
        <p:spPr bwMode="auto">
          <a:xfrm>
            <a:off x="1619250" y="2667000"/>
            <a:ext cx="19050" cy="15240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409" name="AutoShape 33"/>
          <p:cNvCxnSpPr>
            <a:cxnSpLocks noChangeShapeType="1"/>
            <a:stCxn id="357453" idx="2"/>
            <a:endCxn id="357654" idx="0"/>
          </p:cNvCxnSpPr>
          <p:nvPr/>
        </p:nvCxnSpPr>
        <p:spPr bwMode="auto">
          <a:xfrm>
            <a:off x="1619250" y="2667000"/>
            <a:ext cx="1009650" cy="15240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410" name="AutoShape 34"/>
          <p:cNvCxnSpPr>
            <a:cxnSpLocks noChangeShapeType="1"/>
            <a:stCxn id="357453" idx="2"/>
            <a:endCxn id="357646" idx="0"/>
          </p:cNvCxnSpPr>
          <p:nvPr/>
        </p:nvCxnSpPr>
        <p:spPr bwMode="auto">
          <a:xfrm>
            <a:off x="1619250" y="2667000"/>
            <a:ext cx="1974850" cy="15240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411" name="AutoShape 35"/>
          <p:cNvCxnSpPr>
            <a:cxnSpLocks noChangeShapeType="1"/>
            <a:stCxn id="357453" idx="2"/>
            <a:endCxn id="357619" idx="0"/>
          </p:cNvCxnSpPr>
          <p:nvPr/>
        </p:nvCxnSpPr>
        <p:spPr bwMode="auto">
          <a:xfrm>
            <a:off x="1619250" y="2667000"/>
            <a:ext cx="2889250" cy="15240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412" name="AutoShape 36"/>
          <p:cNvCxnSpPr>
            <a:cxnSpLocks noChangeShapeType="1"/>
            <a:stCxn id="357453" idx="2"/>
            <a:endCxn id="357681" idx="0"/>
          </p:cNvCxnSpPr>
          <p:nvPr/>
        </p:nvCxnSpPr>
        <p:spPr bwMode="auto">
          <a:xfrm>
            <a:off x="1619250" y="2667000"/>
            <a:ext cx="3879850" cy="15240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413" name="AutoShape 37"/>
          <p:cNvCxnSpPr>
            <a:cxnSpLocks noChangeShapeType="1"/>
            <a:stCxn id="357453" idx="2"/>
            <a:endCxn id="357628" idx="0"/>
          </p:cNvCxnSpPr>
          <p:nvPr/>
        </p:nvCxnSpPr>
        <p:spPr bwMode="auto">
          <a:xfrm>
            <a:off x="1619250" y="2667000"/>
            <a:ext cx="4832350" cy="15240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414" name="AutoShape 38"/>
          <p:cNvCxnSpPr>
            <a:cxnSpLocks noChangeShapeType="1"/>
            <a:stCxn id="357453" idx="2"/>
            <a:endCxn id="357637" idx="0"/>
          </p:cNvCxnSpPr>
          <p:nvPr/>
        </p:nvCxnSpPr>
        <p:spPr bwMode="auto">
          <a:xfrm>
            <a:off x="1619250" y="2667000"/>
            <a:ext cx="5803900" cy="15240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1465263" y="1828800"/>
            <a:ext cx="7715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E(s1:2)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8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- 6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</a:p>
        </p:txBody>
      </p:sp>
      <p:cxnSp>
        <p:nvCxnSpPr>
          <p:cNvPr id="357416" name="AutoShape 40"/>
          <p:cNvCxnSpPr>
            <a:cxnSpLocks noChangeShapeType="1"/>
            <a:stCxn id="357444" idx="2"/>
            <a:endCxn id="357735" idx="0"/>
          </p:cNvCxnSpPr>
          <p:nvPr/>
        </p:nvCxnSpPr>
        <p:spPr bwMode="auto">
          <a:xfrm>
            <a:off x="647700" y="2667000"/>
            <a:ext cx="990600" cy="26670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417" name="AutoShape 41"/>
          <p:cNvCxnSpPr>
            <a:cxnSpLocks noChangeShapeType="1"/>
            <a:stCxn id="357444" idx="2"/>
            <a:endCxn id="357726" idx="0"/>
          </p:cNvCxnSpPr>
          <p:nvPr/>
        </p:nvCxnSpPr>
        <p:spPr bwMode="auto">
          <a:xfrm>
            <a:off x="647700" y="2667000"/>
            <a:ext cx="1981200" cy="26670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418" name="AutoShape 42"/>
          <p:cNvCxnSpPr>
            <a:cxnSpLocks noChangeShapeType="1"/>
            <a:stCxn id="357444" idx="2"/>
            <a:endCxn id="357717" idx="0"/>
          </p:cNvCxnSpPr>
          <p:nvPr/>
        </p:nvCxnSpPr>
        <p:spPr bwMode="auto">
          <a:xfrm>
            <a:off x="647700" y="2667000"/>
            <a:ext cx="2946400" cy="26670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419" name="AutoShape 43"/>
          <p:cNvCxnSpPr>
            <a:cxnSpLocks noChangeShapeType="1"/>
            <a:stCxn id="357444" idx="2"/>
            <a:endCxn id="357690" idx="0"/>
          </p:cNvCxnSpPr>
          <p:nvPr/>
        </p:nvCxnSpPr>
        <p:spPr bwMode="auto">
          <a:xfrm>
            <a:off x="647700" y="2667000"/>
            <a:ext cx="3860800" cy="26670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420" name="AutoShape 44"/>
          <p:cNvCxnSpPr>
            <a:cxnSpLocks noChangeShapeType="1"/>
            <a:stCxn id="357444" idx="2"/>
            <a:endCxn id="357753" idx="0"/>
          </p:cNvCxnSpPr>
          <p:nvPr/>
        </p:nvCxnSpPr>
        <p:spPr bwMode="auto">
          <a:xfrm>
            <a:off x="647700" y="2667000"/>
            <a:ext cx="4851400" cy="26670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421" name="AutoShape 45"/>
          <p:cNvCxnSpPr>
            <a:cxnSpLocks noChangeShapeType="1"/>
            <a:stCxn id="357444" idx="2"/>
            <a:endCxn id="357699" idx="0"/>
          </p:cNvCxnSpPr>
          <p:nvPr/>
        </p:nvCxnSpPr>
        <p:spPr bwMode="auto">
          <a:xfrm>
            <a:off x="647700" y="2667000"/>
            <a:ext cx="5803900" cy="26670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422" name="AutoShape 46"/>
          <p:cNvCxnSpPr>
            <a:cxnSpLocks noChangeShapeType="1"/>
            <a:stCxn id="357444" idx="2"/>
            <a:endCxn id="357708" idx="0"/>
          </p:cNvCxnSpPr>
          <p:nvPr/>
        </p:nvCxnSpPr>
        <p:spPr bwMode="auto">
          <a:xfrm>
            <a:off x="647700" y="2667000"/>
            <a:ext cx="6775450" cy="26670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423" name="AutoShape 47"/>
          <p:cNvCxnSpPr>
            <a:cxnSpLocks noChangeShapeType="1"/>
            <a:stCxn id="357444" idx="2"/>
            <a:endCxn id="357744" idx="0"/>
          </p:cNvCxnSpPr>
          <p:nvPr/>
        </p:nvCxnSpPr>
        <p:spPr bwMode="auto">
          <a:xfrm>
            <a:off x="647700" y="2667000"/>
            <a:ext cx="0" cy="26670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7424" name="Text Box 48"/>
          <p:cNvSpPr txBox="1">
            <a:spLocks noChangeArrowheads="1"/>
          </p:cNvSpPr>
          <p:nvPr/>
        </p:nvSpPr>
        <p:spPr bwMode="auto">
          <a:xfrm>
            <a:off x="474663" y="1828800"/>
            <a:ext cx="7715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E(s1:1)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8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3</a:t>
            </a:r>
          </a:p>
        </p:txBody>
      </p:sp>
      <p:sp>
        <p:nvSpPr>
          <p:cNvPr id="357425" name="Text Box 49"/>
          <p:cNvSpPr txBox="1">
            <a:spLocks noChangeArrowheads="1"/>
          </p:cNvSpPr>
          <p:nvPr/>
        </p:nvSpPr>
        <p:spPr bwMode="auto">
          <a:xfrm>
            <a:off x="4246563" y="2743200"/>
            <a:ext cx="860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E(s2:45)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6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- 4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</a:p>
        </p:txBody>
      </p:sp>
      <p:sp>
        <p:nvSpPr>
          <p:cNvPr id="357426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Tic-Tac-Toe 2-Ply</a:t>
            </a:r>
          </a:p>
        </p:txBody>
      </p:sp>
      <p:grpSp>
        <p:nvGrpSpPr>
          <p:cNvPr id="357427" name="Group 51"/>
          <p:cNvGrpSpPr>
            <a:grpSpLocks/>
          </p:cNvGrpSpPr>
          <p:nvPr/>
        </p:nvGrpSpPr>
        <p:grpSpPr bwMode="auto">
          <a:xfrm>
            <a:off x="4267200" y="1219200"/>
            <a:ext cx="533400" cy="533400"/>
            <a:chOff x="1104" y="1008"/>
            <a:chExt cx="432" cy="432"/>
          </a:xfrm>
        </p:grpSpPr>
        <p:sp>
          <p:nvSpPr>
            <p:cNvPr id="357428" name="Rectangle 52"/>
            <p:cNvSpPr>
              <a:spLocks noChangeArrowheads="1"/>
            </p:cNvSpPr>
            <p:nvPr/>
          </p:nvSpPr>
          <p:spPr bwMode="auto">
            <a:xfrm>
              <a:off x="1104" y="1008"/>
              <a:ext cx="144" cy="14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29" name="Rectangle 53"/>
            <p:cNvSpPr>
              <a:spLocks noChangeArrowheads="1"/>
            </p:cNvSpPr>
            <p:nvPr/>
          </p:nvSpPr>
          <p:spPr bwMode="auto">
            <a:xfrm>
              <a:off x="1248" y="1008"/>
              <a:ext cx="144" cy="14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30" name="Rectangle 54"/>
            <p:cNvSpPr>
              <a:spLocks noChangeArrowheads="1"/>
            </p:cNvSpPr>
            <p:nvPr/>
          </p:nvSpPr>
          <p:spPr bwMode="auto">
            <a:xfrm>
              <a:off x="1392" y="1008"/>
              <a:ext cx="144" cy="14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31" name="Rectangle 55"/>
            <p:cNvSpPr>
              <a:spLocks noChangeArrowheads="1"/>
            </p:cNvSpPr>
            <p:nvPr/>
          </p:nvSpPr>
          <p:spPr bwMode="auto">
            <a:xfrm>
              <a:off x="1104" y="1152"/>
              <a:ext cx="144" cy="14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32" name="Rectangle 56"/>
            <p:cNvSpPr>
              <a:spLocks noChangeArrowheads="1"/>
            </p:cNvSpPr>
            <p:nvPr/>
          </p:nvSpPr>
          <p:spPr bwMode="auto">
            <a:xfrm>
              <a:off x="1248" y="1152"/>
              <a:ext cx="144" cy="14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33" name="Rectangle 57"/>
            <p:cNvSpPr>
              <a:spLocks noChangeArrowheads="1"/>
            </p:cNvSpPr>
            <p:nvPr/>
          </p:nvSpPr>
          <p:spPr bwMode="auto">
            <a:xfrm>
              <a:off x="1392" y="1152"/>
              <a:ext cx="144" cy="14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34" name="Rectangle 58"/>
            <p:cNvSpPr>
              <a:spLocks noChangeArrowheads="1"/>
            </p:cNvSpPr>
            <p:nvPr/>
          </p:nvSpPr>
          <p:spPr bwMode="auto">
            <a:xfrm>
              <a:off x="1104" y="1296"/>
              <a:ext cx="144" cy="14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35" name="Rectangle 59"/>
            <p:cNvSpPr>
              <a:spLocks noChangeArrowheads="1"/>
            </p:cNvSpPr>
            <p:nvPr/>
          </p:nvSpPr>
          <p:spPr bwMode="auto">
            <a:xfrm>
              <a:off x="1248" y="1296"/>
              <a:ext cx="144" cy="14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36" name="Rectangle 60"/>
            <p:cNvSpPr>
              <a:spLocks noChangeArrowheads="1"/>
            </p:cNvSpPr>
            <p:nvPr/>
          </p:nvSpPr>
          <p:spPr bwMode="auto">
            <a:xfrm>
              <a:off x="1392" y="1296"/>
              <a:ext cx="144" cy="14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7437" name="Rectangle 61"/>
          <p:cNvSpPr>
            <a:spLocks noChangeArrowheads="1"/>
          </p:cNvSpPr>
          <p:nvPr/>
        </p:nvSpPr>
        <p:spPr bwMode="auto">
          <a:xfrm>
            <a:off x="381000" y="21336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438" name="Rectangle 62"/>
          <p:cNvSpPr>
            <a:spLocks noChangeArrowheads="1"/>
          </p:cNvSpPr>
          <p:nvPr/>
        </p:nvSpPr>
        <p:spPr bwMode="auto">
          <a:xfrm>
            <a:off x="5588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39" name="Rectangle 63"/>
          <p:cNvSpPr>
            <a:spLocks noChangeArrowheads="1"/>
          </p:cNvSpPr>
          <p:nvPr/>
        </p:nvSpPr>
        <p:spPr bwMode="auto">
          <a:xfrm>
            <a:off x="7366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40" name="Rectangle 64"/>
          <p:cNvSpPr>
            <a:spLocks noChangeArrowheads="1"/>
          </p:cNvSpPr>
          <p:nvPr/>
        </p:nvSpPr>
        <p:spPr bwMode="auto">
          <a:xfrm>
            <a:off x="3810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41" name="Rectangle 65"/>
          <p:cNvSpPr>
            <a:spLocks noChangeArrowheads="1"/>
          </p:cNvSpPr>
          <p:nvPr/>
        </p:nvSpPr>
        <p:spPr bwMode="auto">
          <a:xfrm>
            <a:off x="5588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42" name="Rectangle 66"/>
          <p:cNvSpPr>
            <a:spLocks noChangeArrowheads="1"/>
          </p:cNvSpPr>
          <p:nvPr/>
        </p:nvSpPr>
        <p:spPr bwMode="auto">
          <a:xfrm>
            <a:off x="7366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43" name="Rectangle 67"/>
          <p:cNvSpPr>
            <a:spLocks noChangeArrowheads="1"/>
          </p:cNvSpPr>
          <p:nvPr/>
        </p:nvSpPr>
        <p:spPr bwMode="auto">
          <a:xfrm>
            <a:off x="3810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44" name="Rectangle 68"/>
          <p:cNvSpPr>
            <a:spLocks noChangeArrowheads="1"/>
          </p:cNvSpPr>
          <p:nvPr/>
        </p:nvSpPr>
        <p:spPr bwMode="auto">
          <a:xfrm>
            <a:off x="5588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45" name="Rectangle 69"/>
          <p:cNvSpPr>
            <a:spLocks noChangeArrowheads="1"/>
          </p:cNvSpPr>
          <p:nvPr/>
        </p:nvSpPr>
        <p:spPr bwMode="auto">
          <a:xfrm>
            <a:off x="7366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46" name="Rectangle 70"/>
          <p:cNvSpPr>
            <a:spLocks noChangeArrowheads="1"/>
          </p:cNvSpPr>
          <p:nvPr/>
        </p:nvSpPr>
        <p:spPr bwMode="auto">
          <a:xfrm>
            <a:off x="135255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47" name="Rectangle 71"/>
          <p:cNvSpPr>
            <a:spLocks noChangeArrowheads="1"/>
          </p:cNvSpPr>
          <p:nvPr/>
        </p:nvSpPr>
        <p:spPr bwMode="auto">
          <a:xfrm>
            <a:off x="1530350" y="21336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448" name="Rectangle 72"/>
          <p:cNvSpPr>
            <a:spLocks noChangeArrowheads="1"/>
          </p:cNvSpPr>
          <p:nvPr/>
        </p:nvSpPr>
        <p:spPr bwMode="auto">
          <a:xfrm>
            <a:off x="170815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49" name="Rectangle 73"/>
          <p:cNvSpPr>
            <a:spLocks noChangeArrowheads="1"/>
          </p:cNvSpPr>
          <p:nvPr/>
        </p:nvSpPr>
        <p:spPr bwMode="auto">
          <a:xfrm>
            <a:off x="135255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50" name="Rectangle 74"/>
          <p:cNvSpPr>
            <a:spLocks noChangeArrowheads="1"/>
          </p:cNvSpPr>
          <p:nvPr/>
        </p:nvSpPr>
        <p:spPr bwMode="auto">
          <a:xfrm>
            <a:off x="153035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51" name="Rectangle 75"/>
          <p:cNvSpPr>
            <a:spLocks noChangeArrowheads="1"/>
          </p:cNvSpPr>
          <p:nvPr/>
        </p:nvSpPr>
        <p:spPr bwMode="auto">
          <a:xfrm>
            <a:off x="170815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52" name="Rectangle 76"/>
          <p:cNvSpPr>
            <a:spLocks noChangeArrowheads="1"/>
          </p:cNvSpPr>
          <p:nvPr/>
        </p:nvSpPr>
        <p:spPr bwMode="auto">
          <a:xfrm>
            <a:off x="135255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53" name="Rectangle 77"/>
          <p:cNvSpPr>
            <a:spLocks noChangeArrowheads="1"/>
          </p:cNvSpPr>
          <p:nvPr/>
        </p:nvSpPr>
        <p:spPr bwMode="auto">
          <a:xfrm>
            <a:off x="153035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54" name="Rectangle 78"/>
          <p:cNvSpPr>
            <a:spLocks noChangeArrowheads="1"/>
          </p:cNvSpPr>
          <p:nvPr/>
        </p:nvSpPr>
        <p:spPr bwMode="auto">
          <a:xfrm>
            <a:off x="170815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55" name="Rectangle 79"/>
          <p:cNvSpPr>
            <a:spLocks noChangeArrowheads="1"/>
          </p:cNvSpPr>
          <p:nvPr/>
        </p:nvSpPr>
        <p:spPr bwMode="auto">
          <a:xfrm>
            <a:off x="23241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56" name="Rectangle 80"/>
          <p:cNvSpPr>
            <a:spLocks noChangeArrowheads="1"/>
          </p:cNvSpPr>
          <p:nvPr/>
        </p:nvSpPr>
        <p:spPr bwMode="auto">
          <a:xfrm>
            <a:off x="25019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57" name="Rectangle 81"/>
          <p:cNvSpPr>
            <a:spLocks noChangeArrowheads="1"/>
          </p:cNvSpPr>
          <p:nvPr/>
        </p:nvSpPr>
        <p:spPr bwMode="auto">
          <a:xfrm>
            <a:off x="2679700" y="21336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458" name="Rectangle 82"/>
          <p:cNvSpPr>
            <a:spLocks noChangeArrowheads="1"/>
          </p:cNvSpPr>
          <p:nvPr/>
        </p:nvSpPr>
        <p:spPr bwMode="auto">
          <a:xfrm>
            <a:off x="23241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59" name="Rectangle 83"/>
          <p:cNvSpPr>
            <a:spLocks noChangeArrowheads="1"/>
          </p:cNvSpPr>
          <p:nvPr/>
        </p:nvSpPr>
        <p:spPr bwMode="auto">
          <a:xfrm>
            <a:off x="25019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60" name="Rectangle 84"/>
          <p:cNvSpPr>
            <a:spLocks noChangeArrowheads="1"/>
          </p:cNvSpPr>
          <p:nvPr/>
        </p:nvSpPr>
        <p:spPr bwMode="auto">
          <a:xfrm>
            <a:off x="26797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61" name="Rectangle 85"/>
          <p:cNvSpPr>
            <a:spLocks noChangeArrowheads="1"/>
          </p:cNvSpPr>
          <p:nvPr/>
        </p:nvSpPr>
        <p:spPr bwMode="auto">
          <a:xfrm>
            <a:off x="23241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62" name="Rectangle 86"/>
          <p:cNvSpPr>
            <a:spLocks noChangeArrowheads="1"/>
          </p:cNvSpPr>
          <p:nvPr/>
        </p:nvSpPr>
        <p:spPr bwMode="auto">
          <a:xfrm>
            <a:off x="25019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63" name="Rectangle 87"/>
          <p:cNvSpPr>
            <a:spLocks noChangeArrowheads="1"/>
          </p:cNvSpPr>
          <p:nvPr/>
        </p:nvSpPr>
        <p:spPr bwMode="auto">
          <a:xfrm>
            <a:off x="26797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64" name="Rectangle 88"/>
          <p:cNvSpPr>
            <a:spLocks noChangeArrowheads="1"/>
          </p:cNvSpPr>
          <p:nvPr/>
        </p:nvSpPr>
        <p:spPr bwMode="auto">
          <a:xfrm>
            <a:off x="329565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65" name="Rectangle 89"/>
          <p:cNvSpPr>
            <a:spLocks noChangeArrowheads="1"/>
          </p:cNvSpPr>
          <p:nvPr/>
        </p:nvSpPr>
        <p:spPr bwMode="auto">
          <a:xfrm>
            <a:off x="347345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66" name="Rectangle 90"/>
          <p:cNvSpPr>
            <a:spLocks noChangeArrowheads="1"/>
          </p:cNvSpPr>
          <p:nvPr/>
        </p:nvSpPr>
        <p:spPr bwMode="auto">
          <a:xfrm>
            <a:off x="365125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67" name="Rectangle 91"/>
          <p:cNvSpPr>
            <a:spLocks noChangeArrowheads="1"/>
          </p:cNvSpPr>
          <p:nvPr/>
        </p:nvSpPr>
        <p:spPr bwMode="auto">
          <a:xfrm>
            <a:off x="3295650" y="23114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468" name="Rectangle 92"/>
          <p:cNvSpPr>
            <a:spLocks noChangeArrowheads="1"/>
          </p:cNvSpPr>
          <p:nvPr/>
        </p:nvSpPr>
        <p:spPr bwMode="auto">
          <a:xfrm>
            <a:off x="347345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69" name="Rectangle 93"/>
          <p:cNvSpPr>
            <a:spLocks noChangeArrowheads="1"/>
          </p:cNvSpPr>
          <p:nvPr/>
        </p:nvSpPr>
        <p:spPr bwMode="auto">
          <a:xfrm>
            <a:off x="365125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70" name="Rectangle 94"/>
          <p:cNvSpPr>
            <a:spLocks noChangeArrowheads="1"/>
          </p:cNvSpPr>
          <p:nvPr/>
        </p:nvSpPr>
        <p:spPr bwMode="auto">
          <a:xfrm>
            <a:off x="329565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71" name="Rectangle 95"/>
          <p:cNvSpPr>
            <a:spLocks noChangeArrowheads="1"/>
          </p:cNvSpPr>
          <p:nvPr/>
        </p:nvSpPr>
        <p:spPr bwMode="auto">
          <a:xfrm>
            <a:off x="347345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72" name="Rectangle 96"/>
          <p:cNvSpPr>
            <a:spLocks noChangeArrowheads="1"/>
          </p:cNvSpPr>
          <p:nvPr/>
        </p:nvSpPr>
        <p:spPr bwMode="auto">
          <a:xfrm>
            <a:off x="365125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73" name="Rectangle 97"/>
          <p:cNvSpPr>
            <a:spLocks noChangeArrowheads="1"/>
          </p:cNvSpPr>
          <p:nvPr/>
        </p:nvSpPr>
        <p:spPr bwMode="auto">
          <a:xfrm>
            <a:off x="42672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74" name="Rectangle 98"/>
          <p:cNvSpPr>
            <a:spLocks noChangeArrowheads="1"/>
          </p:cNvSpPr>
          <p:nvPr/>
        </p:nvSpPr>
        <p:spPr bwMode="auto">
          <a:xfrm>
            <a:off x="44450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75" name="Rectangle 99"/>
          <p:cNvSpPr>
            <a:spLocks noChangeArrowheads="1"/>
          </p:cNvSpPr>
          <p:nvPr/>
        </p:nvSpPr>
        <p:spPr bwMode="auto">
          <a:xfrm>
            <a:off x="46228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76" name="Rectangle 100"/>
          <p:cNvSpPr>
            <a:spLocks noChangeArrowheads="1"/>
          </p:cNvSpPr>
          <p:nvPr/>
        </p:nvSpPr>
        <p:spPr bwMode="auto">
          <a:xfrm>
            <a:off x="42672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77" name="Rectangle 101"/>
          <p:cNvSpPr>
            <a:spLocks noChangeArrowheads="1"/>
          </p:cNvSpPr>
          <p:nvPr/>
        </p:nvSpPr>
        <p:spPr bwMode="auto">
          <a:xfrm>
            <a:off x="44450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478" name="Rectangle 102"/>
          <p:cNvSpPr>
            <a:spLocks noChangeArrowheads="1"/>
          </p:cNvSpPr>
          <p:nvPr/>
        </p:nvSpPr>
        <p:spPr bwMode="auto">
          <a:xfrm>
            <a:off x="46228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79" name="Rectangle 103"/>
          <p:cNvSpPr>
            <a:spLocks noChangeArrowheads="1"/>
          </p:cNvSpPr>
          <p:nvPr/>
        </p:nvSpPr>
        <p:spPr bwMode="auto">
          <a:xfrm>
            <a:off x="42672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80" name="Rectangle 104"/>
          <p:cNvSpPr>
            <a:spLocks noChangeArrowheads="1"/>
          </p:cNvSpPr>
          <p:nvPr/>
        </p:nvSpPr>
        <p:spPr bwMode="auto">
          <a:xfrm>
            <a:off x="44450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81" name="Rectangle 105"/>
          <p:cNvSpPr>
            <a:spLocks noChangeArrowheads="1"/>
          </p:cNvSpPr>
          <p:nvPr/>
        </p:nvSpPr>
        <p:spPr bwMode="auto">
          <a:xfrm>
            <a:off x="46228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82" name="Rectangle 106"/>
          <p:cNvSpPr>
            <a:spLocks noChangeArrowheads="1"/>
          </p:cNvSpPr>
          <p:nvPr/>
        </p:nvSpPr>
        <p:spPr bwMode="auto">
          <a:xfrm>
            <a:off x="523875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83" name="Rectangle 107"/>
          <p:cNvSpPr>
            <a:spLocks noChangeArrowheads="1"/>
          </p:cNvSpPr>
          <p:nvPr/>
        </p:nvSpPr>
        <p:spPr bwMode="auto">
          <a:xfrm>
            <a:off x="541655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84" name="Rectangle 108"/>
          <p:cNvSpPr>
            <a:spLocks noChangeArrowheads="1"/>
          </p:cNvSpPr>
          <p:nvPr/>
        </p:nvSpPr>
        <p:spPr bwMode="auto">
          <a:xfrm>
            <a:off x="559435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85" name="Rectangle 109"/>
          <p:cNvSpPr>
            <a:spLocks noChangeArrowheads="1"/>
          </p:cNvSpPr>
          <p:nvPr/>
        </p:nvSpPr>
        <p:spPr bwMode="auto">
          <a:xfrm>
            <a:off x="523875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86" name="Rectangle 110"/>
          <p:cNvSpPr>
            <a:spLocks noChangeArrowheads="1"/>
          </p:cNvSpPr>
          <p:nvPr/>
        </p:nvSpPr>
        <p:spPr bwMode="auto">
          <a:xfrm>
            <a:off x="541655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487" name="Rectangle 111"/>
          <p:cNvSpPr>
            <a:spLocks noChangeArrowheads="1"/>
          </p:cNvSpPr>
          <p:nvPr/>
        </p:nvSpPr>
        <p:spPr bwMode="auto">
          <a:xfrm>
            <a:off x="5594350" y="23114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488" name="Rectangle 112"/>
          <p:cNvSpPr>
            <a:spLocks noChangeArrowheads="1"/>
          </p:cNvSpPr>
          <p:nvPr/>
        </p:nvSpPr>
        <p:spPr bwMode="auto">
          <a:xfrm>
            <a:off x="523875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89" name="Rectangle 113"/>
          <p:cNvSpPr>
            <a:spLocks noChangeArrowheads="1"/>
          </p:cNvSpPr>
          <p:nvPr/>
        </p:nvSpPr>
        <p:spPr bwMode="auto">
          <a:xfrm>
            <a:off x="541655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90" name="Rectangle 114"/>
          <p:cNvSpPr>
            <a:spLocks noChangeArrowheads="1"/>
          </p:cNvSpPr>
          <p:nvPr/>
        </p:nvSpPr>
        <p:spPr bwMode="auto">
          <a:xfrm>
            <a:off x="559435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91" name="Rectangle 115"/>
          <p:cNvSpPr>
            <a:spLocks noChangeArrowheads="1"/>
          </p:cNvSpPr>
          <p:nvPr/>
        </p:nvSpPr>
        <p:spPr bwMode="auto">
          <a:xfrm>
            <a:off x="62103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92" name="Rectangle 116"/>
          <p:cNvSpPr>
            <a:spLocks noChangeArrowheads="1"/>
          </p:cNvSpPr>
          <p:nvPr/>
        </p:nvSpPr>
        <p:spPr bwMode="auto">
          <a:xfrm>
            <a:off x="63881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93" name="Rectangle 117"/>
          <p:cNvSpPr>
            <a:spLocks noChangeArrowheads="1"/>
          </p:cNvSpPr>
          <p:nvPr/>
        </p:nvSpPr>
        <p:spPr bwMode="auto">
          <a:xfrm>
            <a:off x="65659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94" name="Rectangle 118"/>
          <p:cNvSpPr>
            <a:spLocks noChangeArrowheads="1"/>
          </p:cNvSpPr>
          <p:nvPr/>
        </p:nvSpPr>
        <p:spPr bwMode="auto">
          <a:xfrm>
            <a:off x="62103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95" name="Rectangle 119"/>
          <p:cNvSpPr>
            <a:spLocks noChangeArrowheads="1"/>
          </p:cNvSpPr>
          <p:nvPr/>
        </p:nvSpPr>
        <p:spPr bwMode="auto">
          <a:xfrm>
            <a:off x="63881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496" name="Rectangle 120"/>
          <p:cNvSpPr>
            <a:spLocks noChangeArrowheads="1"/>
          </p:cNvSpPr>
          <p:nvPr/>
        </p:nvSpPr>
        <p:spPr bwMode="auto">
          <a:xfrm>
            <a:off x="65659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97" name="Rectangle 121"/>
          <p:cNvSpPr>
            <a:spLocks noChangeArrowheads="1"/>
          </p:cNvSpPr>
          <p:nvPr/>
        </p:nvSpPr>
        <p:spPr bwMode="auto">
          <a:xfrm>
            <a:off x="6210300" y="24892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498" name="Rectangle 122"/>
          <p:cNvSpPr>
            <a:spLocks noChangeArrowheads="1"/>
          </p:cNvSpPr>
          <p:nvPr/>
        </p:nvSpPr>
        <p:spPr bwMode="auto">
          <a:xfrm>
            <a:off x="63881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99" name="Rectangle 123"/>
          <p:cNvSpPr>
            <a:spLocks noChangeArrowheads="1"/>
          </p:cNvSpPr>
          <p:nvPr/>
        </p:nvSpPr>
        <p:spPr bwMode="auto">
          <a:xfrm>
            <a:off x="65659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00" name="Rectangle 124"/>
          <p:cNvSpPr>
            <a:spLocks noChangeArrowheads="1"/>
          </p:cNvSpPr>
          <p:nvPr/>
        </p:nvSpPr>
        <p:spPr bwMode="auto">
          <a:xfrm>
            <a:off x="718185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01" name="Rectangle 125"/>
          <p:cNvSpPr>
            <a:spLocks noChangeArrowheads="1"/>
          </p:cNvSpPr>
          <p:nvPr/>
        </p:nvSpPr>
        <p:spPr bwMode="auto">
          <a:xfrm>
            <a:off x="735965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02" name="Rectangle 126"/>
          <p:cNvSpPr>
            <a:spLocks noChangeArrowheads="1"/>
          </p:cNvSpPr>
          <p:nvPr/>
        </p:nvSpPr>
        <p:spPr bwMode="auto">
          <a:xfrm>
            <a:off x="753745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03" name="Rectangle 127"/>
          <p:cNvSpPr>
            <a:spLocks noChangeArrowheads="1"/>
          </p:cNvSpPr>
          <p:nvPr/>
        </p:nvSpPr>
        <p:spPr bwMode="auto">
          <a:xfrm>
            <a:off x="718185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04" name="Rectangle 128"/>
          <p:cNvSpPr>
            <a:spLocks noChangeArrowheads="1"/>
          </p:cNvSpPr>
          <p:nvPr/>
        </p:nvSpPr>
        <p:spPr bwMode="auto">
          <a:xfrm>
            <a:off x="735965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05" name="Rectangle 129"/>
          <p:cNvSpPr>
            <a:spLocks noChangeArrowheads="1"/>
          </p:cNvSpPr>
          <p:nvPr/>
        </p:nvSpPr>
        <p:spPr bwMode="auto">
          <a:xfrm>
            <a:off x="753745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06" name="Rectangle 130"/>
          <p:cNvSpPr>
            <a:spLocks noChangeArrowheads="1"/>
          </p:cNvSpPr>
          <p:nvPr/>
        </p:nvSpPr>
        <p:spPr bwMode="auto">
          <a:xfrm>
            <a:off x="718185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07" name="Rectangle 131"/>
          <p:cNvSpPr>
            <a:spLocks noChangeArrowheads="1"/>
          </p:cNvSpPr>
          <p:nvPr/>
        </p:nvSpPr>
        <p:spPr bwMode="auto">
          <a:xfrm>
            <a:off x="7359650" y="24892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508" name="Rectangle 132"/>
          <p:cNvSpPr>
            <a:spLocks noChangeArrowheads="1"/>
          </p:cNvSpPr>
          <p:nvPr/>
        </p:nvSpPr>
        <p:spPr bwMode="auto">
          <a:xfrm>
            <a:off x="753745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09" name="Rectangle 133"/>
          <p:cNvSpPr>
            <a:spLocks noChangeArrowheads="1"/>
          </p:cNvSpPr>
          <p:nvPr/>
        </p:nvSpPr>
        <p:spPr bwMode="auto">
          <a:xfrm>
            <a:off x="81534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10" name="Rectangle 134"/>
          <p:cNvSpPr>
            <a:spLocks noChangeArrowheads="1"/>
          </p:cNvSpPr>
          <p:nvPr/>
        </p:nvSpPr>
        <p:spPr bwMode="auto">
          <a:xfrm>
            <a:off x="83312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11" name="Rectangle 135"/>
          <p:cNvSpPr>
            <a:spLocks noChangeArrowheads="1"/>
          </p:cNvSpPr>
          <p:nvPr/>
        </p:nvSpPr>
        <p:spPr bwMode="auto">
          <a:xfrm>
            <a:off x="8509000" y="213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12" name="Rectangle 136"/>
          <p:cNvSpPr>
            <a:spLocks noChangeArrowheads="1"/>
          </p:cNvSpPr>
          <p:nvPr/>
        </p:nvSpPr>
        <p:spPr bwMode="auto">
          <a:xfrm>
            <a:off x="81534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13" name="Rectangle 137"/>
          <p:cNvSpPr>
            <a:spLocks noChangeArrowheads="1"/>
          </p:cNvSpPr>
          <p:nvPr/>
        </p:nvSpPr>
        <p:spPr bwMode="auto">
          <a:xfrm>
            <a:off x="83312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14" name="Rectangle 138"/>
          <p:cNvSpPr>
            <a:spLocks noChangeArrowheads="1"/>
          </p:cNvSpPr>
          <p:nvPr/>
        </p:nvSpPr>
        <p:spPr bwMode="auto">
          <a:xfrm>
            <a:off x="8509000" y="23114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15" name="Rectangle 139"/>
          <p:cNvSpPr>
            <a:spLocks noChangeArrowheads="1"/>
          </p:cNvSpPr>
          <p:nvPr/>
        </p:nvSpPr>
        <p:spPr bwMode="auto">
          <a:xfrm>
            <a:off x="81534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16" name="Rectangle 140"/>
          <p:cNvSpPr>
            <a:spLocks noChangeArrowheads="1"/>
          </p:cNvSpPr>
          <p:nvPr/>
        </p:nvSpPr>
        <p:spPr bwMode="auto">
          <a:xfrm>
            <a:off x="8331200" y="24892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17" name="Rectangle 141"/>
          <p:cNvSpPr>
            <a:spLocks noChangeArrowheads="1"/>
          </p:cNvSpPr>
          <p:nvPr/>
        </p:nvSpPr>
        <p:spPr bwMode="auto">
          <a:xfrm>
            <a:off x="8509000" y="24892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518" name="Line 142"/>
          <p:cNvSpPr>
            <a:spLocks noChangeShapeType="1"/>
          </p:cNvSpPr>
          <p:nvPr/>
        </p:nvSpPr>
        <p:spPr bwMode="auto">
          <a:xfrm flipH="1">
            <a:off x="2590800" y="1752600"/>
            <a:ext cx="198120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19" name="Line 143"/>
          <p:cNvSpPr>
            <a:spLocks noChangeShapeType="1"/>
          </p:cNvSpPr>
          <p:nvPr/>
        </p:nvSpPr>
        <p:spPr bwMode="auto">
          <a:xfrm flipH="1">
            <a:off x="3581400" y="1752600"/>
            <a:ext cx="99060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20" name="Line 144"/>
          <p:cNvSpPr>
            <a:spLocks noChangeShapeType="1"/>
          </p:cNvSpPr>
          <p:nvPr/>
        </p:nvSpPr>
        <p:spPr bwMode="auto">
          <a:xfrm>
            <a:off x="4572000" y="1752600"/>
            <a:ext cx="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21" name="Line 145"/>
          <p:cNvSpPr>
            <a:spLocks noChangeShapeType="1"/>
          </p:cNvSpPr>
          <p:nvPr/>
        </p:nvSpPr>
        <p:spPr bwMode="auto">
          <a:xfrm>
            <a:off x="4572000" y="1752600"/>
            <a:ext cx="91440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22" name="Line 146"/>
          <p:cNvSpPr>
            <a:spLocks noChangeShapeType="1"/>
          </p:cNvSpPr>
          <p:nvPr/>
        </p:nvSpPr>
        <p:spPr bwMode="auto">
          <a:xfrm>
            <a:off x="4572000" y="1752600"/>
            <a:ext cx="190500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23" name="Line 147"/>
          <p:cNvSpPr>
            <a:spLocks noChangeShapeType="1"/>
          </p:cNvSpPr>
          <p:nvPr/>
        </p:nvSpPr>
        <p:spPr bwMode="auto">
          <a:xfrm>
            <a:off x="4572000" y="1752600"/>
            <a:ext cx="289560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24" name="Line 148"/>
          <p:cNvSpPr>
            <a:spLocks noChangeShapeType="1"/>
          </p:cNvSpPr>
          <p:nvPr/>
        </p:nvSpPr>
        <p:spPr bwMode="auto">
          <a:xfrm>
            <a:off x="4572000" y="1752600"/>
            <a:ext cx="388620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25" name="Text Box 149"/>
          <p:cNvSpPr txBox="1">
            <a:spLocks noChangeArrowheads="1"/>
          </p:cNvSpPr>
          <p:nvPr/>
        </p:nvSpPr>
        <p:spPr bwMode="auto">
          <a:xfrm>
            <a:off x="4648200" y="1295400"/>
            <a:ext cx="3811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E(s0) = Max{E(s11), E(s1n)} = Max{2,3,4} = 4 </a:t>
            </a:r>
            <a:endParaRPr lang="en-US" altLang="zh-CN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526" name="Text Box 150"/>
          <p:cNvSpPr txBox="1">
            <a:spLocks noChangeArrowheads="1"/>
          </p:cNvSpPr>
          <p:nvPr/>
        </p:nvSpPr>
        <p:spPr bwMode="auto">
          <a:xfrm>
            <a:off x="3446463" y="1828800"/>
            <a:ext cx="7715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E(s1:4)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8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- 6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</a:p>
        </p:txBody>
      </p:sp>
      <p:sp>
        <p:nvSpPr>
          <p:cNvPr id="357527" name="Rectangle 151"/>
          <p:cNvSpPr>
            <a:spLocks noChangeArrowheads="1"/>
          </p:cNvSpPr>
          <p:nvPr/>
        </p:nvSpPr>
        <p:spPr bwMode="auto">
          <a:xfrm>
            <a:off x="4241800" y="3048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28" name="Rectangle 152"/>
          <p:cNvSpPr>
            <a:spLocks noChangeArrowheads="1"/>
          </p:cNvSpPr>
          <p:nvPr/>
        </p:nvSpPr>
        <p:spPr bwMode="auto">
          <a:xfrm>
            <a:off x="4419600" y="3048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29" name="Rectangle 153"/>
          <p:cNvSpPr>
            <a:spLocks noChangeArrowheads="1"/>
          </p:cNvSpPr>
          <p:nvPr/>
        </p:nvSpPr>
        <p:spPr bwMode="auto">
          <a:xfrm>
            <a:off x="4597400" y="3048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30" name="Rectangle 154"/>
          <p:cNvSpPr>
            <a:spLocks noChangeArrowheads="1"/>
          </p:cNvSpPr>
          <p:nvPr/>
        </p:nvSpPr>
        <p:spPr bwMode="auto">
          <a:xfrm>
            <a:off x="4241800" y="3225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31" name="Rectangle 155"/>
          <p:cNvSpPr>
            <a:spLocks noChangeArrowheads="1"/>
          </p:cNvSpPr>
          <p:nvPr/>
        </p:nvSpPr>
        <p:spPr bwMode="auto">
          <a:xfrm>
            <a:off x="4419600" y="32258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532" name="Rectangle 156"/>
          <p:cNvSpPr>
            <a:spLocks noChangeArrowheads="1"/>
          </p:cNvSpPr>
          <p:nvPr/>
        </p:nvSpPr>
        <p:spPr bwMode="auto">
          <a:xfrm>
            <a:off x="4597400" y="3225800"/>
            <a:ext cx="17780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7533" name="Rectangle 157"/>
          <p:cNvSpPr>
            <a:spLocks noChangeArrowheads="1"/>
          </p:cNvSpPr>
          <p:nvPr/>
        </p:nvSpPr>
        <p:spPr bwMode="auto">
          <a:xfrm>
            <a:off x="4241800" y="340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34" name="Rectangle 158"/>
          <p:cNvSpPr>
            <a:spLocks noChangeArrowheads="1"/>
          </p:cNvSpPr>
          <p:nvPr/>
        </p:nvSpPr>
        <p:spPr bwMode="auto">
          <a:xfrm>
            <a:off x="4419600" y="340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35" name="Rectangle 159"/>
          <p:cNvSpPr>
            <a:spLocks noChangeArrowheads="1"/>
          </p:cNvSpPr>
          <p:nvPr/>
        </p:nvSpPr>
        <p:spPr bwMode="auto">
          <a:xfrm>
            <a:off x="4597400" y="340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36" name="Rectangle 160"/>
          <p:cNvSpPr>
            <a:spLocks noChangeArrowheads="1"/>
          </p:cNvSpPr>
          <p:nvPr/>
        </p:nvSpPr>
        <p:spPr bwMode="auto">
          <a:xfrm>
            <a:off x="6184900" y="3048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37" name="Rectangle 161"/>
          <p:cNvSpPr>
            <a:spLocks noChangeArrowheads="1"/>
          </p:cNvSpPr>
          <p:nvPr/>
        </p:nvSpPr>
        <p:spPr bwMode="auto">
          <a:xfrm>
            <a:off x="6362700" y="3048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38" name="Rectangle 162"/>
          <p:cNvSpPr>
            <a:spLocks noChangeArrowheads="1"/>
          </p:cNvSpPr>
          <p:nvPr/>
        </p:nvSpPr>
        <p:spPr bwMode="auto">
          <a:xfrm>
            <a:off x="6540500" y="3048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39" name="Rectangle 163"/>
          <p:cNvSpPr>
            <a:spLocks noChangeArrowheads="1"/>
          </p:cNvSpPr>
          <p:nvPr/>
        </p:nvSpPr>
        <p:spPr bwMode="auto">
          <a:xfrm>
            <a:off x="6184900" y="3225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40" name="Rectangle 164"/>
          <p:cNvSpPr>
            <a:spLocks noChangeArrowheads="1"/>
          </p:cNvSpPr>
          <p:nvPr/>
        </p:nvSpPr>
        <p:spPr bwMode="auto">
          <a:xfrm>
            <a:off x="6362700" y="32258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541" name="Rectangle 165"/>
          <p:cNvSpPr>
            <a:spLocks noChangeArrowheads="1"/>
          </p:cNvSpPr>
          <p:nvPr/>
        </p:nvSpPr>
        <p:spPr bwMode="auto">
          <a:xfrm>
            <a:off x="6540500" y="3225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42" name="Rectangle 166"/>
          <p:cNvSpPr>
            <a:spLocks noChangeArrowheads="1"/>
          </p:cNvSpPr>
          <p:nvPr/>
        </p:nvSpPr>
        <p:spPr bwMode="auto">
          <a:xfrm>
            <a:off x="6184900" y="340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543" name="Rectangle 167"/>
          <p:cNvSpPr>
            <a:spLocks noChangeArrowheads="1"/>
          </p:cNvSpPr>
          <p:nvPr/>
        </p:nvSpPr>
        <p:spPr bwMode="auto">
          <a:xfrm>
            <a:off x="6362700" y="3403600"/>
            <a:ext cx="17780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7544" name="Rectangle 168"/>
          <p:cNvSpPr>
            <a:spLocks noChangeArrowheads="1"/>
          </p:cNvSpPr>
          <p:nvPr/>
        </p:nvSpPr>
        <p:spPr bwMode="auto">
          <a:xfrm>
            <a:off x="6540500" y="340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45" name="Rectangle 169"/>
          <p:cNvSpPr>
            <a:spLocks noChangeArrowheads="1"/>
          </p:cNvSpPr>
          <p:nvPr/>
        </p:nvSpPr>
        <p:spPr bwMode="auto">
          <a:xfrm>
            <a:off x="7156450" y="3048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46" name="Rectangle 170"/>
          <p:cNvSpPr>
            <a:spLocks noChangeArrowheads="1"/>
          </p:cNvSpPr>
          <p:nvPr/>
        </p:nvSpPr>
        <p:spPr bwMode="auto">
          <a:xfrm>
            <a:off x="7334250" y="3048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47" name="Rectangle 171"/>
          <p:cNvSpPr>
            <a:spLocks noChangeArrowheads="1"/>
          </p:cNvSpPr>
          <p:nvPr/>
        </p:nvSpPr>
        <p:spPr bwMode="auto">
          <a:xfrm>
            <a:off x="7512050" y="3048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48" name="Rectangle 172"/>
          <p:cNvSpPr>
            <a:spLocks noChangeArrowheads="1"/>
          </p:cNvSpPr>
          <p:nvPr/>
        </p:nvSpPr>
        <p:spPr bwMode="auto">
          <a:xfrm>
            <a:off x="7156450" y="3225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49" name="Rectangle 173"/>
          <p:cNvSpPr>
            <a:spLocks noChangeArrowheads="1"/>
          </p:cNvSpPr>
          <p:nvPr/>
        </p:nvSpPr>
        <p:spPr bwMode="auto">
          <a:xfrm>
            <a:off x="7334250" y="32258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550" name="Rectangle 174"/>
          <p:cNvSpPr>
            <a:spLocks noChangeArrowheads="1"/>
          </p:cNvSpPr>
          <p:nvPr/>
        </p:nvSpPr>
        <p:spPr bwMode="auto">
          <a:xfrm>
            <a:off x="7512050" y="3225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51" name="Rectangle 175"/>
          <p:cNvSpPr>
            <a:spLocks noChangeArrowheads="1"/>
          </p:cNvSpPr>
          <p:nvPr/>
        </p:nvSpPr>
        <p:spPr bwMode="auto">
          <a:xfrm>
            <a:off x="7156450" y="340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52" name="Rectangle 176"/>
          <p:cNvSpPr>
            <a:spLocks noChangeArrowheads="1"/>
          </p:cNvSpPr>
          <p:nvPr/>
        </p:nvSpPr>
        <p:spPr bwMode="auto">
          <a:xfrm>
            <a:off x="7334250" y="340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553" name="Rectangle 177"/>
          <p:cNvSpPr>
            <a:spLocks noChangeArrowheads="1"/>
          </p:cNvSpPr>
          <p:nvPr/>
        </p:nvSpPr>
        <p:spPr bwMode="auto">
          <a:xfrm>
            <a:off x="7512050" y="3403600"/>
            <a:ext cx="17780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7554" name="Line 178"/>
          <p:cNvSpPr>
            <a:spLocks noChangeShapeType="1"/>
          </p:cNvSpPr>
          <p:nvPr/>
        </p:nvSpPr>
        <p:spPr bwMode="auto">
          <a:xfrm flipH="1">
            <a:off x="1574800" y="2667000"/>
            <a:ext cx="297180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55" name="Line 179"/>
          <p:cNvSpPr>
            <a:spLocks noChangeShapeType="1"/>
          </p:cNvSpPr>
          <p:nvPr/>
        </p:nvSpPr>
        <p:spPr bwMode="auto">
          <a:xfrm flipH="1">
            <a:off x="3556000" y="2667000"/>
            <a:ext cx="99060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56" name="Line 180"/>
          <p:cNvSpPr>
            <a:spLocks noChangeShapeType="1"/>
          </p:cNvSpPr>
          <p:nvPr/>
        </p:nvSpPr>
        <p:spPr bwMode="auto">
          <a:xfrm>
            <a:off x="4546600" y="2667000"/>
            <a:ext cx="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57" name="Line 181"/>
          <p:cNvSpPr>
            <a:spLocks noChangeShapeType="1"/>
          </p:cNvSpPr>
          <p:nvPr/>
        </p:nvSpPr>
        <p:spPr bwMode="auto">
          <a:xfrm>
            <a:off x="4546600" y="2667000"/>
            <a:ext cx="91440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58" name="Line 182"/>
          <p:cNvSpPr>
            <a:spLocks noChangeShapeType="1"/>
          </p:cNvSpPr>
          <p:nvPr/>
        </p:nvSpPr>
        <p:spPr bwMode="auto">
          <a:xfrm>
            <a:off x="4546600" y="2667000"/>
            <a:ext cx="190500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59" name="Line 183"/>
          <p:cNvSpPr>
            <a:spLocks noChangeShapeType="1"/>
          </p:cNvSpPr>
          <p:nvPr/>
        </p:nvSpPr>
        <p:spPr bwMode="auto">
          <a:xfrm>
            <a:off x="4546600" y="2667000"/>
            <a:ext cx="289560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60" name="Text Box 184"/>
          <p:cNvSpPr txBox="1">
            <a:spLocks noChangeArrowheads="1"/>
          </p:cNvSpPr>
          <p:nvPr/>
        </p:nvSpPr>
        <p:spPr bwMode="auto">
          <a:xfrm>
            <a:off x="358775" y="2743200"/>
            <a:ext cx="860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E(s2:41)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- 4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1</a:t>
            </a:r>
          </a:p>
        </p:txBody>
      </p:sp>
      <p:sp>
        <p:nvSpPr>
          <p:cNvPr id="357561" name="Text Box 185"/>
          <p:cNvSpPr txBox="1">
            <a:spLocks noChangeArrowheads="1"/>
          </p:cNvSpPr>
          <p:nvPr/>
        </p:nvSpPr>
        <p:spPr bwMode="auto">
          <a:xfrm>
            <a:off x="1350963" y="2743200"/>
            <a:ext cx="860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E(s2:42)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6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- 4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</a:p>
        </p:txBody>
      </p:sp>
      <p:sp>
        <p:nvSpPr>
          <p:cNvPr id="357562" name="Text Box 186"/>
          <p:cNvSpPr txBox="1">
            <a:spLocks noChangeArrowheads="1"/>
          </p:cNvSpPr>
          <p:nvPr/>
        </p:nvSpPr>
        <p:spPr bwMode="auto">
          <a:xfrm>
            <a:off x="2341563" y="2743200"/>
            <a:ext cx="860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E(s2:43)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- 4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1</a:t>
            </a:r>
          </a:p>
        </p:txBody>
      </p:sp>
      <p:sp>
        <p:nvSpPr>
          <p:cNvPr id="357563" name="Text Box 187"/>
          <p:cNvSpPr txBox="1">
            <a:spLocks noChangeArrowheads="1"/>
          </p:cNvSpPr>
          <p:nvPr/>
        </p:nvSpPr>
        <p:spPr bwMode="auto">
          <a:xfrm>
            <a:off x="3332163" y="2743200"/>
            <a:ext cx="860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E(s2:44)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6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- 4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</a:p>
        </p:txBody>
      </p:sp>
      <p:sp>
        <p:nvSpPr>
          <p:cNvPr id="357564" name="Text Box 188"/>
          <p:cNvSpPr txBox="1">
            <a:spLocks noChangeArrowheads="1"/>
          </p:cNvSpPr>
          <p:nvPr/>
        </p:nvSpPr>
        <p:spPr bwMode="auto">
          <a:xfrm>
            <a:off x="5237163" y="2743200"/>
            <a:ext cx="860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E(s2:46)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- 4</a:t>
            </a:r>
          </a:p>
          <a:p>
            <a:pPr algn="r">
              <a:spcBef>
                <a:spcPct val="0"/>
              </a:spcBef>
            </a:pP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= 1</a:t>
            </a:r>
          </a:p>
        </p:txBody>
      </p:sp>
      <p:sp>
        <p:nvSpPr>
          <p:cNvPr id="357565" name="Rectangle 189"/>
          <p:cNvSpPr>
            <a:spLocks noChangeArrowheads="1"/>
          </p:cNvSpPr>
          <p:nvPr/>
        </p:nvSpPr>
        <p:spPr bwMode="auto">
          <a:xfrm>
            <a:off x="3327400" y="3048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66" name="Rectangle 190"/>
          <p:cNvSpPr>
            <a:spLocks noChangeArrowheads="1"/>
          </p:cNvSpPr>
          <p:nvPr/>
        </p:nvSpPr>
        <p:spPr bwMode="auto">
          <a:xfrm>
            <a:off x="3505200" y="3048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67" name="Rectangle 191"/>
          <p:cNvSpPr>
            <a:spLocks noChangeArrowheads="1"/>
          </p:cNvSpPr>
          <p:nvPr/>
        </p:nvSpPr>
        <p:spPr bwMode="auto">
          <a:xfrm>
            <a:off x="3683000" y="3048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68" name="Rectangle 192"/>
          <p:cNvSpPr>
            <a:spLocks noChangeArrowheads="1"/>
          </p:cNvSpPr>
          <p:nvPr/>
        </p:nvSpPr>
        <p:spPr bwMode="auto">
          <a:xfrm>
            <a:off x="3327400" y="3225800"/>
            <a:ext cx="17780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7569" name="Rectangle 193"/>
          <p:cNvSpPr>
            <a:spLocks noChangeArrowheads="1"/>
          </p:cNvSpPr>
          <p:nvPr/>
        </p:nvSpPr>
        <p:spPr bwMode="auto">
          <a:xfrm>
            <a:off x="3505200" y="32258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570" name="Rectangle 194"/>
          <p:cNvSpPr>
            <a:spLocks noChangeArrowheads="1"/>
          </p:cNvSpPr>
          <p:nvPr/>
        </p:nvSpPr>
        <p:spPr bwMode="auto">
          <a:xfrm>
            <a:off x="3683000" y="3225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71" name="Rectangle 195"/>
          <p:cNvSpPr>
            <a:spLocks noChangeArrowheads="1"/>
          </p:cNvSpPr>
          <p:nvPr/>
        </p:nvSpPr>
        <p:spPr bwMode="auto">
          <a:xfrm>
            <a:off x="3327400" y="340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72" name="Rectangle 196"/>
          <p:cNvSpPr>
            <a:spLocks noChangeArrowheads="1"/>
          </p:cNvSpPr>
          <p:nvPr/>
        </p:nvSpPr>
        <p:spPr bwMode="auto">
          <a:xfrm>
            <a:off x="3505200" y="340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73" name="Rectangle 197"/>
          <p:cNvSpPr>
            <a:spLocks noChangeArrowheads="1"/>
          </p:cNvSpPr>
          <p:nvPr/>
        </p:nvSpPr>
        <p:spPr bwMode="auto">
          <a:xfrm>
            <a:off x="3683000" y="340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74" name="Rectangle 198"/>
          <p:cNvSpPr>
            <a:spLocks noChangeArrowheads="1"/>
          </p:cNvSpPr>
          <p:nvPr/>
        </p:nvSpPr>
        <p:spPr bwMode="auto">
          <a:xfrm>
            <a:off x="2362200" y="3048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75" name="Rectangle 199"/>
          <p:cNvSpPr>
            <a:spLocks noChangeArrowheads="1"/>
          </p:cNvSpPr>
          <p:nvPr/>
        </p:nvSpPr>
        <p:spPr bwMode="auto">
          <a:xfrm>
            <a:off x="2540000" y="3048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76" name="Rectangle 200"/>
          <p:cNvSpPr>
            <a:spLocks noChangeArrowheads="1"/>
          </p:cNvSpPr>
          <p:nvPr/>
        </p:nvSpPr>
        <p:spPr bwMode="auto">
          <a:xfrm>
            <a:off x="2717800" y="3048000"/>
            <a:ext cx="17780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7577" name="Rectangle 201"/>
          <p:cNvSpPr>
            <a:spLocks noChangeArrowheads="1"/>
          </p:cNvSpPr>
          <p:nvPr/>
        </p:nvSpPr>
        <p:spPr bwMode="auto">
          <a:xfrm>
            <a:off x="2362200" y="3225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78" name="Rectangle 202"/>
          <p:cNvSpPr>
            <a:spLocks noChangeArrowheads="1"/>
          </p:cNvSpPr>
          <p:nvPr/>
        </p:nvSpPr>
        <p:spPr bwMode="auto">
          <a:xfrm>
            <a:off x="2540000" y="32258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579" name="Rectangle 203"/>
          <p:cNvSpPr>
            <a:spLocks noChangeArrowheads="1"/>
          </p:cNvSpPr>
          <p:nvPr/>
        </p:nvSpPr>
        <p:spPr bwMode="auto">
          <a:xfrm>
            <a:off x="2717800" y="3225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80" name="Rectangle 204"/>
          <p:cNvSpPr>
            <a:spLocks noChangeArrowheads="1"/>
          </p:cNvSpPr>
          <p:nvPr/>
        </p:nvSpPr>
        <p:spPr bwMode="auto">
          <a:xfrm>
            <a:off x="2362200" y="340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81" name="Rectangle 205"/>
          <p:cNvSpPr>
            <a:spLocks noChangeArrowheads="1"/>
          </p:cNvSpPr>
          <p:nvPr/>
        </p:nvSpPr>
        <p:spPr bwMode="auto">
          <a:xfrm>
            <a:off x="2540000" y="340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82" name="Rectangle 206"/>
          <p:cNvSpPr>
            <a:spLocks noChangeArrowheads="1"/>
          </p:cNvSpPr>
          <p:nvPr/>
        </p:nvSpPr>
        <p:spPr bwMode="auto">
          <a:xfrm>
            <a:off x="2717800" y="340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83" name="Rectangle 207"/>
          <p:cNvSpPr>
            <a:spLocks noChangeArrowheads="1"/>
          </p:cNvSpPr>
          <p:nvPr/>
        </p:nvSpPr>
        <p:spPr bwMode="auto">
          <a:xfrm>
            <a:off x="1371600" y="3048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84" name="Rectangle 208"/>
          <p:cNvSpPr>
            <a:spLocks noChangeArrowheads="1"/>
          </p:cNvSpPr>
          <p:nvPr/>
        </p:nvSpPr>
        <p:spPr bwMode="auto">
          <a:xfrm>
            <a:off x="1549400" y="3048000"/>
            <a:ext cx="17780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7585" name="Rectangle 209"/>
          <p:cNvSpPr>
            <a:spLocks noChangeArrowheads="1"/>
          </p:cNvSpPr>
          <p:nvPr/>
        </p:nvSpPr>
        <p:spPr bwMode="auto">
          <a:xfrm>
            <a:off x="1727200" y="3048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86" name="Rectangle 210"/>
          <p:cNvSpPr>
            <a:spLocks noChangeArrowheads="1"/>
          </p:cNvSpPr>
          <p:nvPr/>
        </p:nvSpPr>
        <p:spPr bwMode="auto">
          <a:xfrm>
            <a:off x="1371600" y="3225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87" name="Rectangle 211"/>
          <p:cNvSpPr>
            <a:spLocks noChangeArrowheads="1"/>
          </p:cNvSpPr>
          <p:nvPr/>
        </p:nvSpPr>
        <p:spPr bwMode="auto">
          <a:xfrm>
            <a:off x="1549400" y="32258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588" name="Rectangle 212"/>
          <p:cNvSpPr>
            <a:spLocks noChangeArrowheads="1"/>
          </p:cNvSpPr>
          <p:nvPr/>
        </p:nvSpPr>
        <p:spPr bwMode="auto">
          <a:xfrm>
            <a:off x="1727200" y="3225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89" name="Rectangle 213"/>
          <p:cNvSpPr>
            <a:spLocks noChangeArrowheads="1"/>
          </p:cNvSpPr>
          <p:nvPr/>
        </p:nvSpPr>
        <p:spPr bwMode="auto">
          <a:xfrm>
            <a:off x="1371600" y="340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90" name="Rectangle 214"/>
          <p:cNvSpPr>
            <a:spLocks noChangeArrowheads="1"/>
          </p:cNvSpPr>
          <p:nvPr/>
        </p:nvSpPr>
        <p:spPr bwMode="auto">
          <a:xfrm>
            <a:off x="1549400" y="340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91" name="Rectangle 215"/>
          <p:cNvSpPr>
            <a:spLocks noChangeArrowheads="1"/>
          </p:cNvSpPr>
          <p:nvPr/>
        </p:nvSpPr>
        <p:spPr bwMode="auto">
          <a:xfrm>
            <a:off x="1727200" y="340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92" name="Rectangle 216"/>
          <p:cNvSpPr>
            <a:spLocks noChangeArrowheads="1"/>
          </p:cNvSpPr>
          <p:nvPr/>
        </p:nvSpPr>
        <p:spPr bwMode="auto">
          <a:xfrm>
            <a:off x="381000" y="3048000"/>
            <a:ext cx="17780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7593" name="Rectangle 217"/>
          <p:cNvSpPr>
            <a:spLocks noChangeArrowheads="1"/>
          </p:cNvSpPr>
          <p:nvPr/>
        </p:nvSpPr>
        <p:spPr bwMode="auto">
          <a:xfrm>
            <a:off x="558800" y="3048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94" name="Rectangle 218"/>
          <p:cNvSpPr>
            <a:spLocks noChangeArrowheads="1"/>
          </p:cNvSpPr>
          <p:nvPr/>
        </p:nvSpPr>
        <p:spPr bwMode="auto">
          <a:xfrm>
            <a:off x="736600" y="3048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95" name="Rectangle 219"/>
          <p:cNvSpPr>
            <a:spLocks noChangeArrowheads="1"/>
          </p:cNvSpPr>
          <p:nvPr/>
        </p:nvSpPr>
        <p:spPr bwMode="auto">
          <a:xfrm>
            <a:off x="381000" y="3225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96" name="Rectangle 220"/>
          <p:cNvSpPr>
            <a:spLocks noChangeArrowheads="1"/>
          </p:cNvSpPr>
          <p:nvPr/>
        </p:nvSpPr>
        <p:spPr bwMode="auto">
          <a:xfrm>
            <a:off x="558800" y="32258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597" name="Rectangle 221"/>
          <p:cNvSpPr>
            <a:spLocks noChangeArrowheads="1"/>
          </p:cNvSpPr>
          <p:nvPr/>
        </p:nvSpPr>
        <p:spPr bwMode="auto">
          <a:xfrm>
            <a:off x="736600" y="3225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98" name="Rectangle 222"/>
          <p:cNvSpPr>
            <a:spLocks noChangeArrowheads="1"/>
          </p:cNvSpPr>
          <p:nvPr/>
        </p:nvSpPr>
        <p:spPr bwMode="auto">
          <a:xfrm>
            <a:off x="381000" y="340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599" name="Rectangle 223"/>
          <p:cNvSpPr>
            <a:spLocks noChangeArrowheads="1"/>
          </p:cNvSpPr>
          <p:nvPr/>
        </p:nvSpPr>
        <p:spPr bwMode="auto">
          <a:xfrm>
            <a:off x="558800" y="340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00" name="Rectangle 224"/>
          <p:cNvSpPr>
            <a:spLocks noChangeArrowheads="1"/>
          </p:cNvSpPr>
          <p:nvPr/>
        </p:nvSpPr>
        <p:spPr bwMode="auto">
          <a:xfrm>
            <a:off x="736600" y="340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01" name="Rectangle 225"/>
          <p:cNvSpPr>
            <a:spLocks noChangeArrowheads="1"/>
          </p:cNvSpPr>
          <p:nvPr/>
        </p:nvSpPr>
        <p:spPr bwMode="auto">
          <a:xfrm>
            <a:off x="5232400" y="3048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02" name="Rectangle 226"/>
          <p:cNvSpPr>
            <a:spLocks noChangeArrowheads="1"/>
          </p:cNvSpPr>
          <p:nvPr/>
        </p:nvSpPr>
        <p:spPr bwMode="auto">
          <a:xfrm>
            <a:off x="5410200" y="3048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03" name="Rectangle 227"/>
          <p:cNvSpPr>
            <a:spLocks noChangeArrowheads="1"/>
          </p:cNvSpPr>
          <p:nvPr/>
        </p:nvSpPr>
        <p:spPr bwMode="auto">
          <a:xfrm>
            <a:off x="5588000" y="3048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04" name="Rectangle 228"/>
          <p:cNvSpPr>
            <a:spLocks noChangeArrowheads="1"/>
          </p:cNvSpPr>
          <p:nvPr/>
        </p:nvSpPr>
        <p:spPr bwMode="auto">
          <a:xfrm>
            <a:off x="5232400" y="3225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05" name="Rectangle 229"/>
          <p:cNvSpPr>
            <a:spLocks noChangeArrowheads="1"/>
          </p:cNvSpPr>
          <p:nvPr/>
        </p:nvSpPr>
        <p:spPr bwMode="auto">
          <a:xfrm>
            <a:off x="5410200" y="32258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606" name="Rectangle 230"/>
          <p:cNvSpPr>
            <a:spLocks noChangeArrowheads="1"/>
          </p:cNvSpPr>
          <p:nvPr/>
        </p:nvSpPr>
        <p:spPr bwMode="auto">
          <a:xfrm>
            <a:off x="5588000" y="3225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07" name="Rectangle 231"/>
          <p:cNvSpPr>
            <a:spLocks noChangeArrowheads="1"/>
          </p:cNvSpPr>
          <p:nvPr/>
        </p:nvSpPr>
        <p:spPr bwMode="auto">
          <a:xfrm>
            <a:off x="5232400" y="3403600"/>
            <a:ext cx="17780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7608" name="Rectangle 232"/>
          <p:cNvSpPr>
            <a:spLocks noChangeArrowheads="1"/>
          </p:cNvSpPr>
          <p:nvPr/>
        </p:nvSpPr>
        <p:spPr bwMode="auto">
          <a:xfrm>
            <a:off x="5410200" y="340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09" name="Rectangle 233"/>
          <p:cNvSpPr>
            <a:spLocks noChangeArrowheads="1"/>
          </p:cNvSpPr>
          <p:nvPr/>
        </p:nvSpPr>
        <p:spPr bwMode="auto">
          <a:xfrm>
            <a:off x="5588000" y="3403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7610" name="Group 234"/>
          <p:cNvGrpSpPr>
            <a:grpSpLocks/>
          </p:cNvGrpSpPr>
          <p:nvPr/>
        </p:nvGrpSpPr>
        <p:grpSpPr bwMode="auto">
          <a:xfrm>
            <a:off x="4318000" y="3810000"/>
            <a:ext cx="381000" cy="76200"/>
            <a:chOff x="5280" y="2160"/>
            <a:chExt cx="240" cy="48"/>
          </a:xfrm>
        </p:grpSpPr>
        <p:sp>
          <p:nvSpPr>
            <p:cNvPr id="357611" name="Oval 235"/>
            <p:cNvSpPr>
              <a:spLocks noChangeArrowheads="1"/>
            </p:cNvSpPr>
            <p:nvPr/>
          </p:nvSpPr>
          <p:spPr bwMode="auto">
            <a:xfrm>
              <a:off x="5280" y="2160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12" name="Oval 236"/>
            <p:cNvSpPr>
              <a:spLocks noChangeArrowheads="1"/>
            </p:cNvSpPr>
            <p:nvPr/>
          </p:nvSpPr>
          <p:spPr bwMode="auto">
            <a:xfrm>
              <a:off x="5376" y="2160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13" name="Oval 237"/>
            <p:cNvSpPr>
              <a:spLocks noChangeArrowheads="1"/>
            </p:cNvSpPr>
            <p:nvPr/>
          </p:nvSpPr>
          <p:spPr bwMode="auto">
            <a:xfrm>
              <a:off x="5472" y="2160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7614" name="Group 238"/>
          <p:cNvGrpSpPr>
            <a:grpSpLocks/>
          </p:cNvGrpSpPr>
          <p:nvPr/>
        </p:nvGrpSpPr>
        <p:grpSpPr bwMode="auto">
          <a:xfrm>
            <a:off x="4343400" y="4953000"/>
            <a:ext cx="381000" cy="76200"/>
            <a:chOff x="5280" y="2160"/>
            <a:chExt cx="240" cy="48"/>
          </a:xfrm>
        </p:grpSpPr>
        <p:sp>
          <p:nvSpPr>
            <p:cNvPr id="357615" name="Oval 239"/>
            <p:cNvSpPr>
              <a:spLocks noChangeArrowheads="1"/>
            </p:cNvSpPr>
            <p:nvPr/>
          </p:nvSpPr>
          <p:spPr bwMode="auto">
            <a:xfrm>
              <a:off x="5280" y="2160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16" name="Oval 240"/>
            <p:cNvSpPr>
              <a:spLocks noChangeArrowheads="1"/>
            </p:cNvSpPr>
            <p:nvPr/>
          </p:nvSpPr>
          <p:spPr bwMode="auto">
            <a:xfrm>
              <a:off x="5376" y="2160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17" name="Oval 241"/>
            <p:cNvSpPr>
              <a:spLocks noChangeArrowheads="1"/>
            </p:cNvSpPr>
            <p:nvPr/>
          </p:nvSpPr>
          <p:spPr bwMode="auto">
            <a:xfrm>
              <a:off x="5472" y="2160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7618" name="Rectangle 242"/>
          <p:cNvSpPr>
            <a:spLocks noChangeArrowheads="1"/>
          </p:cNvSpPr>
          <p:nvPr/>
        </p:nvSpPr>
        <p:spPr bwMode="auto">
          <a:xfrm>
            <a:off x="4241800" y="4191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19" name="Rectangle 243"/>
          <p:cNvSpPr>
            <a:spLocks noChangeArrowheads="1"/>
          </p:cNvSpPr>
          <p:nvPr/>
        </p:nvSpPr>
        <p:spPr bwMode="auto">
          <a:xfrm>
            <a:off x="4419600" y="41910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620" name="Rectangle 244"/>
          <p:cNvSpPr>
            <a:spLocks noChangeArrowheads="1"/>
          </p:cNvSpPr>
          <p:nvPr/>
        </p:nvSpPr>
        <p:spPr bwMode="auto">
          <a:xfrm>
            <a:off x="4597400" y="4191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21" name="Rectangle 245"/>
          <p:cNvSpPr>
            <a:spLocks noChangeArrowheads="1"/>
          </p:cNvSpPr>
          <p:nvPr/>
        </p:nvSpPr>
        <p:spPr bwMode="auto">
          <a:xfrm>
            <a:off x="4241800" y="4368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22" name="Rectangle 246"/>
          <p:cNvSpPr>
            <a:spLocks noChangeArrowheads="1"/>
          </p:cNvSpPr>
          <p:nvPr/>
        </p:nvSpPr>
        <p:spPr bwMode="auto">
          <a:xfrm>
            <a:off x="4419600" y="4368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623" name="Rectangle 247"/>
          <p:cNvSpPr>
            <a:spLocks noChangeArrowheads="1"/>
          </p:cNvSpPr>
          <p:nvPr/>
        </p:nvSpPr>
        <p:spPr bwMode="auto">
          <a:xfrm>
            <a:off x="4597400" y="4368800"/>
            <a:ext cx="17780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7624" name="Rectangle 248"/>
          <p:cNvSpPr>
            <a:spLocks noChangeArrowheads="1"/>
          </p:cNvSpPr>
          <p:nvPr/>
        </p:nvSpPr>
        <p:spPr bwMode="auto">
          <a:xfrm>
            <a:off x="4241800" y="4546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25" name="Rectangle 249"/>
          <p:cNvSpPr>
            <a:spLocks noChangeArrowheads="1"/>
          </p:cNvSpPr>
          <p:nvPr/>
        </p:nvSpPr>
        <p:spPr bwMode="auto">
          <a:xfrm>
            <a:off x="4419600" y="4546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26" name="Rectangle 250"/>
          <p:cNvSpPr>
            <a:spLocks noChangeArrowheads="1"/>
          </p:cNvSpPr>
          <p:nvPr/>
        </p:nvSpPr>
        <p:spPr bwMode="auto">
          <a:xfrm>
            <a:off x="4597400" y="4546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27" name="Rectangle 251"/>
          <p:cNvSpPr>
            <a:spLocks noChangeArrowheads="1"/>
          </p:cNvSpPr>
          <p:nvPr/>
        </p:nvSpPr>
        <p:spPr bwMode="auto">
          <a:xfrm>
            <a:off x="6184900" y="4191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28" name="Rectangle 252"/>
          <p:cNvSpPr>
            <a:spLocks noChangeArrowheads="1"/>
          </p:cNvSpPr>
          <p:nvPr/>
        </p:nvSpPr>
        <p:spPr bwMode="auto">
          <a:xfrm>
            <a:off x="6362700" y="41910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629" name="Rectangle 253"/>
          <p:cNvSpPr>
            <a:spLocks noChangeArrowheads="1"/>
          </p:cNvSpPr>
          <p:nvPr/>
        </p:nvSpPr>
        <p:spPr bwMode="auto">
          <a:xfrm>
            <a:off x="6540500" y="4191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30" name="Rectangle 254"/>
          <p:cNvSpPr>
            <a:spLocks noChangeArrowheads="1"/>
          </p:cNvSpPr>
          <p:nvPr/>
        </p:nvSpPr>
        <p:spPr bwMode="auto">
          <a:xfrm>
            <a:off x="6184900" y="4368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31" name="Rectangle 255"/>
          <p:cNvSpPr>
            <a:spLocks noChangeArrowheads="1"/>
          </p:cNvSpPr>
          <p:nvPr/>
        </p:nvSpPr>
        <p:spPr bwMode="auto">
          <a:xfrm>
            <a:off x="6362700" y="4368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632" name="Rectangle 256"/>
          <p:cNvSpPr>
            <a:spLocks noChangeArrowheads="1"/>
          </p:cNvSpPr>
          <p:nvPr/>
        </p:nvSpPr>
        <p:spPr bwMode="auto">
          <a:xfrm>
            <a:off x="6540500" y="4368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33" name="Rectangle 257"/>
          <p:cNvSpPr>
            <a:spLocks noChangeArrowheads="1"/>
          </p:cNvSpPr>
          <p:nvPr/>
        </p:nvSpPr>
        <p:spPr bwMode="auto">
          <a:xfrm>
            <a:off x="6184900" y="4546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634" name="Rectangle 258"/>
          <p:cNvSpPr>
            <a:spLocks noChangeArrowheads="1"/>
          </p:cNvSpPr>
          <p:nvPr/>
        </p:nvSpPr>
        <p:spPr bwMode="auto">
          <a:xfrm>
            <a:off x="6362700" y="4546600"/>
            <a:ext cx="17780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7635" name="Rectangle 259"/>
          <p:cNvSpPr>
            <a:spLocks noChangeArrowheads="1"/>
          </p:cNvSpPr>
          <p:nvPr/>
        </p:nvSpPr>
        <p:spPr bwMode="auto">
          <a:xfrm>
            <a:off x="6540500" y="4546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36" name="Rectangle 260"/>
          <p:cNvSpPr>
            <a:spLocks noChangeArrowheads="1"/>
          </p:cNvSpPr>
          <p:nvPr/>
        </p:nvSpPr>
        <p:spPr bwMode="auto">
          <a:xfrm>
            <a:off x="7156450" y="4191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37" name="Rectangle 261"/>
          <p:cNvSpPr>
            <a:spLocks noChangeArrowheads="1"/>
          </p:cNvSpPr>
          <p:nvPr/>
        </p:nvSpPr>
        <p:spPr bwMode="auto">
          <a:xfrm>
            <a:off x="7334250" y="41910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638" name="Rectangle 262"/>
          <p:cNvSpPr>
            <a:spLocks noChangeArrowheads="1"/>
          </p:cNvSpPr>
          <p:nvPr/>
        </p:nvSpPr>
        <p:spPr bwMode="auto">
          <a:xfrm>
            <a:off x="7512050" y="4191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39" name="Rectangle 263"/>
          <p:cNvSpPr>
            <a:spLocks noChangeArrowheads="1"/>
          </p:cNvSpPr>
          <p:nvPr/>
        </p:nvSpPr>
        <p:spPr bwMode="auto">
          <a:xfrm>
            <a:off x="7156450" y="4368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40" name="Rectangle 264"/>
          <p:cNvSpPr>
            <a:spLocks noChangeArrowheads="1"/>
          </p:cNvSpPr>
          <p:nvPr/>
        </p:nvSpPr>
        <p:spPr bwMode="auto">
          <a:xfrm>
            <a:off x="7334250" y="4368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641" name="Rectangle 265"/>
          <p:cNvSpPr>
            <a:spLocks noChangeArrowheads="1"/>
          </p:cNvSpPr>
          <p:nvPr/>
        </p:nvSpPr>
        <p:spPr bwMode="auto">
          <a:xfrm>
            <a:off x="7512050" y="4368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42" name="Rectangle 266"/>
          <p:cNvSpPr>
            <a:spLocks noChangeArrowheads="1"/>
          </p:cNvSpPr>
          <p:nvPr/>
        </p:nvSpPr>
        <p:spPr bwMode="auto">
          <a:xfrm>
            <a:off x="7156450" y="4546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43" name="Rectangle 267"/>
          <p:cNvSpPr>
            <a:spLocks noChangeArrowheads="1"/>
          </p:cNvSpPr>
          <p:nvPr/>
        </p:nvSpPr>
        <p:spPr bwMode="auto">
          <a:xfrm>
            <a:off x="7334250" y="4546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644" name="Rectangle 268"/>
          <p:cNvSpPr>
            <a:spLocks noChangeArrowheads="1"/>
          </p:cNvSpPr>
          <p:nvPr/>
        </p:nvSpPr>
        <p:spPr bwMode="auto">
          <a:xfrm>
            <a:off x="7512050" y="4546600"/>
            <a:ext cx="17780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7645" name="Rectangle 269"/>
          <p:cNvSpPr>
            <a:spLocks noChangeArrowheads="1"/>
          </p:cNvSpPr>
          <p:nvPr/>
        </p:nvSpPr>
        <p:spPr bwMode="auto">
          <a:xfrm>
            <a:off x="3327400" y="4191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46" name="Rectangle 270"/>
          <p:cNvSpPr>
            <a:spLocks noChangeArrowheads="1"/>
          </p:cNvSpPr>
          <p:nvPr/>
        </p:nvSpPr>
        <p:spPr bwMode="auto">
          <a:xfrm>
            <a:off x="3505200" y="41910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647" name="Rectangle 271"/>
          <p:cNvSpPr>
            <a:spLocks noChangeArrowheads="1"/>
          </p:cNvSpPr>
          <p:nvPr/>
        </p:nvSpPr>
        <p:spPr bwMode="auto">
          <a:xfrm>
            <a:off x="3683000" y="4191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48" name="Rectangle 272"/>
          <p:cNvSpPr>
            <a:spLocks noChangeArrowheads="1"/>
          </p:cNvSpPr>
          <p:nvPr/>
        </p:nvSpPr>
        <p:spPr bwMode="auto">
          <a:xfrm>
            <a:off x="3327400" y="4368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649" name="Rectangle 273"/>
          <p:cNvSpPr>
            <a:spLocks noChangeArrowheads="1"/>
          </p:cNvSpPr>
          <p:nvPr/>
        </p:nvSpPr>
        <p:spPr bwMode="auto">
          <a:xfrm>
            <a:off x="3683000" y="4368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50" name="Rectangle 274"/>
          <p:cNvSpPr>
            <a:spLocks noChangeArrowheads="1"/>
          </p:cNvSpPr>
          <p:nvPr/>
        </p:nvSpPr>
        <p:spPr bwMode="auto">
          <a:xfrm>
            <a:off x="3327400" y="4546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51" name="Rectangle 275"/>
          <p:cNvSpPr>
            <a:spLocks noChangeArrowheads="1"/>
          </p:cNvSpPr>
          <p:nvPr/>
        </p:nvSpPr>
        <p:spPr bwMode="auto">
          <a:xfrm>
            <a:off x="3505200" y="4546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52" name="Rectangle 276"/>
          <p:cNvSpPr>
            <a:spLocks noChangeArrowheads="1"/>
          </p:cNvSpPr>
          <p:nvPr/>
        </p:nvSpPr>
        <p:spPr bwMode="auto">
          <a:xfrm>
            <a:off x="3683000" y="4546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53" name="Rectangle 277"/>
          <p:cNvSpPr>
            <a:spLocks noChangeArrowheads="1"/>
          </p:cNvSpPr>
          <p:nvPr/>
        </p:nvSpPr>
        <p:spPr bwMode="auto">
          <a:xfrm>
            <a:off x="2362200" y="4191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54" name="Rectangle 278"/>
          <p:cNvSpPr>
            <a:spLocks noChangeArrowheads="1"/>
          </p:cNvSpPr>
          <p:nvPr/>
        </p:nvSpPr>
        <p:spPr bwMode="auto">
          <a:xfrm>
            <a:off x="2540000" y="41910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655" name="Rectangle 279"/>
          <p:cNvSpPr>
            <a:spLocks noChangeArrowheads="1"/>
          </p:cNvSpPr>
          <p:nvPr/>
        </p:nvSpPr>
        <p:spPr bwMode="auto">
          <a:xfrm>
            <a:off x="2717800" y="4191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656" name="Rectangle 280"/>
          <p:cNvSpPr>
            <a:spLocks noChangeArrowheads="1"/>
          </p:cNvSpPr>
          <p:nvPr/>
        </p:nvSpPr>
        <p:spPr bwMode="auto">
          <a:xfrm>
            <a:off x="2362200" y="4368800"/>
            <a:ext cx="17780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7657" name="Rectangle 281"/>
          <p:cNvSpPr>
            <a:spLocks noChangeArrowheads="1"/>
          </p:cNvSpPr>
          <p:nvPr/>
        </p:nvSpPr>
        <p:spPr bwMode="auto">
          <a:xfrm>
            <a:off x="2540000" y="4368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658" name="Rectangle 282"/>
          <p:cNvSpPr>
            <a:spLocks noChangeArrowheads="1"/>
          </p:cNvSpPr>
          <p:nvPr/>
        </p:nvSpPr>
        <p:spPr bwMode="auto">
          <a:xfrm>
            <a:off x="2717800" y="4368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59" name="Rectangle 283"/>
          <p:cNvSpPr>
            <a:spLocks noChangeArrowheads="1"/>
          </p:cNvSpPr>
          <p:nvPr/>
        </p:nvSpPr>
        <p:spPr bwMode="auto">
          <a:xfrm>
            <a:off x="2362200" y="4546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60" name="Rectangle 284"/>
          <p:cNvSpPr>
            <a:spLocks noChangeArrowheads="1"/>
          </p:cNvSpPr>
          <p:nvPr/>
        </p:nvSpPr>
        <p:spPr bwMode="auto">
          <a:xfrm>
            <a:off x="2540000" y="4546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61" name="Rectangle 285"/>
          <p:cNvSpPr>
            <a:spLocks noChangeArrowheads="1"/>
          </p:cNvSpPr>
          <p:nvPr/>
        </p:nvSpPr>
        <p:spPr bwMode="auto">
          <a:xfrm>
            <a:off x="2717800" y="4546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62" name="Rectangle 286"/>
          <p:cNvSpPr>
            <a:spLocks noChangeArrowheads="1"/>
          </p:cNvSpPr>
          <p:nvPr/>
        </p:nvSpPr>
        <p:spPr bwMode="auto">
          <a:xfrm>
            <a:off x="1371600" y="4191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63" name="Rectangle 287"/>
          <p:cNvSpPr>
            <a:spLocks noChangeArrowheads="1"/>
          </p:cNvSpPr>
          <p:nvPr/>
        </p:nvSpPr>
        <p:spPr bwMode="auto">
          <a:xfrm>
            <a:off x="1549400" y="41910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664" name="Rectangle 288"/>
          <p:cNvSpPr>
            <a:spLocks noChangeArrowheads="1"/>
          </p:cNvSpPr>
          <p:nvPr/>
        </p:nvSpPr>
        <p:spPr bwMode="auto">
          <a:xfrm>
            <a:off x="1727200" y="4191000"/>
            <a:ext cx="17780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7665" name="Rectangle 289"/>
          <p:cNvSpPr>
            <a:spLocks noChangeArrowheads="1"/>
          </p:cNvSpPr>
          <p:nvPr/>
        </p:nvSpPr>
        <p:spPr bwMode="auto">
          <a:xfrm>
            <a:off x="1371600" y="4368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66" name="Rectangle 290"/>
          <p:cNvSpPr>
            <a:spLocks noChangeArrowheads="1"/>
          </p:cNvSpPr>
          <p:nvPr/>
        </p:nvSpPr>
        <p:spPr bwMode="auto">
          <a:xfrm>
            <a:off x="1549400" y="4368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667" name="Rectangle 291"/>
          <p:cNvSpPr>
            <a:spLocks noChangeArrowheads="1"/>
          </p:cNvSpPr>
          <p:nvPr/>
        </p:nvSpPr>
        <p:spPr bwMode="auto">
          <a:xfrm>
            <a:off x="1727200" y="4368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68" name="Rectangle 292"/>
          <p:cNvSpPr>
            <a:spLocks noChangeArrowheads="1"/>
          </p:cNvSpPr>
          <p:nvPr/>
        </p:nvSpPr>
        <p:spPr bwMode="auto">
          <a:xfrm>
            <a:off x="1371600" y="4546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69" name="Rectangle 293"/>
          <p:cNvSpPr>
            <a:spLocks noChangeArrowheads="1"/>
          </p:cNvSpPr>
          <p:nvPr/>
        </p:nvSpPr>
        <p:spPr bwMode="auto">
          <a:xfrm>
            <a:off x="1549400" y="4546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70" name="Rectangle 294"/>
          <p:cNvSpPr>
            <a:spLocks noChangeArrowheads="1"/>
          </p:cNvSpPr>
          <p:nvPr/>
        </p:nvSpPr>
        <p:spPr bwMode="auto">
          <a:xfrm>
            <a:off x="1727200" y="4546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71" name="Rectangle 295"/>
          <p:cNvSpPr>
            <a:spLocks noChangeArrowheads="1"/>
          </p:cNvSpPr>
          <p:nvPr/>
        </p:nvSpPr>
        <p:spPr bwMode="auto">
          <a:xfrm>
            <a:off x="381000" y="4191000"/>
            <a:ext cx="17780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7672" name="Rectangle 296"/>
          <p:cNvSpPr>
            <a:spLocks noChangeArrowheads="1"/>
          </p:cNvSpPr>
          <p:nvPr/>
        </p:nvSpPr>
        <p:spPr bwMode="auto">
          <a:xfrm>
            <a:off x="558800" y="41910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673" name="Rectangle 297"/>
          <p:cNvSpPr>
            <a:spLocks noChangeArrowheads="1"/>
          </p:cNvSpPr>
          <p:nvPr/>
        </p:nvSpPr>
        <p:spPr bwMode="auto">
          <a:xfrm>
            <a:off x="736600" y="4191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74" name="Rectangle 298"/>
          <p:cNvSpPr>
            <a:spLocks noChangeArrowheads="1"/>
          </p:cNvSpPr>
          <p:nvPr/>
        </p:nvSpPr>
        <p:spPr bwMode="auto">
          <a:xfrm>
            <a:off x="381000" y="4368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75" name="Rectangle 299"/>
          <p:cNvSpPr>
            <a:spLocks noChangeArrowheads="1"/>
          </p:cNvSpPr>
          <p:nvPr/>
        </p:nvSpPr>
        <p:spPr bwMode="auto">
          <a:xfrm>
            <a:off x="558800" y="4368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676" name="Rectangle 300"/>
          <p:cNvSpPr>
            <a:spLocks noChangeArrowheads="1"/>
          </p:cNvSpPr>
          <p:nvPr/>
        </p:nvSpPr>
        <p:spPr bwMode="auto">
          <a:xfrm>
            <a:off x="736600" y="4368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77" name="Rectangle 301"/>
          <p:cNvSpPr>
            <a:spLocks noChangeArrowheads="1"/>
          </p:cNvSpPr>
          <p:nvPr/>
        </p:nvSpPr>
        <p:spPr bwMode="auto">
          <a:xfrm>
            <a:off x="381000" y="4546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78" name="Rectangle 302"/>
          <p:cNvSpPr>
            <a:spLocks noChangeArrowheads="1"/>
          </p:cNvSpPr>
          <p:nvPr/>
        </p:nvSpPr>
        <p:spPr bwMode="auto">
          <a:xfrm>
            <a:off x="558800" y="4546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79" name="Rectangle 303"/>
          <p:cNvSpPr>
            <a:spLocks noChangeArrowheads="1"/>
          </p:cNvSpPr>
          <p:nvPr/>
        </p:nvSpPr>
        <p:spPr bwMode="auto">
          <a:xfrm>
            <a:off x="736600" y="4546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80" name="Rectangle 304"/>
          <p:cNvSpPr>
            <a:spLocks noChangeArrowheads="1"/>
          </p:cNvSpPr>
          <p:nvPr/>
        </p:nvSpPr>
        <p:spPr bwMode="auto">
          <a:xfrm>
            <a:off x="5232400" y="4191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81" name="Rectangle 305"/>
          <p:cNvSpPr>
            <a:spLocks noChangeArrowheads="1"/>
          </p:cNvSpPr>
          <p:nvPr/>
        </p:nvSpPr>
        <p:spPr bwMode="auto">
          <a:xfrm>
            <a:off x="5410200" y="41910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682" name="Rectangle 306"/>
          <p:cNvSpPr>
            <a:spLocks noChangeArrowheads="1"/>
          </p:cNvSpPr>
          <p:nvPr/>
        </p:nvSpPr>
        <p:spPr bwMode="auto">
          <a:xfrm>
            <a:off x="5588000" y="4191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83" name="Rectangle 307"/>
          <p:cNvSpPr>
            <a:spLocks noChangeArrowheads="1"/>
          </p:cNvSpPr>
          <p:nvPr/>
        </p:nvSpPr>
        <p:spPr bwMode="auto">
          <a:xfrm>
            <a:off x="5232400" y="4368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84" name="Rectangle 308"/>
          <p:cNvSpPr>
            <a:spLocks noChangeArrowheads="1"/>
          </p:cNvSpPr>
          <p:nvPr/>
        </p:nvSpPr>
        <p:spPr bwMode="auto">
          <a:xfrm>
            <a:off x="5410200" y="4368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685" name="Rectangle 309"/>
          <p:cNvSpPr>
            <a:spLocks noChangeArrowheads="1"/>
          </p:cNvSpPr>
          <p:nvPr/>
        </p:nvSpPr>
        <p:spPr bwMode="auto">
          <a:xfrm>
            <a:off x="5588000" y="4368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86" name="Rectangle 310"/>
          <p:cNvSpPr>
            <a:spLocks noChangeArrowheads="1"/>
          </p:cNvSpPr>
          <p:nvPr/>
        </p:nvSpPr>
        <p:spPr bwMode="auto">
          <a:xfrm>
            <a:off x="5232400" y="4546600"/>
            <a:ext cx="17780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7687" name="Rectangle 311"/>
          <p:cNvSpPr>
            <a:spLocks noChangeArrowheads="1"/>
          </p:cNvSpPr>
          <p:nvPr/>
        </p:nvSpPr>
        <p:spPr bwMode="auto">
          <a:xfrm>
            <a:off x="5410200" y="4546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88" name="Rectangle 312"/>
          <p:cNvSpPr>
            <a:spLocks noChangeArrowheads="1"/>
          </p:cNvSpPr>
          <p:nvPr/>
        </p:nvSpPr>
        <p:spPr bwMode="auto">
          <a:xfrm>
            <a:off x="5588000" y="4546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89" name="Rectangle 313"/>
          <p:cNvSpPr>
            <a:spLocks noChangeArrowheads="1"/>
          </p:cNvSpPr>
          <p:nvPr/>
        </p:nvSpPr>
        <p:spPr bwMode="auto">
          <a:xfrm>
            <a:off x="4241800" y="53340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690" name="Rectangle 314"/>
          <p:cNvSpPr>
            <a:spLocks noChangeArrowheads="1"/>
          </p:cNvSpPr>
          <p:nvPr/>
        </p:nvSpPr>
        <p:spPr bwMode="auto">
          <a:xfrm>
            <a:off x="4419600" y="5334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91" name="Rectangle 315"/>
          <p:cNvSpPr>
            <a:spLocks noChangeArrowheads="1"/>
          </p:cNvSpPr>
          <p:nvPr/>
        </p:nvSpPr>
        <p:spPr bwMode="auto">
          <a:xfrm>
            <a:off x="4597400" y="5334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92" name="Rectangle 316"/>
          <p:cNvSpPr>
            <a:spLocks noChangeArrowheads="1"/>
          </p:cNvSpPr>
          <p:nvPr/>
        </p:nvSpPr>
        <p:spPr bwMode="auto">
          <a:xfrm>
            <a:off x="4241800" y="5511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93" name="Rectangle 317"/>
          <p:cNvSpPr>
            <a:spLocks noChangeArrowheads="1"/>
          </p:cNvSpPr>
          <p:nvPr/>
        </p:nvSpPr>
        <p:spPr bwMode="auto">
          <a:xfrm>
            <a:off x="4419600" y="5511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694" name="Rectangle 318"/>
          <p:cNvSpPr>
            <a:spLocks noChangeArrowheads="1"/>
          </p:cNvSpPr>
          <p:nvPr/>
        </p:nvSpPr>
        <p:spPr bwMode="auto">
          <a:xfrm>
            <a:off x="4597400" y="5511800"/>
            <a:ext cx="17780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7695" name="Rectangle 319"/>
          <p:cNvSpPr>
            <a:spLocks noChangeArrowheads="1"/>
          </p:cNvSpPr>
          <p:nvPr/>
        </p:nvSpPr>
        <p:spPr bwMode="auto">
          <a:xfrm>
            <a:off x="4241800" y="5689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96" name="Rectangle 320"/>
          <p:cNvSpPr>
            <a:spLocks noChangeArrowheads="1"/>
          </p:cNvSpPr>
          <p:nvPr/>
        </p:nvSpPr>
        <p:spPr bwMode="auto">
          <a:xfrm>
            <a:off x="4419600" y="5689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97" name="Rectangle 321"/>
          <p:cNvSpPr>
            <a:spLocks noChangeArrowheads="1"/>
          </p:cNvSpPr>
          <p:nvPr/>
        </p:nvSpPr>
        <p:spPr bwMode="auto">
          <a:xfrm>
            <a:off x="4597400" y="5689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698" name="Rectangle 322"/>
          <p:cNvSpPr>
            <a:spLocks noChangeArrowheads="1"/>
          </p:cNvSpPr>
          <p:nvPr/>
        </p:nvSpPr>
        <p:spPr bwMode="auto">
          <a:xfrm>
            <a:off x="6184900" y="53340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699" name="Rectangle 323"/>
          <p:cNvSpPr>
            <a:spLocks noChangeArrowheads="1"/>
          </p:cNvSpPr>
          <p:nvPr/>
        </p:nvSpPr>
        <p:spPr bwMode="auto">
          <a:xfrm>
            <a:off x="6362700" y="5334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00" name="Rectangle 324"/>
          <p:cNvSpPr>
            <a:spLocks noChangeArrowheads="1"/>
          </p:cNvSpPr>
          <p:nvPr/>
        </p:nvSpPr>
        <p:spPr bwMode="auto">
          <a:xfrm>
            <a:off x="6540500" y="5334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01" name="Rectangle 325"/>
          <p:cNvSpPr>
            <a:spLocks noChangeArrowheads="1"/>
          </p:cNvSpPr>
          <p:nvPr/>
        </p:nvSpPr>
        <p:spPr bwMode="auto">
          <a:xfrm>
            <a:off x="6184900" y="5511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02" name="Rectangle 326"/>
          <p:cNvSpPr>
            <a:spLocks noChangeArrowheads="1"/>
          </p:cNvSpPr>
          <p:nvPr/>
        </p:nvSpPr>
        <p:spPr bwMode="auto">
          <a:xfrm>
            <a:off x="6362700" y="5511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703" name="Rectangle 327"/>
          <p:cNvSpPr>
            <a:spLocks noChangeArrowheads="1"/>
          </p:cNvSpPr>
          <p:nvPr/>
        </p:nvSpPr>
        <p:spPr bwMode="auto">
          <a:xfrm>
            <a:off x="6540500" y="5511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04" name="Rectangle 328"/>
          <p:cNvSpPr>
            <a:spLocks noChangeArrowheads="1"/>
          </p:cNvSpPr>
          <p:nvPr/>
        </p:nvSpPr>
        <p:spPr bwMode="auto">
          <a:xfrm>
            <a:off x="6184900" y="5689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705" name="Rectangle 329"/>
          <p:cNvSpPr>
            <a:spLocks noChangeArrowheads="1"/>
          </p:cNvSpPr>
          <p:nvPr/>
        </p:nvSpPr>
        <p:spPr bwMode="auto">
          <a:xfrm>
            <a:off x="6362700" y="5689600"/>
            <a:ext cx="17780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7706" name="Rectangle 330"/>
          <p:cNvSpPr>
            <a:spLocks noChangeArrowheads="1"/>
          </p:cNvSpPr>
          <p:nvPr/>
        </p:nvSpPr>
        <p:spPr bwMode="auto">
          <a:xfrm>
            <a:off x="6540500" y="5689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07" name="Rectangle 331"/>
          <p:cNvSpPr>
            <a:spLocks noChangeArrowheads="1"/>
          </p:cNvSpPr>
          <p:nvPr/>
        </p:nvSpPr>
        <p:spPr bwMode="auto">
          <a:xfrm>
            <a:off x="7156450" y="53340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708" name="Rectangle 332"/>
          <p:cNvSpPr>
            <a:spLocks noChangeArrowheads="1"/>
          </p:cNvSpPr>
          <p:nvPr/>
        </p:nvSpPr>
        <p:spPr bwMode="auto">
          <a:xfrm>
            <a:off x="7334250" y="5334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09" name="Rectangle 333"/>
          <p:cNvSpPr>
            <a:spLocks noChangeArrowheads="1"/>
          </p:cNvSpPr>
          <p:nvPr/>
        </p:nvSpPr>
        <p:spPr bwMode="auto">
          <a:xfrm>
            <a:off x="7512050" y="5334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10" name="Rectangle 334"/>
          <p:cNvSpPr>
            <a:spLocks noChangeArrowheads="1"/>
          </p:cNvSpPr>
          <p:nvPr/>
        </p:nvSpPr>
        <p:spPr bwMode="auto">
          <a:xfrm>
            <a:off x="7156450" y="5511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11" name="Rectangle 335"/>
          <p:cNvSpPr>
            <a:spLocks noChangeArrowheads="1"/>
          </p:cNvSpPr>
          <p:nvPr/>
        </p:nvSpPr>
        <p:spPr bwMode="auto">
          <a:xfrm>
            <a:off x="7334250" y="5511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712" name="Rectangle 336"/>
          <p:cNvSpPr>
            <a:spLocks noChangeArrowheads="1"/>
          </p:cNvSpPr>
          <p:nvPr/>
        </p:nvSpPr>
        <p:spPr bwMode="auto">
          <a:xfrm>
            <a:off x="7512050" y="5511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13" name="Rectangle 337"/>
          <p:cNvSpPr>
            <a:spLocks noChangeArrowheads="1"/>
          </p:cNvSpPr>
          <p:nvPr/>
        </p:nvSpPr>
        <p:spPr bwMode="auto">
          <a:xfrm>
            <a:off x="7156450" y="5689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14" name="Rectangle 338"/>
          <p:cNvSpPr>
            <a:spLocks noChangeArrowheads="1"/>
          </p:cNvSpPr>
          <p:nvPr/>
        </p:nvSpPr>
        <p:spPr bwMode="auto">
          <a:xfrm>
            <a:off x="7334250" y="5689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715" name="Rectangle 339"/>
          <p:cNvSpPr>
            <a:spLocks noChangeArrowheads="1"/>
          </p:cNvSpPr>
          <p:nvPr/>
        </p:nvSpPr>
        <p:spPr bwMode="auto">
          <a:xfrm>
            <a:off x="7512050" y="5689600"/>
            <a:ext cx="17780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7716" name="Rectangle 340"/>
          <p:cNvSpPr>
            <a:spLocks noChangeArrowheads="1"/>
          </p:cNvSpPr>
          <p:nvPr/>
        </p:nvSpPr>
        <p:spPr bwMode="auto">
          <a:xfrm>
            <a:off x="3327400" y="53340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717" name="Rectangle 341"/>
          <p:cNvSpPr>
            <a:spLocks noChangeArrowheads="1"/>
          </p:cNvSpPr>
          <p:nvPr/>
        </p:nvSpPr>
        <p:spPr bwMode="auto">
          <a:xfrm>
            <a:off x="3505200" y="5334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18" name="Rectangle 342"/>
          <p:cNvSpPr>
            <a:spLocks noChangeArrowheads="1"/>
          </p:cNvSpPr>
          <p:nvPr/>
        </p:nvSpPr>
        <p:spPr bwMode="auto">
          <a:xfrm>
            <a:off x="3683000" y="5334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19" name="Rectangle 343"/>
          <p:cNvSpPr>
            <a:spLocks noChangeArrowheads="1"/>
          </p:cNvSpPr>
          <p:nvPr/>
        </p:nvSpPr>
        <p:spPr bwMode="auto">
          <a:xfrm>
            <a:off x="3327400" y="5511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720" name="Rectangle 344"/>
          <p:cNvSpPr>
            <a:spLocks noChangeArrowheads="1"/>
          </p:cNvSpPr>
          <p:nvPr/>
        </p:nvSpPr>
        <p:spPr bwMode="auto">
          <a:xfrm>
            <a:off x="3505200" y="5511800"/>
            <a:ext cx="17780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7721" name="Rectangle 345"/>
          <p:cNvSpPr>
            <a:spLocks noChangeArrowheads="1"/>
          </p:cNvSpPr>
          <p:nvPr/>
        </p:nvSpPr>
        <p:spPr bwMode="auto">
          <a:xfrm>
            <a:off x="3683000" y="5511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22" name="Rectangle 346"/>
          <p:cNvSpPr>
            <a:spLocks noChangeArrowheads="1"/>
          </p:cNvSpPr>
          <p:nvPr/>
        </p:nvSpPr>
        <p:spPr bwMode="auto">
          <a:xfrm>
            <a:off x="3327400" y="5689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23" name="Rectangle 347"/>
          <p:cNvSpPr>
            <a:spLocks noChangeArrowheads="1"/>
          </p:cNvSpPr>
          <p:nvPr/>
        </p:nvSpPr>
        <p:spPr bwMode="auto">
          <a:xfrm>
            <a:off x="3505200" y="5689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24" name="Rectangle 348"/>
          <p:cNvSpPr>
            <a:spLocks noChangeArrowheads="1"/>
          </p:cNvSpPr>
          <p:nvPr/>
        </p:nvSpPr>
        <p:spPr bwMode="auto">
          <a:xfrm>
            <a:off x="3683000" y="5689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25" name="Rectangle 349"/>
          <p:cNvSpPr>
            <a:spLocks noChangeArrowheads="1"/>
          </p:cNvSpPr>
          <p:nvPr/>
        </p:nvSpPr>
        <p:spPr bwMode="auto">
          <a:xfrm>
            <a:off x="2362200" y="53340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726" name="Rectangle 350"/>
          <p:cNvSpPr>
            <a:spLocks noChangeArrowheads="1"/>
          </p:cNvSpPr>
          <p:nvPr/>
        </p:nvSpPr>
        <p:spPr bwMode="auto">
          <a:xfrm>
            <a:off x="2540000" y="5334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27" name="Rectangle 351"/>
          <p:cNvSpPr>
            <a:spLocks noChangeArrowheads="1"/>
          </p:cNvSpPr>
          <p:nvPr/>
        </p:nvSpPr>
        <p:spPr bwMode="auto">
          <a:xfrm>
            <a:off x="2717800" y="5334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728" name="Rectangle 352"/>
          <p:cNvSpPr>
            <a:spLocks noChangeArrowheads="1"/>
          </p:cNvSpPr>
          <p:nvPr/>
        </p:nvSpPr>
        <p:spPr bwMode="auto">
          <a:xfrm>
            <a:off x="2362200" y="5511800"/>
            <a:ext cx="17780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7729" name="Rectangle 353"/>
          <p:cNvSpPr>
            <a:spLocks noChangeArrowheads="1"/>
          </p:cNvSpPr>
          <p:nvPr/>
        </p:nvSpPr>
        <p:spPr bwMode="auto">
          <a:xfrm>
            <a:off x="2540000" y="5511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730" name="Rectangle 354"/>
          <p:cNvSpPr>
            <a:spLocks noChangeArrowheads="1"/>
          </p:cNvSpPr>
          <p:nvPr/>
        </p:nvSpPr>
        <p:spPr bwMode="auto">
          <a:xfrm>
            <a:off x="2717800" y="5511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31" name="Rectangle 355"/>
          <p:cNvSpPr>
            <a:spLocks noChangeArrowheads="1"/>
          </p:cNvSpPr>
          <p:nvPr/>
        </p:nvSpPr>
        <p:spPr bwMode="auto">
          <a:xfrm>
            <a:off x="2362200" y="5689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32" name="Rectangle 356"/>
          <p:cNvSpPr>
            <a:spLocks noChangeArrowheads="1"/>
          </p:cNvSpPr>
          <p:nvPr/>
        </p:nvSpPr>
        <p:spPr bwMode="auto">
          <a:xfrm>
            <a:off x="2540000" y="5689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33" name="Rectangle 357"/>
          <p:cNvSpPr>
            <a:spLocks noChangeArrowheads="1"/>
          </p:cNvSpPr>
          <p:nvPr/>
        </p:nvSpPr>
        <p:spPr bwMode="auto">
          <a:xfrm>
            <a:off x="2717800" y="5689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34" name="Rectangle 358"/>
          <p:cNvSpPr>
            <a:spLocks noChangeArrowheads="1"/>
          </p:cNvSpPr>
          <p:nvPr/>
        </p:nvSpPr>
        <p:spPr bwMode="auto">
          <a:xfrm>
            <a:off x="1371600" y="53340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735" name="Rectangle 359"/>
          <p:cNvSpPr>
            <a:spLocks noChangeArrowheads="1"/>
          </p:cNvSpPr>
          <p:nvPr/>
        </p:nvSpPr>
        <p:spPr bwMode="auto">
          <a:xfrm>
            <a:off x="1549400" y="5334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736" name="Rectangle 360"/>
          <p:cNvSpPr>
            <a:spLocks noChangeArrowheads="1"/>
          </p:cNvSpPr>
          <p:nvPr/>
        </p:nvSpPr>
        <p:spPr bwMode="auto">
          <a:xfrm>
            <a:off x="1727200" y="5334000"/>
            <a:ext cx="17780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7737" name="Rectangle 361"/>
          <p:cNvSpPr>
            <a:spLocks noChangeArrowheads="1"/>
          </p:cNvSpPr>
          <p:nvPr/>
        </p:nvSpPr>
        <p:spPr bwMode="auto">
          <a:xfrm>
            <a:off x="1371600" y="5511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38" name="Rectangle 362"/>
          <p:cNvSpPr>
            <a:spLocks noChangeArrowheads="1"/>
          </p:cNvSpPr>
          <p:nvPr/>
        </p:nvSpPr>
        <p:spPr bwMode="auto">
          <a:xfrm>
            <a:off x="1549400" y="5511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739" name="Rectangle 363"/>
          <p:cNvSpPr>
            <a:spLocks noChangeArrowheads="1"/>
          </p:cNvSpPr>
          <p:nvPr/>
        </p:nvSpPr>
        <p:spPr bwMode="auto">
          <a:xfrm>
            <a:off x="1727200" y="5511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40" name="Rectangle 364"/>
          <p:cNvSpPr>
            <a:spLocks noChangeArrowheads="1"/>
          </p:cNvSpPr>
          <p:nvPr/>
        </p:nvSpPr>
        <p:spPr bwMode="auto">
          <a:xfrm>
            <a:off x="1371600" y="5689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41" name="Rectangle 365"/>
          <p:cNvSpPr>
            <a:spLocks noChangeArrowheads="1"/>
          </p:cNvSpPr>
          <p:nvPr/>
        </p:nvSpPr>
        <p:spPr bwMode="auto">
          <a:xfrm>
            <a:off x="1549400" y="5689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42" name="Rectangle 366"/>
          <p:cNvSpPr>
            <a:spLocks noChangeArrowheads="1"/>
          </p:cNvSpPr>
          <p:nvPr/>
        </p:nvSpPr>
        <p:spPr bwMode="auto">
          <a:xfrm>
            <a:off x="1727200" y="5689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43" name="Rectangle 367"/>
          <p:cNvSpPr>
            <a:spLocks noChangeArrowheads="1"/>
          </p:cNvSpPr>
          <p:nvPr/>
        </p:nvSpPr>
        <p:spPr bwMode="auto">
          <a:xfrm>
            <a:off x="381000" y="53340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744" name="Rectangle 368"/>
          <p:cNvSpPr>
            <a:spLocks noChangeArrowheads="1"/>
          </p:cNvSpPr>
          <p:nvPr/>
        </p:nvSpPr>
        <p:spPr bwMode="auto">
          <a:xfrm>
            <a:off x="558800" y="5334000"/>
            <a:ext cx="17780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7745" name="Rectangle 369"/>
          <p:cNvSpPr>
            <a:spLocks noChangeArrowheads="1"/>
          </p:cNvSpPr>
          <p:nvPr/>
        </p:nvSpPr>
        <p:spPr bwMode="auto">
          <a:xfrm>
            <a:off x="736600" y="5334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46" name="Rectangle 370"/>
          <p:cNvSpPr>
            <a:spLocks noChangeArrowheads="1"/>
          </p:cNvSpPr>
          <p:nvPr/>
        </p:nvSpPr>
        <p:spPr bwMode="auto">
          <a:xfrm>
            <a:off x="381000" y="5511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47" name="Rectangle 371"/>
          <p:cNvSpPr>
            <a:spLocks noChangeArrowheads="1"/>
          </p:cNvSpPr>
          <p:nvPr/>
        </p:nvSpPr>
        <p:spPr bwMode="auto">
          <a:xfrm>
            <a:off x="558800" y="5511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748" name="Rectangle 372"/>
          <p:cNvSpPr>
            <a:spLocks noChangeArrowheads="1"/>
          </p:cNvSpPr>
          <p:nvPr/>
        </p:nvSpPr>
        <p:spPr bwMode="auto">
          <a:xfrm>
            <a:off x="736600" y="5511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49" name="Rectangle 373"/>
          <p:cNvSpPr>
            <a:spLocks noChangeArrowheads="1"/>
          </p:cNvSpPr>
          <p:nvPr/>
        </p:nvSpPr>
        <p:spPr bwMode="auto">
          <a:xfrm>
            <a:off x="381000" y="5689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50" name="Rectangle 374"/>
          <p:cNvSpPr>
            <a:spLocks noChangeArrowheads="1"/>
          </p:cNvSpPr>
          <p:nvPr/>
        </p:nvSpPr>
        <p:spPr bwMode="auto">
          <a:xfrm>
            <a:off x="558800" y="5689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51" name="Rectangle 375"/>
          <p:cNvSpPr>
            <a:spLocks noChangeArrowheads="1"/>
          </p:cNvSpPr>
          <p:nvPr/>
        </p:nvSpPr>
        <p:spPr bwMode="auto">
          <a:xfrm>
            <a:off x="736600" y="5689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52" name="Rectangle 376"/>
          <p:cNvSpPr>
            <a:spLocks noChangeArrowheads="1"/>
          </p:cNvSpPr>
          <p:nvPr/>
        </p:nvSpPr>
        <p:spPr bwMode="auto">
          <a:xfrm>
            <a:off x="5232400" y="5334000"/>
            <a:ext cx="177800" cy="17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7753" name="Rectangle 377"/>
          <p:cNvSpPr>
            <a:spLocks noChangeArrowheads="1"/>
          </p:cNvSpPr>
          <p:nvPr/>
        </p:nvSpPr>
        <p:spPr bwMode="auto">
          <a:xfrm>
            <a:off x="5410200" y="5334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54" name="Rectangle 378"/>
          <p:cNvSpPr>
            <a:spLocks noChangeArrowheads="1"/>
          </p:cNvSpPr>
          <p:nvPr/>
        </p:nvSpPr>
        <p:spPr bwMode="auto">
          <a:xfrm>
            <a:off x="5588000" y="53340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55" name="Rectangle 379"/>
          <p:cNvSpPr>
            <a:spLocks noChangeArrowheads="1"/>
          </p:cNvSpPr>
          <p:nvPr/>
        </p:nvSpPr>
        <p:spPr bwMode="auto">
          <a:xfrm>
            <a:off x="5232400" y="5511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56" name="Rectangle 380"/>
          <p:cNvSpPr>
            <a:spLocks noChangeArrowheads="1"/>
          </p:cNvSpPr>
          <p:nvPr/>
        </p:nvSpPr>
        <p:spPr bwMode="auto">
          <a:xfrm>
            <a:off x="5410200" y="5511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757" name="Rectangle 381"/>
          <p:cNvSpPr>
            <a:spLocks noChangeArrowheads="1"/>
          </p:cNvSpPr>
          <p:nvPr/>
        </p:nvSpPr>
        <p:spPr bwMode="auto">
          <a:xfrm>
            <a:off x="5588000" y="55118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58" name="Rectangle 382"/>
          <p:cNvSpPr>
            <a:spLocks noChangeArrowheads="1"/>
          </p:cNvSpPr>
          <p:nvPr/>
        </p:nvSpPr>
        <p:spPr bwMode="auto">
          <a:xfrm>
            <a:off x="5232400" y="5689600"/>
            <a:ext cx="17780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7759" name="Rectangle 383"/>
          <p:cNvSpPr>
            <a:spLocks noChangeArrowheads="1"/>
          </p:cNvSpPr>
          <p:nvPr/>
        </p:nvSpPr>
        <p:spPr bwMode="auto">
          <a:xfrm>
            <a:off x="5410200" y="5689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60" name="Rectangle 384"/>
          <p:cNvSpPr>
            <a:spLocks noChangeArrowheads="1"/>
          </p:cNvSpPr>
          <p:nvPr/>
        </p:nvSpPr>
        <p:spPr bwMode="auto">
          <a:xfrm>
            <a:off x="5588000" y="5689600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61" name="Rectangle 385"/>
          <p:cNvSpPr>
            <a:spLocks noChangeArrowheads="1"/>
          </p:cNvSpPr>
          <p:nvPr/>
        </p:nvSpPr>
        <p:spPr bwMode="auto">
          <a:xfrm>
            <a:off x="3505200" y="4368800"/>
            <a:ext cx="17780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7762" name="Rectangle 386"/>
          <p:cNvSpPr>
            <a:spLocks noChangeArrowheads="1"/>
          </p:cNvSpPr>
          <p:nvPr/>
        </p:nvSpPr>
        <p:spPr bwMode="auto">
          <a:xfrm>
            <a:off x="4876800" y="2514600"/>
            <a:ext cx="228600" cy="2286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63" name="Rectangle 387"/>
          <p:cNvSpPr>
            <a:spLocks noChangeArrowheads="1"/>
          </p:cNvSpPr>
          <p:nvPr/>
        </p:nvSpPr>
        <p:spPr bwMode="auto">
          <a:xfrm>
            <a:off x="1981200" y="2514600"/>
            <a:ext cx="228600" cy="2286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64" name="Rectangle 388"/>
          <p:cNvSpPr>
            <a:spLocks noChangeArrowheads="1"/>
          </p:cNvSpPr>
          <p:nvPr/>
        </p:nvSpPr>
        <p:spPr bwMode="auto">
          <a:xfrm>
            <a:off x="990600" y="2514600"/>
            <a:ext cx="228600" cy="2286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65" name="Rectangle 389"/>
          <p:cNvSpPr>
            <a:spLocks noChangeArrowheads="1"/>
          </p:cNvSpPr>
          <p:nvPr/>
        </p:nvSpPr>
        <p:spPr bwMode="auto">
          <a:xfrm>
            <a:off x="990600" y="3429000"/>
            <a:ext cx="228600" cy="2286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66" name="Rectangle 390"/>
          <p:cNvSpPr>
            <a:spLocks noChangeArrowheads="1"/>
          </p:cNvSpPr>
          <p:nvPr/>
        </p:nvSpPr>
        <p:spPr bwMode="auto">
          <a:xfrm>
            <a:off x="2971800" y="3429000"/>
            <a:ext cx="228600" cy="2286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67" name="Rectangle 391"/>
          <p:cNvSpPr>
            <a:spLocks noChangeArrowheads="1"/>
          </p:cNvSpPr>
          <p:nvPr/>
        </p:nvSpPr>
        <p:spPr bwMode="auto">
          <a:xfrm>
            <a:off x="5867400" y="3429000"/>
            <a:ext cx="228600" cy="2286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68" name="Rectangle 392"/>
          <p:cNvSpPr>
            <a:spLocks noChangeArrowheads="1"/>
          </p:cNvSpPr>
          <p:nvPr/>
        </p:nvSpPr>
        <p:spPr bwMode="auto">
          <a:xfrm>
            <a:off x="7848600" y="3429000"/>
            <a:ext cx="228600" cy="2286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69" name="Rectangle 393"/>
          <p:cNvSpPr>
            <a:spLocks noChangeArrowheads="1"/>
          </p:cNvSpPr>
          <p:nvPr/>
        </p:nvSpPr>
        <p:spPr bwMode="auto">
          <a:xfrm>
            <a:off x="990600" y="4572000"/>
            <a:ext cx="228600" cy="2286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70" name="Rectangle 394"/>
          <p:cNvSpPr>
            <a:spLocks noChangeArrowheads="1"/>
          </p:cNvSpPr>
          <p:nvPr/>
        </p:nvSpPr>
        <p:spPr bwMode="auto">
          <a:xfrm>
            <a:off x="1981200" y="4572000"/>
            <a:ext cx="228600" cy="2286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71" name="Rectangle 395"/>
          <p:cNvSpPr>
            <a:spLocks noChangeArrowheads="1"/>
          </p:cNvSpPr>
          <p:nvPr/>
        </p:nvSpPr>
        <p:spPr bwMode="auto">
          <a:xfrm>
            <a:off x="2971800" y="4572000"/>
            <a:ext cx="228600" cy="2286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72" name="Rectangle 396"/>
          <p:cNvSpPr>
            <a:spLocks noChangeArrowheads="1"/>
          </p:cNvSpPr>
          <p:nvPr/>
        </p:nvSpPr>
        <p:spPr bwMode="auto">
          <a:xfrm>
            <a:off x="3962400" y="4572000"/>
            <a:ext cx="228600" cy="2286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73" name="Rectangle 397"/>
          <p:cNvSpPr>
            <a:spLocks noChangeArrowheads="1"/>
          </p:cNvSpPr>
          <p:nvPr/>
        </p:nvSpPr>
        <p:spPr bwMode="auto">
          <a:xfrm>
            <a:off x="4876800" y="4572000"/>
            <a:ext cx="228600" cy="2286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74" name="Rectangle 398"/>
          <p:cNvSpPr>
            <a:spLocks noChangeArrowheads="1"/>
          </p:cNvSpPr>
          <p:nvPr/>
        </p:nvSpPr>
        <p:spPr bwMode="auto">
          <a:xfrm>
            <a:off x="5867400" y="4572000"/>
            <a:ext cx="228600" cy="2286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75" name="Rectangle 399"/>
          <p:cNvSpPr>
            <a:spLocks noChangeArrowheads="1"/>
          </p:cNvSpPr>
          <p:nvPr/>
        </p:nvSpPr>
        <p:spPr bwMode="auto">
          <a:xfrm>
            <a:off x="6858000" y="4572000"/>
            <a:ext cx="228600" cy="2286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76" name="Rectangle 400"/>
          <p:cNvSpPr>
            <a:spLocks noChangeArrowheads="1"/>
          </p:cNvSpPr>
          <p:nvPr/>
        </p:nvSpPr>
        <p:spPr bwMode="auto">
          <a:xfrm>
            <a:off x="7848600" y="4572000"/>
            <a:ext cx="228600" cy="2286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77" name="Rectangle 401"/>
          <p:cNvSpPr>
            <a:spLocks noChangeArrowheads="1"/>
          </p:cNvSpPr>
          <p:nvPr/>
        </p:nvSpPr>
        <p:spPr bwMode="auto">
          <a:xfrm>
            <a:off x="3962400" y="5715000"/>
            <a:ext cx="228600" cy="2286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4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Checkers Case Study</a:t>
            </a:r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0638" y="1060450"/>
            <a:ext cx="4476750" cy="5191125"/>
          </a:xfrm>
        </p:spPr>
        <p:txBody>
          <a:bodyPr/>
          <a:lstStyle/>
          <a:p>
            <a:r>
              <a:rPr lang="en-US" altLang="zh-CN" sz="1600">
                <a:ea typeface="宋体" panose="02010600030101010101" pitchFamily="2" charset="-122"/>
              </a:rPr>
              <a:t>initial board configuration</a:t>
            </a:r>
          </a:p>
          <a:p>
            <a:pPr lvl="1"/>
            <a:r>
              <a:rPr lang="en-US" altLang="zh-CN" sz="1400">
                <a:latin typeface="Capitals" charset="0"/>
                <a:ea typeface="宋体" panose="02010600030101010101" pitchFamily="2" charset="-122"/>
              </a:rPr>
              <a:t>Black	 	</a:t>
            </a:r>
            <a:r>
              <a:rPr lang="en-US" altLang="zh-CN" sz="1400">
                <a:ea typeface="宋体" panose="02010600030101010101" pitchFamily="2" charset="-122"/>
              </a:rPr>
              <a:t>single on 20</a:t>
            </a:r>
            <a:br>
              <a:rPr lang="en-US" altLang="zh-CN" sz="1400">
                <a:ea typeface="宋体" panose="02010600030101010101" pitchFamily="2" charset="-122"/>
              </a:rPr>
            </a:br>
            <a:r>
              <a:rPr lang="en-US" altLang="zh-CN" sz="1400">
                <a:ea typeface="宋体" panose="02010600030101010101" pitchFamily="2" charset="-122"/>
              </a:rPr>
              <a:t>			single on 21</a:t>
            </a:r>
            <a:br>
              <a:rPr lang="en-US" altLang="zh-CN" sz="1400">
                <a:ea typeface="宋体" panose="02010600030101010101" pitchFamily="2" charset="-122"/>
              </a:rPr>
            </a:br>
            <a:r>
              <a:rPr lang="en-US" altLang="zh-CN" sz="1400">
                <a:ea typeface="宋体" panose="02010600030101010101" pitchFamily="2" charset="-122"/>
              </a:rPr>
              <a:t>			king on 31</a:t>
            </a:r>
            <a:endParaRPr lang="en-US" altLang="zh-CN" sz="1400">
              <a:latin typeface="Capitals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400">
                <a:solidFill>
                  <a:schemeClr val="hlink"/>
                </a:solidFill>
                <a:latin typeface="Capitals" charset="0"/>
                <a:ea typeface="宋体" panose="02010600030101010101" pitchFamily="2" charset="-122"/>
              </a:rPr>
              <a:t>Red		</a:t>
            </a:r>
            <a:r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t>single on 23</a:t>
            </a:r>
            <a:br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t>			king on 22</a:t>
            </a:r>
          </a:p>
          <a:p>
            <a:pPr lvl="1"/>
            <a:r>
              <a:rPr lang="en-US" altLang="zh-CN" sz="1400">
                <a:ea typeface="宋体" panose="02010600030101010101" pitchFamily="2" charset="-122"/>
              </a:rPr>
              <a:t>evaluation function</a:t>
            </a:r>
            <a:br>
              <a:rPr lang="en-US" altLang="zh-CN" sz="1400">
                <a:ea typeface="宋体" panose="02010600030101010101" pitchFamily="2" charset="-122"/>
              </a:rPr>
            </a:br>
            <a:r>
              <a:rPr lang="en-US" altLang="zh-CN" sz="1400" i="1">
                <a:ea typeface="宋体" panose="02010600030101010101" pitchFamily="2" charset="-122"/>
              </a:rPr>
              <a:t>E(s) = (5 x</a:t>
            </a:r>
            <a:r>
              <a:rPr lang="en-US" altLang="zh-CN" sz="1400" i="1" baseline="-25000">
                <a:ea typeface="宋体" panose="02010600030101010101" pitchFamily="2" charset="-122"/>
              </a:rPr>
              <a:t>1</a:t>
            </a:r>
            <a:r>
              <a:rPr lang="en-US" altLang="zh-CN" sz="1400" i="1">
                <a:ea typeface="宋体" panose="02010600030101010101" pitchFamily="2" charset="-122"/>
              </a:rPr>
              <a:t> + x</a:t>
            </a:r>
            <a:r>
              <a:rPr lang="en-US" altLang="zh-CN" sz="1400" i="1" baseline="-25000">
                <a:ea typeface="宋体" panose="02010600030101010101" pitchFamily="2" charset="-122"/>
              </a:rPr>
              <a:t>2</a:t>
            </a:r>
            <a:r>
              <a:rPr lang="en-US" altLang="zh-CN" sz="1400" i="1">
                <a:ea typeface="宋体" panose="02010600030101010101" pitchFamily="2" charset="-122"/>
              </a:rPr>
              <a:t>) - (5r</a:t>
            </a:r>
            <a:r>
              <a:rPr lang="en-US" altLang="zh-CN" sz="1400" i="1" baseline="-25000">
                <a:ea typeface="宋体" panose="02010600030101010101" pitchFamily="2" charset="-122"/>
              </a:rPr>
              <a:t>1</a:t>
            </a:r>
            <a:r>
              <a:rPr lang="en-US" altLang="zh-CN" sz="1400" i="1">
                <a:ea typeface="宋体" panose="02010600030101010101" pitchFamily="2" charset="-122"/>
              </a:rPr>
              <a:t> + r</a:t>
            </a:r>
            <a:r>
              <a:rPr lang="en-US" altLang="zh-CN" sz="1400" i="1" baseline="-25000">
                <a:ea typeface="宋体" panose="02010600030101010101" pitchFamily="2" charset="-122"/>
              </a:rPr>
              <a:t>2</a:t>
            </a:r>
            <a:r>
              <a:rPr lang="en-US" altLang="zh-CN" sz="1400" i="1">
                <a:ea typeface="宋体" panose="02010600030101010101" pitchFamily="2" charset="-122"/>
              </a:rPr>
              <a:t>)</a:t>
            </a:r>
          </a:p>
          <a:p>
            <a:pPr lvl="2">
              <a:buFontTx/>
              <a:buNone/>
            </a:pPr>
            <a:r>
              <a:rPr lang="en-US" altLang="zh-CN" sz="1500">
                <a:ea typeface="宋体" panose="02010600030101010101" pitchFamily="2" charset="-122"/>
              </a:rPr>
              <a:t>where </a:t>
            </a:r>
          </a:p>
          <a:p>
            <a:pPr lvl="2">
              <a:buFontTx/>
              <a:buNone/>
            </a:pPr>
            <a:r>
              <a:rPr lang="en-US" altLang="zh-CN" sz="1500">
                <a:ea typeface="宋体" panose="02010600030101010101" pitchFamily="2" charset="-122"/>
              </a:rPr>
              <a:t>	</a:t>
            </a:r>
            <a:r>
              <a:rPr lang="en-US" altLang="zh-CN" sz="1500" i="1">
                <a:ea typeface="宋体" panose="02010600030101010101" pitchFamily="2" charset="-122"/>
              </a:rPr>
              <a:t>x</a:t>
            </a:r>
            <a:r>
              <a:rPr lang="en-US" altLang="zh-CN" sz="1500" i="1" baseline="-25000">
                <a:ea typeface="宋体" panose="02010600030101010101" pitchFamily="2" charset="-122"/>
              </a:rPr>
              <a:t>1</a:t>
            </a:r>
            <a:r>
              <a:rPr lang="en-US" altLang="zh-CN" sz="1500">
                <a:ea typeface="宋体" panose="02010600030101010101" pitchFamily="2" charset="-122"/>
              </a:rPr>
              <a:t> = black king advantage, </a:t>
            </a:r>
          </a:p>
          <a:p>
            <a:pPr lvl="2">
              <a:buFontTx/>
              <a:buNone/>
            </a:pPr>
            <a:r>
              <a:rPr lang="en-US" altLang="zh-CN" sz="1500">
                <a:ea typeface="宋体" panose="02010600030101010101" pitchFamily="2" charset="-122"/>
              </a:rPr>
              <a:t>	</a:t>
            </a:r>
            <a:r>
              <a:rPr lang="en-US" altLang="zh-CN" sz="1500" i="1">
                <a:ea typeface="宋体" panose="02010600030101010101" pitchFamily="2" charset="-122"/>
              </a:rPr>
              <a:t>x</a:t>
            </a:r>
            <a:r>
              <a:rPr lang="en-US" altLang="zh-CN" sz="1500" i="1" baseline="-25000">
                <a:ea typeface="宋体" panose="02010600030101010101" pitchFamily="2" charset="-122"/>
              </a:rPr>
              <a:t>2</a:t>
            </a:r>
            <a:r>
              <a:rPr lang="en-US" altLang="zh-CN" sz="1500">
                <a:ea typeface="宋体" panose="02010600030101010101" pitchFamily="2" charset="-122"/>
              </a:rPr>
              <a:t> = black single advantage,</a:t>
            </a:r>
          </a:p>
          <a:p>
            <a:pPr lvl="2">
              <a:buFontTx/>
              <a:buNone/>
            </a:pPr>
            <a:r>
              <a:rPr lang="en-US" altLang="zh-CN" sz="1500">
                <a:ea typeface="宋体" panose="02010600030101010101" pitchFamily="2" charset="-122"/>
              </a:rPr>
              <a:t>	 </a:t>
            </a:r>
            <a:r>
              <a:rPr lang="en-US" altLang="zh-CN" sz="1500" i="1">
                <a:ea typeface="宋体" panose="02010600030101010101" pitchFamily="2" charset="-122"/>
              </a:rPr>
              <a:t>r</a:t>
            </a:r>
            <a:r>
              <a:rPr lang="en-US" altLang="zh-CN" sz="1500" i="1" baseline="-25000">
                <a:ea typeface="宋体" panose="02010600030101010101" pitchFamily="2" charset="-122"/>
              </a:rPr>
              <a:t>1</a:t>
            </a:r>
            <a:r>
              <a:rPr lang="en-US" altLang="zh-CN" sz="1500">
                <a:ea typeface="宋体" panose="02010600030101010101" pitchFamily="2" charset="-122"/>
              </a:rPr>
              <a:t> = red king advantage, </a:t>
            </a:r>
          </a:p>
          <a:p>
            <a:pPr lvl="2">
              <a:buFontTx/>
              <a:buNone/>
            </a:pPr>
            <a:r>
              <a:rPr lang="en-US" altLang="zh-CN" sz="1500">
                <a:ea typeface="宋体" panose="02010600030101010101" pitchFamily="2" charset="-122"/>
              </a:rPr>
              <a:t>	</a:t>
            </a:r>
            <a:r>
              <a:rPr lang="en-US" altLang="zh-CN" sz="1500" i="1">
                <a:ea typeface="宋体" panose="02010600030101010101" pitchFamily="2" charset="-122"/>
              </a:rPr>
              <a:t>r</a:t>
            </a:r>
            <a:r>
              <a:rPr lang="en-US" altLang="zh-CN" sz="1500" i="1" baseline="-25000">
                <a:ea typeface="宋体" panose="02010600030101010101" pitchFamily="2" charset="-122"/>
              </a:rPr>
              <a:t>2</a:t>
            </a:r>
            <a:r>
              <a:rPr lang="en-US" altLang="zh-CN" sz="1500">
                <a:ea typeface="宋体" panose="02010600030101010101" pitchFamily="2" charset="-122"/>
              </a:rPr>
              <a:t> = red single advantage</a:t>
            </a:r>
          </a:p>
          <a:p>
            <a:pPr lvl="2">
              <a:buFontTx/>
              <a:buNone/>
            </a:pPr>
            <a:endParaRPr lang="en-US" altLang="zh-CN" sz="1500">
              <a:ea typeface="宋体" panose="02010600030101010101" pitchFamily="2" charset="-122"/>
            </a:endParaRPr>
          </a:p>
          <a:p>
            <a:pPr lvl="1"/>
            <a:endParaRPr lang="en-US" altLang="zh-CN" sz="1400">
              <a:ea typeface="宋体" panose="02010600030101010101" pitchFamily="2" charset="-122"/>
            </a:endParaRPr>
          </a:p>
        </p:txBody>
      </p:sp>
      <p:grpSp>
        <p:nvGrpSpPr>
          <p:cNvPr id="358483" name="Group 83"/>
          <p:cNvGrpSpPr>
            <a:grpSpLocks/>
          </p:cNvGrpSpPr>
          <p:nvPr/>
        </p:nvGrpSpPr>
        <p:grpSpPr bwMode="auto">
          <a:xfrm>
            <a:off x="5638800" y="1676400"/>
            <a:ext cx="3048000" cy="3048000"/>
            <a:chOff x="3552" y="1056"/>
            <a:chExt cx="1920" cy="1920"/>
          </a:xfrm>
        </p:grpSpPr>
        <p:sp>
          <p:nvSpPr>
            <p:cNvPr id="358402" name="Rectangle 2"/>
            <p:cNvSpPr>
              <a:spLocks noChangeArrowheads="1"/>
            </p:cNvSpPr>
            <p:nvPr/>
          </p:nvSpPr>
          <p:spPr bwMode="auto">
            <a:xfrm flipH="1">
              <a:off x="4512" y="273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358405" name="Rectangle 5"/>
            <p:cNvSpPr>
              <a:spLocks noChangeArrowheads="1"/>
            </p:cNvSpPr>
            <p:nvPr/>
          </p:nvSpPr>
          <p:spPr bwMode="auto">
            <a:xfrm>
              <a:off x="3552" y="105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06" name="Rectangle 6"/>
            <p:cNvSpPr>
              <a:spLocks noChangeArrowheads="1"/>
            </p:cNvSpPr>
            <p:nvPr/>
          </p:nvSpPr>
          <p:spPr bwMode="auto">
            <a:xfrm>
              <a:off x="3792" y="105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58407" name="Rectangle 7"/>
            <p:cNvSpPr>
              <a:spLocks noChangeArrowheads="1"/>
            </p:cNvSpPr>
            <p:nvPr/>
          </p:nvSpPr>
          <p:spPr bwMode="auto">
            <a:xfrm>
              <a:off x="4032" y="105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08" name="Rectangle 8"/>
            <p:cNvSpPr>
              <a:spLocks noChangeArrowheads="1"/>
            </p:cNvSpPr>
            <p:nvPr/>
          </p:nvSpPr>
          <p:spPr bwMode="auto">
            <a:xfrm>
              <a:off x="4272" y="105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58409" name="Rectangle 9"/>
            <p:cNvSpPr>
              <a:spLocks noChangeArrowheads="1"/>
            </p:cNvSpPr>
            <p:nvPr/>
          </p:nvSpPr>
          <p:spPr bwMode="auto">
            <a:xfrm>
              <a:off x="4752" y="105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58410" name="Rectangle 10"/>
            <p:cNvSpPr>
              <a:spLocks noChangeArrowheads="1"/>
            </p:cNvSpPr>
            <p:nvPr/>
          </p:nvSpPr>
          <p:spPr bwMode="auto">
            <a:xfrm>
              <a:off x="4992" y="105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1" name="Rectangle 11"/>
            <p:cNvSpPr>
              <a:spLocks noChangeArrowheads="1"/>
            </p:cNvSpPr>
            <p:nvPr/>
          </p:nvSpPr>
          <p:spPr bwMode="auto">
            <a:xfrm>
              <a:off x="5232" y="105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58412" name="Rectangle 12"/>
            <p:cNvSpPr>
              <a:spLocks noChangeArrowheads="1"/>
            </p:cNvSpPr>
            <p:nvPr/>
          </p:nvSpPr>
          <p:spPr bwMode="auto">
            <a:xfrm flipH="1">
              <a:off x="5232" y="129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endParaRPr lang="zh-CN" altLang="en-US" b="0" baseline="-2500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8413" name="Rectangle 13"/>
            <p:cNvSpPr>
              <a:spLocks noChangeArrowheads="1"/>
            </p:cNvSpPr>
            <p:nvPr/>
          </p:nvSpPr>
          <p:spPr bwMode="auto">
            <a:xfrm flipH="1">
              <a:off x="4992" y="129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58414" name="Rectangle 14"/>
            <p:cNvSpPr>
              <a:spLocks noChangeArrowheads="1"/>
            </p:cNvSpPr>
            <p:nvPr/>
          </p:nvSpPr>
          <p:spPr bwMode="auto">
            <a:xfrm flipH="1">
              <a:off x="4752" y="129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5" name="Rectangle 15"/>
            <p:cNvSpPr>
              <a:spLocks noChangeArrowheads="1"/>
            </p:cNvSpPr>
            <p:nvPr/>
          </p:nvSpPr>
          <p:spPr bwMode="auto">
            <a:xfrm flipH="1">
              <a:off x="4272" y="129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6" name="Rectangle 16"/>
            <p:cNvSpPr>
              <a:spLocks noChangeArrowheads="1"/>
            </p:cNvSpPr>
            <p:nvPr/>
          </p:nvSpPr>
          <p:spPr bwMode="auto">
            <a:xfrm flipH="1">
              <a:off x="4032" y="129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58417" name="Rectangle 17"/>
            <p:cNvSpPr>
              <a:spLocks noChangeArrowheads="1"/>
            </p:cNvSpPr>
            <p:nvPr/>
          </p:nvSpPr>
          <p:spPr bwMode="auto">
            <a:xfrm flipH="1">
              <a:off x="3792" y="129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8" name="Rectangle 18"/>
            <p:cNvSpPr>
              <a:spLocks noChangeArrowheads="1"/>
            </p:cNvSpPr>
            <p:nvPr/>
          </p:nvSpPr>
          <p:spPr bwMode="auto">
            <a:xfrm flipH="1">
              <a:off x="3552" y="129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58419" name="Rectangle 19"/>
            <p:cNvSpPr>
              <a:spLocks noChangeArrowheads="1"/>
            </p:cNvSpPr>
            <p:nvPr/>
          </p:nvSpPr>
          <p:spPr bwMode="auto">
            <a:xfrm>
              <a:off x="3552" y="153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20" name="Rectangle 20"/>
            <p:cNvSpPr>
              <a:spLocks noChangeArrowheads="1"/>
            </p:cNvSpPr>
            <p:nvPr/>
          </p:nvSpPr>
          <p:spPr bwMode="auto">
            <a:xfrm>
              <a:off x="3792" y="153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58421" name="Rectangle 21"/>
            <p:cNvSpPr>
              <a:spLocks noChangeArrowheads="1"/>
            </p:cNvSpPr>
            <p:nvPr/>
          </p:nvSpPr>
          <p:spPr bwMode="auto">
            <a:xfrm>
              <a:off x="4032" y="153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22" name="Rectangle 22"/>
            <p:cNvSpPr>
              <a:spLocks noChangeArrowheads="1"/>
            </p:cNvSpPr>
            <p:nvPr/>
          </p:nvSpPr>
          <p:spPr bwMode="auto">
            <a:xfrm>
              <a:off x="4272" y="153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58423" name="Rectangle 23"/>
            <p:cNvSpPr>
              <a:spLocks noChangeArrowheads="1"/>
            </p:cNvSpPr>
            <p:nvPr/>
          </p:nvSpPr>
          <p:spPr bwMode="auto">
            <a:xfrm>
              <a:off x="4752" y="153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58424" name="Rectangle 24"/>
            <p:cNvSpPr>
              <a:spLocks noChangeArrowheads="1"/>
            </p:cNvSpPr>
            <p:nvPr/>
          </p:nvSpPr>
          <p:spPr bwMode="auto">
            <a:xfrm>
              <a:off x="4992" y="153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25" name="Rectangle 25"/>
            <p:cNvSpPr>
              <a:spLocks noChangeArrowheads="1"/>
            </p:cNvSpPr>
            <p:nvPr/>
          </p:nvSpPr>
          <p:spPr bwMode="auto">
            <a:xfrm>
              <a:off x="5232" y="153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358426" name="Rectangle 26"/>
            <p:cNvSpPr>
              <a:spLocks noChangeArrowheads="1"/>
            </p:cNvSpPr>
            <p:nvPr/>
          </p:nvSpPr>
          <p:spPr bwMode="auto">
            <a:xfrm flipH="1">
              <a:off x="5232" y="177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endParaRPr lang="zh-CN" altLang="en-US" b="0" baseline="-2500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8427" name="Rectangle 27"/>
            <p:cNvSpPr>
              <a:spLocks noChangeArrowheads="1"/>
            </p:cNvSpPr>
            <p:nvPr/>
          </p:nvSpPr>
          <p:spPr bwMode="auto">
            <a:xfrm flipH="1">
              <a:off x="4992" y="177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358428" name="Rectangle 28"/>
            <p:cNvSpPr>
              <a:spLocks noChangeArrowheads="1"/>
            </p:cNvSpPr>
            <p:nvPr/>
          </p:nvSpPr>
          <p:spPr bwMode="auto">
            <a:xfrm flipH="1">
              <a:off x="4752" y="177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29" name="Rectangle 29"/>
            <p:cNvSpPr>
              <a:spLocks noChangeArrowheads="1"/>
            </p:cNvSpPr>
            <p:nvPr/>
          </p:nvSpPr>
          <p:spPr bwMode="auto">
            <a:xfrm flipH="1">
              <a:off x="4272" y="177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30" name="Rectangle 30"/>
            <p:cNvSpPr>
              <a:spLocks noChangeArrowheads="1"/>
            </p:cNvSpPr>
            <p:nvPr/>
          </p:nvSpPr>
          <p:spPr bwMode="auto">
            <a:xfrm flipH="1">
              <a:off x="4032" y="177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358431" name="Rectangle 31"/>
            <p:cNvSpPr>
              <a:spLocks noChangeArrowheads="1"/>
            </p:cNvSpPr>
            <p:nvPr/>
          </p:nvSpPr>
          <p:spPr bwMode="auto">
            <a:xfrm flipH="1">
              <a:off x="3792" y="177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32" name="Rectangle 32"/>
            <p:cNvSpPr>
              <a:spLocks noChangeArrowheads="1"/>
            </p:cNvSpPr>
            <p:nvPr/>
          </p:nvSpPr>
          <p:spPr bwMode="auto">
            <a:xfrm flipH="1">
              <a:off x="3552" y="177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358433" name="Rectangle 33"/>
            <p:cNvSpPr>
              <a:spLocks noChangeArrowheads="1"/>
            </p:cNvSpPr>
            <p:nvPr/>
          </p:nvSpPr>
          <p:spPr bwMode="auto">
            <a:xfrm>
              <a:off x="3552" y="201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34" name="Rectangle 34"/>
            <p:cNvSpPr>
              <a:spLocks noChangeArrowheads="1"/>
            </p:cNvSpPr>
            <p:nvPr/>
          </p:nvSpPr>
          <p:spPr bwMode="auto">
            <a:xfrm>
              <a:off x="3792" y="201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358435" name="Rectangle 35"/>
            <p:cNvSpPr>
              <a:spLocks noChangeArrowheads="1"/>
            </p:cNvSpPr>
            <p:nvPr/>
          </p:nvSpPr>
          <p:spPr bwMode="auto">
            <a:xfrm>
              <a:off x="4032" y="201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36" name="Rectangle 36"/>
            <p:cNvSpPr>
              <a:spLocks noChangeArrowheads="1"/>
            </p:cNvSpPr>
            <p:nvPr/>
          </p:nvSpPr>
          <p:spPr bwMode="auto">
            <a:xfrm>
              <a:off x="4272" y="201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358437" name="Rectangle 37"/>
            <p:cNvSpPr>
              <a:spLocks noChangeArrowheads="1"/>
            </p:cNvSpPr>
            <p:nvPr/>
          </p:nvSpPr>
          <p:spPr bwMode="auto">
            <a:xfrm>
              <a:off x="4752" y="201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19</a:t>
              </a:r>
            </a:p>
          </p:txBody>
        </p:sp>
        <p:sp>
          <p:nvSpPr>
            <p:cNvPr id="358438" name="Rectangle 38"/>
            <p:cNvSpPr>
              <a:spLocks noChangeArrowheads="1"/>
            </p:cNvSpPr>
            <p:nvPr/>
          </p:nvSpPr>
          <p:spPr bwMode="auto">
            <a:xfrm>
              <a:off x="4992" y="201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39" name="Rectangle 39"/>
            <p:cNvSpPr>
              <a:spLocks noChangeArrowheads="1"/>
            </p:cNvSpPr>
            <p:nvPr/>
          </p:nvSpPr>
          <p:spPr bwMode="auto">
            <a:xfrm>
              <a:off x="5232" y="201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358440" name="Rectangle 40"/>
            <p:cNvSpPr>
              <a:spLocks noChangeArrowheads="1"/>
            </p:cNvSpPr>
            <p:nvPr/>
          </p:nvSpPr>
          <p:spPr bwMode="auto">
            <a:xfrm flipH="1">
              <a:off x="5232" y="225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endParaRPr lang="zh-CN" altLang="en-US" b="0" baseline="-2500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8441" name="Rectangle 41"/>
            <p:cNvSpPr>
              <a:spLocks noChangeArrowheads="1"/>
            </p:cNvSpPr>
            <p:nvPr/>
          </p:nvSpPr>
          <p:spPr bwMode="auto">
            <a:xfrm flipH="1">
              <a:off x="4992" y="225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358442" name="Rectangle 42"/>
            <p:cNvSpPr>
              <a:spLocks noChangeArrowheads="1"/>
            </p:cNvSpPr>
            <p:nvPr/>
          </p:nvSpPr>
          <p:spPr bwMode="auto">
            <a:xfrm flipH="1">
              <a:off x="4752" y="225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43" name="Rectangle 43"/>
            <p:cNvSpPr>
              <a:spLocks noChangeArrowheads="1"/>
            </p:cNvSpPr>
            <p:nvPr/>
          </p:nvSpPr>
          <p:spPr bwMode="auto">
            <a:xfrm flipH="1">
              <a:off x="4272" y="225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44" name="Rectangle 44"/>
            <p:cNvSpPr>
              <a:spLocks noChangeArrowheads="1"/>
            </p:cNvSpPr>
            <p:nvPr/>
          </p:nvSpPr>
          <p:spPr bwMode="auto">
            <a:xfrm flipH="1">
              <a:off x="4032" y="225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22</a:t>
              </a:r>
            </a:p>
          </p:txBody>
        </p:sp>
        <p:sp>
          <p:nvSpPr>
            <p:cNvPr id="358445" name="Rectangle 45"/>
            <p:cNvSpPr>
              <a:spLocks noChangeArrowheads="1"/>
            </p:cNvSpPr>
            <p:nvPr/>
          </p:nvSpPr>
          <p:spPr bwMode="auto">
            <a:xfrm flipH="1">
              <a:off x="3792" y="225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46" name="Rectangle 46"/>
            <p:cNvSpPr>
              <a:spLocks noChangeArrowheads="1"/>
            </p:cNvSpPr>
            <p:nvPr/>
          </p:nvSpPr>
          <p:spPr bwMode="auto">
            <a:xfrm flipH="1">
              <a:off x="3552" y="225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358447" name="Rectangle 47"/>
            <p:cNvSpPr>
              <a:spLocks noChangeArrowheads="1"/>
            </p:cNvSpPr>
            <p:nvPr/>
          </p:nvSpPr>
          <p:spPr bwMode="auto">
            <a:xfrm>
              <a:off x="3552" y="249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48" name="Rectangle 48"/>
            <p:cNvSpPr>
              <a:spLocks noChangeArrowheads="1"/>
            </p:cNvSpPr>
            <p:nvPr/>
          </p:nvSpPr>
          <p:spPr bwMode="auto">
            <a:xfrm>
              <a:off x="3792" y="249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25</a:t>
              </a:r>
            </a:p>
          </p:txBody>
        </p:sp>
        <p:sp>
          <p:nvSpPr>
            <p:cNvPr id="358449" name="Rectangle 49"/>
            <p:cNvSpPr>
              <a:spLocks noChangeArrowheads="1"/>
            </p:cNvSpPr>
            <p:nvPr/>
          </p:nvSpPr>
          <p:spPr bwMode="auto">
            <a:xfrm>
              <a:off x="4032" y="249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0" name="Rectangle 50"/>
            <p:cNvSpPr>
              <a:spLocks noChangeArrowheads="1"/>
            </p:cNvSpPr>
            <p:nvPr/>
          </p:nvSpPr>
          <p:spPr bwMode="auto">
            <a:xfrm>
              <a:off x="4272" y="249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358451" name="Rectangle 51"/>
            <p:cNvSpPr>
              <a:spLocks noChangeArrowheads="1"/>
            </p:cNvSpPr>
            <p:nvPr/>
          </p:nvSpPr>
          <p:spPr bwMode="auto">
            <a:xfrm>
              <a:off x="4752" y="249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27</a:t>
              </a:r>
            </a:p>
          </p:txBody>
        </p:sp>
        <p:sp>
          <p:nvSpPr>
            <p:cNvPr id="358452" name="Rectangle 52"/>
            <p:cNvSpPr>
              <a:spLocks noChangeArrowheads="1"/>
            </p:cNvSpPr>
            <p:nvPr/>
          </p:nvSpPr>
          <p:spPr bwMode="auto">
            <a:xfrm>
              <a:off x="4992" y="249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3" name="Rectangle 53"/>
            <p:cNvSpPr>
              <a:spLocks noChangeArrowheads="1"/>
            </p:cNvSpPr>
            <p:nvPr/>
          </p:nvSpPr>
          <p:spPr bwMode="auto">
            <a:xfrm>
              <a:off x="5232" y="249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28</a:t>
              </a:r>
            </a:p>
          </p:txBody>
        </p:sp>
        <p:sp>
          <p:nvSpPr>
            <p:cNvPr id="358454" name="Rectangle 54"/>
            <p:cNvSpPr>
              <a:spLocks noChangeArrowheads="1"/>
            </p:cNvSpPr>
            <p:nvPr/>
          </p:nvSpPr>
          <p:spPr bwMode="auto">
            <a:xfrm flipH="1">
              <a:off x="5232" y="273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5" name="Rectangle 55"/>
            <p:cNvSpPr>
              <a:spLocks noChangeArrowheads="1"/>
            </p:cNvSpPr>
            <p:nvPr/>
          </p:nvSpPr>
          <p:spPr bwMode="auto">
            <a:xfrm flipH="1">
              <a:off x="4992" y="273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358456" name="Rectangle 56"/>
            <p:cNvSpPr>
              <a:spLocks noChangeArrowheads="1"/>
            </p:cNvSpPr>
            <p:nvPr/>
          </p:nvSpPr>
          <p:spPr bwMode="auto">
            <a:xfrm flipH="1">
              <a:off x="4752" y="273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7" name="Rectangle 57"/>
            <p:cNvSpPr>
              <a:spLocks noChangeArrowheads="1"/>
            </p:cNvSpPr>
            <p:nvPr/>
          </p:nvSpPr>
          <p:spPr bwMode="auto">
            <a:xfrm flipH="1">
              <a:off x="4272" y="273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8" name="Rectangle 58"/>
            <p:cNvSpPr>
              <a:spLocks noChangeArrowheads="1"/>
            </p:cNvSpPr>
            <p:nvPr/>
          </p:nvSpPr>
          <p:spPr bwMode="auto">
            <a:xfrm flipH="1">
              <a:off x="4032" y="273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358459" name="Rectangle 59"/>
            <p:cNvSpPr>
              <a:spLocks noChangeArrowheads="1"/>
            </p:cNvSpPr>
            <p:nvPr/>
          </p:nvSpPr>
          <p:spPr bwMode="auto">
            <a:xfrm flipH="1">
              <a:off x="3792" y="273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0" name="Rectangle 60"/>
            <p:cNvSpPr>
              <a:spLocks noChangeArrowheads="1"/>
            </p:cNvSpPr>
            <p:nvPr/>
          </p:nvSpPr>
          <p:spPr bwMode="auto">
            <a:xfrm flipH="1">
              <a:off x="3552" y="273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29</a:t>
              </a:r>
            </a:p>
          </p:txBody>
        </p:sp>
        <p:sp>
          <p:nvSpPr>
            <p:cNvPr id="358461" name="AutoShape 61"/>
            <p:cNvSpPr>
              <a:spLocks noChangeArrowheads="1"/>
            </p:cNvSpPr>
            <p:nvPr/>
          </p:nvSpPr>
          <p:spPr bwMode="auto">
            <a:xfrm>
              <a:off x="4032" y="2256"/>
              <a:ext cx="240" cy="240"/>
            </a:xfrm>
            <a:prstGeom prst="sun">
              <a:avLst>
                <a:gd name="adj" fmla="val 2500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endParaRPr lang="zh-CN" altLang="en-US" b="0" baseline="-2500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8462" name="AutoShape 62"/>
            <p:cNvSpPr>
              <a:spLocks noChangeArrowheads="1"/>
            </p:cNvSpPr>
            <p:nvPr/>
          </p:nvSpPr>
          <p:spPr bwMode="auto">
            <a:xfrm>
              <a:off x="4512" y="2736"/>
              <a:ext cx="240" cy="240"/>
            </a:xfrm>
            <a:prstGeom prst="sun">
              <a:avLst>
                <a:gd name="adj" fmla="val 2500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endParaRPr lang="zh-CN" altLang="en-US" b="0" baseline="-25000">
                <a:ea typeface="宋体" panose="02010600030101010101" pitchFamily="2" charset="-122"/>
              </a:endParaRPr>
            </a:p>
          </p:txBody>
        </p:sp>
        <p:sp>
          <p:nvSpPr>
            <p:cNvPr id="358463" name="Rectangle 63"/>
            <p:cNvSpPr>
              <a:spLocks noChangeArrowheads="1"/>
            </p:cNvSpPr>
            <p:nvPr/>
          </p:nvSpPr>
          <p:spPr bwMode="auto">
            <a:xfrm>
              <a:off x="4512" y="105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4" name="Rectangle 64"/>
            <p:cNvSpPr>
              <a:spLocks noChangeArrowheads="1"/>
            </p:cNvSpPr>
            <p:nvPr/>
          </p:nvSpPr>
          <p:spPr bwMode="auto">
            <a:xfrm flipH="1">
              <a:off x="4512" y="129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58465" name="Rectangle 65"/>
            <p:cNvSpPr>
              <a:spLocks noChangeArrowheads="1"/>
            </p:cNvSpPr>
            <p:nvPr/>
          </p:nvSpPr>
          <p:spPr bwMode="auto">
            <a:xfrm>
              <a:off x="4512" y="153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6" name="Rectangle 66"/>
            <p:cNvSpPr>
              <a:spLocks noChangeArrowheads="1"/>
            </p:cNvSpPr>
            <p:nvPr/>
          </p:nvSpPr>
          <p:spPr bwMode="auto">
            <a:xfrm flipH="1">
              <a:off x="4512" y="177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358467" name="Rectangle 67"/>
            <p:cNvSpPr>
              <a:spLocks noChangeArrowheads="1"/>
            </p:cNvSpPr>
            <p:nvPr/>
          </p:nvSpPr>
          <p:spPr bwMode="auto">
            <a:xfrm>
              <a:off x="4512" y="201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8" name="Rectangle 68"/>
            <p:cNvSpPr>
              <a:spLocks noChangeArrowheads="1"/>
            </p:cNvSpPr>
            <p:nvPr/>
          </p:nvSpPr>
          <p:spPr bwMode="auto">
            <a:xfrm flipH="1">
              <a:off x="4512" y="225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23</a:t>
              </a:r>
            </a:p>
          </p:txBody>
        </p:sp>
        <p:sp>
          <p:nvSpPr>
            <p:cNvPr id="358469" name="Rectangle 69"/>
            <p:cNvSpPr>
              <a:spLocks noChangeArrowheads="1"/>
            </p:cNvSpPr>
            <p:nvPr/>
          </p:nvSpPr>
          <p:spPr bwMode="auto">
            <a:xfrm>
              <a:off x="4512" y="249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0" name="Oval 70"/>
            <p:cNvSpPr>
              <a:spLocks noChangeArrowheads="1"/>
            </p:cNvSpPr>
            <p:nvPr/>
          </p:nvSpPr>
          <p:spPr bwMode="auto">
            <a:xfrm>
              <a:off x="3600" y="2304"/>
              <a:ext cx="144" cy="14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endParaRPr lang="zh-CN" altLang="en-US" b="0" baseline="-25000">
                <a:ea typeface="宋体" panose="02010600030101010101" pitchFamily="2" charset="-122"/>
              </a:endParaRPr>
            </a:p>
          </p:txBody>
        </p:sp>
        <p:sp>
          <p:nvSpPr>
            <p:cNvPr id="358471" name="Oval 71"/>
            <p:cNvSpPr>
              <a:spLocks noChangeArrowheads="1"/>
            </p:cNvSpPr>
            <p:nvPr/>
          </p:nvSpPr>
          <p:spPr bwMode="auto">
            <a:xfrm>
              <a:off x="4560" y="2304"/>
              <a:ext cx="144" cy="144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endParaRPr lang="zh-CN" altLang="en-US" b="0" baseline="-25000">
                <a:ea typeface="宋体" panose="02010600030101010101" pitchFamily="2" charset="-122"/>
              </a:endParaRPr>
            </a:p>
          </p:txBody>
        </p:sp>
        <p:sp>
          <p:nvSpPr>
            <p:cNvPr id="358472" name="Oval 72"/>
            <p:cNvSpPr>
              <a:spLocks noChangeArrowheads="1"/>
            </p:cNvSpPr>
            <p:nvPr/>
          </p:nvSpPr>
          <p:spPr bwMode="auto">
            <a:xfrm>
              <a:off x="5280" y="2064"/>
              <a:ext cx="144" cy="14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endParaRPr lang="zh-CN" altLang="en-US" b="0" baseline="-25000">
                <a:ea typeface="宋体" panose="02010600030101010101" pitchFamily="2" charset="-122"/>
              </a:endParaRPr>
            </a:p>
          </p:txBody>
        </p:sp>
        <p:sp>
          <p:nvSpPr>
            <p:cNvPr id="358473" name="Line 73"/>
            <p:cNvSpPr>
              <a:spLocks noChangeShapeType="1"/>
            </p:cNvSpPr>
            <p:nvPr/>
          </p:nvSpPr>
          <p:spPr bwMode="auto">
            <a:xfrm flipV="1">
              <a:off x="3696" y="2160"/>
              <a:ext cx="192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4" name="Line 74"/>
            <p:cNvSpPr>
              <a:spLocks noChangeShapeType="1"/>
            </p:cNvSpPr>
            <p:nvPr/>
          </p:nvSpPr>
          <p:spPr bwMode="auto">
            <a:xfrm flipV="1">
              <a:off x="4656" y="2640"/>
              <a:ext cx="192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5" name="Line 75"/>
            <p:cNvSpPr>
              <a:spLocks noChangeShapeType="1"/>
            </p:cNvSpPr>
            <p:nvPr/>
          </p:nvSpPr>
          <p:spPr bwMode="auto">
            <a:xfrm flipH="1" flipV="1">
              <a:off x="5136" y="1920"/>
              <a:ext cx="192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6" name="Line 76"/>
            <p:cNvSpPr>
              <a:spLocks noChangeShapeType="1"/>
            </p:cNvSpPr>
            <p:nvPr/>
          </p:nvSpPr>
          <p:spPr bwMode="auto">
            <a:xfrm flipH="1" flipV="1">
              <a:off x="4416" y="2640"/>
              <a:ext cx="192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7" name="Line 77"/>
            <p:cNvSpPr>
              <a:spLocks noChangeShapeType="1"/>
            </p:cNvSpPr>
            <p:nvPr/>
          </p:nvSpPr>
          <p:spPr bwMode="auto">
            <a:xfrm flipH="1" flipV="1">
              <a:off x="3936" y="2160"/>
              <a:ext cx="19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8" name="Line 78"/>
            <p:cNvSpPr>
              <a:spLocks noChangeShapeType="1"/>
            </p:cNvSpPr>
            <p:nvPr/>
          </p:nvSpPr>
          <p:spPr bwMode="auto">
            <a:xfrm flipH="1">
              <a:off x="4416" y="2400"/>
              <a:ext cx="19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9" name="Line 79"/>
            <p:cNvSpPr>
              <a:spLocks noChangeShapeType="1"/>
            </p:cNvSpPr>
            <p:nvPr/>
          </p:nvSpPr>
          <p:spPr bwMode="auto">
            <a:xfrm>
              <a:off x="4656" y="2400"/>
              <a:ext cx="19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0" name="Line 80"/>
            <p:cNvSpPr>
              <a:spLocks noChangeShapeType="1"/>
            </p:cNvSpPr>
            <p:nvPr/>
          </p:nvSpPr>
          <p:spPr bwMode="auto">
            <a:xfrm>
              <a:off x="4176" y="2400"/>
              <a:ext cx="19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1" name="Line 81"/>
            <p:cNvSpPr>
              <a:spLocks noChangeShapeType="1"/>
            </p:cNvSpPr>
            <p:nvPr/>
          </p:nvSpPr>
          <p:spPr bwMode="auto">
            <a:xfrm flipH="1">
              <a:off x="3936" y="2400"/>
              <a:ext cx="19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2" name="Line 82"/>
            <p:cNvSpPr>
              <a:spLocks noChangeShapeType="1"/>
            </p:cNvSpPr>
            <p:nvPr/>
          </p:nvSpPr>
          <p:spPr bwMode="auto">
            <a:xfrm rot="10800000" flipH="1">
              <a:off x="4176" y="2160"/>
              <a:ext cx="19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630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450" name="Group 2"/>
          <p:cNvGrpSpPr>
            <a:grpSpLocks/>
          </p:cNvGrpSpPr>
          <p:nvPr/>
        </p:nvGrpSpPr>
        <p:grpSpPr bwMode="auto">
          <a:xfrm>
            <a:off x="3962400" y="5638800"/>
            <a:ext cx="282575" cy="533400"/>
            <a:chOff x="-34" y="3552"/>
            <a:chExt cx="178" cy="336"/>
          </a:xfrm>
        </p:grpSpPr>
        <p:sp>
          <p:nvSpPr>
            <p:cNvPr id="360451" name="AutoShape 3"/>
            <p:cNvSpPr>
              <a:spLocks noChangeArrowheads="1"/>
            </p:cNvSpPr>
            <p:nvPr/>
          </p:nvSpPr>
          <p:spPr bwMode="auto">
            <a:xfrm>
              <a:off x="1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452" name="Text Box 4"/>
            <p:cNvSpPr txBox="1">
              <a:spLocks noChangeArrowheads="1"/>
            </p:cNvSpPr>
            <p:nvPr/>
          </p:nvSpPr>
          <p:spPr bwMode="auto">
            <a:xfrm>
              <a:off x="-3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0453" name="AutoShape 5"/>
          <p:cNvCxnSpPr>
            <a:cxnSpLocks noChangeShapeType="1"/>
            <a:stCxn id="360451" idx="0"/>
            <a:endCxn id="360455" idx="3"/>
          </p:cNvCxnSpPr>
          <p:nvPr/>
        </p:nvCxnSpPr>
        <p:spPr bwMode="auto">
          <a:xfrm flipV="1">
            <a:off x="4114800" y="4572000"/>
            <a:ext cx="76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454" name="Group 6"/>
          <p:cNvGrpSpPr>
            <a:grpSpLocks/>
          </p:cNvGrpSpPr>
          <p:nvPr/>
        </p:nvGrpSpPr>
        <p:grpSpPr bwMode="auto">
          <a:xfrm>
            <a:off x="3908425" y="4267200"/>
            <a:ext cx="358775" cy="304800"/>
            <a:chOff x="398" y="2832"/>
            <a:chExt cx="226" cy="192"/>
          </a:xfrm>
        </p:grpSpPr>
        <p:sp>
          <p:nvSpPr>
            <p:cNvPr id="360455" name="AutoShape 7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456" name="Text Box 8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0457" name="AutoShape 9"/>
          <p:cNvCxnSpPr>
            <a:cxnSpLocks noChangeShapeType="1"/>
            <a:stCxn id="360455" idx="0"/>
            <a:endCxn id="360595" idx="3"/>
          </p:cNvCxnSpPr>
          <p:nvPr/>
        </p:nvCxnSpPr>
        <p:spPr bwMode="auto">
          <a:xfrm flipH="1" flipV="1">
            <a:off x="3711575" y="2971800"/>
            <a:ext cx="47942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458" name="Group 10"/>
          <p:cNvGrpSpPr>
            <a:grpSpLocks/>
          </p:cNvGrpSpPr>
          <p:nvPr/>
        </p:nvGrpSpPr>
        <p:grpSpPr bwMode="auto">
          <a:xfrm>
            <a:off x="4267200" y="5638800"/>
            <a:ext cx="282575" cy="533400"/>
            <a:chOff x="158" y="3552"/>
            <a:chExt cx="178" cy="336"/>
          </a:xfrm>
        </p:grpSpPr>
        <p:sp>
          <p:nvSpPr>
            <p:cNvPr id="360459" name="AutoShape 11"/>
            <p:cNvSpPr>
              <a:spLocks noChangeArrowheads="1"/>
            </p:cNvSpPr>
            <p:nvPr/>
          </p:nvSpPr>
          <p:spPr bwMode="auto">
            <a:xfrm>
              <a:off x="20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460" name="Text Box 12"/>
            <p:cNvSpPr txBox="1">
              <a:spLocks noChangeArrowheads="1"/>
            </p:cNvSpPr>
            <p:nvPr/>
          </p:nvSpPr>
          <p:spPr bwMode="auto">
            <a:xfrm>
              <a:off x="158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0461" name="AutoShape 13"/>
          <p:cNvCxnSpPr>
            <a:cxnSpLocks noChangeShapeType="1"/>
            <a:stCxn id="360459" idx="0"/>
            <a:endCxn id="360455" idx="3"/>
          </p:cNvCxnSpPr>
          <p:nvPr/>
        </p:nvCxnSpPr>
        <p:spPr bwMode="auto">
          <a:xfrm flipH="1" flipV="1">
            <a:off x="4191000" y="4572000"/>
            <a:ext cx="2286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462" name="Group 14"/>
          <p:cNvGrpSpPr>
            <a:grpSpLocks/>
          </p:cNvGrpSpPr>
          <p:nvPr/>
        </p:nvGrpSpPr>
        <p:grpSpPr bwMode="auto">
          <a:xfrm>
            <a:off x="4572000" y="5638800"/>
            <a:ext cx="282575" cy="533400"/>
            <a:chOff x="350" y="3552"/>
            <a:chExt cx="178" cy="336"/>
          </a:xfrm>
        </p:grpSpPr>
        <p:sp>
          <p:nvSpPr>
            <p:cNvPr id="360463" name="AutoShape 15"/>
            <p:cNvSpPr>
              <a:spLocks noChangeArrowheads="1"/>
            </p:cNvSpPr>
            <p:nvPr/>
          </p:nvSpPr>
          <p:spPr bwMode="auto">
            <a:xfrm>
              <a:off x="39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464" name="Text Box 16"/>
            <p:cNvSpPr txBox="1">
              <a:spLocks noChangeArrowheads="1"/>
            </p:cNvSpPr>
            <p:nvPr/>
          </p:nvSpPr>
          <p:spPr bwMode="auto">
            <a:xfrm>
              <a:off x="35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0465" name="AutoShape 17"/>
          <p:cNvCxnSpPr>
            <a:cxnSpLocks noChangeShapeType="1"/>
            <a:stCxn id="360463" idx="0"/>
            <a:endCxn id="360455" idx="3"/>
          </p:cNvCxnSpPr>
          <p:nvPr/>
        </p:nvCxnSpPr>
        <p:spPr bwMode="auto">
          <a:xfrm flipH="1" flipV="1">
            <a:off x="4191000" y="4572000"/>
            <a:ext cx="533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466" name="Group 18"/>
          <p:cNvGrpSpPr>
            <a:grpSpLocks/>
          </p:cNvGrpSpPr>
          <p:nvPr/>
        </p:nvGrpSpPr>
        <p:grpSpPr bwMode="auto">
          <a:xfrm>
            <a:off x="4876800" y="5638800"/>
            <a:ext cx="282575" cy="533400"/>
            <a:chOff x="542" y="3552"/>
            <a:chExt cx="178" cy="336"/>
          </a:xfrm>
        </p:grpSpPr>
        <p:sp>
          <p:nvSpPr>
            <p:cNvPr id="360467" name="AutoShape 19"/>
            <p:cNvSpPr>
              <a:spLocks noChangeArrowheads="1"/>
            </p:cNvSpPr>
            <p:nvPr/>
          </p:nvSpPr>
          <p:spPr bwMode="auto">
            <a:xfrm>
              <a:off x="59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468" name="Text Box 20"/>
            <p:cNvSpPr txBox="1">
              <a:spLocks noChangeArrowheads="1"/>
            </p:cNvSpPr>
            <p:nvPr/>
          </p:nvSpPr>
          <p:spPr bwMode="auto">
            <a:xfrm>
              <a:off x="54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0469" name="AutoShape 21"/>
          <p:cNvCxnSpPr>
            <a:cxnSpLocks noChangeShapeType="1"/>
            <a:stCxn id="360467" idx="0"/>
            <a:endCxn id="360455" idx="3"/>
          </p:cNvCxnSpPr>
          <p:nvPr/>
        </p:nvCxnSpPr>
        <p:spPr bwMode="auto">
          <a:xfrm flipH="1" flipV="1">
            <a:off x="4191000" y="4572000"/>
            <a:ext cx="838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470" name="Group 22"/>
          <p:cNvGrpSpPr>
            <a:grpSpLocks/>
          </p:cNvGrpSpPr>
          <p:nvPr/>
        </p:nvGrpSpPr>
        <p:grpSpPr bwMode="auto">
          <a:xfrm>
            <a:off x="5289550" y="5638800"/>
            <a:ext cx="282575" cy="533400"/>
            <a:chOff x="802" y="3552"/>
            <a:chExt cx="178" cy="336"/>
          </a:xfrm>
        </p:grpSpPr>
        <p:sp>
          <p:nvSpPr>
            <p:cNvPr id="360471" name="AutoShape 23"/>
            <p:cNvSpPr>
              <a:spLocks noChangeArrowheads="1"/>
            </p:cNvSpPr>
            <p:nvPr/>
          </p:nvSpPr>
          <p:spPr bwMode="auto">
            <a:xfrm>
              <a:off x="85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472" name="Text Box 24"/>
            <p:cNvSpPr txBox="1">
              <a:spLocks noChangeArrowheads="1"/>
            </p:cNvSpPr>
            <p:nvPr/>
          </p:nvSpPr>
          <p:spPr bwMode="auto">
            <a:xfrm>
              <a:off x="80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cxnSp>
        <p:nvCxnSpPr>
          <p:cNvPr id="360473" name="AutoShape 25"/>
          <p:cNvCxnSpPr>
            <a:cxnSpLocks noChangeShapeType="1"/>
            <a:stCxn id="360471" idx="0"/>
            <a:endCxn id="360475" idx="3"/>
          </p:cNvCxnSpPr>
          <p:nvPr/>
        </p:nvCxnSpPr>
        <p:spPr bwMode="auto">
          <a:xfrm flipH="1" flipV="1">
            <a:off x="4876800" y="4572000"/>
            <a:ext cx="56515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474" name="Group 26"/>
          <p:cNvGrpSpPr>
            <a:grpSpLocks/>
          </p:cNvGrpSpPr>
          <p:nvPr/>
        </p:nvGrpSpPr>
        <p:grpSpPr bwMode="auto">
          <a:xfrm>
            <a:off x="4594225" y="4267200"/>
            <a:ext cx="358775" cy="304800"/>
            <a:chOff x="398" y="2832"/>
            <a:chExt cx="226" cy="192"/>
          </a:xfrm>
        </p:grpSpPr>
        <p:sp>
          <p:nvSpPr>
            <p:cNvPr id="360475" name="AutoShape 27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476" name="Text Box 28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cxnSp>
        <p:nvCxnSpPr>
          <p:cNvPr id="360477" name="AutoShape 29"/>
          <p:cNvCxnSpPr>
            <a:cxnSpLocks noChangeShapeType="1"/>
            <a:stCxn id="360475" idx="0"/>
            <a:endCxn id="360595" idx="3"/>
          </p:cNvCxnSpPr>
          <p:nvPr/>
        </p:nvCxnSpPr>
        <p:spPr bwMode="auto">
          <a:xfrm flipH="1" flipV="1">
            <a:off x="3711575" y="2971800"/>
            <a:ext cx="116522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478" name="Group 30"/>
          <p:cNvGrpSpPr>
            <a:grpSpLocks/>
          </p:cNvGrpSpPr>
          <p:nvPr/>
        </p:nvGrpSpPr>
        <p:grpSpPr bwMode="auto">
          <a:xfrm>
            <a:off x="0" y="5638800"/>
            <a:ext cx="282575" cy="533400"/>
            <a:chOff x="1056" y="3552"/>
            <a:chExt cx="178" cy="336"/>
          </a:xfrm>
        </p:grpSpPr>
        <p:sp>
          <p:nvSpPr>
            <p:cNvPr id="360479" name="AutoShape 31"/>
            <p:cNvSpPr>
              <a:spLocks noChangeArrowheads="1"/>
            </p:cNvSpPr>
            <p:nvPr/>
          </p:nvSpPr>
          <p:spPr bwMode="auto">
            <a:xfrm>
              <a:off x="110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480" name="Text Box 32"/>
            <p:cNvSpPr txBox="1">
              <a:spLocks noChangeArrowheads="1"/>
            </p:cNvSpPr>
            <p:nvPr/>
          </p:nvSpPr>
          <p:spPr bwMode="auto">
            <a:xfrm>
              <a:off x="105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60481" name="AutoShape 33"/>
          <p:cNvCxnSpPr>
            <a:cxnSpLocks noChangeShapeType="1"/>
            <a:stCxn id="360479" idx="0"/>
            <a:endCxn id="360483" idx="3"/>
          </p:cNvCxnSpPr>
          <p:nvPr/>
        </p:nvCxnSpPr>
        <p:spPr bwMode="auto">
          <a:xfrm flipV="1">
            <a:off x="152400" y="4572000"/>
            <a:ext cx="12414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482" name="Group 34"/>
          <p:cNvGrpSpPr>
            <a:grpSpLocks/>
          </p:cNvGrpSpPr>
          <p:nvPr/>
        </p:nvGrpSpPr>
        <p:grpSpPr bwMode="auto">
          <a:xfrm>
            <a:off x="1111250" y="4267200"/>
            <a:ext cx="358775" cy="304800"/>
            <a:chOff x="398" y="2832"/>
            <a:chExt cx="226" cy="192"/>
          </a:xfrm>
        </p:grpSpPr>
        <p:sp>
          <p:nvSpPr>
            <p:cNvPr id="360483" name="AutoShape 35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484" name="Text Box 36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60485" name="AutoShape 37"/>
          <p:cNvCxnSpPr>
            <a:cxnSpLocks noChangeShapeType="1"/>
            <a:stCxn id="360483" idx="0"/>
            <a:endCxn id="360595" idx="3"/>
          </p:cNvCxnSpPr>
          <p:nvPr/>
        </p:nvCxnSpPr>
        <p:spPr bwMode="auto">
          <a:xfrm flipV="1">
            <a:off x="1393825" y="2971800"/>
            <a:ext cx="23177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486" name="Group 38"/>
          <p:cNvGrpSpPr>
            <a:grpSpLocks/>
          </p:cNvGrpSpPr>
          <p:nvPr/>
        </p:nvGrpSpPr>
        <p:grpSpPr bwMode="auto">
          <a:xfrm>
            <a:off x="381000" y="5638800"/>
            <a:ext cx="282575" cy="533400"/>
            <a:chOff x="1296" y="3552"/>
            <a:chExt cx="178" cy="336"/>
          </a:xfrm>
        </p:grpSpPr>
        <p:sp>
          <p:nvSpPr>
            <p:cNvPr id="360487" name="AutoShape 39"/>
            <p:cNvSpPr>
              <a:spLocks noChangeArrowheads="1"/>
            </p:cNvSpPr>
            <p:nvPr/>
          </p:nvSpPr>
          <p:spPr bwMode="auto">
            <a:xfrm>
              <a:off x="134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488" name="Text Box 40"/>
            <p:cNvSpPr txBox="1">
              <a:spLocks noChangeArrowheads="1"/>
            </p:cNvSpPr>
            <p:nvPr/>
          </p:nvSpPr>
          <p:spPr bwMode="auto">
            <a:xfrm>
              <a:off x="129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0489" name="AutoShape 41"/>
          <p:cNvCxnSpPr>
            <a:cxnSpLocks noChangeShapeType="1"/>
            <a:stCxn id="360487" idx="0"/>
            <a:endCxn id="360491" idx="3"/>
          </p:cNvCxnSpPr>
          <p:nvPr/>
        </p:nvCxnSpPr>
        <p:spPr bwMode="auto">
          <a:xfrm flipV="1">
            <a:off x="533400" y="4572000"/>
            <a:ext cx="15462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490" name="Group 42"/>
          <p:cNvGrpSpPr>
            <a:grpSpLocks/>
          </p:cNvGrpSpPr>
          <p:nvPr/>
        </p:nvGrpSpPr>
        <p:grpSpPr bwMode="auto">
          <a:xfrm>
            <a:off x="1797050" y="4267200"/>
            <a:ext cx="358775" cy="304800"/>
            <a:chOff x="398" y="2832"/>
            <a:chExt cx="226" cy="192"/>
          </a:xfrm>
        </p:grpSpPr>
        <p:sp>
          <p:nvSpPr>
            <p:cNvPr id="360491" name="AutoShape 43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492" name="Text Box 44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0493" name="AutoShape 45"/>
          <p:cNvCxnSpPr>
            <a:cxnSpLocks noChangeShapeType="1"/>
            <a:stCxn id="360491" idx="0"/>
            <a:endCxn id="360595" idx="3"/>
          </p:cNvCxnSpPr>
          <p:nvPr/>
        </p:nvCxnSpPr>
        <p:spPr bwMode="auto">
          <a:xfrm flipV="1">
            <a:off x="2079625" y="2971800"/>
            <a:ext cx="16319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494" name="Group 46"/>
          <p:cNvGrpSpPr>
            <a:grpSpLocks/>
          </p:cNvGrpSpPr>
          <p:nvPr/>
        </p:nvGrpSpPr>
        <p:grpSpPr bwMode="auto">
          <a:xfrm>
            <a:off x="654050" y="5638800"/>
            <a:ext cx="282575" cy="533400"/>
            <a:chOff x="1468" y="3552"/>
            <a:chExt cx="178" cy="336"/>
          </a:xfrm>
        </p:grpSpPr>
        <p:sp>
          <p:nvSpPr>
            <p:cNvPr id="360495" name="AutoShape 47"/>
            <p:cNvSpPr>
              <a:spLocks noChangeArrowheads="1"/>
            </p:cNvSpPr>
            <p:nvPr/>
          </p:nvSpPr>
          <p:spPr bwMode="auto">
            <a:xfrm>
              <a:off x="151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496" name="Text Box 48"/>
            <p:cNvSpPr txBox="1">
              <a:spLocks noChangeArrowheads="1"/>
            </p:cNvSpPr>
            <p:nvPr/>
          </p:nvSpPr>
          <p:spPr bwMode="auto">
            <a:xfrm>
              <a:off x="1468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0497" name="AutoShape 49"/>
          <p:cNvCxnSpPr>
            <a:cxnSpLocks noChangeShapeType="1"/>
            <a:stCxn id="360495" idx="0"/>
            <a:endCxn id="360491" idx="3"/>
          </p:cNvCxnSpPr>
          <p:nvPr/>
        </p:nvCxnSpPr>
        <p:spPr bwMode="auto">
          <a:xfrm flipV="1">
            <a:off x="806450" y="4572000"/>
            <a:ext cx="12731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498" name="Group 50"/>
          <p:cNvGrpSpPr>
            <a:grpSpLocks/>
          </p:cNvGrpSpPr>
          <p:nvPr/>
        </p:nvGrpSpPr>
        <p:grpSpPr bwMode="auto">
          <a:xfrm>
            <a:off x="958850" y="5638800"/>
            <a:ext cx="282575" cy="533400"/>
            <a:chOff x="1660" y="3552"/>
            <a:chExt cx="178" cy="336"/>
          </a:xfrm>
        </p:grpSpPr>
        <p:sp>
          <p:nvSpPr>
            <p:cNvPr id="360499" name="AutoShape 51"/>
            <p:cNvSpPr>
              <a:spLocks noChangeArrowheads="1"/>
            </p:cNvSpPr>
            <p:nvPr/>
          </p:nvSpPr>
          <p:spPr bwMode="auto">
            <a:xfrm>
              <a:off x="170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00" name="Text Box 52"/>
            <p:cNvSpPr txBox="1">
              <a:spLocks noChangeArrowheads="1"/>
            </p:cNvSpPr>
            <p:nvPr/>
          </p:nvSpPr>
          <p:spPr bwMode="auto">
            <a:xfrm>
              <a:off x="166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0501" name="AutoShape 53"/>
          <p:cNvCxnSpPr>
            <a:cxnSpLocks noChangeShapeType="1"/>
            <a:stCxn id="360499" idx="0"/>
            <a:endCxn id="360491" idx="3"/>
          </p:cNvCxnSpPr>
          <p:nvPr/>
        </p:nvCxnSpPr>
        <p:spPr bwMode="auto">
          <a:xfrm flipV="1">
            <a:off x="1111250" y="4572000"/>
            <a:ext cx="9683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02" name="Group 54"/>
          <p:cNvGrpSpPr>
            <a:grpSpLocks/>
          </p:cNvGrpSpPr>
          <p:nvPr/>
        </p:nvGrpSpPr>
        <p:grpSpPr bwMode="auto">
          <a:xfrm>
            <a:off x="1263650" y="5638800"/>
            <a:ext cx="282575" cy="533400"/>
            <a:chOff x="1852" y="3552"/>
            <a:chExt cx="178" cy="336"/>
          </a:xfrm>
        </p:grpSpPr>
        <p:sp>
          <p:nvSpPr>
            <p:cNvPr id="360503" name="AutoShape 55"/>
            <p:cNvSpPr>
              <a:spLocks noChangeArrowheads="1"/>
            </p:cNvSpPr>
            <p:nvPr/>
          </p:nvSpPr>
          <p:spPr bwMode="auto">
            <a:xfrm>
              <a:off x="190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04" name="Text Box 56"/>
            <p:cNvSpPr txBox="1">
              <a:spLocks noChangeArrowheads="1"/>
            </p:cNvSpPr>
            <p:nvPr/>
          </p:nvSpPr>
          <p:spPr bwMode="auto">
            <a:xfrm>
              <a:off x="185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0505" name="AutoShape 57"/>
          <p:cNvCxnSpPr>
            <a:cxnSpLocks noChangeShapeType="1"/>
            <a:stCxn id="360503" idx="0"/>
            <a:endCxn id="360491" idx="3"/>
          </p:cNvCxnSpPr>
          <p:nvPr/>
        </p:nvCxnSpPr>
        <p:spPr bwMode="auto">
          <a:xfrm flipV="1">
            <a:off x="1416050" y="4572000"/>
            <a:ext cx="6635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06" name="Group 58"/>
          <p:cNvGrpSpPr>
            <a:grpSpLocks/>
          </p:cNvGrpSpPr>
          <p:nvPr/>
        </p:nvGrpSpPr>
        <p:grpSpPr bwMode="auto">
          <a:xfrm>
            <a:off x="1546225" y="5638800"/>
            <a:ext cx="282575" cy="533400"/>
            <a:chOff x="2030" y="3552"/>
            <a:chExt cx="178" cy="336"/>
          </a:xfrm>
        </p:grpSpPr>
        <p:sp>
          <p:nvSpPr>
            <p:cNvPr id="360507" name="AutoShape 59"/>
            <p:cNvSpPr>
              <a:spLocks noChangeArrowheads="1"/>
            </p:cNvSpPr>
            <p:nvPr/>
          </p:nvSpPr>
          <p:spPr bwMode="auto">
            <a:xfrm>
              <a:off x="207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08" name="Text Box 60"/>
            <p:cNvSpPr txBox="1">
              <a:spLocks noChangeArrowheads="1"/>
            </p:cNvSpPr>
            <p:nvPr/>
          </p:nvSpPr>
          <p:spPr bwMode="auto">
            <a:xfrm>
              <a:off x="203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0509" name="AutoShape 61"/>
          <p:cNvCxnSpPr>
            <a:cxnSpLocks noChangeShapeType="1"/>
            <a:stCxn id="360507" idx="0"/>
            <a:endCxn id="360491" idx="3"/>
          </p:cNvCxnSpPr>
          <p:nvPr/>
        </p:nvCxnSpPr>
        <p:spPr bwMode="auto">
          <a:xfrm flipV="1">
            <a:off x="1698625" y="4572000"/>
            <a:ext cx="3810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10" name="Group 62"/>
          <p:cNvGrpSpPr>
            <a:grpSpLocks/>
          </p:cNvGrpSpPr>
          <p:nvPr/>
        </p:nvGrpSpPr>
        <p:grpSpPr bwMode="auto">
          <a:xfrm>
            <a:off x="1981200" y="5638800"/>
            <a:ext cx="282575" cy="533400"/>
            <a:chOff x="2304" y="3552"/>
            <a:chExt cx="178" cy="336"/>
          </a:xfrm>
        </p:grpSpPr>
        <p:sp>
          <p:nvSpPr>
            <p:cNvPr id="360511" name="AutoShape 63"/>
            <p:cNvSpPr>
              <a:spLocks noChangeArrowheads="1"/>
            </p:cNvSpPr>
            <p:nvPr/>
          </p:nvSpPr>
          <p:spPr bwMode="auto">
            <a:xfrm>
              <a:off x="235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12" name="Text Box 64"/>
            <p:cNvSpPr txBox="1">
              <a:spLocks noChangeArrowheads="1"/>
            </p:cNvSpPr>
            <p:nvPr/>
          </p:nvSpPr>
          <p:spPr bwMode="auto">
            <a:xfrm>
              <a:off x="230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0513" name="AutoShape 65"/>
          <p:cNvCxnSpPr>
            <a:cxnSpLocks noChangeShapeType="1"/>
            <a:stCxn id="360511" idx="0"/>
            <a:endCxn id="360515" idx="3"/>
          </p:cNvCxnSpPr>
          <p:nvPr/>
        </p:nvCxnSpPr>
        <p:spPr bwMode="auto">
          <a:xfrm flipV="1">
            <a:off x="2133600" y="4572000"/>
            <a:ext cx="7080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14" name="Group 66"/>
          <p:cNvGrpSpPr>
            <a:grpSpLocks/>
          </p:cNvGrpSpPr>
          <p:nvPr/>
        </p:nvGrpSpPr>
        <p:grpSpPr bwMode="auto">
          <a:xfrm>
            <a:off x="2559050" y="4267200"/>
            <a:ext cx="358775" cy="304800"/>
            <a:chOff x="398" y="2832"/>
            <a:chExt cx="226" cy="192"/>
          </a:xfrm>
        </p:grpSpPr>
        <p:sp>
          <p:nvSpPr>
            <p:cNvPr id="360515" name="AutoShape 67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16" name="Text Box 68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0517" name="AutoShape 69"/>
          <p:cNvCxnSpPr>
            <a:cxnSpLocks noChangeShapeType="1"/>
            <a:stCxn id="360515" idx="0"/>
            <a:endCxn id="360595" idx="3"/>
          </p:cNvCxnSpPr>
          <p:nvPr/>
        </p:nvCxnSpPr>
        <p:spPr bwMode="auto">
          <a:xfrm flipV="1">
            <a:off x="2841625" y="2971800"/>
            <a:ext cx="86995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18" name="Group 70"/>
          <p:cNvGrpSpPr>
            <a:grpSpLocks/>
          </p:cNvGrpSpPr>
          <p:nvPr/>
        </p:nvGrpSpPr>
        <p:grpSpPr bwMode="auto">
          <a:xfrm>
            <a:off x="2232025" y="5638800"/>
            <a:ext cx="282575" cy="533400"/>
            <a:chOff x="2462" y="3552"/>
            <a:chExt cx="178" cy="336"/>
          </a:xfrm>
        </p:grpSpPr>
        <p:sp>
          <p:nvSpPr>
            <p:cNvPr id="360519" name="AutoShape 71"/>
            <p:cNvSpPr>
              <a:spLocks noChangeArrowheads="1"/>
            </p:cNvSpPr>
            <p:nvPr/>
          </p:nvSpPr>
          <p:spPr bwMode="auto">
            <a:xfrm>
              <a:off x="251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20" name="Text Box 72"/>
            <p:cNvSpPr txBox="1">
              <a:spLocks noChangeArrowheads="1"/>
            </p:cNvSpPr>
            <p:nvPr/>
          </p:nvSpPr>
          <p:spPr bwMode="auto">
            <a:xfrm>
              <a:off x="246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0521" name="AutoShape 73"/>
          <p:cNvCxnSpPr>
            <a:cxnSpLocks noChangeShapeType="1"/>
            <a:stCxn id="360519" idx="0"/>
            <a:endCxn id="360515" idx="3"/>
          </p:cNvCxnSpPr>
          <p:nvPr/>
        </p:nvCxnSpPr>
        <p:spPr bwMode="auto">
          <a:xfrm flipV="1">
            <a:off x="2384425" y="4572000"/>
            <a:ext cx="4572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22" name="Group 74"/>
          <p:cNvGrpSpPr>
            <a:grpSpLocks/>
          </p:cNvGrpSpPr>
          <p:nvPr/>
        </p:nvGrpSpPr>
        <p:grpSpPr bwMode="auto">
          <a:xfrm>
            <a:off x="2536825" y="5638800"/>
            <a:ext cx="282575" cy="533400"/>
            <a:chOff x="2654" y="3552"/>
            <a:chExt cx="178" cy="336"/>
          </a:xfrm>
        </p:grpSpPr>
        <p:sp>
          <p:nvSpPr>
            <p:cNvPr id="360523" name="AutoShape 75"/>
            <p:cNvSpPr>
              <a:spLocks noChangeArrowheads="1"/>
            </p:cNvSpPr>
            <p:nvPr/>
          </p:nvSpPr>
          <p:spPr bwMode="auto">
            <a:xfrm>
              <a:off x="270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24" name="Text Box 76"/>
            <p:cNvSpPr txBox="1">
              <a:spLocks noChangeArrowheads="1"/>
            </p:cNvSpPr>
            <p:nvPr/>
          </p:nvSpPr>
          <p:spPr bwMode="auto">
            <a:xfrm>
              <a:off x="265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0525" name="AutoShape 77"/>
          <p:cNvCxnSpPr>
            <a:cxnSpLocks noChangeShapeType="1"/>
            <a:stCxn id="360523" idx="0"/>
            <a:endCxn id="360515" idx="3"/>
          </p:cNvCxnSpPr>
          <p:nvPr/>
        </p:nvCxnSpPr>
        <p:spPr bwMode="auto">
          <a:xfrm flipV="1">
            <a:off x="2689225" y="4572000"/>
            <a:ext cx="152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26" name="Group 78"/>
          <p:cNvGrpSpPr>
            <a:grpSpLocks/>
          </p:cNvGrpSpPr>
          <p:nvPr/>
        </p:nvGrpSpPr>
        <p:grpSpPr bwMode="auto">
          <a:xfrm>
            <a:off x="2841625" y="5638800"/>
            <a:ext cx="282575" cy="533400"/>
            <a:chOff x="2846" y="3552"/>
            <a:chExt cx="178" cy="336"/>
          </a:xfrm>
        </p:grpSpPr>
        <p:sp>
          <p:nvSpPr>
            <p:cNvPr id="360527" name="AutoShape 79"/>
            <p:cNvSpPr>
              <a:spLocks noChangeArrowheads="1"/>
            </p:cNvSpPr>
            <p:nvPr/>
          </p:nvSpPr>
          <p:spPr bwMode="auto">
            <a:xfrm>
              <a:off x="289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28" name="Text Box 80"/>
            <p:cNvSpPr txBox="1">
              <a:spLocks noChangeArrowheads="1"/>
            </p:cNvSpPr>
            <p:nvPr/>
          </p:nvSpPr>
          <p:spPr bwMode="auto">
            <a:xfrm>
              <a:off x="284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0529" name="AutoShape 81"/>
          <p:cNvCxnSpPr>
            <a:cxnSpLocks noChangeShapeType="1"/>
            <a:stCxn id="360527" idx="0"/>
            <a:endCxn id="360515" idx="3"/>
          </p:cNvCxnSpPr>
          <p:nvPr/>
        </p:nvCxnSpPr>
        <p:spPr bwMode="auto">
          <a:xfrm flipH="1" flipV="1">
            <a:off x="2841625" y="4572000"/>
            <a:ext cx="15240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30" name="Group 82"/>
          <p:cNvGrpSpPr>
            <a:grpSpLocks/>
          </p:cNvGrpSpPr>
          <p:nvPr/>
        </p:nvGrpSpPr>
        <p:grpSpPr bwMode="auto">
          <a:xfrm>
            <a:off x="3124200" y="5638800"/>
            <a:ext cx="282575" cy="533400"/>
            <a:chOff x="3024" y="3552"/>
            <a:chExt cx="178" cy="336"/>
          </a:xfrm>
        </p:grpSpPr>
        <p:sp>
          <p:nvSpPr>
            <p:cNvPr id="360531" name="AutoShape 83"/>
            <p:cNvSpPr>
              <a:spLocks noChangeArrowheads="1"/>
            </p:cNvSpPr>
            <p:nvPr/>
          </p:nvSpPr>
          <p:spPr bwMode="auto">
            <a:xfrm>
              <a:off x="307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32" name="Text Box 84"/>
            <p:cNvSpPr txBox="1">
              <a:spLocks noChangeArrowheads="1"/>
            </p:cNvSpPr>
            <p:nvPr/>
          </p:nvSpPr>
          <p:spPr bwMode="auto">
            <a:xfrm>
              <a:off x="302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60533" name="AutoShape 85"/>
          <p:cNvCxnSpPr>
            <a:cxnSpLocks noChangeShapeType="1"/>
            <a:stCxn id="360531" idx="0"/>
            <a:endCxn id="360515" idx="3"/>
          </p:cNvCxnSpPr>
          <p:nvPr/>
        </p:nvCxnSpPr>
        <p:spPr bwMode="auto">
          <a:xfrm flipH="1" flipV="1">
            <a:off x="2841625" y="4572000"/>
            <a:ext cx="4349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34" name="Group 86"/>
          <p:cNvGrpSpPr>
            <a:grpSpLocks/>
          </p:cNvGrpSpPr>
          <p:nvPr/>
        </p:nvGrpSpPr>
        <p:grpSpPr bwMode="auto">
          <a:xfrm>
            <a:off x="3603625" y="5638800"/>
            <a:ext cx="282575" cy="533400"/>
            <a:chOff x="3346" y="3552"/>
            <a:chExt cx="178" cy="336"/>
          </a:xfrm>
        </p:grpSpPr>
        <p:sp>
          <p:nvSpPr>
            <p:cNvPr id="360535" name="AutoShape 87"/>
            <p:cNvSpPr>
              <a:spLocks noChangeArrowheads="1"/>
            </p:cNvSpPr>
            <p:nvPr/>
          </p:nvSpPr>
          <p:spPr bwMode="auto">
            <a:xfrm>
              <a:off x="339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36" name="Text Box 88"/>
            <p:cNvSpPr txBox="1">
              <a:spLocks noChangeArrowheads="1"/>
            </p:cNvSpPr>
            <p:nvPr/>
          </p:nvSpPr>
          <p:spPr bwMode="auto">
            <a:xfrm>
              <a:off x="3346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60537" name="AutoShape 89"/>
          <p:cNvCxnSpPr>
            <a:cxnSpLocks noChangeShapeType="1"/>
            <a:stCxn id="360535" idx="0"/>
            <a:endCxn id="360539" idx="3"/>
          </p:cNvCxnSpPr>
          <p:nvPr/>
        </p:nvCxnSpPr>
        <p:spPr bwMode="auto">
          <a:xfrm flipH="1" flipV="1">
            <a:off x="3711575" y="4572000"/>
            <a:ext cx="44450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38" name="Group 90"/>
          <p:cNvGrpSpPr>
            <a:grpSpLocks/>
          </p:cNvGrpSpPr>
          <p:nvPr/>
        </p:nvGrpSpPr>
        <p:grpSpPr bwMode="auto">
          <a:xfrm>
            <a:off x="3429000" y="4267200"/>
            <a:ext cx="358775" cy="304800"/>
            <a:chOff x="398" y="2832"/>
            <a:chExt cx="226" cy="192"/>
          </a:xfrm>
        </p:grpSpPr>
        <p:sp>
          <p:nvSpPr>
            <p:cNvPr id="360539" name="AutoShape 91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40" name="Text Box 92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cxnSp>
        <p:nvCxnSpPr>
          <p:cNvPr id="360541" name="AutoShape 93"/>
          <p:cNvCxnSpPr>
            <a:cxnSpLocks noChangeShapeType="1"/>
            <a:stCxn id="360539" idx="0"/>
            <a:endCxn id="360595" idx="3"/>
          </p:cNvCxnSpPr>
          <p:nvPr/>
        </p:nvCxnSpPr>
        <p:spPr bwMode="auto">
          <a:xfrm flipV="1">
            <a:off x="3711575" y="2971800"/>
            <a:ext cx="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42" name="Group 94"/>
          <p:cNvGrpSpPr>
            <a:grpSpLocks/>
          </p:cNvGrpSpPr>
          <p:nvPr/>
        </p:nvGrpSpPr>
        <p:grpSpPr bwMode="auto">
          <a:xfrm>
            <a:off x="5715000" y="5638800"/>
            <a:ext cx="282575" cy="533400"/>
            <a:chOff x="3600" y="3552"/>
            <a:chExt cx="178" cy="336"/>
          </a:xfrm>
        </p:grpSpPr>
        <p:sp>
          <p:nvSpPr>
            <p:cNvPr id="360543" name="AutoShape 95"/>
            <p:cNvSpPr>
              <a:spLocks noChangeArrowheads="1"/>
            </p:cNvSpPr>
            <p:nvPr/>
          </p:nvSpPr>
          <p:spPr bwMode="auto">
            <a:xfrm>
              <a:off x="3648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44" name="Text Box 96"/>
            <p:cNvSpPr txBox="1">
              <a:spLocks noChangeArrowheads="1"/>
            </p:cNvSpPr>
            <p:nvPr/>
          </p:nvSpPr>
          <p:spPr bwMode="auto">
            <a:xfrm>
              <a:off x="3600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60545" name="AutoShape 97"/>
          <p:cNvCxnSpPr>
            <a:cxnSpLocks noChangeShapeType="1"/>
            <a:stCxn id="360543" idx="0"/>
            <a:endCxn id="360547" idx="3"/>
          </p:cNvCxnSpPr>
          <p:nvPr/>
        </p:nvCxnSpPr>
        <p:spPr bwMode="auto">
          <a:xfrm flipV="1">
            <a:off x="5867400" y="4572000"/>
            <a:ext cx="539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46" name="Group 98"/>
          <p:cNvGrpSpPr>
            <a:grpSpLocks/>
          </p:cNvGrpSpPr>
          <p:nvPr/>
        </p:nvGrpSpPr>
        <p:grpSpPr bwMode="auto">
          <a:xfrm>
            <a:off x="5638800" y="4267200"/>
            <a:ext cx="358775" cy="304800"/>
            <a:chOff x="398" y="2832"/>
            <a:chExt cx="226" cy="192"/>
          </a:xfrm>
        </p:grpSpPr>
        <p:sp>
          <p:nvSpPr>
            <p:cNvPr id="360547" name="AutoShape 99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48" name="Text Box 100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60549" name="AutoShape 101"/>
          <p:cNvCxnSpPr>
            <a:cxnSpLocks noChangeShapeType="1"/>
            <a:stCxn id="360547" idx="0"/>
            <a:endCxn id="360599" idx="3"/>
          </p:cNvCxnSpPr>
          <p:nvPr/>
        </p:nvCxnSpPr>
        <p:spPr bwMode="auto">
          <a:xfrm flipH="1" flipV="1">
            <a:off x="5638800" y="2971800"/>
            <a:ext cx="282575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50" name="Group 102"/>
          <p:cNvGrpSpPr>
            <a:grpSpLocks/>
          </p:cNvGrpSpPr>
          <p:nvPr/>
        </p:nvGrpSpPr>
        <p:grpSpPr bwMode="auto">
          <a:xfrm>
            <a:off x="6019800" y="5638800"/>
            <a:ext cx="282575" cy="533400"/>
            <a:chOff x="3792" y="3552"/>
            <a:chExt cx="178" cy="336"/>
          </a:xfrm>
        </p:grpSpPr>
        <p:sp>
          <p:nvSpPr>
            <p:cNvPr id="360551" name="AutoShape 103"/>
            <p:cNvSpPr>
              <a:spLocks noChangeArrowheads="1"/>
            </p:cNvSpPr>
            <p:nvPr/>
          </p:nvSpPr>
          <p:spPr bwMode="auto">
            <a:xfrm>
              <a:off x="3840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52" name="Text Box 104"/>
            <p:cNvSpPr txBox="1">
              <a:spLocks noChangeArrowheads="1"/>
            </p:cNvSpPr>
            <p:nvPr/>
          </p:nvSpPr>
          <p:spPr bwMode="auto">
            <a:xfrm>
              <a:off x="3792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60553" name="AutoShape 105"/>
          <p:cNvCxnSpPr>
            <a:cxnSpLocks noChangeShapeType="1"/>
            <a:stCxn id="360551" idx="0"/>
            <a:endCxn id="360547" idx="3"/>
          </p:cNvCxnSpPr>
          <p:nvPr/>
        </p:nvCxnSpPr>
        <p:spPr bwMode="auto">
          <a:xfrm flipH="1" flipV="1">
            <a:off x="5921375" y="4572000"/>
            <a:ext cx="2508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54" name="Group 106"/>
          <p:cNvGrpSpPr>
            <a:grpSpLocks/>
          </p:cNvGrpSpPr>
          <p:nvPr/>
        </p:nvGrpSpPr>
        <p:grpSpPr bwMode="auto">
          <a:xfrm>
            <a:off x="6324600" y="5638800"/>
            <a:ext cx="282575" cy="533400"/>
            <a:chOff x="3984" y="3552"/>
            <a:chExt cx="178" cy="336"/>
          </a:xfrm>
        </p:grpSpPr>
        <p:sp>
          <p:nvSpPr>
            <p:cNvPr id="360555" name="AutoShape 107"/>
            <p:cNvSpPr>
              <a:spLocks noChangeArrowheads="1"/>
            </p:cNvSpPr>
            <p:nvPr/>
          </p:nvSpPr>
          <p:spPr bwMode="auto">
            <a:xfrm>
              <a:off x="403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56" name="Text Box 108"/>
            <p:cNvSpPr txBox="1">
              <a:spLocks noChangeArrowheads="1"/>
            </p:cNvSpPr>
            <p:nvPr/>
          </p:nvSpPr>
          <p:spPr bwMode="auto">
            <a:xfrm>
              <a:off x="398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cxnSp>
        <p:nvCxnSpPr>
          <p:cNvPr id="360557" name="AutoShape 109"/>
          <p:cNvCxnSpPr>
            <a:cxnSpLocks noChangeShapeType="1"/>
            <a:stCxn id="360555" idx="0"/>
            <a:endCxn id="360547" idx="3"/>
          </p:cNvCxnSpPr>
          <p:nvPr/>
        </p:nvCxnSpPr>
        <p:spPr bwMode="auto">
          <a:xfrm flipH="1" flipV="1">
            <a:off x="5921375" y="4572000"/>
            <a:ext cx="55562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58" name="Group 110"/>
          <p:cNvGrpSpPr>
            <a:grpSpLocks/>
          </p:cNvGrpSpPr>
          <p:nvPr/>
        </p:nvGrpSpPr>
        <p:grpSpPr bwMode="auto">
          <a:xfrm>
            <a:off x="6773863" y="5638800"/>
            <a:ext cx="341312" cy="533400"/>
            <a:chOff x="4267" y="3552"/>
            <a:chExt cx="215" cy="336"/>
          </a:xfrm>
        </p:grpSpPr>
        <p:sp>
          <p:nvSpPr>
            <p:cNvPr id="360559" name="AutoShape 111"/>
            <p:cNvSpPr>
              <a:spLocks noChangeArrowheads="1"/>
            </p:cNvSpPr>
            <p:nvPr/>
          </p:nvSpPr>
          <p:spPr bwMode="auto">
            <a:xfrm>
              <a:off x="433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60" name="Text Box 112"/>
            <p:cNvSpPr txBox="1">
              <a:spLocks noChangeArrowheads="1"/>
            </p:cNvSpPr>
            <p:nvPr/>
          </p:nvSpPr>
          <p:spPr bwMode="auto">
            <a:xfrm>
              <a:off x="426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60561" name="AutoShape 113"/>
          <p:cNvCxnSpPr>
            <a:cxnSpLocks noChangeShapeType="1"/>
            <a:stCxn id="360559" idx="0"/>
            <a:endCxn id="360563" idx="3"/>
          </p:cNvCxnSpPr>
          <p:nvPr/>
        </p:nvCxnSpPr>
        <p:spPr bwMode="auto">
          <a:xfrm flipH="1" flipV="1">
            <a:off x="6940550" y="4572000"/>
            <a:ext cx="158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62" name="Group 114"/>
          <p:cNvGrpSpPr>
            <a:grpSpLocks/>
          </p:cNvGrpSpPr>
          <p:nvPr/>
        </p:nvGrpSpPr>
        <p:grpSpPr bwMode="auto">
          <a:xfrm>
            <a:off x="6629400" y="4267200"/>
            <a:ext cx="387350" cy="304800"/>
            <a:chOff x="380" y="2832"/>
            <a:chExt cx="244" cy="192"/>
          </a:xfrm>
        </p:grpSpPr>
        <p:sp>
          <p:nvSpPr>
            <p:cNvPr id="360563" name="AutoShape 115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64" name="Text Box 116"/>
            <p:cNvSpPr txBox="1">
              <a:spLocks noChangeArrowheads="1"/>
            </p:cNvSpPr>
            <p:nvPr/>
          </p:nvSpPr>
          <p:spPr bwMode="auto">
            <a:xfrm>
              <a:off x="380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60565" name="AutoShape 117"/>
          <p:cNvCxnSpPr>
            <a:cxnSpLocks noChangeShapeType="1"/>
            <a:stCxn id="360563" idx="0"/>
            <a:endCxn id="360603" idx="3"/>
          </p:cNvCxnSpPr>
          <p:nvPr/>
        </p:nvCxnSpPr>
        <p:spPr bwMode="auto">
          <a:xfrm flipH="1" flipV="1">
            <a:off x="6561138" y="2971800"/>
            <a:ext cx="379412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66" name="Group 118"/>
          <p:cNvGrpSpPr>
            <a:grpSpLocks/>
          </p:cNvGrpSpPr>
          <p:nvPr/>
        </p:nvGrpSpPr>
        <p:grpSpPr bwMode="auto">
          <a:xfrm>
            <a:off x="7078663" y="5638800"/>
            <a:ext cx="341312" cy="533400"/>
            <a:chOff x="4459" y="3552"/>
            <a:chExt cx="215" cy="336"/>
          </a:xfrm>
        </p:grpSpPr>
        <p:sp>
          <p:nvSpPr>
            <p:cNvPr id="360567" name="AutoShape 119"/>
            <p:cNvSpPr>
              <a:spLocks noChangeArrowheads="1"/>
            </p:cNvSpPr>
            <p:nvPr/>
          </p:nvSpPr>
          <p:spPr bwMode="auto">
            <a:xfrm>
              <a:off x="4526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68" name="Text Box 120"/>
            <p:cNvSpPr txBox="1">
              <a:spLocks noChangeArrowheads="1"/>
            </p:cNvSpPr>
            <p:nvPr/>
          </p:nvSpPr>
          <p:spPr bwMode="auto">
            <a:xfrm>
              <a:off x="4459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-4</a:t>
              </a:r>
            </a:p>
          </p:txBody>
        </p:sp>
      </p:grpSp>
      <p:cxnSp>
        <p:nvCxnSpPr>
          <p:cNvPr id="360569" name="AutoShape 121"/>
          <p:cNvCxnSpPr>
            <a:cxnSpLocks noChangeShapeType="1"/>
            <a:stCxn id="360567" idx="0"/>
            <a:endCxn id="360563" idx="3"/>
          </p:cNvCxnSpPr>
          <p:nvPr/>
        </p:nvCxnSpPr>
        <p:spPr bwMode="auto">
          <a:xfrm flipH="1" flipV="1">
            <a:off x="6940550" y="4572000"/>
            <a:ext cx="320675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70" name="Group 122"/>
          <p:cNvGrpSpPr>
            <a:grpSpLocks/>
          </p:cNvGrpSpPr>
          <p:nvPr/>
        </p:nvGrpSpPr>
        <p:grpSpPr bwMode="auto">
          <a:xfrm>
            <a:off x="7612063" y="5638800"/>
            <a:ext cx="341312" cy="533400"/>
            <a:chOff x="4795" y="3552"/>
            <a:chExt cx="215" cy="336"/>
          </a:xfrm>
        </p:grpSpPr>
        <p:sp>
          <p:nvSpPr>
            <p:cNvPr id="360571" name="AutoShape 123"/>
            <p:cNvSpPr>
              <a:spLocks noChangeArrowheads="1"/>
            </p:cNvSpPr>
            <p:nvPr/>
          </p:nvSpPr>
          <p:spPr bwMode="auto">
            <a:xfrm>
              <a:off x="486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72" name="Text Box 124"/>
            <p:cNvSpPr txBox="1">
              <a:spLocks noChangeArrowheads="1"/>
            </p:cNvSpPr>
            <p:nvPr/>
          </p:nvSpPr>
          <p:spPr bwMode="auto">
            <a:xfrm>
              <a:off x="4795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0573" name="AutoShape 125"/>
          <p:cNvCxnSpPr>
            <a:cxnSpLocks noChangeShapeType="1"/>
            <a:stCxn id="360571" idx="0"/>
            <a:endCxn id="360575" idx="3"/>
          </p:cNvCxnSpPr>
          <p:nvPr/>
        </p:nvCxnSpPr>
        <p:spPr bwMode="auto">
          <a:xfrm flipH="1" flipV="1">
            <a:off x="7704138" y="4572000"/>
            <a:ext cx="904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74" name="Group 126"/>
          <p:cNvGrpSpPr>
            <a:grpSpLocks/>
          </p:cNvGrpSpPr>
          <p:nvPr/>
        </p:nvGrpSpPr>
        <p:grpSpPr bwMode="auto">
          <a:xfrm>
            <a:off x="7391400" y="4267200"/>
            <a:ext cx="388938" cy="304800"/>
            <a:chOff x="379" y="2832"/>
            <a:chExt cx="245" cy="192"/>
          </a:xfrm>
        </p:grpSpPr>
        <p:sp>
          <p:nvSpPr>
            <p:cNvPr id="360575" name="AutoShape 127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76" name="Text Box 128"/>
            <p:cNvSpPr txBox="1">
              <a:spLocks noChangeArrowheads="1"/>
            </p:cNvSpPr>
            <p:nvPr/>
          </p:nvSpPr>
          <p:spPr bwMode="auto">
            <a:xfrm>
              <a:off x="379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0577" name="AutoShape 129"/>
          <p:cNvCxnSpPr>
            <a:cxnSpLocks noChangeShapeType="1"/>
            <a:stCxn id="360575" idx="0"/>
            <a:endCxn id="360603" idx="3"/>
          </p:cNvCxnSpPr>
          <p:nvPr/>
        </p:nvCxnSpPr>
        <p:spPr bwMode="auto">
          <a:xfrm flipH="1" flipV="1">
            <a:off x="6561138" y="2971800"/>
            <a:ext cx="114300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78" name="Group 130"/>
          <p:cNvGrpSpPr>
            <a:grpSpLocks/>
          </p:cNvGrpSpPr>
          <p:nvPr/>
        </p:nvGrpSpPr>
        <p:grpSpPr bwMode="auto">
          <a:xfrm>
            <a:off x="7916863" y="5638800"/>
            <a:ext cx="341312" cy="533400"/>
            <a:chOff x="4987" y="3552"/>
            <a:chExt cx="215" cy="336"/>
          </a:xfrm>
        </p:grpSpPr>
        <p:sp>
          <p:nvSpPr>
            <p:cNvPr id="360579" name="AutoShape 131"/>
            <p:cNvSpPr>
              <a:spLocks noChangeArrowheads="1"/>
            </p:cNvSpPr>
            <p:nvPr/>
          </p:nvSpPr>
          <p:spPr bwMode="auto">
            <a:xfrm>
              <a:off x="505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80" name="Text Box 132"/>
            <p:cNvSpPr txBox="1">
              <a:spLocks noChangeArrowheads="1"/>
            </p:cNvSpPr>
            <p:nvPr/>
          </p:nvSpPr>
          <p:spPr bwMode="auto">
            <a:xfrm>
              <a:off x="498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0581" name="AutoShape 133"/>
          <p:cNvCxnSpPr>
            <a:cxnSpLocks noChangeShapeType="1"/>
            <a:stCxn id="360579" idx="0"/>
            <a:endCxn id="360575" idx="3"/>
          </p:cNvCxnSpPr>
          <p:nvPr/>
        </p:nvCxnSpPr>
        <p:spPr bwMode="auto">
          <a:xfrm flipH="1" flipV="1">
            <a:off x="7704138" y="4572000"/>
            <a:ext cx="3952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82" name="Group 134"/>
          <p:cNvGrpSpPr>
            <a:grpSpLocks/>
          </p:cNvGrpSpPr>
          <p:nvPr/>
        </p:nvGrpSpPr>
        <p:grpSpPr bwMode="auto">
          <a:xfrm>
            <a:off x="8374063" y="5638800"/>
            <a:ext cx="341312" cy="533400"/>
            <a:chOff x="5275" y="3552"/>
            <a:chExt cx="215" cy="336"/>
          </a:xfrm>
        </p:grpSpPr>
        <p:sp>
          <p:nvSpPr>
            <p:cNvPr id="360583" name="AutoShape 135"/>
            <p:cNvSpPr>
              <a:spLocks noChangeArrowheads="1"/>
            </p:cNvSpPr>
            <p:nvPr/>
          </p:nvSpPr>
          <p:spPr bwMode="auto">
            <a:xfrm>
              <a:off x="5342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84" name="Text Box 136"/>
            <p:cNvSpPr txBox="1">
              <a:spLocks noChangeArrowheads="1"/>
            </p:cNvSpPr>
            <p:nvPr/>
          </p:nvSpPr>
          <p:spPr bwMode="auto">
            <a:xfrm>
              <a:off x="5275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0585" name="AutoShape 137"/>
          <p:cNvCxnSpPr>
            <a:cxnSpLocks noChangeShapeType="1"/>
            <a:stCxn id="360583" idx="0"/>
            <a:endCxn id="360587" idx="3"/>
          </p:cNvCxnSpPr>
          <p:nvPr/>
        </p:nvCxnSpPr>
        <p:spPr bwMode="auto">
          <a:xfrm flipH="1" flipV="1">
            <a:off x="8542338" y="4572000"/>
            <a:ext cx="142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86" name="Group 138"/>
          <p:cNvGrpSpPr>
            <a:grpSpLocks/>
          </p:cNvGrpSpPr>
          <p:nvPr/>
        </p:nvGrpSpPr>
        <p:grpSpPr bwMode="auto">
          <a:xfrm>
            <a:off x="8229600" y="4267200"/>
            <a:ext cx="388938" cy="304800"/>
            <a:chOff x="379" y="2832"/>
            <a:chExt cx="245" cy="192"/>
          </a:xfrm>
        </p:grpSpPr>
        <p:sp>
          <p:nvSpPr>
            <p:cNvPr id="360587" name="AutoShape 139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88" name="Text Box 140"/>
            <p:cNvSpPr txBox="1">
              <a:spLocks noChangeArrowheads="1"/>
            </p:cNvSpPr>
            <p:nvPr/>
          </p:nvSpPr>
          <p:spPr bwMode="auto">
            <a:xfrm>
              <a:off x="379" y="283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0589" name="AutoShape 141"/>
          <p:cNvCxnSpPr>
            <a:cxnSpLocks noChangeShapeType="1"/>
            <a:stCxn id="360587" idx="0"/>
            <a:endCxn id="360607" idx="3"/>
          </p:cNvCxnSpPr>
          <p:nvPr/>
        </p:nvCxnSpPr>
        <p:spPr bwMode="auto">
          <a:xfrm flipH="1" flipV="1">
            <a:off x="7399338" y="2971800"/>
            <a:ext cx="1143000" cy="13716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90" name="Group 142"/>
          <p:cNvGrpSpPr>
            <a:grpSpLocks/>
          </p:cNvGrpSpPr>
          <p:nvPr/>
        </p:nvGrpSpPr>
        <p:grpSpPr bwMode="auto">
          <a:xfrm>
            <a:off x="8678863" y="5638800"/>
            <a:ext cx="341312" cy="533400"/>
            <a:chOff x="5467" y="3552"/>
            <a:chExt cx="215" cy="336"/>
          </a:xfrm>
        </p:grpSpPr>
        <p:sp>
          <p:nvSpPr>
            <p:cNvPr id="360591" name="AutoShape 143"/>
            <p:cNvSpPr>
              <a:spLocks noChangeArrowheads="1"/>
            </p:cNvSpPr>
            <p:nvPr/>
          </p:nvSpPr>
          <p:spPr bwMode="auto">
            <a:xfrm>
              <a:off x="5534" y="355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92" name="Text Box 144"/>
            <p:cNvSpPr txBox="1">
              <a:spLocks noChangeArrowheads="1"/>
            </p:cNvSpPr>
            <p:nvPr/>
          </p:nvSpPr>
          <p:spPr bwMode="auto">
            <a:xfrm>
              <a:off x="5467" y="3696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</a:p>
          </p:txBody>
        </p:sp>
      </p:grpSp>
      <p:cxnSp>
        <p:nvCxnSpPr>
          <p:cNvPr id="360593" name="AutoShape 145"/>
          <p:cNvCxnSpPr>
            <a:cxnSpLocks noChangeShapeType="1"/>
            <a:stCxn id="360591" idx="0"/>
            <a:endCxn id="360587" idx="3"/>
          </p:cNvCxnSpPr>
          <p:nvPr/>
        </p:nvCxnSpPr>
        <p:spPr bwMode="auto">
          <a:xfrm flipH="1" flipV="1">
            <a:off x="8542338" y="4572000"/>
            <a:ext cx="319087" cy="10668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94" name="Group 146"/>
          <p:cNvGrpSpPr>
            <a:grpSpLocks/>
          </p:cNvGrpSpPr>
          <p:nvPr/>
        </p:nvGrpSpPr>
        <p:grpSpPr bwMode="auto">
          <a:xfrm>
            <a:off x="3429000" y="2667000"/>
            <a:ext cx="358775" cy="304800"/>
            <a:chOff x="1296" y="2160"/>
            <a:chExt cx="226" cy="192"/>
          </a:xfrm>
        </p:grpSpPr>
        <p:sp>
          <p:nvSpPr>
            <p:cNvPr id="360595" name="AutoShape 147"/>
            <p:cNvSpPr>
              <a:spLocks noChangeArrowheads="1"/>
            </p:cNvSpPr>
            <p:nvPr/>
          </p:nvSpPr>
          <p:spPr bwMode="auto">
            <a:xfrm>
              <a:off x="1426" y="2208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596" name="Text Box 148"/>
            <p:cNvSpPr txBox="1">
              <a:spLocks noChangeArrowheads="1"/>
            </p:cNvSpPr>
            <p:nvPr/>
          </p:nvSpPr>
          <p:spPr bwMode="auto">
            <a:xfrm>
              <a:off x="1296" y="216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60597" name="AutoShape 149"/>
          <p:cNvCxnSpPr>
            <a:cxnSpLocks noChangeShapeType="1"/>
            <a:stCxn id="360595" idx="0"/>
            <a:endCxn id="360611" idx="3"/>
          </p:cNvCxnSpPr>
          <p:nvPr/>
        </p:nvCxnSpPr>
        <p:spPr bwMode="auto">
          <a:xfrm flipV="1">
            <a:off x="3711575" y="1371600"/>
            <a:ext cx="1676400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598" name="Group 150"/>
          <p:cNvGrpSpPr>
            <a:grpSpLocks/>
          </p:cNvGrpSpPr>
          <p:nvPr/>
        </p:nvGrpSpPr>
        <p:grpSpPr bwMode="auto">
          <a:xfrm>
            <a:off x="5356225" y="2667000"/>
            <a:ext cx="358775" cy="304800"/>
            <a:chOff x="1296" y="2160"/>
            <a:chExt cx="226" cy="192"/>
          </a:xfrm>
        </p:grpSpPr>
        <p:sp>
          <p:nvSpPr>
            <p:cNvPr id="360599" name="AutoShape 151"/>
            <p:cNvSpPr>
              <a:spLocks noChangeArrowheads="1"/>
            </p:cNvSpPr>
            <p:nvPr/>
          </p:nvSpPr>
          <p:spPr bwMode="auto">
            <a:xfrm>
              <a:off x="1426" y="2208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600" name="Text Box 152"/>
            <p:cNvSpPr txBox="1">
              <a:spLocks noChangeArrowheads="1"/>
            </p:cNvSpPr>
            <p:nvPr/>
          </p:nvSpPr>
          <p:spPr bwMode="auto">
            <a:xfrm>
              <a:off x="1296" y="216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60601" name="AutoShape 153"/>
          <p:cNvCxnSpPr>
            <a:cxnSpLocks noChangeShapeType="1"/>
            <a:stCxn id="360599" idx="0"/>
            <a:endCxn id="360611" idx="3"/>
          </p:cNvCxnSpPr>
          <p:nvPr/>
        </p:nvCxnSpPr>
        <p:spPr bwMode="auto">
          <a:xfrm flipH="1" flipV="1">
            <a:off x="5387975" y="1371600"/>
            <a:ext cx="250825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602" name="Group 154"/>
          <p:cNvGrpSpPr>
            <a:grpSpLocks/>
          </p:cNvGrpSpPr>
          <p:nvPr/>
        </p:nvGrpSpPr>
        <p:grpSpPr bwMode="auto">
          <a:xfrm>
            <a:off x="6248400" y="2667000"/>
            <a:ext cx="388938" cy="304800"/>
            <a:chOff x="1277" y="2160"/>
            <a:chExt cx="245" cy="192"/>
          </a:xfrm>
        </p:grpSpPr>
        <p:sp>
          <p:nvSpPr>
            <p:cNvPr id="360603" name="AutoShape 155"/>
            <p:cNvSpPr>
              <a:spLocks noChangeArrowheads="1"/>
            </p:cNvSpPr>
            <p:nvPr/>
          </p:nvSpPr>
          <p:spPr bwMode="auto">
            <a:xfrm>
              <a:off x="1426" y="2208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604" name="Text Box 156"/>
            <p:cNvSpPr txBox="1">
              <a:spLocks noChangeArrowheads="1"/>
            </p:cNvSpPr>
            <p:nvPr/>
          </p:nvSpPr>
          <p:spPr bwMode="auto">
            <a:xfrm>
              <a:off x="1277" y="2160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  <a:endPara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60605" name="AutoShape 157"/>
          <p:cNvCxnSpPr>
            <a:cxnSpLocks noChangeShapeType="1"/>
            <a:stCxn id="360603" idx="0"/>
            <a:endCxn id="360611" idx="3"/>
          </p:cNvCxnSpPr>
          <p:nvPr/>
        </p:nvCxnSpPr>
        <p:spPr bwMode="auto">
          <a:xfrm flipH="1" flipV="1">
            <a:off x="5387975" y="1371600"/>
            <a:ext cx="1173163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606" name="Group 158"/>
          <p:cNvGrpSpPr>
            <a:grpSpLocks/>
          </p:cNvGrpSpPr>
          <p:nvPr/>
        </p:nvGrpSpPr>
        <p:grpSpPr bwMode="auto">
          <a:xfrm>
            <a:off x="7086600" y="2667000"/>
            <a:ext cx="388938" cy="304800"/>
            <a:chOff x="1277" y="2160"/>
            <a:chExt cx="245" cy="192"/>
          </a:xfrm>
        </p:grpSpPr>
        <p:sp>
          <p:nvSpPr>
            <p:cNvPr id="360607" name="AutoShape 159"/>
            <p:cNvSpPr>
              <a:spLocks noChangeArrowheads="1"/>
            </p:cNvSpPr>
            <p:nvPr/>
          </p:nvSpPr>
          <p:spPr bwMode="auto">
            <a:xfrm>
              <a:off x="1426" y="2208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608" name="Text Box 160"/>
            <p:cNvSpPr txBox="1">
              <a:spLocks noChangeArrowheads="1"/>
            </p:cNvSpPr>
            <p:nvPr/>
          </p:nvSpPr>
          <p:spPr bwMode="auto">
            <a:xfrm>
              <a:off x="1277" y="2160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accent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-8</a:t>
              </a:r>
              <a:endPara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60609" name="AutoShape 161"/>
          <p:cNvCxnSpPr>
            <a:cxnSpLocks noChangeShapeType="1"/>
            <a:stCxn id="360607" idx="0"/>
            <a:endCxn id="360611" idx="3"/>
          </p:cNvCxnSpPr>
          <p:nvPr/>
        </p:nvCxnSpPr>
        <p:spPr bwMode="auto">
          <a:xfrm flipH="1" flipV="1">
            <a:off x="5387975" y="1371600"/>
            <a:ext cx="2011363" cy="13716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0610" name="Group 162"/>
          <p:cNvGrpSpPr>
            <a:grpSpLocks/>
          </p:cNvGrpSpPr>
          <p:nvPr/>
        </p:nvGrpSpPr>
        <p:grpSpPr bwMode="auto">
          <a:xfrm>
            <a:off x="5105400" y="1066800"/>
            <a:ext cx="358775" cy="304800"/>
            <a:chOff x="398" y="2832"/>
            <a:chExt cx="226" cy="192"/>
          </a:xfrm>
        </p:grpSpPr>
        <p:sp>
          <p:nvSpPr>
            <p:cNvPr id="360611" name="AutoShape 163"/>
            <p:cNvSpPr>
              <a:spLocks noChangeArrowheads="1"/>
            </p:cNvSpPr>
            <p:nvPr/>
          </p:nvSpPr>
          <p:spPr bwMode="auto">
            <a:xfrm>
              <a:off x="528" y="28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612" name="Text Box 164"/>
            <p:cNvSpPr txBox="1">
              <a:spLocks noChangeArrowheads="1"/>
            </p:cNvSpPr>
            <p:nvPr/>
          </p:nvSpPr>
          <p:spPr bwMode="auto">
            <a:xfrm>
              <a:off x="398" y="28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0">
                  <a:solidFill>
                    <a:schemeClr val="bg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360613" name="Rectangle 165"/>
          <p:cNvSpPr>
            <a:spLocks noChangeArrowheads="1"/>
          </p:cNvSpPr>
          <p:nvPr/>
        </p:nvSpPr>
        <p:spPr bwMode="auto">
          <a:xfrm rot="-2305367">
            <a:off x="4114800" y="1752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0614" name="Rectangle 166"/>
          <p:cNvSpPr>
            <a:spLocks noChangeArrowheads="1"/>
          </p:cNvSpPr>
          <p:nvPr/>
        </p:nvSpPr>
        <p:spPr bwMode="auto">
          <a:xfrm rot="4829089">
            <a:off x="4914900" y="19431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60615" name="Rectangle 167"/>
          <p:cNvSpPr>
            <a:spLocks noChangeArrowheads="1"/>
          </p:cNvSpPr>
          <p:nvPr/>
        </p:nvSpPr>
        <p:spPr bwMode="auto">
          <a:xfrm rot="3154599">
            <a:off x="5448300" y="2019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26</a:t>
            </a:r>
          </a:p>
        </p:txBody>
      </p:sp>
      <p:sp>
        <p:nvSpPr>
          <p:cNvPr id="360616" name="Rectangle 168"/>
          <p:cNvSpPr>
            <a:spLocks noChangeArrowheads="1"/>
          </p:cNvSpPr>
          <p:nvPr/>
        </p:nvSpPr>
        <p:spPr bwMode="auto">
          <a:xfrm rot="2062070">
            <a:off x="5867400" y="1676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0617" name="Rectangle 169"/>
          <p:cNvSpPr>
            <a:spLocks noChangeArrowheads="1"/>
          </p:cNvSpPr>
          <p:nvPr/>
        </p:nvSpPr>
        <p:spPr bwMode="auto">
          <a:xfrm rot="-1808986">
            <a:off x="9906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17</a:t>
            </a:r>
          </a:p>
        </p:txBody>
      </p:sp>
      <p:sp>
        <p:nvSpPr>
          <p:cNvPr id="360618" name="Rectangle 170"/>
          <p:cNvSpPr>
            <a:spLocks noChangeArrowheads="1"/>
          </p:cNvSpPr>
          <p:nvPr/>
        </p:nvSpPr>
        <p:spPr bwMode="auto">
          <a:xfrm rot="-2290550">
            <a:off x="15240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18</a:t>
            </a:r>
          </a:p>
        </p:txBody>
      </p:sp>
      <p:sp>
        <p:nvSpPr>
          <p:cNvPr id="360619" name="Rectangle 171"/>
          <p:cNvSpPr>
            <a:spLocks noChangeArrowheads="1"/>
          </p:cNvSpPr>
          <p:nvPr/>
        </p:nvSpPr>
        <p:spPr bwMode="auto">
          <a:xfrm rot="-3372272">
            <a:off x="21336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25</a:t>
            </a:r>
          </a:p>
        </p:txBody>
      </p:sp>
      <p:sp>
        <p:nvSpPr>
          <p:cNvPr id="360620" name="Rectangle 172"/>
          <p:cNvSpPr>
            <a:spLocks noChangeArrowheads="1"/>
          </p:cNvSpPr>
          <p:nvPr/>
        </p:nvSpPr>
        <p:spPr bwMode="auto">
          <a:xfrm rot="-5144998">
            <a:off x="2819400" y="3810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26</a:t>
            </a:r>
          </a:p>
        </p:txBody>
      </p:sp>
      <p:sp>
        <p:nvSpPr>
          <p:cNvPr id="360621" name="Rectangle 173"/>
          <p:cNvSpPr>
            <a:spLocks noChangeArrowheads="1"/>
          </p:cNvSpPr>
          <p:nvPr/>
        </p:nvSpPr>
        <p:spPr bwMode="auto">
          <a:xfrm rot="4133730" flipH="1">
            <a:off x="34290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26</a:t>
            </a:r>
          </a:p>
        </p:txBody>
      </p:sp>
      <p:sp>
        <p:nvSpPr>
          <p:cNvPr id="360622" name="Rectangle 174"/>
          <p:cNvSpPr>
            <a:spLocks noChangeArrowheads="1"/>
          </p:cNvSpPr>
          <p:nvPr/>
        </p:nvSpPr>
        <p:spPr bwMode="auto">
          <a:xfrm rot="2991118" flipH="1">
            <a:off x="3962400" y="3886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27</a:t>
            </a:r>
          </a:p>
        </p:txBody>
      </p:sp>
      <p:sp>
        <p:nvSpPr>
          <p:cNvPr id="360623" name="Rectangle 175"/>
          <p:cNvSpPr>
            <a:spLocks noChangeArrowheads="1"/>
          </p:cNvSpPr>
          <p:nvPr/>
        </p:nvSpPr>
        <p:spPr bwMode="auto">
          <a:xfrm rot="-2398539">
            <a:off x="76200" y="5105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14</a:t>
            </a:r>
          </a:p>
        </p:txBody>
      </p:sp>
      <p:sp>
        <p:nvSpPr>
          <p:cNvPr id="360624" name="Rectangle 176"/>
          <p:cNvSpPr>
            <a:spLocks noChangeArrowheads="1"/>
          </p:cNvSpPr>
          <p:nvPr/>
        </p:nvSpPr>
        <p:spPr bwMode="auto">
          <a:xfrm rot="-2025547">
            <a:off x="457200" y="5181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60625" name="Rectangle 177"/>
          <p:cNvSpPr>
            <a:spLocks noChangeArrowheads="1"/>
          </p:cNvSpPr>
          <p:nvPr/>
        </p:nvSpPr>
        <p:spPr bwMode="auto">
          <a:xfrm rot="-4286749">
            <a:off x="1560513" y="51419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0626" name="Rectangle 178"/>
          <p:cNvSpPr>
            <a:spLocks noChangeArrowheads="1"/>
          </p:cNvSpPr>
          <p:nvPr/>
        </p:nvSpPr>
        <p:spPr bwMode="auto">
          <a:xfrm rot="-3353839">
            <a:off x="1943100" y="4987925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60627" name="Rectangle 179"/>
          <p:cNvSpPr>
            <a:spLocks noChangeArrowheads="1"/>
          </p:cNvSpPr>
          <p:nvPr/>
        </p:nvSpPr>
        <p:spPr bwMode="auto">
          <a:xfrm rot="4022106">
            <a:off x="27813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0628" name="Rectangle 180"/>
          <p:cNvSpPr>
            <a:spLocks noChangeArrowheads="1"/>
          </p:cNvSpPr>
          <p:nvPr/>
        </p:nvSpPr>
        <p:spPr bwMode="auto">
          <a:xfrm rot="-5518517">
            <a:off x="3238500" y="49911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0629" name="Rectangle 181"/>
          <p:cNvSpPr>
            <a:spLocks noChangeArrowheads="1"/>
          </p:cNvSpPr>
          <p:nvPr/>
        </p:nvSpPr>
        <p:spPr bwMode="auto">
          <a:xfrm rot="-5139955">
            <a:off x="3619500" y="4981575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16 -&gt; 11</a:t>
            </a:r>
          </a:p>
        </p:txBody>
      </p:sp>
      <p:sp>
        <p:nvSpPr>
          <p:cNvPr id="360630" name="Rectangle 182"/>
          <p:cNvSpPr>
            <a:spLocks noChangeArrowheads="1"/>
          </p:cNvSpPr>
          <p:nvPr/>
        </p:nvSpPr>
        <p:spPr bwMode="auto">
          <a:xfrm rot="3116456">
            <a:off x="43815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0631" name="Rectangle 183"/>
          <p:cNvSpPr>
            <a:spLocks noChangeArrowheads="1"/>
          </p:cNvSpPr>
          <p:nvPr/>
        </p:nvSpPr>
        <p:spPr bwMode="auto">
          <a:xfrm rot="3916218">
            <a:off x="49149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24</a:t>
            </a:r>
          </a:p>
        </p:txBody>
      </p:sp>
      <p:sp>
        <p:nvSpPr>
          <p:cNvPr id="360632" name="Rectangle 184"/>
          <p:cNvSpPr>
            <a:spLocks noChangeArrowheads="1"/>
          </p:cNvSpPr>
          <p:nvPr/>
        </p:nvSpPr>
        <p:spPr bwMode="auto">
          <a:xfrm rot="4541051" flipH="1">
            <a:off x="5181600" y="37338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13</a:t>
            </a:r>
          </a:p>
        </p:txBody>
      </p:sp>
      <p:sp>
        <p:nvSpPr>
          <p:cNvPr id="360633" name="Rectangle 185"/>
          <p:cNvSpPr>
            <a:spLocks noChangeArrowheads="1"/>
          </p:cNvSpPr>
          <p:nvPr/>
        </p:nvSpPr>
        <p:spPr bwMode="auto">
          <a:xfrm rot="4541051" flipH="1">
            <a:off x="5867400" y="36576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22 -&gt; 31</a:t>
            </a:r>
          </a:p>
        </p:txBody>
      </p:sp>
      <p:sp>
        <p:nvSpPr>
          <p:cNvPr id="360634" name="Rectangle 186"/>
          <p:cNvSpPr>
            <a:spLocks noChangeArrowheads="1"/>
          </p:cNvSpPr>
          <p:nvPr/>
        </p:nvSpPr>
        <p:spPr bwMode="auto">
          <a:xfrm rot="2916346" flipH="1">
            <a:off x="6457950" y="3505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30</a:t>
            </a:r>
          </a:p>
        </p:txBody>
      </p:sp>
      <p:sp>
        <p:nvSpPr>
          <p:cNvPr id="360635" name="Rectangle 187"/>
          <p:cNvSpPr>
            <a:spLocks noChangeArrowheads="1"/>
          </p:cNvSpPr>
          <p:nvPr/>
        </p:nvSpPr>
        <p:spPr bwMode="auto">
          <a:xfrm rot="3051468" flipH="1">
            <a:off x="7289800" y="3429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23 -&gt; 32</a:t>
            </a:r>
          </a:p>
        </p:txBody>
      </p:sp>
      <p:sp>
        <p:nvSpPr>
          <p:cNvPr id="360636" name="Rectangle 188"/>
          <p:cNvSpPr>
            <a:spLocks noChangeArrowheads="1"/>
          </p:cNvSpPr>
          <p:nvPr/>
        </p:nvSpPr>
        <p:spPr bwMode="auto">
          <a:xfrm rot="16622489" flipH="1">
            <a:off x="5372100" y="51419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0637" name="Rectangle 189"/>
          <p:cNvSpPr>
            <a:spLocks noChangeArrowheads="1"/>
          </p:cNvSpPr>
          <p:nvPr/>
        </p:nvSpPr>
        <p:spPr bwMode="auto">
          <a:xfrm rot="3611954">
            <a:off x="5981700" y="51435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27</a:t>
            </a:r>
          </a:p>
        </p:txBody>
      </p:sp>
      <p:sp>
        <p:nvSpPr>
          <p:cNvPr id="360638" name="Rectangle 190"/>
          <p:cNvSpPr>
            <a:spLocks noChangeArrowheads="1"/>
          </p:cNvSpPr>
          <p:nvPr/>
        </p:nvSpPr>
        <p:spPr bwMode="auto">
          <a:xfrm rot="4617816">
            <a:off x="5751513" y="52943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31 -&gt; 26</a:t>
            </a:r>
          </a:p>
        </p:txBody>
      </p:sp>
      <p:sp>
        <p:nvSpPr>
          <p:cNvPr id="360639" name="Rectangle 191"/>
          <p:cNvSpPr>
            <a:spLocks noChangeArrowheads="1"/>
          </p:cNvSpPr>
          <p:nvPr/>
        </p:nvSpPr>
        <p:spPr bwMode="auto">
          <a:xfrm rot="4319672">
            <a:off x="6818313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60640" name="Rectangle 192"/>
          <p:cNvSpPr>
            <a:spLocks noChangeArrowheads="1"/>
          </p:cNvSpPr>
          <p:nvPr/>
        </p:nvSpPr>
        <p:spPr bwMode="auto">
          <a:xfrm rot="16209775" flipH="1">
            <a:off x="6438900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0641" name="Rectangle 193"/>
          <p:cNvSpPr>
            <a:spLocks noChangeArrowheads="1"/>
          </p:cNvSpPr>
          <p:nvPr/>
        </p:nvSpPr>
        <p:spPr bwMode="auto">
          <a:xfrm rot="4319672">
            <a:off x="76581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60642" name="Rectangle 194"/>
          <p:cNvSpPr>
            <a:spLocks noChangeArrowheads="1"/>
          </p:cNvSpPr>
          <p:nvPr/>
        </p:nvSpPr>
        <p:spPr bwMode="auto">
          <a:xfrm rot="5131655">
            <a:off x="72009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0643" name="Rectangle 195"/>
          <p:cNvSpPr>
            <a:spLocks noChangeArrowheads="1"/>
          </p:cNvSpPr>
          <p:nvPr/>
        </p:nvSpPr>
        <p:spPr bwMode="auto">
          <a:xfrm rot="5527092">
            <a:off x="8039100" y="5219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20 -&gt; 16</a:t>
            </a:r>
          </a:p>
        </p:txBody>
      </p:sp>
      <p:sp>
        <p:nvSpPr>
          <p:cNvPr id="360644" name="Rectangle 196"/>
          <p:cNvSpPr>
            <a:spLocks noChangeArrowheads="1"/>
          </p:cNvSpPr>
          <p:nvPr/>
        </p:nvSpPr>
        <p:spPr bwMode="auto">
          <a:xfrm rot="4517423">
            <a:off x="8420100" y="51435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21 -&gt; 17</a:t>
            </a:r>
          </a:p>
        </p:txBody>
      </p:sp>
      <p:sp>
        <p:nvSpPr>
          <p:cNvPr id="360725" name="Rectangle 277"/>
          <p:cNvSpPr>
            <a:spLocks noChangeArrowheads="1"/>
          </p:cNvSpPr>
          <p:nvPr/>
        </p:nvSpPr>
        <p:spPr bwMode="auto">
          <a:xfrm>
            <a:off x="3733800" y="228600"/>
            <a:ext cx="4837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b="0">
                <a:solidFill>
                  <a:schemeClr val="tx2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Checkers Minimax Example</a:t>
            </a:r>
          </a:p>
        </p:txBody>
      </p:sp>
      <p:sp>
        <p:nvSpPr>
          <p:cNvPr id="360726" name="Text Box 278"/>
          <p:cNvSpPr txBox="1">
            <a:spLocks noChangeArrowheads="1"/>
          </p:cNvSpPr>
          <p:nvPr/>
        </p:nvSpPr>
        <p:spPr bwMode="auto">
          <a:xfrm>
            <a:off x="6858000" y="19050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60727" name="Text Box 279"/>
          <p:cNvSpPr txBox="1">
            <a:spLocks noChangeArrowheads="1"/>
          </p:cNvSpPr>
          <p:nvPr/>
        </p:nvSpPr>
        <p:spPr bwMode="auto">
          <a:xfrm>
            <a:off x="8451850" y="44958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bg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360728" name="Text Box 280"/>
          <p:cNvSpPr txBox="1">
            <a:spLocks noChangeArrowheads="1"/>
          </p:cNvSpPr>
          <p:nvPr/>
        </p:nvSpPr>
        <p:spPr bwMode="auto">
          <a:xfrm>
            <a:off x="8274050" y="32004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accent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MIN</a:t>
            </a:r>
          </a:p>
        </p:txBody>
      </p:sp>
      <p:grpSp>
        <p:nvGrpSpPr>
          <p:cNvPr id="360729" name="Group 281"/>
          <p:cNvGrpSpPr>
            <a:grpSpLocks/>
          </p:cNvGrpSpPr>
          <p:nvPr/>
        </p:nvGrpSpPr>
        <p:grpSpPr bwMode="auto">
          <a:xfrm>
            <a:off x="381000" y="1143000"/>
            <a:ext cx="2209800" cy="2209800"/>
            <a:chOff x="3552" y="1056"/>
            <a:chExt cx="1920" cy="1920"/>
          </a:xfrm>
        </p:grpSpPr>
        <p:sp>
          <p:nvSpPr>
            <p:cNvPr id="360730" name="Rectangle 282"/>
            <p:cNvSpPr>
              <a:spLocks noChangeArrowheads="1"/>
            </p:cNvSpPr>
            <p:nvPr/>
          </p:nvSpPr>
          <p:spPr bwMode="auto">
            <a:xfrm flipH="1">
              <a:off x="4512" y="273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360731" name="Rectangle 283"/>
            <p:cNvSpPr>
              <a:spLocks noChangeArrowheads="1"/>
            </p:cNvSpPr>
            <p:nvPr/>
          </p:nvSpPr>
          <p:spPr bwMode="auto">
            <a:xfrm>
              <a:off x="3552" y="105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32" name="Rectangle 284"/>
            <p:cNvSpPr>
              <a:spLocks noChangeArrowheads="1"/>
            </p:cNvSpPr>
            <p:nvPr/>
          </p:nvSpPr>
          <p:spPr bwMode="auto">
            <a:xfrm>
              <a:off x="3792" y="105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60733" name="Rectangle 285"/>
            <p:cNvSpPr>
              <a:spLocks noChangeArrowheads="1"/>
            </p:cNvSpPr>
            <p:nvPr/>
          </p:nvSpPr>
          <p:spPr bwMode="auto">
            <a:xfrm>
              <a:off x="4032" y="105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34" name="Rectangle 286"/>
            <p:cNvSpPr>
              <a:spLocks noChangeArrowheads="1"/>
            </p:cNvSpPr>
            <p:nvPr/>
          </p:nvSpPr>
          <p:spPr bwMode="auto">
            <a:xfrm>
              <a:off x="4272" y="105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60735" name="Rectangle 287"/>
            <p:cNvSpPr>
              <a:spLocks noChangeArrowheads="1"/>
            </p:cNvSpPr>
            <p:nvPr/>
          </p:nvSpPr>
          <p:spPr bwMode="auto">
            <a:xfrm>
              <a:off x="4752" y="105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60736" name="Rectangle 288"/>
            <p:cNvSpPr>
              <a:spLocks noChangeArrowheads="1"/>
            </p:cNvSpPr>
            <p:nvPr/>
          </p:nvSpPr>
          <p:spPr bwMode="auto">
            <a:xfrm>
              <a:off x="4992" y="105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37" name="Rectangle 289"/>
            <p:cNvSpPr>
              <a:spLocks noChangeArrowheads="1"/>
            </p:cNvSpPr>
            <p:nvPr/>
          </p:nvSpPr>
          <p:spPr bwMode="auto">
            <a:xfrm>
              <a:off x="5232" y="105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60738" name="Rectangle 290"/>
            <p:cNvSpPr>
              <a:spLocks noChangeArrowheads="1"/>
            </p:cNvSpPr>
            <p:nvPr/>
          </p:nvSpPr>
          <p:spPr bwMode="auto">
            <a:xfrm flipH="1">
              <a:off x="5232" y="129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endParaRPr lang="zh-CN" altLang="en-US" b="0" baseline="-2500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0739" name="Rectangle 291"/>
            <p:cNvSpPr>
              <a:spLocks noChangeArrowheads="1"/>
            </p:cNvSpPr>
            <p:nvPr/>
          </p:nvSpPr>
          <p:spPr bwMode="auto">
            <a:xfrm flipH="1">
              <a:off x="4992" y="129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60740" name="Rectangle 292"/>
            <p:cNvSpPr>
              <a:spLocks noChangeArrowheads="1"/>
            </p:cNvSpPr>
            <p:nvPr/>
          </p:nvSpPr>
          <p:spPr bwMode="auto">
            <a:xfrm flipH="1">
              <a:off x="4752" y="129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41" name="Rectangle 293"/>
            <p:cNvSpPr>
              <a:spLocks noChangeArrowheads="1"/>
            </p:cNvSpPr>
            <p:nvPr/>
          </p:nvSpPr>
          <p:spPr bwMode="auto">
            <a:xfrm flipH="1">
              <a:off x="4272" y="129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42" name="Rectangle 294"/>
            <p:cNvSpPr>
              <a:spLocks noChangeArrowheads="1"/>
            </p:cNvSpPr>
            <p:nvPr/>
          </p:nvSpPr>
          <p:spPr bwMode="auto">
            <a:xfrm flipH="1">
              <a:off x="4032" y="129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60743" name="Rectangle 295"/>
            <p:cNvSpPr>
              <a:spLocks noChangeArrowheads="1"/>
            </p:cNvSpPr>
            <p:nvPr/>
          </p:nvSpPr>
          <p:spPr bwMode="auto">
            <a:xfrm flipH="1">
              <a:off x="3792" y="129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44" name="Rectangle 296"/>
            <p:cNvSpPr>
              <a:spLocks noChangeArrowheads="1"/>
            </p:cNvSpPr>
            <p:nvPr/>
          </p:nvSpPr>
          <p:spPr bwMode="auto">
            <a:xfrm flipH="1">
              <a:off x="3552" y="129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60745" name="Rectangle 297"/>
            <p:cNvSpPr>
              <a:spLocks noChangeArrowheads="1"/>
            </p:cNvSpPr>
            <p:nvPr/>
          </p:nvSpPr>
          <p:spPr bwMode="auto">
            <a:xfrm>
              <a:off x="3552" y="153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46" name="Rectangle 298"/>
            <p:cNvSpPr>
              <a:spLocks noChangeArrowheads="1"/>
            </p:cNvSpPr>
            <p:nvPr/>
          </p:nvSpPr>
          <p:spPr bwMode="auto">
            <a:xfrm>
              <a:off x="3792" y="153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60747" name="Rectangle 299"/>
            <p:cNvSpPr>
              <a:spLocks noChangeArrowheads="1"/>
            </p:cNvSpPr>
            <p:nvPr/>
          </p:nvSpPr>
          <p:spPr bwMode="auto">
            <a:xfrm>
              <a:off x="4032" y="153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48" name="Rectangle 300"/>
            <p:cNvSpPr>
              <a:spLocks noChangeArrowheads="1"/>
            </p:cNvSpPr>
            <p:nvPr/>
          </p:nvSpPr>
          <p:spPr bwMode="auto">
            <a:xfrm>
              <a:off x="4272" y="153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60749" name="Rectangle 301"/>
            <p:cNvSpPr>
              <a:spLocks noChangeArrowheads="1"/>
            </p:cNvSpPr>
            <p:nvPr/>
          </p:nvSpPr>
          <p:spPr bwMode="auto">
            <a:xfrm>
              <a:off x="4752" y="153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60750" name="Rectangle 302"/>
            <p:cNvSpPr>
              <a:spLocks noChangeArrowheads="1"/>
            </p:cNvSpPr>
            <p:nvPr/>
          </p:nvSpPr>
          <p:spPr bwMode="auto">
            <a:xfrm>
              <a:off x="4992" y="153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51" name="Rectangle 303"/>
            <p:cNvSpPr>
              <a:spLocks noChangeArrowheads="1"/>
            </p:cNvSpPr>
            <p:nvPr/>
          </p:nvSpPr>
          <p:spPr bwMode="auto">
            <a:xfrm>
              <a:off x="5232" y="153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360752" name="Rectangle 304"/>
            <p:cNvSpPr>
              <a:spLocks noChangeArrowheads="1"/>
            </p:cNvSpPr>
            <p:nvPr/>
          </p:nvSpPr>
          <p:spPr bwMode="auto">
            <a:xfrm flipH="1">
              <a:off x="5232" y="177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endParaRPr lang="zh-CN" altLang="en-US" b="0" baseline="-2500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0753" name="Rectangle 305"/>
            <p:cNvSpPr>
              <a:spLocks noChangeArrowheads="1"/>
            </p:cNvSpPr>
            <p:nvPr/>
          </p:nvSpPr>
          <p:spPr bwMode="auto">
            <a:xfrm flipH="1">
              <a:off x="4992" y="177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360754" name="Rectangle 306"/>
            <p:cNvSpPr>
              <a:spLocks noChangeArrowheads="1"/>
            </p:cNvSpPr>
            <p:nvPr/>
          </p:nvSpPr>
          <p:spPr bwMode="auto">
            <a:xfrm flipH="1">
              <a:off x="4752" y="177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55" name="Rectangle 307"/>
            <p:cNvSpPr>
              <a:spLocks noChangeArrowheads="1"/>
            </p:cNvSpPr>
            <p:nvPr/>
          </p:nvSpPr>
          <p:spPr bwMode="auto">
            <a:xfrm flipH="1">
              <a:off x="4272" y="177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56" name="Rectangle 308"/>
            <p:cNvSpPr>
              <a:spLocks noChangeArrowheads="1"/>
            </p:cNvSpPr>
            <p:nvPr/>
          </p:nvSpPr>
          <p:spPr bwMode="auto">
            <a:xfrm flipH="1">
              <a:off x="4032" y="177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360757" name="Rectangle 309"/>
            <p:cNvSpPr>
              <a:spLocks noChangeArrowheads="1"/>
            </p:cNvSpPr>
            <p:nvPr/>
          </p:nvSpPr>
          <p:spPr bwMode="auto">
            <a:xfrm flipH="1">
              <a:off x="3792" y="177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58" name="Rectangle 310"/>
            <p:cNvSpPr>
              <a:spLocks noChangeArrowheads="1"/>
            </p:cNvSpPr>
            <p:nvPr/>
          </p:nvSpPr>
          <p:spPr bwMode="auto">
            <a:xfrm flipH="1">
              <a:off x="3552" y="177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360759" name="Rectangle 311"/>
            <p:cNvSpPr>
              <a:spLocks noChangeArrowheads="1"/>
            </p:cNvSpPr>
            <p:nvPr/>
          </p:nvSpPr>
          <p:spPr bwMode="auto">
            <a:xfrm>
              <a:off x="3552" y="201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60" name="Rectangle 312"/>
            <p:cNvSpPr>
              <a:spLocks noChangeArrowheads="1"/>
            </p:cNvSpPr>
            <p:nvPr/>
          </p:nvSpPr>
          <p:spPr bwMode="auto">
            <a:xfrm>
              <a:off x="3792" y="201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360761" name="Rectangle 313"/>
            <p:cNvSpPr>
              <a:spLocks noChangeArrowheads="1"/>
            </p:cNvSpPr>
            <p:nvPr/>
          </p:nvSpPr>
          <p:spPr bwMode="auto">
            <a:xfrm>
              <a:off x="4032" y="201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62" name="Rectangle 314"/>
            <p:cNvSpPr>
              <a:spLocks noChangeArrowheads="1"/>
            </p:cNvSpPr>
            <p:nvPr/>
          </p:nvSpPr>
          <p:spPr bwMode="auto">
            <a:xfrm>
              <a:off x="4272" y="201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360763" name="Rectangle 315"/>
            <p:cNvSpPr>
              <a:spLocks noChangeArrowheads="1"/>
            </p:cNvSpPr>
            <p:nvPr/>
          </p:nvSpPr>
          <p:spPr bwMode="auto">
            <a:xfrm>
              <a:off x="4752" y="201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19</a:t>
              </a:r>
            </a:p>
          </p:txBody>
        </p:sp>
        <p:sp>
          <p:nvSpPr>
            <p:cNvPr id="360764" name="Rectangle 316"/>
            <p:cNvSpPr>
              <a:spLocks noChangeArrowheads="1"/>
            </p:cNvSpPr>
            <p:nvPr/>
          </p:nvSpPr>
          <p:spPr bwMode="auto">
            <a:xfrm>
              <a:off x="4992" y="201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65" name="Rectangle 317"/>
            <p:cNvSpPr>
              <a:spLocks noChangeArrowheads="1"/>
            </p:cNvSpPr>
            <p:nvPr/>
          </p:nvSpPr>
          <p:spPr bwMode="auto">
            <a:xfrm>
              <a:off x="5232" y="201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360766" name="Rectangle 318"/>
            <p:cNvSpPr>
              <a:spLocks noChangeArrowheads="1"/>
            </p:cNvSpPr>
            <p:nvPr/>
          </p:nvSpPr>
          <p:spPr bwMode="auto">
            <a:xfrm flipH="1">
              <a:off x="5232" y="225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endParaRPr lang="zh-CN" altLang="en-US" b="0" baseline="-2500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0767" name="Rectangle 319"/>
            <p:cNvSpPr>
              <a:spLocks noChangeArrowheads="1"/>
            </p:cNvSpPr>
            <p:nvPr/>
          </p:nvSpPr>
          <p:spPr bwMode="auto">
            <a:xfrm flipH="1">
              <a:off x="4992" y="225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360768" name="Rectangle 320"/>
            <p:cNvSpPr>
              <a:spLocks noChangeArrowheads="1"/>
            </p:cNvSpPr>
            <p:nvPr/>
          </p:nvSpPr>
          <p:spPr bwMode="auto">
            <a:xfrm flipH="1">
              <a:off x="4752" y="225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69" name="Rectangle 321"/>
            <p:cNvSpPr>
              <a:spLocks noChangeArrowheads="1"/>
            </p:cNvSpPr>
            <p:nvPr/>
          </p:nvSpPr>
          <p:spPr bwMode="auto">
            <a:xfrm flipH="1">
              <a:off x="4272" y="225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70" name="Rectangle 322"/>
            <p:cNvSpPr>
              <a:spLocks noChangeArrowheads="1"/>
            </p:cNvSpPr>
            <p:nvPr/>
          </p:nvSpPr>
          <p:spPr bwMode="auto">
            <a:xfrm flipH="1">
              <a:off x="4032" y="225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22</a:t>
              </a:r>
            </a:p>
          </p:txBody>
        </p:sp>
        <p:sp>
          <p:nvSpPr>
            <p:cNvPr id="360771" name="Rectangle 323"/>
            <p:cNvSpPr>
              <a:spLocks noChangeArrowheads="1"/>
            </p:cNvSpPr>
            <p:nvPr/>
          </p:nvSpPr>
          <p:spPr bwMode="auto">
            <a:xfrm flipH="1">
              <a:off x="3792" y="225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72" name="Rectangle 324"/>
            <p:cNvSpPr>
              <a:spLocks noChangeArrowheads="1"/>
            </p:cNvSpPr>
            <p:nvPr/>
          </p:nvSpPr>
          <p:spPr bwMode="auto">
            <a:xfrm flipH="1">
              <a:off x="3552" y="225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360773" name="Rectangle 325"/>
            <p:cNvSpPr>
              <a:spLocks noChangeArrowheads="1"/>
            </p:cNvSpPr>
            <p:nvPr/>
          </p:nvSpPr>
          <p:spPr bwMode="auto">
            <a:xfrm>
              <a:off x="3552" y="249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74" name="Rectangle 326"/>
            <p:cNvSpPr>
              <a:spLocks noChangeArrowheads="1"/>
            </p:cNvSpPr>
            <p:nvPr/>
          </p:nvSpPr>
          <p:spPr bwMode="auto">
            <a:xfrm>
              <a:off x="3792" y="249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25</a:t>
              </a:r>
            </a:p>
          </p:txBody>
        </p:sp>
        <p:sp>
          <p:nvSpPr>
            <p:cNvPr id="360775" name="Rectangle 327"/>
            <p:cNvSpPr>
              <a:spLocks noChangeArrowheads="1"/>
            </p:cNvSpPr>
            <p:nvPr/>
          </p:nvSpPr>
          <p:spPr bwMode="auto">
            <a:xfrm>
              <a:off x="4032" y="249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76" name="Rectangle 328"/>
            <p:cNvSpPr>
              <a:spLocks noChangeArrowheads="1"/>
            </p:cNvSpPr>
            <p:nvPr/>
          </p:nvSpPr>
          <p:spPr bwMode="auto">
            <a:xfrm>
              <a:off x="4272" y="249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360777" name="Rectangle 329"/>
            <p:cNvSpPr>
              <a:spLocks noChangeArrowheads="1"/>
            </p:cNvSpPr>
            <p:nvPr/>
          </p:nvSpPr>
          <p:spPr bwMode="auto">
            <a:xfrm>
              <a:off x="4752" y="249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27</a:t>
              </a:r>
            </a:p>
          </p:txBody>
        </p:sp>
        <p:sp>
          <p:nvSpPr>
            <p:cNvPr id="360778" name="Rectangle 330"/>
            <p:cNvSpPr>
              <a:spLocks noChangeArrowheads="1"/>
            </p:cNvSpPr>
            <p:nvPr/>
          </p:nvSpPr>
          <p:spPr bwMode="auto">
            <a:xfrm>
              <a:off x="4992" y="249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79" name="Rectangle 331"/>
            <p:cNvSpPr>
              <a:spLocks noChangeArrowheads="1"/>
            </p:cNvSpPr>
            <p:nvPr/>
          </p:nvSpPr>
          <p:spPr bwMode="auto">
            <a:xfrm>
              <a:off x="5232" y="249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28</a:t>
              </a:r>
            </a:p>
          </p:txBody>
        </p:sp>
        <p:sp>
          <p:nvSpPr>
            <p:cNvPr id="360780" name="Rectangle 332"/>
            <p:cNvSpPr>
              <a:spLocks noChangeArrowheads="1"/>
            </p:cNvSpPr>
            <p:nvPr/>
          </p:nvSpPr>
          <p:spPr bwMode="auto">
            <a:xfrm flipH="1">
              <a:off x="5232" y="273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81" name="Rectangle 333"/>
            <p:cNvSpPr>
              <a:spLocks noChangeArrowheads="1"/>
            </p:cNvSpPr>
            <p:nvPr/>
          </p:nvSpPr>
          <p:spPr bwMode="auto">
            <a:xfrm flipH="1">
              <a:off x="4992" y="273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360782" name="Rectangle 334"/>
            <p:cNvSpPr>
              <a:spLocks noChangeArrowheads="1"/>
            </p:cNvSpPr>
            <p:nvPr/>
          </p:nvSpPr>
          <p:spPr bwMode="auto">
            <a:xfrm flipH="1">
              <a:off x="4752" y="273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83" name="Rectangle 335"/>
            <p:cNvSpPr>
              <a:spLocks noChangeArrowheads="1"/>
            </p:cNvSpPr>
            <p:nvPr/>
          </p:nvSpPr>
          <p:spPr bwMode="auto">
            <a:xfrm flipH="1">
              <a:off x="4272" y="273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84" name="Rectangle 336"/>
            <p:cNvSpPr>
              <a:spLocks noChangeArrowheads="1"/>
            </p:cNvSpPr>
            <p:nvPr/>
          </p:nvSpPr>
          <p:spPr bwMode="auto">
            <a:xfrm flipH="1">
              <a:off x="4032" y="273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360785" name="Rectangle 337"/>
            <p:cNvSpPr>
              <a:spLocks noChangeArrowheads="1"/>
            </p:cNvSpPr>
            <p:nvPr/>
          </p:nvSpPr>
          <p:spPr bwMode="auto">
            <a:xfrm flipH="1">
              <a:off x="3792" y="273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86" name="Rectangle 338"/>
            <p:cNvSpPr>
              <a:spLocks noChangeArrowheads="1"/>
            </p:cNvSpPr>
            <p:nvPr/>
          </p:nvSpPr>
          <p:spPr bwMode="auto">
            <a:xfrm flipH="1">
              <a:off x="3552" y="273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29</a:t>
              </a:r>
            </a:p>
          </p:txBody>
        </p:sp>
        <p:sp>
          <p:nvSpPr>
            <p:cNvPr id="360787" name="AutoShape 339"/>
            <p:cNvSpPr>
              <a:spLocks noChangeArrowheads="1"/>
            </p:cNvSpPr>
            <p:nvPr/>
          </p:nvSpPr>
          <p:spPr bwMode="auto">
            <a:xfrm>
              <a:off x="4032" y="2256"/>
              <a:ext cx="240" cy="240"/>
            </a:xfrm>
            <a:prstGeom prst="sun">
              <a:avLst>
                <a:gd name="adj" fmla="val 2500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endParaRPr lang="zh-CN" altLang="en-US" b="0" baseline="-2500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0788" name="AutoShape 340"/>
            <p:cNvSpPr>
              <a:spLocks noChangeArrowheads="1"/>
            </p:cNvSpPr>
            <p:nvPr/>
          </p:nvSpPr>
          <p:spPr bwMode="auto">
            <a:xfrm>
              <a:off x="4512" y="2736"/>
              <a:ext cx="240" cy="240"/>
            </a:xfrm>
            <a:prstGeom prst="sun">
              <a:avLst>
                <a:gd name="adj" fmla="val 2500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endParaRPr lang="zh-CN" altLang="en-US" b="0" baseline="-25000">
                <a:ea typeface="宋体" panose="02010600030101010101" pitchFamily="2" charset="-122"/>
              </a:endParaRPr>
            </a:p>
          </p:txBody>
        </p:sp>
        <p:sp>
          <p:nvSpPr>
            <p:cNvPr id="360789" name="Rectangle 341"/>
            <p:cNvSpPr>
              <a:spLocks noChangeArrowheads="1"/>
            </p:cNvSpPr>
            <p:nvPr/>
          </p:nvSpPr>
          <p:spPr bwMode="auto">
            <a:xfrm>
              <a:off x="4512" y="105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90" name="Rectangle 342"/>
            <p:cNvSpPr>
              <a:spLocks noChangeArrowheads="1"/>
            </p:cNvSpPr>
            <p:nvPr/>
          </p:nvSpPr>
          <p:spPr bwMode="auto">
            <a:xfrm flipH="1">
              <a:off x="4512" y="129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60791" name="Rectangle 343"/>
            <p:cNvSpPr>
              <a:spLocks noChangeArrowheads="1"/>
            </p:cNvSpPr>
            <p:nvPr/>
          </p:nvSpPr>
          <p:spPr bwMode="auto">
            <a:xfrm>
              <a:off x="4512" y="153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92" name="Rectangle 344"/>
            <p:cNvSpPr>
              <a:spLocks noChangeArrowheads="1"/>
            </p:cNvSpPr>
            <p:nvPr/>
          </p:nvSpPr>
          <p:spPr bwMode="auto">
            <a:xfrm flipH="1">
              <a:off x="4512" y="177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360793" name="Rectangle 345"/>
            <p:cNvSpPr>
              <a:spLocks noChangeArrowheads="1"/>
            </p:cNvSpPr>
            <p:nvPr/>
          </p:nvSpPr>
          <p:spPr bwMode="auto">
            <a:xfrm>
              <a:off x="4512" y="201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94" name="Rectangle 346"/>
            <p:cNvSpPr>
              <a:spLocks noChangeArrowheads="1"/>
            </p:cNvSpPr>
            <p:nvPr/>
          </p:nvSpPr>
          <p:spPr bwMode="auto">
            <a:xfrm flipH="1">
              <a:off x="4512" y="2256"/>
              <a:ext cx="240" cy="240"/>
            </a:xfrm>
            <a:prstGeom prst="rect">
              <a:avLst/>
            </a:prstGeom>
            <a:solidFill>
              <a:srgbClr val="05A31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b="0" baseline="-25000">
                  <a:solidFill>
                    <a:schemeClr val="bg2"/>
                  </a:solidFill>
                  <a:ea typeface="宋体" panose="02010600030101010101" pitchFamily="2" charset="-122"/>
                </a:rPr>
                <a:t>23</a:t>
              </a:r>
            </a:p>
          </p:txBody>
        </p:sp>
        <p:sp>
          <p:nvSpPr>
            <p:cNvPr id="360795" name="Rectangle 347"/>
            <p:cNvSpPr>
              <a:spLocks noChangeArrowheads="1"/>
            </p:cNvSpPr>
            <p:nvPr/>
          </p:nvSpPr>
          <p:spPr bwMode="auto">
            <a:xfrm>
              <a:off x="4512" y="2496"/>
              <a:ext cx="240" cy="2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96" name="Oval 348"/>
            <p:cNvSpPr>
              <a:spLocks noChangeArrowheads="1"/>
            </p:cNvSpPr>
            <p:nvPr/>
          </p:nvSpPr>
          <p:spPr bwMode="auto">
            <a:xfrm>
              <a:off x="3600" y="2304"/>
              <a:ext cx="144" cy="14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endParaRPr lang="zh-CN" altLang="en-US" b="0" baseline="-25000">
                <a:ea typeface="宋体" panose="02010600030101010101" pitchFamily="2" charset="-122"/>
              </a:endParaRPr>
            </a:p>
          </p:txBody>
        </p:sp>
        <p:sp>
          <p:nvSpPr>
            <p:cNvPr id="360797" name="Oval 349"/>
            <p:cNvSpPr>
              <a:spLocks noChangeArrowheads="1"/>
            </p:cNvSpPr>
            <p:nvPr/>
          </p:nvSpPr>
          <p:spPr bwMode="auto">
            <a:xfrm>
              <a:off x="4560" y="2304"/>
              <a:ext cx="144" cy="144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endParaRPr lang="zh-CN" altLang="en-US" b="0" baseline="-25000">
                <a:ea typeface="宋体" panose="02010600030101010101" pitchFamily="2" charset="-122"/>
              </a:endParaRPr>
            </a:p>
          </p:txBody>
        </p:sp>
        <p:sp>
          <p:nvSpPr>
            <p:cNvPr id="360798" name="Oval 350"/>
            <p:cNvSpPr>
              <a:spLocks noChangeArrowheads="1"/>
            </p:cNvSpPr>
            <p:nvPr/>
          </p:nvSpPr>
          <p:spPr bwMode="auto">
            <a:xfrm>
              <a:off x="5280" y="2064"/>
              <a:ext cx="144" cy="14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endParaRPr lang="zh-CN" altLang="en-US" b="0" baseline="-25000">
                <a:ea typeface="宋体" panose="02010600030101010101" pitchFamily="2" charset="-122"/>
              </a:endParaRPr>
            </a:p>
          </p:txBody>
        </p:sp>
        <p:sp>
          <p:nvSpPr>
            <p:cNvPr id="360799" name="Line 351"/>
            <p:cNvSpPr>
              <a:spLocks noChangeShapeType="1"/>
            </p:cNvSpPr>
            <p:nvPr/>
          </p:nvSpPr>
          <p:spPr bwMode="auto">
            <a:xfrm flipV="1">
              <a:off x="3696" y="2160"/>
              <a:ext cx="192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800" name="Line 352"/>
            <p:cNvSpPr>
              <a:spLocks noChangeShapeType="1"/>
            </p:cNvSpPr>
            <p:nvPr/>
          </p:nvSpPr>
          <p:spPr bwMode="auto">
            <a:xfrm flipV="1">
              <a:off x="4656" y="2640"/>
              <a:ext cx="192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801" name="Line 353"/>
            <p:cNvSpPr>
              <a:spLocks noChangeShapeType="1"/>
            </p:cNvSpPr>
            <p:nvPr/>
          </p:nvSpPr>
          <p:spPr bwMode="auto">
            <a:xfrm flipH="1" flipV="1">
              <a:off x="5136" y="1920"/>
              <a:ext cx="192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802" name="Line 354"/>
            <p:cNvSpPr>
              <a:spLocks noChangeShapeType="1"/>
            </p:cNvSpPr>
            <p:nvPr/>
          </p:nvSpPr>
          <p:spPr bwMode="auto">
            <a:xfrm flipH="1" flipV="1">
              <a:off x="4416" y="2640"/>
              <a:ext cx="192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803" name="Line 355"/>
            <p:cNvSpPr>
              <a:spLocks noChangeShapeType="1"/>
            </p:cNvSpPr>
            <p:nvPr/>
          </p:nvSpPr>
          <p:spPr bwMode="auto">
            <a:xfrm flipH="1" flipV="1">
              <a:off x="3936" y="2160"/>
              <a:ext cx="19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804" name="Line 356"/>
            <p:cNvSpPr>
              <a:spLocks noChangeShapeType="1"/>
            </p:cNvSpPr>
            <p:nvPr/>
          </p:nvSpPr>
          <p:spPr bwMode="auto">
            <a:xfrm flipH="1">
              <a:off x="4416" y="2400"/>
              <a:ext cx="19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805" name="Line 357"/>
            <p:cNvSpPr>
              <a:spLocks noChangeShapeType="1"/>
            </p:cNvSpPr>
            <p:nvPr/>
          </p:nvSpPr>
          <p:spPr bwMode="auto">
            <a:xfrm>
              <a:off x="4656" y="2400"/>
              <a:ext cx="19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806" name="Line 358"/>
            <p:cNvSpPr>
              <a:spLocks noChangeShapeType="1"/>
            </p:cNvSpPr>
            <p:nvPr/>
          </p:nvSpPr>
          <p:spPr bwMode="auto">
            <a:xfrm>
              <a:off x="4176" y="2400"/>
              <a:ext cx="19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807" name="Line 359"/>
            <p:cNvSpPr>
              <a:spLocks noChangeShapeType="1"/>
            </p:cNvSpPr>
            <p:nvPr/>
          </p:nvSpPr>
          <p:spPr bwMode="auto">
            <a:xfrm flipH="1">
              <a:off x="3936" y="2400"/>
              <a:ext cx="19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808" name="Line 360"/>
            <p:cNvSpPr>
              <a:spLocks noChangeShapeType="1"/>
            </p:cNvSpPr>
            <p:nvPr/>
          </p:nvSpPr>
          <p:spPr bwMode="auto">
            <a:xfrm rot="10800000" flipH="1">
              <a:off x="4176" y="2160"/>
              <a:ext cx="19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2695944"/>
      </p:ext>
    </p:extLst>
  </p:cSld>
  <p:clrMapOvr>
    <a:masterClrMapping/>
  </p:clrMapOvr>
</p:sld>
</file>

<file path=ppt/theme/theme1.xml><?xml version="1.0" encoding="utf-8"?>
<a:theme xmlns:a="http://schemas.openxmlformats.org/drawingml/2006/main" name="NCSA.TEMPLATE.pp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CSA.TEMPLATE.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CSA.TEMPLATE.p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SA.TEMPLATE.p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AppleShare:NCSA Presentations:PowerPoint4.0.template:NCSA.TEMPLATE.pp</Template>
  <TotalTime>17563</TotalTime>
  <Pages>1</Pages>
  <Words>3110</Words>
  <Application>Microsoft Office PowerPoint</Application>
  <PresentationFormat>Letter Paper (8.5x11 in)</PresentationFormat>
  <Paragraphs>1541</Paragraphs>
  <Slides>47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Capitals</vt:lpstr>
      <vt:lpstr>Courier</vt:lpstr>
      <vt:lpstr>宋体</vt:lpstr>
      <vt:lpstr>Arial</vt:lpstr>
      <vt:lpstr>Helvetica</vt:lpstr>
      <vt:lpstr>Symbol</vt:lpstr>
      <vt:lpstr>Times</vt:lpstr>
      <vt:lpstr>Times New Roman</vt:lpstr>
      <vt:lpstr>NCSA.TEMPLATE.pp</vt:lpstr>
      <vt:lpstr>Bitmap Image</vt:lpstr>
      <vt:lpstr>PowerPoint Presentation</vt:lpstr>
      <vt:lpstr>PowerPoint Presentation</vt:lpstr>
      <vt:lpstr>Imperfect Decisions</vt:lpstr>
      <vt:lpstr>Evaluation Function</vt:lpstr>
      <vt:lpstr>Example: Tic-Tac-Toe</vt:lpstr>
      <vt:lpstr>Tic-Tac-Toe 1-Ply</vt:lpstr>
      <vt:lpstr>Tic-Tac-Toe 2-Ply</vt:lpstr>
      <vt:lpstr>Checkers Case Study</vt:lpstr>
      <vt:lpstr>PowerPoint Presentation</vt:lpstr>
      <vt:lpstr>Difficulty in Evaluation Function</vt:lpstr>
      <vt:lpstr>Horizon Problem</vt:lpstr>
      <vt:lpstr>Pruning</vt:lpstr>
      <vt:lpstr>Mathematics under Pruning</vt:lpstr>
      <vt:lpstr>Alpha-Beta Pruning</vt:lpstr>
      <vt:lpstr>Alpha-Beta Algorithm</vt:lpstr>
      <vt:lpstr>Alpha-Beta Pruning Example</vt:lpstr>
      <vt:lpstr>Alpha-Beta Pruning Example</vt:lpstr>
      <vt:lpstr>Alpha-Beta Pruning Example</vt:lpstr>
      <vt:lpstr>Alpha-Beta Pruning Example</vt:lpstr>
      <vt:lpstr>Alpha-Beta Pruning Example</vt:lpstr>
      <vt:lpstr>Alpha-Beta Pruning Example</vt:lpstr>
      <vt:lpstr>Alpha-Beta Pruning Example</vt:lpstr>
      <vt:lpstr>Alpha-Beta Pruning Example</vt:lpstr>
      <vt:lpstr>Alpha-Beta Pruning Example</vt:lpstr>
      <vt:lpstr>Alpha-Beta Pruning Example</vt:lpstr>
      <vt:lpstr>Alpha-Beta Pruning Example</vt:lpstr>
      <vt:lpstr>Exercise</vt:lpstr>
      <vt:lpstr>Exercise</vt:lpstr>
      <vt:lpstr>The general case of Alpha-Beta Pruning</vt:lpstr>
      <vt:lpstr>Checkers Alpha-Beta Example</vt:lpstr>
      <vt:lpstr>Checkers Alpha-Beta Example</vt:lpstr>
      <vt:lpstr>Checkers Alpha-Beta Example</vt:lpstr>
      <vt:lpstr>Checkers Alpha-Beta Example</vt:lpstr>
      <vt:lpstr>Checkers Alpha-Beta Example</vt:lpstr>
      <vt:lpstr>Checkers Alpha-Beta Example</vt:lpstr>
      <vt:lpstr>Checkers Alpha-Beta Example</vt:lpstr>
      <vt:lpstr>Checkers Alpha-Beta Example</vt:lpstr>
      <vt:lpstr>Checkers Alpha-Beta Example</vt:lpstr>
      <vt:lpstr>Properties of Alpha-Beta Pruning</vt:lpstr>
      <vt:lpstr>Games and Computers</vt:lpstr>
      <vt:lpstr>Chess</vt:lpstr>
      <vt:lpstr>Checkers</vt:lpstr>
      <vt:lpstr>Othello</vt:lpstr>
      <vt:lpstr>Backgammon</vt:lpstr>
      <vt:lpstr>Go</vt:lpstr>
      <vt:lpstr>Summary</vt:lpstr>
      <vt:lpstr>What I want you to do</vt:lpstr>
    </vt:vector>
  </TitlesOfParts>
  <Company>Computing and Information Sciences, Kansas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690 (Implementation of High-Performance Data Mining Systems) Lecture 0 of 18</dc:title>
  <dc:subject/>
  <dc:creator>yaohang@cs.odu.edu</dc:creator>
  <cp:keywords/>
  <dc:description/>
  <cp:lastModifiedBy>Yaohang</cp:lastModifiedBy>
  <cp:revision>676</cp:revision>
  <cp:lastPrinted>1999-07-21T06:37:24Z</cp:lastPrinted>
  <dcterms:created xsi:type="dcterms:W3CDTF">1995-10-31T07:46:16Z</dcterms:created>
  <dcterms:modified xsi:type="dcterms:W3CDTF">2018-08-20T16:28:19Z</dcterms:modified>
</cp:coreProperties>
</file>