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70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6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90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005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22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865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160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54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46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6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58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50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06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4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6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6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345051-2045-45DA-935E-2E3CA1A69ADC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7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EC0F-4DB5-CB36-C3D5-F82E5AD70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500" dirty="0"/>
              <a:t>USING DEEP REINCEFORMENT LEARNING TO RECOMMEND ITEMS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A6CE3-6AE8-BB04-CC8E-9D65205CD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a paper from 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Shanghai Jiao Tong University, Shanghai, China.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88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07748D-D058-FAFE-BC54-F01DA8DF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 dirty="0"/>
              <a:t>IDEA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159C7-1AF4-97D8-A257-F54B9F6623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" b="1702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7026-D7C8-CD02-80E7-093FD033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tends to gives a higher rating if  they has consecutively received more satisfied items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78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73F8-B4C2-0C27-6BAA-DFC097FA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REINCEFORMENT LEARNING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27C575-0686-E0AE-66CF-544C00176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9006" y="2812026"/>
            <a:ext cx="5977766" cy="29243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FD755F-5DEB-FC18-BC30-496308819E97}"/>
              </a:ext>
            </a:extLst>
          </p:cNvPr>
          <p:cNvSpPr txBox="1"/>
          <p:nvPr/>
        </p:nvSpPr>
        <p:spPr>
          <a:xfrm>
            <a:off x="1295402" y="2664542"/>
            <a:ext cx="2902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Markov decision process</a:t>
            </a:r>
          </a:p>
        </p:txBody>
      </p:sp>
    </p:spTree>
    <p:extLst>
      <p:ext uri="{BB962C8B-B14F-4D97-AF65-F5344CB8AC3E}">
        <p14:creationId xmlns:p14="http://schemas.microsoft.com/office/powerpoint/2010/main" val="354311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BE03-7147-37A7-12F5-4456735D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DRR framework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C38D8B-4264-2277-68FA-285C39125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9235" y="2477729"/>
            <a:ext cx="5213530" cy="3706761"/>
          </a:xfrm>
        </p:spPr>
      </p:pic>
    </p:spTree>
    <p:extLst>
      <p:ext uri="{BB962C8B-B14F-4D97-AF65-F5344CB8AC3E}">
        <p14:creationId xmlns:p14="http://schemas.microsoft.com/office/powerpoint/2010/main" val="87839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57BF4A-75BD-81E2-55A0-738352B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State Representation Model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43DCD9-8CA6-4201-C522-8332DBED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f(H)</a:t>
            </a:r>
          </a:p>
          <a:p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{i1, i2, i3,…,in}</a:t>
            </a:r>
          </a:p>
          <a:p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is a k-dimensional vector which was embedded of a item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CA44C9-65DE-F02F-188D-9FA610DC5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2205206"/>
            <a:ext cx="5469466" cy="244758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73875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82EF-63C0-DAC4-198B-FE55C74F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Trainning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324FB-8370-4233-CA81-A86CEA13E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</a:t>
                </a:r>
                <a:r>
                  <a:rPr lang="el-GR" dirty="0"/>
                  <a:t>ε-</a:t>
                </a:r>
                <a:r>
                  <a:rPr lang="en-US" dirty="0"/>
                  <a:t>greedy method to explore new state.</a:t>
                </a:r>
              </a:p>
              <a:p>
                <a:r>
                  <a:rPr lang="en-US" dirty="0"/>
                  <a:t>Using replay buffer D to store transition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) and </a:t>
                </a:r>
                <a:r>
                  <a:rPr lang="en-SG" dirty="0"/>
                  <a:t>samples a minibatch of N transitions to update the parameters of the Actor network and Critic network.</a:t>
                </a:r>
              </a:p>
              <a:p>
                <a:r>
                  <a:rPr lang="en-US" dirty="0"/>
                  <a:t>Using deep deterministic policy gradient to update target networks.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324FB-8370-4233-CA81-A86CEA13E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50FD7D0-9E3C-BE0C-F009-AD767608B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187" y="5036188"/>
            <a:ext cx="2201626" cy="63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46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83</TotalTime>
  <Words>130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Garamond</vt:lpstr>
      <vt:lpstr>Times New Roman</vt:lpstr>
      <vt:lpstr>Organic</vt:lpstr>
      <vt:lpstr>USING DEEP REINCEFORMENT LEARNING TO RECOMMEND ITEMS</vt:lpstr>
      <vt:lpstr>IDEA</vt:lpstr>
      <vt:lpstr>REINCEFORMENT LEARNING MODEL</vt:lpstr>
      <vt:lpstr>DRR framework</vt:lpstr>
      <vt:lpstr>State Representation Model</vt:lpstr>
      <vt:lpstr>Trainning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DEEP REINCEFORMENT LEARNING TO RECOMMEND ITEMS</dc:title>
  <dc:creator>Nguyễn Văn Vinh</dc:creator>
  <cp:lastModifiedBy>Nguyễn Văn Vinh</cp:lastModifiedBy>
  <cp:revision>3</cp:revision>
  <dcterms:created xsi:type="dcterms:W3CDTF">2023-07-16T13:43:48Z</dcterms:created>
  <dcterms:modified xsi:type="dcterms:W3CDTF">2023-07-16T15:33:57Z</dcterms:modified>
</cp:coreProperties>
</file>